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3" r:id="rId4"/>
    <p:sldMasterId id="2147483674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</p:sldIdLst>
  <p:sldSz cy="5143500" cx="9144000"/>
  <p:notesSz cx="6858000" cy="9144000"/>
  <p:embeddedFontLst>
    <p:embeddedFont>
      <p:font typeface="Titillium Web SemiBold"/>
      <p:regular r:id="rId21"/>
      <p:bold r:id="rId22"/>
      <p:italic r:id="rId23"/>
      <p:boldItalic r:id="rId24"/>
    </p:embeddedFont>
    <p:embeddedFont>
      <p:font typeface="Proxima Nova"/>
      <p:regular r:id="rId25"/>
      <p:bold r:id="rId26"/>
      <p:italic r:id="rId27"/>
      <p:boldItalic r:id="rId28"/>
    </p:embeddedFont>
    <p:embeddedFont>
      <p:font typeface="Titillium Web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font" Target="fonts/TitilliumWebSemiBold-bold.fntdata"/><Relationship Id="rId21" Type="http://schemas.openxmlformats.org/officeDocument/2006/relationships/font" Target="fonts/TitilliumWebSemiBold-regular.fntdata"/><Relationship Id="rId24" Type="http://schemas.openxmlformats.org/officeDocument/2006/relationships/font" Target="fonts/TitilliumWebSemiBold-boldItalic.fntdata"/><Relationship Id="rId23" Type="http://schemas.openxmlformats.org/officeDocument/2006/relationships/font" Target="fonts/TitilliumWebSemiBold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ProximaNova-bold.fntdata"/><Relationship Id="rId25" Type="http://schemas.openxmlformats.org/officeDocument/2006/relationships/font" Target="fonts/ProximaNova-regular.fntdata"/><Relationship Id="rId28" Type="http://schemas.openxmlformats.org/officeDocument/2006/relationships/font" Target="fonts/ProximaNova-boldItalic.fntdata"/><Relationship Id="rId27" Type="http://schemas.openxmlformats.org/officeDocument/2006/relationships/font" Target="fonts/ProximaNova-italic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TitilliumWeb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TitilliumWeb-italic.fntdata"/><Relationship Id="rId30" Type="http://schemas.openxmlformats.org/officeDocument/2006/relationships/font" Target="fonts/TitilliumWeb-bold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32" Type="http://schemas.openxmlformats.org/officeDocument/2006/relationships/font" Target="fonts/TitilliumWeb-bold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f76c1d49db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f76c1d49db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5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30670baea57_2_5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37" name="Google Shape;1237;g30670baea57_2_5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8" name="Google Shape;1238;g30670baea57_2_53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Google Shape;1272;g30670baea57_2_5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73" name="Google Shape;1273;g30670baea57_2_56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4" name="Google Shape;1274;g30670baea57_2_56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8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Google Shape;1309;g30670baea57_2_60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0" name="Google Shape;1310;g30670baea57_2_60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3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g3066c6a7af1_0_7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5" name="Google Shape;1325;g3066c6a7af1_0_7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9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Google Shape;1330;g2f791e77c44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1" name="Google Shape;1331;g2f791e77c44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0670baea57_2_28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2" name="Google Shape;162;g30670baea57_2_28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g30670baea57_2_28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f76c1d49db_0_2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f76c1d49db_0_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30670baea57_2_40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7" name="Google Shape;547;g30670baea57_2_40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8" name="Google Shape;548;g30670baea57_2_40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4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g30670baea57_2_50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6" name="Google Shape;926;g30670baea57_2_50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6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g30670baea57_2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8" name="Google Shape;948;g30670baea57_2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g2f76c1d49db_0_8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3" name="Google Shape;1083;g2f76c1d49db_0_8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9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g3066c6a7af1_0_6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1" name="Google Shape;1171;g3066c6a7af1_0_6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Google Shape;1182;g2f76c1d49db_0_6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3" name="Google Shape;1183;g2f76c1d49db_0_6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/>
          <p:nvPr>
            <p:ph type="title"/>
          </p:nvPr>
        </p:nvSpPr>
        <p:spPr>
          <a:xfrm>
            <a:off x="146950" y="160025"/>
            <a:ext cx="8849400" cy="6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68" name="Google Shape;68;p14"/>
          <p:cNvSpPr txBox="1"/>
          <p:nvPr>
            <p:ph idx="1" type="subTitle"/>
          </p:nvPr>
        </p:nvSpPr>
        <p:spPr>
          <a:xfrm>
            <a:off x="146950" y="800013"/>
            <a:ext cx="8849400" cy="409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69" name="Google Shape;69;p14"/>
          <p:cNvSpPr txBox="1"/>
          <p:nvPr>
            <p:ph idx="12" type="sldNum"/>
          </p:nvPr>
        </p:nvSpPr>
        <p:spPr>
          <a:xfrm>
            <a:off x="8500242" y="4836957"/>
            <a:ext cx="575100" cy="2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i="0" sz="1200" u="none" cap="none" strike="noStrike"/>
            </a:lvl1pPr>
            <a:lvl2pPr indent="0" lvl="1" marL="0" marR="0" rtl="0" algn="r">
              <a:spcBef>
                <a:spcPts val="0"/>
              </a:spcBef>
              <a:buNone/>
              <a:defRPr i="0" sz="1200" u="none" cap="none" strike="noStrike"/>
            </a:lvl2pPr>
            <a:lvl3pPr indent="0" lvl="2" marL="0" marR="0" rtl="0" algn="r">
              <a:spcBef>
                <a:spcPts val="0"/>
              </a:spcBef>
              <a:buNone/>
              <a:defRPr i="0" sz="1200" u="none" cap="none" strike="noStrike"/>
            </a:lvl3pPr>
            <a:lvl4pPr indent="0" lvl="3" marL="0" marR="0" rtl="0" algn="r">
              <a:spcBef>
                <a:spcPts val="0"/>
              </a:spcBef>
              <a:buNone/>
              <a:defRPr i="0" sz="1200" u="none" cap="none" strike="noStrike"/>
            </a:lvl4pPr>
            <a:lvl5pPr indent="0" lvl="4" marL="0" marR="0" rtl="0" algn="r">
              <a:spcBef>
                <a:spcPts val="0"/>
              </a:spcBef>
              <a:buNone/>
              <a:defRPr i="0" sz="1200" u="none" cap="none" strike="noStrike"/>
            </a:lvl5pPr>
            <a:lvl6pPr indent="0" lvl="5" marL="0" marR="0" rtl="0" algn="r">
              <a:spcBef>
                <a:spcPts val="0"/>
              </a:spcBef>
              <a:buNone/>
              <a:defRPr i="0" sz="1200" u="none" cap="none" strike="noStrike"/>
            </a:lvl6pPr>
            <a:lvl7pPr indent="0" lvl="6" marL="0" marR="0" rtl="0" algn="r">
              <a:spcBef>
                <a:spcPts val="0"/>
              </a:spcBef>
              <a:buNone/>
              <a:defRPr i="0" sz="1200" u="none" cap="none" strike="noStrike"/>
            </a:lvl7pPr>
            <a:lvl8pPr indent="0" lvl="7" marL="0" marR="0" rtl="0" algn="r">
              <a:spcBef>
                <a:spcPts val="0"/>
              </a:spcBef>
              <a:buNone/>
              <a:defRPr i="0" sz="1200" u="none" cap="none" strike="noStrike"/>
            </a:lvl8pPr>
            <a:lvl9pPr indent="0" lvl="8" marL="0" marR="0" rtl="0" algn="r">
              <a:spcBef>
                <a:spcPts val="0"/>
              </a:spcBef>
              <a:buNone/>
              <a:defRPr i="0" sz="1200" u="none" cap="none" strike="noStrike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>
            <p:ph type="title"/>
          </p:nvPr>
        </p:nvSpPr>
        <p:spPr>
          <a:xfrm>
            <a:off x="146950" y="160025"/>
            <a:ext cx="8849400" cy="6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72" name="Google Shape;72;p15"/>
          <p:cNvSpPr txBox="1"/>
          <p:nvPr>
            <p:ph idx="1" type="body"/>
          </p:nvPr>
        </p:nvSpPr>
        <p:spPr>
          <a:xfrm>
            <a:off x="146950" y="800013"/>
            <a:ext cx="8849400" cy="40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 algn="l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 algn="l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 algn="l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73" name="Google Shape;73;p15"/>
          <p:cNvSpPr txBox="1"/>
          <p:nvPr>
            <p:ph idx="12" type="sldNum"/>
          </p:nvPr>
        </p:nvSpPr>
        <p:spPr>
          <a:xfrm>
            <a:off x="8500242" y="4836957"/>
            <a:ext cx="575100" cy="2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idx="12" type="sldNum"/>
          </p:nvPr>
        </p:nvSpPr>
        <p:spPr>
          <a:xfrm>
            <a:off x="8500242" y="4836957"/>
            <a:ext cx="575100" cy="2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 txBox="1"/>
          <p:nvPr>
            <p:ph type="title"/>
          </p:nvPr>
        </p:nvSpPr>
        <p:spPr>
          <a:xfrm>
            <a:off x="146950" y="160025"/>
            <a:ext cx="8849400" cy="6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78" name="Google Shape;78;p17"/>
          <p:cNvSpPr txBox="1"/>
          <p:nvPr>
            <p:ph idx="1" type="body"/>
          </p:nvPr>
        </p:nvSpPr>
        <p:spPr>
          <a:xfrm>
            <a:off x="130625" y="776825"/>
            <a:ext cx="4334400" cy="41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79" name="Google Shape;79;p17"/>
          <p:cNvSpPr txBox="1"/>
          <p:nvPr>
            <p:ph idx="2" type="body"/>
          </p:nvPr>
        </p:nvSpPr>
        <p:spPr>
          <a:xfrm>
            <a:off x="4682100" y="776950"/>
            <a:ext cx="4334400" cy="41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8500242" y="4836957"/>
            <a:ext cx="575100" cy="2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147231" y="1649350"/>
            <a:ext cx="8849400" cy="143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12" type="sldNum"/>
          </p:nvPr>
        </p:nvSpPr>
        <p:spPr>
          <a:xfrm>
            <a:off x="8500242" y="4836957"/>
            <a:ext cx="575100" cy="2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9"/>
          <p:cNvSpPr txBox="1"/>
          <p:nvPr>
            <p:ph idx="1" type="subTitle"/>
          </p:nvPr>
        </p:nvSpPr>
        <p:spPr>
          <a:xfrm>
            <a:off x="130620" y="97976"/>
            <a:ext cx="8882100" cy="204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86" name="Google Shape;86;p19"/>
          <p:cNvSpPr txBox="1"/>
          <p:nvPr>
            <p:ph idx="12" type="sldNum"/>
          </p:nvPr>
        </p:nvSpPr>
        <p:spPr>
          <a:xfrm>
            <a:off x="8500242" y="4836957"/>
            <a:ext cx="575100" cy="2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0"/>
          <p:cNvSpPr txBox="1"/>
          <p:nvPr>
            <p:ph type="title"/>
          </p:nvPr>
        </p:nvSpPr>
        <p:spPr>
          <a:xfrm>
            <a:off x="146950" y="160025"/>
            <a:ext cx="8849400" cy="6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89" name="Google Shape;89;p20"/>
          <p:cNvSpPr txBox="1"/>
          <p:nvPr>
            <p:ph idx="1" type="body"/>
          </p:nvPr>
        </p:nvSpPr>
        <p:spPr>
          <a:xfrm>
            <a:off x="130625" y="776825"/>
            <a:ext cx="4334400" cy="18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90" name="Google Shape;90;p20"/>
          <p:cNvSpPr txBox="1"/>
          <p:nvPr>
            <p:ph idx="2" type="body"/>
          </p:nvPr>
        </p:nvSpPr>
        <p:spPr>
          <a:xfrm>
            <a:off x="4682100" y="776825"/>
            <a:ext cx="4334400" cy="41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91" name="Google Shape;91;p20"/>
          <p:cNvSpPr txBox="1"/>
          <p:nvPr>
            <p:ph idx="3" type="body"/>
          </p:nvPr>
        </p:nvSpPr>
        <p:spPr>
          <a:xfrm>
            <a:off x="130620" y="2842028"/>
            <a:ext cx="4334400" cy="20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92" name="Google Shape;92;p20"/>
          <p:cNvSpPr txBox="1"/>
          <p:nvPr>
            <p:ph idx="12" type="sldNum"/>
          </p:nvPr>
        </p:nvSpPr>
        <p:spPr>
          <a:xfrm>
            <a:off x="8500242" y="4836957"/>
            <a:ext cx="575100" cy="2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1"/>
          <p:cNvSpPr txBox="1"/>
          <p:nvPr>
            <p:ph type="title"/>
          </p:nvPr>
        </p:nvSpPr>
        <p:spPr>
          <a:xfrm>
            <a:off x="146950" y="160025"/>
            <a:ext cx="8849400" cy="6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95" name="Google Shape;95;p21"/>
          <p:cNvSpPr txBox="1"/>
          <p:nvPr>
            <p:ph idx="1" type="body"/>
          </p:nvPr>
        </p:nvSpPr>
        <p:spPr>
          <a:xfrm>
            <a:off x="130625" y="776825"/>
            <a:ext cx="4334400" cy="41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96" name="Google Shape;96;p21"/>
          <p:cNvSpPr txBox="1"/>
          <p:nvPr>
            <p:ph idx="2" type="body"/>
          </p:nvPr>
        </p:nvSpPr>
        <p:spPr>
          <a:xfrm>
            <a:off x="4682100" y="776825"/>
            <a:ext cx="4334400" cy="18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97" name="Google Shape;97;p21"/>
          <p:cNvSpPr txBox="1"/>
          <p:nvPr>
            <p:ph idx="3" type="body"/>
          </p:nvPr>
        </p:nvSpPr>
        <p:spPr>
          <a:xfrm>
            <a:off x="4682091" y="2842028"/>
            <a:ext cx="4334400" cy="20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98" name="Google Shape;98;p21"/>
          <p:cNvSpPr txBox="1"/>
          <p:nvPr>
            <p:ph idx="12" type="sldNum"/>
          </p:nvPr>
        </p:nvSpPr>
        <p:spPr>
          <a:xfrm>
            <a:off x="8500242" y="4836957"/>
            <a:ext cx="575100" cy="2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 txBox="1"/>
          <p:nvPr>
            <p:ph type="title"/>
          </p:nvPr>
        </p:nvSpPr>
        <p:spPr>
          <a:xfrm>
            <a:off x="146950" y="160025"/>
            <a:ext cx="8849400" cy="6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01" name="Google Shape;101;p22"/>
          <p:cNvSpPr txBox="1"/>
          <p:nvPr>
            <p:ph idx="1" type="body"/>
          </p:nvPr>
        </p:nvSpPr>
        <p:spPr>
          <a:xfrm>
            <a:off x="130625" y="776825"/>
            <a:ext cx="4334400" cy="18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02" name="Google Shape;102;p22"/>
          <p:cNvSpPr txBox="1"/>
          <p:nvPr>
            <p:ph idx="2" type="body"/>
          </p:nvPr>
        </p:nvSpPr>
        <p:spPr>
          <a:xfrm>
            <a:off x="4682100" y="776950"/>
            <a:ext cx="4334400" cy="18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03" name="Google Shape;103;p22"/>
          <p:cNvSpPr txBox="1"/>
          <p:nvPr>
            <p:ph idx="3" type="body"/>
          </p:nvPr>
        </p:nvSpPr>
        <p:spPr>
          <a:xfrm>
            <a:off x="130620" y="2842028"/>
            <a:ext cx="8882100" cy="20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04" name="Google Shape;104;p22"/>
          <p:cNvSpPr txBox="1"/>
          <p:nvPr>
            <p:ph idx="12" type="sldNum"/>
          </p:nvPr>
        </p:nvSpPr>
        <p:spPr>
          <a:xfrm>
            <a:off x="8500242" y="4836957"/>
            <a:ext cx="575100" cy="2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3"/>
          <p:cNvSpPr txBox="1"/>
          <p:nvPr>
            <p:ph type="title"/>
          </p:nvPr>
        </p:nvSpPr>
        <p:spPr>
          <a:xfrm>
            <a:off x="146950" y="160025"/>
            <a:ext cx="8849400" cy="6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07" name="Google Shape;107;p23"/>
          <p:cNvSpPr txBox="1"/>
          <p:nvPr>
            <p:ph idx="1" type="body"/>
          </p:nvPr>
        </p:nvSpPr>
        <p:spPr>
          <a:xfrm>
            <a:off x="130625" y="776825"/>
            <a:ext cx="8882100" cy="18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08" name="Google Shape;108;p23"/>
          <p:cNvSpPr txBox="1"/>
          <p:nvPr>
            <p:ph idx="2" type="body"/>
          </p:nvPr>
        </p:nvSpPr>
        <p:spPr>
          <a:xfrm>
            <a:off x="130620" y="2842028"/>
            <a:ext cx="8882100" cy="20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09" name="Google Shape;109;p23"/>
          <p:cNvSpPr txBox="1"/>
          <p:nvPr>
            <p:ph idx="12" type="sldNum"/>
          </p:nvPr>
        </p:nvSpPr>
        <p:spPr>
          <a:xfrm>
            <a:off x="8500242" y="4836957"/>
            <a:ext cx="575100" cy="2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4"/>
          <p:cNvSpPr txBox="1"/>
          <p:nvPr>
            <p:ph type="title"/>
          </p:nvPr>
        </p:nvSpPr>
        <p:spPr>
          <a:xfrm>
            <a:off x="146950" y="160025"/>
            <a:ext cx="8849400" cy="6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12" name="Google Shape;112;p24"/>
          <p:cNvSpPr txBox="1"/>
          <p:nvPr>
            <p:ph idx="1" type="body"/>
          </p:nvPr>
        </p:nvSpPr>
        <p:spPr>
          <a:xfrm>
            <a:off x="130625" y="776825"/>
            <a:ext cx="4334400" cy="18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13" name="Google Shape;113;p24"/>
          <p:cNvSpPr txBox="1"/>
          <p:nvPr>
            <p:ph idx="2" type="body"/>
          </p:nvPr>
        </p:nvSpPr>
        <p:spPr>
          <a:xfrm>
            <a:off x="4682100" y="776950"/>
            <a:ext cx="4334400" cy="18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14" name="Google Shape;114;p24"/>
          <p:cNvSpPr txBox="1"/>
          <p:nvPr>
            <p:ph idx="3" type="body"/>
          </p:nvPr>
        </p:nvSpPr>
        <p:spPr>
          <a:xfrm>
            <a:off x="130620" y="2842028"/>
            <a:ext cx="4334400" cy="20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15" name="Google Shape;115;p24"/>
          <p:cNvSpPr txBox="1"/>
          <p:nvPr>
            <p:ph idx="4" type="body"/>
          </p:nvPr>
        </p:nvSpPr>
        <p:spPr>
          <a:xfrm>
            <a:off x="4682091" y="2842028"/>
            <a:ext cx="4334400" cy="20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16" name="Google Shape;116;p24"/>
          <p:cNvSpPr txBox="1"/>
          <p:nvPr>
            <p:ph idx="12" type="sldNum"/>
          </p:nvPr>
        </p:nvSpPr>
        <p:spPr>
          <a:xfrm>
            <a:off x="8500242" y="4836957"/>
            <a:ext cx="575100" cy="2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5"/>
          <p:cNvSpPr txBox="1"/>
          <p:nvPr>
            <p:ph type="title"/>
          </p:nvPr>
        </p:nvSpPr>
        <p:spPr>
          <a:xfrm>
            <a:off x="146950" y="160025"/>
            <a:ext cx="8849400" cy="6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19" name="Google Shape;119;p25"/>
          <p:cNvSpPr txBox="1"/>
          <p:nvPr>
            <p:ph idx="1" type="body"/>
          </p:nvPr>
        </p:nvSpPr>
        <p:spPr>
          <a:xfrm>
            <a:off x="130625" y="776825"/>
            <a:ext cx="2859900" cy="18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20" name="Google Shape;120;p25"/>
          <p:cNvSpPr txBox="1"/>
          <p:nvPr>
            <p:ph idx="2" type="body"/>
          </p:nvPr>
        </p:nvSpPr>
        <p:spPr>
          <a:xfrm>
            <a:off x="3133900" y="776950"/>
            <a:ext cx="2859900" cy="18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21" name="Google Shape;121;p25"/>
          <p:cNvSpPr txBox="1"/>
          <p:nvPr>
            <p:ph idx="3" type="body"/>
          </p:nvPr>
        </p:nvSpPr>
        <p:spPr>
          <a:xfrm>
            <a:off x="6137200" y="776950"/>
            <a:ext cx="2859900" cy="18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22" name="Google Shape;122;p25"/>
          <p:cNvSpPr txBox="1"/>
          <p:nvPr>
            <p:ph idx="4" type="body"/>
          </p:nvPr>
        </p:nvSpPr>
        <p:spPr>
          <a:xfrm>
            <a:off x="130620" y="2842028"/>
            <a:ext cx="2859900" cy="20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23" name="Google Shape;123;p25"/>
          <p:cNvSpPr txBox="1"/>
          <p:nvPr>
            <p:ph idx="5" type="body"/>
          </p:nvPr>
        </p:nvSpPr>
        <p:spPr>
          <a:xfrm>
            <a:off x="3133912" y="2842028"/>
            <a:ext cx="2859900" cy="20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24" name="Google Shape;124;p25"/>
          <p:cNvSpPr txBox="1"/>
          <p:nvPr>
            <p:ph idx="6" type="body"/>
          </p:nvPr>
        </p:nvSpPr>
        <p:spPr>
          <a:xfrm>
            <a:off x="6137203" y="2842028"/>
            <a:ext cx="2859900" cy="20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25" name="Google Shape;125;p25"/>
          <p:cNvSpPr txBox="1"/>
          <p:nvPr>
            <p:ph idx="12" type="sldNum"/>
          </p:nvPr>
        </p:nvSpPr>
        <p:spPr>
          <a:xfrm>
            <a:off x="8500242" y="4836957"/>
            <a:ext cx="575100" cy="2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rtl="0" algn="r">
              <a:spcBef>
                <a:spcPts val="0"/>
              </a:spcBef>
              <a:buNone/>
              <a:defRPr i="0" sz="1200" u="none" cap="none" strike="noStrike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6"/>
          <p:cNvSpPr txBox="1"/>
          <p:nvPr>
            <p:ph type="ctrTitle"/>
          </p:nvPr>
        </p:nvSpPr>
        <p:spPr>
          <a:xfrm>
            <a:off x="1333500" y="563875"/>
            <a:ext cx="6477000" cy="1425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28" name="Google Shape;128;p26"/>
          <p:cNvSpPr txBox="1"/>
          <p:nvPr>
            <p:ph idx="1" type="subTitle"/>
          </p:nvPr>
        </p:nvSpPr>
        <p:spPr>
          <a:xfrm>
            <a:off x="1307675" y="4107175"/>
            <a:ext cx="6477000" cy="472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4F8C"/>
              </a:buClr>
              <a:buSzPts val="2800"/>
              <a:buNone/>
              <a:defRPr sz="2800">
                <a:solidFill>
                  <a:srgbClr val="0E4F8C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129" name="Google Shape;129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541536" y="2479944"/>
            <a:ext cx="2009278" cy="994338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6"/>
          <p:cNvSpPr/>
          <p:nvPr>
            <p:ph idx="2" type="pic"/>
          </p:nvPr>
        </p:nvSpPr>
        <p:spPr>
          <a:xfrm>
            <a:off x="1691680" y="2571750"/>
            <a:ext cx="1295400" cy="809700"/>
          </a:xfrm>
          <a:prstGeom prst="rect">
            <a:avLst/>
          </a:prstGeom>
          <a:noFill/>
          <a:ln>
            <a:noFill/>
          </a:ln>
        </p:spPr>
      </p:sp>
      <p:sp>
        <p:nvSpPr>
          <p:cNvPr id="131" name="Google Shape;131;p26"/>
          <p:cNvSpPr/>
          <p:nvPr>
            <p:ph idx="3" type="pic"/>
          </p:nvPr>
        </p:nvSpPr>
        <p:spPr>
          <a:xfrm>
            <a:off x="6084168" y="2573056"/>
            <a:ext cx="1295400" cy="809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 Slide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oogle Shape;133;p27"/>
          <p:cNvGrpSpPr/>
          <p:nvPr/>
        </p:nvGrpSpPr>
        <p:grpSpPr>
          <a:xfrm>
            <a:off x="0" y="5081760"/>
            <a:ext cx="9143926" cy="61800"/>
            <a:chOff x="0" y="5081760"/>
            <a:chExt cx="9143926" cy="61800"/>
          </a:xfrm>
        </p:grpSpPr>
        <p:sp>
          <p:nvSpPr>
            <p:cNvPr id="134" name="Google Shape;134;p27"/>
            <p:cNvSpPr/>
            <p:nvPr/>
          </p:nvSpPr>
          <p:spPr>
            <a:xfrm>
              <a:off x="0" y="5081760"/>
              <a:ext cx="1840800" cy="61800"/>
            </a:xfrm>
            <a:prstGeom prst="rect">
              <a:avLst/>
            </a:prstGeom>
            <a:solidFill>
              <a:srgbClr val="0E4F8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b="0" i="0" lang="en-GB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7"/>
            <p:cNvSpPr/>
            <p:nvPr/>
          </p:nvSpPr>
          <p:spPr>
            <a:xfrm>
              <a:off x="1780504" y="5081760"/>
              <a:ext cx="1840800" cy="61800"/>
            </a:xfrm>
            <a:prstGeom prst="rect">
              <a:avLst/>
            </a:prstGeom>
            <a:solidFill>
              <a:srgbClr val="F1592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b="0" i="0" lang="en-GB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7"/>
            <p:cNvSpPr/>
            <p:nvPr/>
          </p:nvSpPr>
          <p:spPr>
            <a:xfrm>
              <a:off x="3621378" y="5081760"/>
              <a:ext cx="1840800" cy="61800"/>
            </a:xfrm>
            <a:prstGeom prst="rect">
              <a:avLst/>
            </a:prstGeom>
            <a:solidFill>
              <a:srgbClr val="008F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b="0" i="0" lang="en-GB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7"/>
            <p:cNvSpPr/>
            <p:nvPr/>
          </p:nvSpPr>
          <p:spPr>
            <a:xfrm>
              <a:off x="5462252" y="5081760"/>
              <a:ext cx="1840800" cy="61800"/>
            </a:xfrm>
            <a:prstGeom prst="rect">
              <a:avLst/>
            </a:prstGeom>
            <a:solidFill>
              <a:srgbClr val="F7954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b="0" i="0" lang="en-GB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7"/>
            <p:cNvSpPr/>
            <p:nvPr/>
          </p:nvSpPr>
          <p:spPr>
            <a:xfrm>
              <a:off x="7303126" y="5081760"/>
              <a:ext cx="1840800" cy="61800"/>
            </a:xfrm>
            <a:prstGeom prst="rect">
              <a:avLst/>
            </a:prstGeom>
            <a:solidFill>
              <a:srgbClr val="00B0A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b="0" i="0" lang="en-GB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9" name="Google Shape;139;p27"/>
          <p:cNvGrpSpPr/>
          <p:nvPr/>
        </p:nvGrpSpPr>
        <p:grpSpPr>
          <a:xfrm>
            <a:off x="0" y="0"/>
            <a:ext cx="9143926" cy="61800"/>
            <a:chOff x="0" y="5081760"/>
            <a:chExt cx="9143926" cy="61800"/>
          </a:xfrm>
        </p:grpSpPr>
        <p:sp>
          <p:nvSpPr>
            <p:cNvPr id="140" name="Google Shape;140;p27"/>
            <p:cNvSpPr/>
            <p:nvPr/>
          </p:nvSpPr>
          <p:spPr>
            <a:xfrm>
              <a:off x="0" y="5081760"/>
              <a:ext cx="1840800" cy="61800"/>
            </a:xfrm>
            <a:prstGeom prst="rect">
              <a:avLst/>
            </a:prstGeom>
            <a:solidFill>
              <a:srgbClr val="0E4F8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b="0" i="0" lang="en-GB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7"/>
            <p:cNvSpPr/>
            <p:nvPr/>
          </p:nvSpPr>
          <p:spPr>
            <a:xfrm>
              <a:off x="1780504" y="5081760"/>
              <a:ext cx="1840800" cy="61800"/>
            </a:xfrm>
            <a:prstGeom prst="rect">
              <a:avLst/>
            </a:prstGeom>
            <a:solidFill>
              <a:srgbClr val="F1592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b="0" i="0" lang="en-GB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7"/>
            <p:cNvSpPr/>
            <p:nvPr/>
          </p:nvSpPr>
          <p:spPr>
            <a:xfrm>
              <a:off x="3621378" y="5081760"/>
              <a:ext cx="1840800" cy="61800"/>
            </a:xfrm>
            <a:prstGeom prst="rect">
              <a:avLst/>
            </a:prstGeom>
            <a:solidFill>
              <a:srgbClr val="008F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b="0" i="0" lang="en-GB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7"/>
            <p:cNvSpPr/>
            <p:nvPr/>
          </p:nvSpPr>
          <p:spPr>
            <a:xfrm>
              <a:off x="5462252" y="5081760"/>
              <a:ext cx="1840800" cy="61800"/>
            </a:xfrm>
            <a:prstGeom prst="rect">
              <a:avLst/>
            </a:prstGeom>
            <a:solidFill>
              <a:srgbClr val="F7954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b="0" i="0" lang="en-GB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7"/>
            <p:cNvSpPr/>
            <p:nvPr/>
          </p:nvSpPr>
          <p:spPr>
            <a:xfrm>
              <a:off x="7303126" y="5081760"/>
              <a:ext cx="1840800" cy="61800"/>
            </a:xfrm>
            <a:prstGeom prst="rect">
              <a:avLst/>
            </a:prstGeom>
            <a:solidFill>
              <a:srgbClr val="00B0A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b="0" i="0" lang="en-GB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5" name="Google Shape;145;p27"/>
          <p:cNvSpPr txBox="1"/>
          <p:nvPr>
            <p:ph idx="1" type="body"/>
          </p:nvPr>
        </p:nvSpPr>
        <p:spPr>
          <a:xfrm>
            <a:off x="1331913" y="555525"/>
            <a:ext cx="6480300" cy="14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spcBef>
                <a:spcPts val="0"/>
              </a:spcBef>
              <a:spcAft>
                <a:spcPts val="0"/>
              </a:spcAft>
              <a:buClr>
                <a:srgbClr val="0E4F8C"/>
              </a:buClr>
              <a:buSzPts val="4800"/>
              <a:buFont typeface="Arial"/>
              <a:buNone/>
              <a:defRPr b="1" i="0" sz="4800" u="none" cap="none" strike="noStrike">
                <a:solidFill>
                  <a:srgbClr val="0E4F8C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6" name="Google Shape;146;p27"/>
          <p:cNvSpPr txBox="1"/>
          <p:nvPr>
            <p:ph idx="2" type="body"/>
          </p:nvPr>
        </p:nvSpPr>
        <p:spPr>
          <a:xfrm>
            <a:off x="1331639" y="4101348"/>
            <a:ext cx="65526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spcBef>
                <a:spcPts val="0"/>
              </a:spcBef>
              <a:spcAft>
                <a:spcPts val="0"/>
              </a:spcAft>
              <a:buClr>
                <a:srgbClr val="0E4F8C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E4F8C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47" name="Google Shape;147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541536" y="2479944"/>
            <a:ext cx="2009278" cy="994338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7"/>
          <p:cNvSpPr/>
          <p:nvPr>
            <p:ph idx="3" type="pic"/>
          </p:nvPr>
        </p:nvSpPr>
        <p:spPr>
          <a:xfrm>
            <a:off x="1691680" y="2571750"/>
            <a:ext cx="1295400" cy="809700"/>
          </a:xfrm>
          <a:prstGeom prst="rect">
            <a:avLst/>
          </a:prstGeom>
          <a:noFill/>
          <a:ln>
            <a:noFill/>
          </a:ln>
        </p:spPr>
      </p:sp>
      <p:sp>
        <p:nvSpPr>
          <p:cNvPr id="149" name="Google Shape;149;p27"/>
          <p:cNvSpPr/>
          <p:nvPr>
            <p:ph idx="4" type="pic"/>
          </p:nvPr>
        </p:nvSpPr>
        <p:spPr>
          <a:xfrm>
            <a:off x="6084168" y="2573056"/>
            <a:ext cx="1295400" cy="809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146950" y="160025"/>
            <a:ext cx="8849400" cy="6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0E4F8C"/>
              </a:buClr>
              <a:buSzPts val="2700"/>
              <a:buFont typeface="Titillium Web"/>
              <a:buNone/>
              <a:defRPr b="1" i="0" sz="2700" u="none" cap="none" strike="noStrike">
                <a:solidFill>
                  <a:srgbClr val="0E4F8C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200"/>
              <a:buFont typeface="Titillium Web"/>
              <a:buNone/>
              <a:defRPr b="1" i="0" sz="1500" u="none" cap="none" strike="noStrike"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200"/>
              <a:buFont typeface="Titillium Web"/>
              <a:buNone/>
              <a:defRPr b="1" i="0" sz="1500" u="none" cap="none" strike="noStrike"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200"/>
              <a:buFont typeface="Titillium Web"/>
              <a:buNone/>
              <a:defRPr b="1" i="0" sz="1500" u="none" cap="none" strike="noStrike"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200"/>
              <a:buFont typeface="Titillium Web"/>
              <a:buNone/>
              <a:defRPr b="1" i="0" sz="1500" u="none" cap="none" strike="noStrike"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200"/>
              <a:buFont typeface="Titillium Web"/>
              <a:buNone/>
              <a:defRPr b="1" i="0" sz="1500" u="none" cap="none" strike="noStrike"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200"/>
              <a:buFont typeface="Titillium Web"/>
              <a:buNone/>
              <a:defRPr b="1" i="0" sz="1500" u="none" cap="none" strike="noStrike"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200"/>
              <a:buFont typeface="Titillium Web"/>
              <a:buNone/>
              <a:defRPr b="1" i="0" sz="1500" u="none" cap="none" strike="noStrike"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200"/>
              <a:buFont typeface="Titillium Web"/>
              <a:buNone/>
              <a:defRPr b="1" i="0" sz="1500" u="none" cap="none" strike="noStrike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146950" y="800013"/>
            <a:ext cx="8849400" cy="40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itillium Web"/>
              <a:buChar char="●"/>
              <a:defRPr i="0" sz="1500" u="none" cap="none" strike="noStrike">
                <a:latin typeface="Titillium Web"/>
                <a:ea typeface="Titillium Web"/>
                <a:cs typeface="Titillium Web"/>
                <a:sym typeface="Titillium Web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itillium Web"/>
              <a:buChar char="‒"/>
              <a:defRPr i="0" sz="1500" u="none" cap="none" strike="noStrike">
                <a:latin typeface="Titillium Web"/>
                <a:ea typeface="Titillium Web"/>
                <a:cs typeface="Titillium Web"/>
                <a:sym typeface="Titillium Web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itillium Web"/>
              <a:buChar char="‒"/>
              <a:defRPr i="0" sz="1500" u="none" cap="none" strike="noStrike">
                <a:latin typeface="Titillium Web"/>
                <a:ea typeface="Titillium Web"/>
                <a:cs typeface="Titillium Web"/>
                <a:sym typeface="Titillium Web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itillium Web"/>
              <a:buChar char="‒"/>
              <a:defRPr i="0" sz="1500" u="none" cap="none" strike="noStrike">
                <a:latin typeface="Titillium Web"/>
                <a:ea typeface="Titillium Web"/>
                <a:cs typeface="Titillium Web"/>
                <a:sym typeface="Titillium Web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itillium Web"/>
              <a:buChar char="○"/>
              <a:defRPr i="0" sz="1500" u="none" cap="none" strike="noStrike">
                <a:latin typeface="Titillium Web"/>
                <a:ea typeface="Titillium Web"/>
                <a:cs typeface="Titillium Web"/>
                <a:sym typeface="Titillium Web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itillium Web"/>
              <a:buChar char="■"/>
              <a:defRPr i="0" sz="1500" u="none" cap="none" strike="noStrike">
                <a:latin typeface="Titillium Web"/>
                <a:ea typeface="Titillium Web"/>
                <a:cs typeface="Titillium Web"/>
                <a:sym typeface="Titillium Web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itillium Web"/>
              <a:buChar char="●"/>
              <a:defRPr i="0" sz="1500" u="none" cap="none" strike="noStrike">
                <a:latin typeface="Titillium Web"/>
                <a:ea typeface="Titillium Web"/>
                <a:cs typeface="Titillium Web"/>
                <a:sym typeface="Titillium Web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itillium Web"/>
              <a:buChar char="○"/>
              <a:defRPr i="0" sz="1500" u="none" cap="none" strike="noStrike">
                <a:latin typeface="Titillium Web"/>
                <a:ea typeface="Titillium Web"/>
                <a:cs typeface="Titillium Web"/>
                <a:sym typeface="Titillium Web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itillium Web"/>
              <a:buChar char="‒"/>
              <a:defRPr i="0" sz="1500" u="none" cap="none" strike="noStrike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500242" y="4836957"/>
            <a:ext cx="575100" cy="2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i="0" sz="1200" u="none" cap="none" strike="noStrike">
                <a:latin typeface="Titillium Web"/>
                <a:ea typeface="Titillium Web"/>
                <a:cs typeface="Titillium Web"/>
                <a:sym typeface="Titillium Web"/>
              </a:defRPr>
            </a:lvl1pPr>
            <a:lvl2pPr indent="0" lvl="1" marL="0" marR="0" rtl="0" algn="r">
              <a:spcBef>
                <a:spcPts val="0"/>
              </a:spcBef>
              <a:buNone/>
              <a:defRPr i="0" sz="1200" u="none" cap="none" strike="noStrike">
                <a:latin typeface="Titillium Web"/>
                <a:ea typeface="Titillium Web"/>
                <a:cs typeface="Titillium Web"/>
                <a:sym typeface="Titillium Web"/>
              </a:defRPr>
            </a:lvl2pPr>
            <a:lvl3pPr indent="0" lvl="2" marL="0" marR="0" rtl="0" algn="r">
              <a:spcBef>
                <a:spcPts val="0"/>
              </a:spcBef>
              <a:buNone/>
              <a:defRPr i="0" sz="1200" u="none" cap="none" strike="noStrike">
                <a:latin typeface="Titillium Web"/>
                <a:ea typeface="Titillium Web"/>
                <a:cs typeface="Titillium Web"/>
                <a:sym typeface="Titillium Web"/>
              </a:defRPr>
            </a:lvl3pPr>
            <a:lvl4pPr indent="0" lvl="3" marL="0" marR="0" rtl="0" algn="r">
              <a:spcBef>
                <a:spcPts val="0"/>
              </a:spcBef>
              <a:buNone/>
              <a:defRPr i="0" sz="1200" u="none" cap="none" strike="noStrike">
                <a:latin typeface="Titillium Web"/>
                <a:ea typeface="Titillium Web"/>
                <a:cs typeface="Titillium Web"/>
                <a:sym typeface="Titillium Web"/>
              </a:defRPr>
            </a:lvl4pPr>
            <a:lvl5pPr indent="0" lvl="4" marL="0" marR="0" rtl="0" algn="r">
              <a:spcBef>
                <a:spcPts val="0"/>
              </a:spcBef>
              <a:buNone/>
              <a:defRPr i="0" sz="1200" u="none" cap="none" strike="noStrike">
                <a:latin typeface="Titillium Web"/>
                <a:ea typeface="Titillium Web"/>
                <a:cs typeface="Titillium Web"/>
                <a:sym typeface="Titillium Web"/>
              </a:defRPr>
            </a:lvl5pPr>
            <a:lvl6pPr indent="0" lvl="5" marL="0" marR="0" rtl="0" algn="r">
              <a:spcBef>
                <a:spcPts val="0"/>
              </a:spcBef>
              <a:buNone/>
              <a:defRPr i="0" sz="1200" u="none" cap="none" strike="noStrike">
                <a:latin typeface="Titillium Web"/>
                <a:ea typeface="Titillium Web"/>
                <a:cs typeface="Titillium Web"/>
                <a:sym typeface="Titillium Web"/>
              </a:defRPr>
            </a:lvl6pPr>
            <a:lvl7pPr indent="0" lvl="6" marL="0" marR="0" rtl="0" algn="r">
              <a:spcBef>
                <a:spcPts val="0"/>
              </a:spcBef>
              <a:buNone/>
              <a:defRPr i="0" sz="1200" u="none" cap="none" strike="noStrike">
                <a:latin typeface="Titillium Web"/>
                <a:ea typeface="Titillium Web"/>
                <a:cs typeface="Titillium Web"/>
                <a:sym typeface="Titillium Web"/>
              </a:defRPr>
            </a:lvl7pPr>
            <a:lvl8pPr indent="0" lvl="7" marL="0" marR="0" rtl="0" algn="r">
              <a:spcBef>
                <a:spcPts val="0"/>
              </a:spcBef>
              <a:buNone/>
              <a:defRPr i="0" sz="1200" u="none" cap="none" strike="noStrike">
                <a:latin typeface="Titillium Web"/>
                <a:ea typeface="Titillium Web"/>
                <a:cs typeface="Titillium Web"/>
                <a:sym typeface="Titillium Web"/>
              </a:defRPr>
            </a:lvl8pPr>
            <a:lvl9pPr indent="0" lvl="8" marL="0" marR="0" rtl="0" algn="r">
              <a:spcBef>
                <a:spcPts val="0"/>
              </a:spcBef>
              <a:buNone/>
              <a:defRPr i="0" sz="1200" u="none" cap="none" strike="noStrike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54" name="Google Shape;54;p13"/>
          <p:cNvGrpSpPr/>
          <p:nvPr/>
        </p:nvGrpSpPr>
        <p:grpSpPr>
          <a:xfrm>
            <a:off x="0" y="5081760"/>
            <a:ext cx="9143926" cy="61800"/>
            <a:chOff x="0" y="5081760"/>
            <a:chExt cx="9143926" cy="61800"/>
          </a:xfrm>
        </p:grpSpPr>
        <p:sp>
          <p:nvSpPr>
            <p:cNvPr id="55" name="Google Shape;55;p13"/>
            <p:cNvSpPr/>
            <p:nvPr/>
          </p:nvSpPr>
          <p:spPr>
            <a:xfrm>
              <a:off x="0" y="5081760"/>
              <a:ext cx="1840800" cy="61800"/>
            </a:xfrm>
            <a:prstGeom prst="rect">
              <a:avLst/>
            </a:prstGeom>
            <a:solidFill>
              <a:srgbClr val="0E4F8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b="0" i="0" lang="en-GB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13"/>
            <p:cNvSpPr/>
            <p:nvPr/>
          </p:nvSpPr>
          <p:spPr>
            <a:xfrm>
              <a:off x="1780504" y="5081760"/>
              <a:ext cx="1840800" cy="61800"/>
            </a:xfrm>
            <a:prstGeom prst="rect">
              <a:avLst/>
            </a:prstGeom>
            <a:solidFill>
              <a:srgbClr val="F1592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b="0" i="0" lang="en-GB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13"/>
            <p:cNvSpPr/>
            <p:nvPr/>
          </p:nvSpPr>
          <p:spPr>
            <a:xfrm>
              <a:off x="3621378" y="5081760"/>
              <a:ext cx="1840800" cy="61800"/>
            </a:xfrm>
            <a:prstGeom prst="rect">
              <a:avLst/>
            </a:prstGeom>
            <a:solidFill>
              <a:srgbClr val="008F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b="0" i="0" lang="en-GB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13"/>
            <p:cNvSpPr/>
            <p:nvPr/>
          </p:nvSpPr>
          <p:spPr>
            <a:xfrm>
              <a:off x="5462252" y="5081760"/>
              <a:ext cx="1840800" cy="61800"/>
            </a:xfrm>
            <a:prstGeom prst="rect">
              <a:avLst/>
            </a:prstGeom>
            <a:solidFill>
              <a:srgbClr val="F7954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b="0" i="0" lang="en-GB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13"/>
            <p:cNvSpPr/>
            <p:nvPr/>
          </p:nvSpPr>
          <p:spPr>
            <a:xfrm>
              <a:off x="7303126" y="5081760"/>
              <a:ext cx="1840800" cy="61800"/>
            </a:xfrm>
            <a:prstGeom prst="rect">
              <a:avLst/>
            </a:prstGeom>
            <a:solidFill>
              <a:srgbClr val="00B0A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b="0" i="0" lang="en-GB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" name="Google Shape;60;p13"/>
          <p:cNvGrpSpPr/>
          <p:nvPr/>
        </p:nvGrpSpPr>
        <p:grpSpPr>
          <a:xfrm>
            <a:off x="0" y="0"/>
            <a:ext cx="9143926" cy="61800"/>
            <a:chOff x="0" y="5081760"/>
            <a:chExt cx="9143926" cy="61800"/>
          </a:xfrm>
        </p:grpSpPr>
        <p:sp>
          <p:nvSpPr>
            <p:cNvPr id="61" name="Google Shape;61;p13"/>
            <p:cNvSpPr/>
            <p:nvPr/>
          </p:nvSpPr>
          <p:spPr>
            <a:xfrm>
              <a:off x="0" y="5081760"/>
              <a:ext cx="1840800" cy="61800"/>
            </a:xfrm>
            <a:prstGeom prst="rect">
              <a:avLst/>
            </a:prstGeom>
            <a:solidFill>
              <a:srgbClr val="0E4F8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b="0" i="0" lang="en-GB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13"/>
            <p:cNvSpPr/>
            <p:nvPr/>
          </p:nvSpPr>
          <p:spPr>
            <a:xfrm>
              <a:off x="1780504" y="5081760"/>
              <a:ext cx="1840800" cy="61800"/>
            </a:xfrm>
            <a:prstGeom prst="rect">
              <a:avLst/>
            </a:prstGeom>
            <a:solidFill>
              <a:srgbClr val="F1592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b="0" i="0" lang="en-GB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13"/>
            <p:cNvSpPr/>
            <p:nvPr/>
          </p:nvSpPr>
          <p:spPr>
            <a:xfrm>
              <a:off x="3621378" y="5081760"/>
              <a:ext cx="1840800" cy="61800"/>
            </a:xfrm>
            <a:prstGeom prst="rect">
              <a:avLst/>
            </a:prstGeom>
            <a:solidFill>
              <a:srgbClr val="008F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b="0" i="0" lang="en-GB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13"/>
            <p:cNvSpPr/>
            <p:nvPr/>
          </p:nvSpPr>
          <p:spPr>
            <a:xfrm>
              <a:off x="5462252" y="5081760"/>
              <a:ext cx="1840800" cy="61800"/>
            </a:xfrm>
            <a:prstGeom prst="rect">
              <a:avLst/>
            </a:prstGeom>
            <a:solidFill>
              <a:srgbClr val="F7954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b="0" i="0" lang="en-GB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13"/>
            <p:cNvSpPr/>
            <p:nvPr/>
          </p:nvSpPr>
          <p:spPr>
            <a:xfrm>
              <a:off x="7303126" y="5081760"/>
              <a:ext cx="1840800" cy="61800"/>
            </a:xfrm>
            <a:prstGeom prst="rect">
              <a:avLst/>
            </a:prstGeom>
            <a:solidFill>
              <a:srgbClr val="00B0A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b="0" i="0" lang="en-GB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gif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doi.org/10.1002/spe.2741" TargetMode="External"/><Relationship Id="rId4" Type="http://schemas.openxmlformats.org/officeDocument/2006/relationships/image" Target="../media/image25.gif"/><Relationship Id="rId5" Type="http://schemas.openxmlformats.org/officeDocument/2006/relationships/image" Target="../media/image16.png"/><Relationship Id="rId6" Type="http://schemas.openxmlformats.org/officeDocument/2006/relationships/image" Target="../media/image1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8.jp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2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qcdis.github.io/NaaVRE-website" TargetMode="External"/><Relationship Id="rId4" Type="http://schemas.openxmlformats.org/officeDocument/2006/relationships/hyperlink" Target="https://naavre.lifewatch.dev" TargetMode="External"/><Relationship Id="rId5" Type="http://schemas.openxmlformats.org/officeDocument/2006/relationships/image" Target="../media/image26.png"/><Relationship Id="rId6" Type="http://schemas.openxmlformats.org/officeDocument/2006/relationships/image" Target="../media/image2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doi.org/10.1002/spe.3098" TargetMode="External"/><Relationship Id="rId4" Type="http://schemas.openxmlformats.org/officeDocument/2006/relationships/image" Target="../media/image35.png"/></Relationships>
</file>

<file path=ppt/slides/_rels/slide5.xml.rels><?xml version="1.0" encoding="UTF-8" standalone="yes"?><Relationships xmlns="http://schemas.openxmlformats.org/package/2006/relationships"><Relationship Id="rId10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gif"/><Relationship Id="rId4" Type="http://schemas.openxmlformats.org/officeDocument/2006/relationships/image" Target="../media/image7.png"/><Relationship Id="rId9" Type="http://schemas.openxmlformats.org/officeDocument/2006/relationships/image" Target="../media/image32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10.png"/><Relationship Id="rId8" Type="http://schemas.openxmlformats.org/officeDocument/2006/relationships/image" Target="../media/image2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1.png"/><Relationship Id="rId6" Type="http://schemas.openxmlformats.org/officeDocument/2006/relationships/image" Target="../media/image8.png"/><Relationship Id="rId7" Type="http://schemas.openxmlformats.org/officeDocument/2006/relationships/image" Target="../media/image4.png"/><Relationship Id="rId8" Type="http://schemas.openxmlformats.org/officeDocument/2006/relationships/image" Target="../media/image1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11.png"/><Relationship Id="rId5" Type="http://schemas.openxmlformats.org/officeDocument/2006/relationships/image" Target="../media/image4.png"/><Relationship Id="rId6" Type="http://schemas.openxmlformats.org/officeDocument/2006/relationships/image" Target="../media/image1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gif"/><Relationship Id="rId4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8"/>
          <p:cNvSpPr txBox="1"/>
          <p:nvPr>
            <p:ph type="ctrTitle"/>
          </p:nvPr>
        </p:nvSpPr>
        <p:spPr>
          <a:xfrm>
            <a:off x="1333500" y="563875"/>
            <a:ext cx="6477000" cy="1425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2850"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Collaborative research in the cloud with Notebook-as-a-VRE</a:t>
            </a:r>
            <a:endParaRPr b="0" i="1" sz="2850"/>
          </a:p>
        </p:txBody>
      </p:sp>
      <p:sp>
        <p:nvSpPr>
          <p:cNvPr id="155" name="Google Shape;155;p28"/>
          <p:cNvSpPr txBox="1"/>
          <p:nvPr>
            <p:ph idx="1" type="subTitle"/>
          </p:nvPr>
        </p:nvSpPr>
        <p:spPr>
          <a:xfrm>
            <a:off x="826000" y="3698950"/>
            <a:ext cx="7440300" cy="13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 fontScale="55000" lnSpcReduction="2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0E4F8C"/>
                </a:solidFill>
              </a:rPr>
              <a:t>G. Pelouze</a:t>
            </a:r>
            <a:r>
              <a:rPr lang="en-GB">
                <a:solidFill>
                  <a:srgbClr val="0E4F8C"/>
                </a:solidFill>
              </a:rPr>
              <a:t>, S. Koulouzis, Z. Zhao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225">
                <a:solidFill>
                  <a:srgbClr val="69849C"/>
                </a:solidFill>
              </a:rPr>
              <a:t>{g.pelouze, s.koulouzis, z.zhao}@uva.nl</a:t>
            </a:r>
            <a:endParaRPr sz="2225">
              <a:solidFill>
                <a:srgbClr val="69849C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804">
                <a:solidFill>
                  <a:srgbClr val="69849C"/>
                </a:solidFill>
              </a:rPr>
              <a:t>LifeWatch ERIC, Virtual Lab &amp; Innovation Center (VLIC), Amsterdam, The Netherlands</a:t>
            </a:r>
            <a:endParaRPr sz="1804">
              <a:solidFill>
                <a:srgbClr val="69849C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4">
                <a:solidFill>
                  <a:srgbClr val="69849C"/>
                </a:solidFill>
              </a:rPr>
              <a:t>Multiscale Networked Systems, University of Amsterdam, Amsterdam, The Netherlands</a:t>
            </a:r>
            <a:endParaRPr sz="2378">
              <a:solidFill>
                <a:srgbClr val="0E4F8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EGI 2024 – 2 Oct. 2024 – Lecce, Italy</a:t>
            </a:r>
            <a:endParaRPr/>
          </a:p>
        </p:txBody>
      </p:sp>
      <p:grpSp>
        <p:nvGrpSpPr>
          <p:cNvPr id="156" name="Google Shape;156;p28"/>
          <p:cNvGrpSpPr/>
          <p:nvPr/>
        </p:nvGrpSpPr>
        <p:grpSpPr>
          <a:xfrm>
            <a:off x="1909096" y="2470067"/>
            <a:ext cx="906442" cy="809584"/>
            <a:chOff x="621850" y="1551700"/>
            <a:chExt cx="2781350" cy="2484150"/>
          </a:xfrm>
        </p:grpSpPr>
        <p:sp>
          <p:nvSpPr>
            <p:cNvPr id="157" name="Google Shape;157;p28"/>
            <p:cNvSpPr/>
            <p:nvPr/>
          </p:nvSpPr>
          <p:spPr>
            <a:xfrm>
              <a:off x="621850" y="1551700"/>
              <a:ext cx="2781350" cy="1964400"/>
            </a:xfrm>
            <a:custGeom>
              <a:rect b="b" l="l" r="r" t="t"/>
              <a:pathLst>
                <a:path extrusionOk="0" h="78576" w="111254">
                  <a:moveTo>
                    <a:pt x="67887" y="1"/>
                  </a:moveTo>
                  <a:cubicBezTo>
                    <a:pt x="59765" y="1"/>
                    <a:pt x="51658" y="4089"/>
                    <a:pt x="46792" y="11965"/>
                  </a:cubicBezTo>
                  <a:cubicBezTo>
                    <a:pt x="46257" y="11919"/>
                    <a:pt x="45716" y="11896"/>
                    <a:pt x="45173" y="11896"/>
                  </a:cubicBezTo>
                  <a:cubicBezTo>
                    <a:pt x="41666" y="11896"/>
                    <a:pt x="38045" y="12855"/>
                    <a:pt x="34866" y="14799"/>
                  </a:cubicBezTo>
                  <a:cubicBezTo>
                    <a:pt x="34676" y="14742"/>
                    <a:pt x="34524" y="14685"/>
                    <a:pt x="34333" y="14628"/>
                  </a:cubicBezTo>
                  <a:cubicBezTo>
                    <a:pt x="30854" y="13709"/>
                    <a:pt x="26423" y="13677"/>
                    <a:pt x="19122" y="13677"/>
                  </a:cubicBezTo>
                  <a:cubicBezTo>
                    <a:pt x="18561" y="13677"/>
                    <a:pt x="17982" y="13677"/>
                    <a:pt x="17386" y="13677"/>
                  </a:cubicBezTo>
                  <a:lnTo>
                    <a:pt x="1" y="13677"/>
                  </a:lnTo>
                  <a:lnTo>
                    <a:pt x="1" y="72946"/>
                  </a:lnTo>
                  <a:lnTo>
                    <a:pt x="17386" y="72946"/>
                  </a:lnTo>
                  <a:cubicBezTo>
                    <a:pt x="25736" y="72946"/>
                    <a:pt x="30510" y="73041"/>
                    <a:pt x="33173" y="73745"/>
                  </a:cubicBezTo>
                  <a:cubicBezTo>
                    <a:pt x="35836" y="74467"/>
                    <a:pt x="36711" y="75418"/>
                    <a:pt x="38518" y="78576"/>
                  </a:cubicBezTo>
                  <a:lnTo>
                    <a:pt x="42417" y="78576"/>
                  </a:lnTo>
                  <a:cubicBezTo>
                    <a:pt x="44243" y="75418"/>
                    <a:pt x="45099" y="74467"/>
                    <a:pt x="47762" y="73745"/>
                  </a:cubicBezTo>
                  <a:cubicBezTo>
                    <a:pt x="50425" y="73041"/>
                    <a:pt x="55199" y="72946"/>
                    <a:pt x="63549" y="72946"/>
                  </a:cubicBezTo>
                  <a:lnTo>
                    <a:pt x="80953" y="72946"/>
                  </a:lnTo>
                  <a:lnTo>
                    <a:pt x="80953" y="37529"/>
                  </a:lnTo>
                  <a:cubicBezTo>
                    <a:pt x="82932" y="36654"/>
                    <a:pt x="84320" y="34676"/>
                    <a:pt x="84320" y="32374"/>
                  </a:cubicBezTo>
                  <a:cubicBezTo>
                    <a:pt x="84320" y="29274"/>
                    <a:pt x="81790" y="26763"/>
                    <a:pt x="78690" y="26763"/>
                  </a:cubicBezTo>
                  <a:cubicBezTo>
                    <a:pt x="75590" y="26763"/>
                    <a:pt x="73079" y="29274"/>
                    <a:pt x="73079" y="32374"/>
                  </a:cubicBezTo>
                  <a:cubicBezTo>
                    <a:pt x="73079" y="34638"/>
                    <a:pt x="74467" y="36635"/>
                    <a:pt x="76446" y="37510"/>
                  </a:cubicBezTo>
                  <a:lnTo>
                    <a:pt x="76446" y="68457"/>
                  </a:lnTo>
                  <a:lnTo>
                    <a:pt x="63549" y="68457"/>
                  </a:lnTo>
                  <a:cubicBezTo>
                    <a:pt x="62953" y="68457"/>
                    <a:pt x="62374" y="68457"/>
                    <a:pt x="61813" y="68457"/>
                  </a:cubicBezTo>
                  <a:cubicBezTo>
                    <a:pt x="54512" y="68457"/>
                    <a:pt x="50081" y="68489"/>
                    <a:pt x="46602" y="69408"/>
                  </a:cubicBezTo>
                  <a:cubicBezTo>
                    <a:pt x="45099" y="69807"/>
                    <a:pt x="43825" y="70454"/>
                    <a:pt x="42722" y="71310"/>
                  </a:cubicBezTo>
                  <a:lnTo>
                    <a:pt x="42722" y="44281"/>
                  </a:lnTo>
                  <a:cubicBezTo>
                    <a:pt x="44700" y="43406"/>
                    <a:pt x="46088" y="41428"/>
                    <a:pt x="46088" y="39127"/>
                  </a:cubicBezTo>
                  <a:cubicBezTo>
                    <a:pt x="46088" y="36026"/>
                    <a:pt x="43578" y="33516"/>
                    <a:pt x="40477" y="33516"/>
                  </a:cubicBezTo>
                  <a:cubicBezTo>
                    <a:pt x="37377" y="33516"/>
                    <a:pt x="34847" y="36026"/>
                    <a:pt x="34847" y="39127"/>
                  </a:cubicBezTo>
                  <a:cubicBezTo>
                    <a:pt x="34847" y="41371"/>
                    <a:pt x="36236" y="43387"/>
                    <a:pt x="38233" y="44262"/>
                  </a:cubicBezTo>
                  <a:lnTo>
                    <a:pt x="38233" y="71310"/>
                  </a:lnTo>
                  <a:cubicBezTo>
                    <a:pt x="37110" y="70473"/>
                    <a:pt x="35836" y="69807"/>
                    <a:pt x="34333" y="69408"/>
                  </a:cubicBezTo>
                  <a:cubicBezTo>
                    <a:pt x="30854" y="68489"/>
                    <a:pt x="26423" y="68457"/>
                    <a:pt x="19122" y="68457"/>
                  </a:cubicBezTo>
                  <a:cubicBezTo>
                    <a:pt x="18561" y="68457"/>
                    <a:pt x="17982" y="68457"/>
                    <a:pt x="17386" y="68457"/>
                  </a:cubicBezTo>
                  <a:lnTo>
                    <a:pt x="4490" y="68457"/>
                  </a:lnTo>
                  <a:lnTo>
                    <a:pt x="4490" y="18166"/>
                  </a:lnTo>
                  <a:lnTo>
                    <a:pt x="17386" y="18166"/>
                  </a:lnTo>
                  <a:cubicBezTo>
                    <a:pt x="23434" y="18166"/>
                    <a:pt x="27581" y="18223"/>
                    <a:pt x="30434" y="18508"/>
                  </a:cubicBezTo>
                  <a:cubicBezTo>
                    <a:pt x="29103" y="20011"/>
                    <a:pt x="27961" y="21761"/>
                    <a:pt x="27086" y="23777"/>
                  </a:cubicBezTo>
                  <a:cubicBezTo>
                    <a:pt x="20505" y="24043"/>
                    <a:pt x="13620" y="29274"/>
                    <a:pt x="13620" y="37814"/>
                  </a:cubicBezTo>
                  <a:cubicBezTo>
                    <a:pt x="13620" y="45556"/>
                    <a:pt x="19840" y="51928"/>
                    <a:pt x="27524" y="51928"/>
                  </a:cubicBezTo>
                  <a:lnTo>
                    <a:pt x="35361" y="51928"/>
                  </a:lnTo>
                  <a:lnTo>
                    <a:pt x="35361" y="45860"/>
                  </a:lnTo>
                  <a:cubicBezTo>
                    <a:pt x="33687" y="44567"/>
                    <a:pt x="32507" y="42646"/>
                    <a:pt x="32127" y="40534"/>
                  </a:cubicBezTo>
                  <a:cubicBezTo>
                    <a:pt x="31119" y="35798"/>
                    <a:pt x="35265" y="30681"/>
                    <a:pt x="40135" y="30662"/>
                  </a:cubicBezTo>
                  <a:cubicBezTo>
                    <a:pt x="40243" y="30658"/>
                    <a:pt x="40351" y="30656"/>
                    <a:pt x="40460" y="30656"/>
                  </a:cubicBezTo>
                  <a:cubicBezTo>
                    <a:pt x="42670" y="30656"/>
                    <a:pt x="44852" y="31575"/>
                    <a:pt x="46412" y="33116"/>
                  </a:cubicBezTo>
                  <a:cubicBezTo>
                    <a:pt x="48276" y="34828"/>
                    <a:pt x="49170" y="37472"/>
                    <a:pt x="48865" y="39983"/>
                  </a:cubicBezTo>
                  <a:cubicBezTo>
                    <a:pt x="48637" y="42246"/>
                    <a:pt x="47477" y="44529"/>
                    <a:pt x="45575" y="45898"/>
                  </a:cubicBezTo>
                  <a:lnTo>
                    <a:pt x="45575" y="51928"/>
                  </a:lnTo>
                  <a:lnTo>
                    <a:pt x="73592" y="51928"/>
                  </a:lnTo>
                  <a:lnTo>
                    <a:pt x="73592" y="39127"/>
                  </a:lnTo>
                  <a:cubicBezTo>
                    <a:pt x="71957" y="37833"/>
                    <a:pt x="70758" y="35969"/>
                    <a:pt x="70378" y="33915"/>
                  </a:cubicBezTo>
                  <a:cubicBezTo>
                    <a:pt x="69275" y="29103"/>
                    <a:pt x="73459" y="23948"/>
                    <a:pt x="78367" y="23910"/>
                  </a:cubicBezTo>
                  <a:cubicBezTo>
                    <a:pt x="78467" y="23906"/>
                    <a:pt x="78567" y="23904"/>
                    <a:pt x="78667" y="23904"/>
                  </a:cubicBezTo>
                  <a:cubicBezTo>
                    <a:pt x="81113" y="23904"/>
                    <a:pt x="83511" y="25013"/>
                    <a:pt x="85119" y="26877"/>
                  </a:cubicBezTo>
                  <a:cubicBezTo>
                    <a:pt x="88334" y="30282"/>
                    <a:pt x="87592" y="36426"/>
                    <a:pt x="83807" y="39165"/>
                  </a:cubicBezTo>
                  <a:lnTo>
                    <a:pt x="83807" y="51928"/>
                  </a:lnTo>
                  <a:lnTo>
                    <a:pt x="91548" y="51928"/>
                  </a:lnTo>
                  <a:cubicBezTo>
                    <a:pt x="102428" y="51928"/>
                    <a:pt x="111254" y="42893"/>
                    <a:pt x="111254" y="31880"/>
                  </a:cubicBezTo>
                  <a:cubicBezTo>
                    <a:pt x="111254" y="19813"/>
                    <a:pt x="101445" y="11959"/>
                    <a:pt x="91515" y="11959"/>
                  </a:cubicBezTo>
                  <a:cubicBezTo>
                    <a:pt x="90707" y="11959"/>
                    <a:pt x="89898" y="12011"/>
                    <a:pt x="89094" y="12117"/>
                  </a:cubicBezTo>
                  <a:cubicBezTo>
                    <a:pt x="84263" y="4166"/>
                    <a:pt x="76141" y="20"/>
                    <a:pt x="68000" y="1"/>
                  </a:cubicBezTo>
                  <a:cubicBezTo>
                    <a:pt x="67963" y="1"/>
                    <a:pt x="67925" y="1"/>
                    <a:pt x="67887" y="1"/>
                  </a:cubicBezTo>
                  <a:close/>
                </a:path>
              </a:pathLst>
            </a:custGeom>
            <a:solidFill>
              <a:srgbClr val="3C8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28"/>
            <p:cNvSpPr/>
            <p:nvPr/>
          </p:nvSpPr>
          <p:spPr>
            <a:xfrm>
              <a:off x="621850" y="3641150"/>
              <a:ext cx="2023850" cy="394700"/>
            </a:xfrm>
            <a:custGeom>
              <a:rect b="b" l="l" r="r" t="t"/>
              <a:pathLst>
                <a:path extrusionOk="0" h="15788" w="80954">
                  <a:moveTo>
                    <a:pt x="62541" y="2226"/>
                  </a:moveTo>
                  <a:cubicBezTo>
                    <a:pt x="63321" y="2226"/>
                    <a:pt x="63930" y="2454"/>
                    <a:pt x="64367" y="2891"/>
                  </a:cubicBezTo>
                  <a:cubicBezTo>
                    <a:pt x="64786" y="3329"/>
                    <a:pt x="65014" y="3881"/>
                    <a:pt x="65014" y="4546"/>
                  </a:cubicBezTo>
                  <a:cubicBezTo>
                    <a:pt x="65014" y="5269"/>
                    <a:pt x="64786" y="5840"/>
                    <a:pt x="64348" y="6239"/>
                  </a:cubicBezTo>
                  <a:cubicBezTo>
                    <a:pt x="63911" y="6658"/>
                    <a:pt x="63302" y="6848"/>
                    <a:pt x="62522" y="6848"/>
                  </a:cubicBezTo>
                  <a:lnTo>
                    <a:pt x="59384" y="6848"/>
                  </a:lnTo>
                  <a:lnTo>
                    <a:pt x="59384" y="2226"/>
                  </a:lnTo>
                  <a:close/>
                  <a:moveTo>
                    <a:pt x="19992" y="6353"/>
                  </a:moveTo>
                  <a:cubicBezTo>
                    <a:pt x="20734" y="6353"/>
                    <a:pt x="21361" y="6524"/>
                    <a:pt x="21894" y="6867"/>
                  </a:cubicBezTo>
                  <a:cubicBezTo>
                    <a:pt x="22445" y="7190"/>
                    <a:pt x="22864" y="7666"/>
                    <a:pt x="23149" y="8274"/>
                  </a:cubicBezTo>
                  <a:cubicBezTo>
                    <a:pt x="23473" y="8864"/>
                    <a:pt x="23625" y="9549"/>
                    <a:pt x="23625" y="10348"/>
                  </a:cubicBezTo>
                  <a:cubicBezTo>
                    <a:pt x="23625" y="11527"/>
                    <a:pt x="23282" y="12478"/>
                    <a:pt x="22617" y="13201"/>
                  </a:cubicBezTo>
                  <a:cubicBezTo>
                    <a:pt x="21970" y="13924"/>
                    <a:pt x="21095" y="14285"/>
                    <a:pt x="20030" y="14285"/>
                  </a:cubicBezTo>
                  <a:cubicBezTo>
                    <a:pt x="19288" y="14285"/>
                    <a:pt x="18622" y="14133"/>
                    <a:pt x="18052" y="13790"/>
                  </a:cubicBezTo>
                  <a:cubicBezTo>
                    <a:pt x="17462" y="13448"/>
                    <a:pt x="17005" y="12973"/>
                    <a:pt x="16663" y="12383"/>
                  </a:cubicBezTo>
                  <a:cubicBezTo>
                    <a:pt x="16340" y="11793"/>
                    <a:pt x="16169" y="11108"/>
                    <a:pt x="16169" y="10348"/>
                  </a:cubicBezTo>
                  <a:cubicBezTo>
                    <a:pt x="16169" y="9568"/>
                    <a:pt x="16340" y="8883"/>
                    <a:pt x="16663" y="8293"/>
                  </a:cubicBezTo>
                  <a:cubicBezTo>
                    <a:pt x="17005" y="7685"/>
                    <a:pt x="17462" y="7209"/>
                    <a:pt x="18014" y="6867"/>
                  </a:cubicBezTo>
                  <a:cubicBezTo>
                    <a:pt x="18603" y="6524"/>
                    <a:pt x="19250" y="6353"/>
                    <a:pt x="19992" y="6353"/>
                  </a:cubicBezTo>
                  <a:close/>
                  <a:moveTo>
                    <a:pt x="33002" y="6353"/>
                  </a:moveTo>
                  <a:cubicBezTo>
                    <a:pt x="33725" y="6353"/>
                    <a:pt x="34352" y="6524"/>
                    <a:pt x="34885" y="6867"/>
                  </a:cubicBezTo>
                  <a:cubicBezTo>
                    <a:pt x="35437" y="7190"/>
                    <a:pt x="35855" y="7666"/>
                    <a:pt x="36159" y="8274"/>
                  </a:cubicBezTo>
                  <a:cubicBezTo>
                    <a:pt x="36464" y="8864"/>
                    <a:pt x="36616" y="9549"/>
                    <a:pt x="36616" y="10348"/>
                  </a:cubicBezTo>
                  <a:cubicBezTo>
                    <a:pt x="36616" y="11527"/>
                    <a:pt x="36293" y="12478"/>
                    <a:pt x="35627" y="13201"/>
                  </a:cubicBezTo>
                  <a:cubicBezTo>
                    <a:pt x="34980" y="13924"/>
                    <a:pt x="34105" y="14285"/>
                    <a:pt x="33021" y="14285"/>
                  </a:cubicBezTo>
                  <a:cubicBezTo>
                    <a:pt x="32279" y="14285"/>
                    <a:pt x="31632" y="14133"/>
                    <a:pt x="31043" y="13790"/>
                  </a:cubicBezTo>
                  <a:cubicBezTo>
                    <a:pt x="30472" y="13448"/>
                    <a:pt x="30016" y="12973"/>
                    <a:pt x="29673" y="12383"/>
                  </a:cubicBezTo>
                  <a:cubicBezTo>
                    <a:pt x="29350" y="11793"/>
                    <a:pt x="29179" y="11108"/>
                    <a:pt x="29179" y="10348"/>
                  </a:cubicBezTo>
                  <a:cubicBezTo>
                    <a:pt x="29179" y="9568"/>
                    <a:pt x="29350" y="8883"/>
                    <a:pt x="29673" y="8293"/>
                  </a:cubicBezTo>
                  <a:cubicBezTo>
                    <a:pt x="30016" y="7685"/>
                    <a:pt x="30453" y="7209"/>
                    <a:pt x="31024" y="6867"/>
                  </a:cubicBezTo>
                  <a:cubicBezTo>
                    <a:pt x="31594" y="6524"/>
                    <a:pt x="32260" y="6353"/>
                    <a:pt x="33002" y="6353"/>
                  </a:cubicBezTo>
                  <a:close/>
                  <a:moveTo>
                    <a:pt x="1" y="267"/>
                  </a:moveTo>
                  <a:lnTo>
                    <a:pt x="1" y="15559"/>
                  </a:lnTo>
                  <a:lnTo>
                    <a:pt x="1618" y="15559"/>
                  </a:lnTo>
                  <a:lnTo>
                    <a:pt x="1618" y="3405"/>
                  </a:lnTo>
                  <a:lnTo>
                    <a:pt x="10576" y="15559"/>
                  </a:lnTo>
                  <a:lnTo>
                    <a:pt x="11737" y="15559"/>
                  </a:lnTo>
                  <a:lnTo>
                    <a:pt x="11737" y="267"/>
                  </a:lnTo>
                  <a:lnTo>
                    <a:pt x="10082" y="267"/>
                  </a:lnTo>
                  <a:lnTo>
                    <a:pt x="10082" y="12421"/>
                  </a:lnTo>
                  <a:lnTo>
                    <a:pt x="1161" y="267"/>
                  </a:lnTo>
                  <a:close/>
                  <a:moveTo>
                    <a:pt x="40211" y="0"/>
                  </a:moveTo>
                  <a:lnTo>
                    <a:pt x="46488" y="15559"/>
                  </a:lnTo>
                  <a:lnTo>
                    <a:pt x="48276" y="15559"/>
                  </a:lnTo>
                  <a:lnTo>
                    <a:pt x="54610" y="0"/>
                  </a:lnTo>
                  <a:lnTo>
                    <a:pt x="51871" y="0"/>
                  </a:lnTo>
                  <a:lnTo>
                    <a:pt x="47401" y="11356"/>
                  </a:lnTo>
                  <a:lnTo>
                    <a:pt x="42988" y="0"/>
                  </a:lnTo>
                  <a:close/>
                  <a:moveTo>
                    <a:pt x="56835" y="0"/>
                  </a:moveTo>
                  <a:lnTo>
                    <a:pt x="56835" y="15559"/>
                  </a:lnTo>
                  <a:lnTo>
                    <a:pt x="59384" y="15559"/>
                  </a:lnTo>
                  <a:lnTo>
                    <a:pt x="59384" y="8959"/>
                  </a:lnTo>
                  <a:lnTo>
                    <a:pt x="60050" y="8959"/>
                  </a:lnTo>
                  <a:lnTo>
                    <a:pt x="65356" y="15559"/>
                  </a:lnTo>
                  <a:lnTo>
                    <a:pt x="68590" y="15559"/>
                  </a:lnTo>
                  <a:lnTo>
                    <a:pt x="63131" y="8940"/>
                  </a:lnTo>
                  <a:cubicBezTo>
                    <a:pt x="63911" y="8883"/>
                    <a:pt x="64615" y="8712"/>
                    <a:pt x="65223" y="8408"/>
                  </a:cubicBezTo>
                  <a:cubicBezTo>
                    <a:pt x="65965" y="8027"/>
                    <a:pt x="66536" y="7514"/>
                    <a:pt x="66935" y="6848"/>
                  </a:cubicBezTo>
                  <a:cubicBezTo>
                    <a:pt x="67354" y="6182"/>
                    <a:pt x="67563" y="5402"/>
                    <a:pt x="67563" y="4489"/>
                  </a:cubicBezTo>
                  <a:cubicBezTo>
                    <a:pt x="67563" y="3633"/>
                    <a:pt x="67354" y="2872"/>
                    <a:pt x="66935" y="2207"/>
                  </a:cubicBezTo>
                  <a:cubicBezTo>
                    <a:pt x="66536" y="1522"/>
                    <a:pt x="65965" y="989"/>
                    <a:pt x="65223" y="609"/>
                  </a:cubicBezTo>
                  <a:cubicBezTo>
                    <a:pt x="64481" y="210"/>
                    <a:pt x="63626" y="0"/>
                    <a:pt x="62655" y="0"/>
                  </a:cubicBezTo>
                  <a:close/>
                  <a:moveTo>
                    <a:pt x="70473" y="0"/>
                  </a:moveTo>
                  <a:lnTo>
                    <a:pt x="70473" y="15559"/>
                  </a:lnTo>
                  <a:lnTo>
                    <a:pt x="80953" y="15559"/>
                  </a:lnTo>
                  <a:lnTo>
                    <a:pt x="80953" y="13220"/>
                  </a:lnTo>
                  <a:lnTo>
                    <a:pt x="73041" y="13220"/>
                  </a:lnTo>
                  <a:lnTo>
                    <a:pt x="73041" y="8731"/>
                  </a:lnTo>
                  <a:lnTo>
                    <a:pt x="80193" y="8731"/>
                  </a:lnTo>
                  <a:lnTo>
                    <a:pt x="80193" y="6486"/>
                  </a:lnTo>
                  <a:lnTo>
                    <a:pt x="73041" y="6486"/>
                  </a:lnTo>
                  <a:lnTo>
                    <a:pt x="73041" y="2340"/>
                  </a:lnTo>
                  <a:lnTo>
                    <a:pt x="80839" y="2340"/>
                  </a:lnTo>
                  <a:lnTo>
                    <a:pt x="80839" y="0"/>
                  </a:lnTo>
                  <a:close/>
                  <a:moveTo>
                    <a:pt x="19763" y="4889"/>
                  </a:moveTo>
                  <a:cubicBezTo>
                    <a:pt x="18774" y="4889"/>
                    <a:pt x="17899" y="5136"/>
                    <a:pt x="17120" y="5630"/>
                  </a:cubicBezTo>
                  <a:cubicBezTo>
                    <a:pt x="16321" y="6106"/>
                    <a:pt x="15693" y="6753"/>
                    <a:pt x="15237" y="7590"/>
                  </a:cubicBezTo>
                  <a:cubicBezTo>
                    <a:pt x="14799" y="8388"/>
                    <a:pt x="14571" y="9321"/>
                    <a:pt x="14571" y="10367"/>
                  </a:cubicBezTo>
                  <a:cubicBezTo>
                    <a:pt x="14571" y="11375"/>
                    <a:pt x="14799" y="12307"/>
                    <a:pt x="15237" y="13125"/>
                  </a:cubicBezTo>
                  <a:cubicBezTo>
                    <a:pt x="15693" y="13924"/>
                    <a:pt x="16321" y="14589"/>
                    <a:pt x="17120" y="15065"/>
                  </a:cubicBezTo>
                  <a:cubicBezTo>
                    <a:pt x="17899" y="15540"/>
                    <a:pt x="18793" y="15788"/>
                    <a:pt x="19782" y="15788"/>
                  </a:cubicBezTo>
                  <a:cubicBezTo>
                    <a:pt x="20562" y="15788"/>
                    <a:pt x="21266" y="15635"/>
                    <a:pt x="21894" y="15312"/>
                  </a:cubicBezTo>
                  <a:cubicBezTo>
                    <a:pt x="22521" y="14989"/>
                    <a:pt x="23035" y="14532"/>
                    <a:pt x="23415" y="13962"/>
                  </a:cubicBezTo>
                  <a:cubicBezTo>
                    <a:pt x="23473" y="13905"/>
                    <a:pt x="23492" y="13828"/>
                    <a:pt x="23530" y="13771"/>
                  </a:cubicBezTo>
                  <a:lnTo>
                    <a:pt x="23530" y="15559"/>
                  </a:lnTo>
                  <a:lnTo>
                    <a:pt x="25089" y="15559"/>
                  </a:lnTo>
                  <a:lnTo>
                    <a:pt x="25089" y="5117"/>
                  </a:lnTo>
                  <a:lnTo>
                    <a:pt x="23530" y="5117"/>
                  </a:lnTo>
                  <a:lnTo>
                    <a:pt x="23530" y="6905"/>
                  </a:lnTo>
                  <a:cubicBezTo>
                    <a:pt x="23492" y="6829"/>
                    <a:pt x="23473" y="6772"/>
                    <a:pt x="23415" y="6715"/>
                  </a:cubicBezTo>
                  <a:cubicBezTo>
                    <a:pt x="23035" y="6144"/>
                    <a:pt x="22521" y="5688"/>
                    <a:pt x="21894" y="5383"/>
                  </a:cubicBezTo>
                  <a:cubicBezTo>
                    <a:pt x="21266" y="5060"/>
                    <a:pt x="20562" y="4889"/>
                    <a:pt x="19763" y="4889"/>
                  </a:cubicBezTo>
                  <a:close/>
                  <a:moveTo>
                    <a:pt x="32755" y="4889"/>
                  </a:moveTo>
                  <a:cubicBezTo>
                    <a:pt x="31785" y="4889"/>
                    <a:pt x="30891" y="5136"/>
                    <a:pt x="30111" y="5630"/>
                  </a:cubicBezTo>
                  <a:cubicBezTo>
                    <a:pt x="29331" y="6106"/>
                    <a:pt x="28703" y="6753"/>
                    <a:pt x="28247" y="7590"/>
                  </a:cubicBezTo>
                  <a:cubicBezTo>
                    <a:pt x="27809" y="8388"/>
                    <a:pt x="27581" y="9321"/>
                    <a:pt x="27581" y="10367"/>
                  </a:cubicBezTo>
                  <a:cubicBezTo>
                    <a:pt x="27581" y="11375"/>
                    <a:pt x="27809" y="12307"/>
                    <a:pt x="28247" y="13125"/>
                  </a:cubicBezTo>
                  <a:cubicBezTo>
                    <a:pt x="28703" y="13924"/>
                    <a:pt x="29331" y="14589"/>
                    <a:pt x="30111" y="15065"/>
                  </a:cubicBezTo>
                  <a:cubicBezTo>
                    <a:pt x="30891" y="15540"/>
                    <a:pt x="31785" y="15788"/>
                    <a:pt x="32774" y="15788"/>
                  </a:cubicBezTo>
                  <a:cubicBezTo>
                    <a:pt x="33573" y="15788"/>
                    <a:pt x="34276" y="15635"/>
                    <a:pt x="34885" y="15312"/>
                  </a:cubicBezTo>
                  <a:cubicBezTo>
                    <a:pt x="35532" y="14989"/>
                    <a:pt x="36045" y="14532"/>
                    <a:pt x="36426" y="13962"/>
                  </a:cubicBezTo>
                  <a:cubicBezTo>
                    <a:pt x="36464" y="13905"/>
                    <a:pt x="36502" y="13828"/>
                    <a:pt x="36540" y="13771"/>
                  </a:cubicBezTo>
                  <a:lnTo>
                    <a:pt x="36540" y="15559"/>
                  </a:lnTo>
                  <a:lnTo>
                    <a:pt x="38100" y="15559"/>
                  </a:lnTo>
                  <a:lnTo>
                    <a:pt x="38100" y="5117"/>
                  </a:lnTo>
                  <a:lnTo>
                    <a:pt x="36540" y="5117"/>
                  </a:lnTo>
                  <a:lnTo>
                    <a:pt x="36540" y="6905"/>
                  </a:lnTo>
                  <a:cubicBezTo>
                    <a:pt x="36502" y="6829"/>
                    <a:pt x="36464" y="6772"/>
                    <a:pt x="36426" y="6715"/>
                  </a:cubicBezTo>
                  <a:cubicBezTo>
                    <a:pt x="36045" y="6144"/>
                    <a:pt x="35532" y="5688"/>
                    <a:pt x="34885" y="5383"/>
                  </a:cubicBezTo>
                  <a:cubicBezTo>
                    <a:pt x="34276" y="5060"/>
                    <a:pt x="33554" y="4889"/>
                    <a:pt x="32755" y="4889"/>
                  </a:cubicBezTo>
                  <a:close/>
                </a:path>
              </a:pathLst>
            </a:custGeom>
            <a:solidFill>
              <a:srgbClr val="3C8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59" name="Google Shape;15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6025" y="2658825"/>
            <a:ext cx="2777049" cy="62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239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37"/>
          <p:cNvSpPr txBox="1"/>
          <p:nvPr>
            <p:ph idx="1" type="body"/>
          </p:nvPr>
        </p:nvSpPr>
        <p:spPr>
          <a:xfrm>
            <a:off x="157496" y="1154838"/>
            <a:ext cx="3249000" cy="3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75">
                <a:solidFill>
                  <a:schemeClr val="dk1"/>
                </a:solidFill>
              </a:rPr>
              <a:t>An experiment is a workflow of services, with customized input data and infrastructure</a:t>
            </a:r>
            <a:endParaRPr sz="1275">
              <a:solidFill>
                <a:schemeClr val="dk1"/>
              </a:solidFill>
            </a:endParaRPr>
          </a:p>
        </p:txBody>
      </p:sp>
      <p:pic>
        <p:nvPicPr>
          <p:cNvPr descr="A screenshot of a computer&#10;&#10;Description automatically generated" id="1241" name="Google Shape;1241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12666" y="1119725"/>
            <a:ext cx="5215618" cy="3911713"/>
          </a:xfrm>
          <a:prstGeom prst="rect">
            <a:avLst/>
          </a:prstGeom>
          <a:noFill/>
          <a:ln cap="flat" cmpd="sng" w="9525">
            <a:solidFill>
              <a:srgbClr val="42719B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Docker (@Docker) | Twitter" id="1242" name="Google Shape;1242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86486" y="1830714"/>
            <a:ext cx="414860" cy="414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3" name="Google Shape;1243;p37"/>
          <p:cNvPicPr preferRelativeResize="0"/>
          <p:nvPr/>
        </p:nvPicPr>
        <p:blipFill rotWithShape="1">
          <a:blip r:embed="rId5">
            <a:alphaModFix/>
          </a:blip>
          <a:srcRect b="18387" l="0" r="0" t="0"/>
          <a:stretch/>
        </p:blipFill>
        <p:spPr>
          <a:xfrm>
            <a:off x="1063725" y="1764449"/>
            <a:ext cx="1318101" cy="15289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ocker (@Docker) | Twitter" id="1244" name="Google Shape;1244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86486" y="2252662"/>
            <a:ext cx="414860" cy="4148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ocker (@Docker) | Twitter" id="1245" name="Google Shape;1245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86486" y="2835024"/>
            <a:ext cx="414860" cy="414860"/>
          </a:xfrm>
          <a:prstGeom prst="rect">
            <a:avLst/>
          </a:prstGeom>
          <a:noFill/>
          <a:ln>
            <a:noFill/>
          </a:ln>
        </p:spPr>
      </p:pic>
      <p:sp>
        <p:nvSpPr>
          <p:cNvPr id="1246" name="Google Shape;1246;p37"/>
          <p:cNvSpPr/>
          <p:nvPr/>
        </p:nvSpPr>
        <p:spPr>
          <a:xfrm>
            <a:off x="2593916" y="2034974"/>
            <a:ext cx="207600" cy="217800"/>
          </a:xfrm>
          <a:prstGeom prst="ellipse">
            <a:avLst/>
          </a:prstGeom>
          <a:solidFill>
            <a:srgbClr val="DDEAF6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440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7" name="Google Shape;1247;p37"/>
          <p:cNvSpPr/>
          <p:nvPr/>
        </p:nvSpPr>
        <p:spPr>
          <a:xfrm>
            <a:off x="2589256" y="2440738"/>
            <a:ext cx="207600" cy="217800"/>
          </a:xfrm>
          <a:prstGeom prst="ellipse">
            <a:avLst/>
          </a:prstGeom>
          <a:solidFill>
            <a:srgbClr val="DDEAF6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8" name="Google Shape;1248;p37"/>
          <p:cNvSpPr/>
          <p:nvPr/>
        </p:nvSpPr>
        <p:spPr>
          <a:xfrm>
            <a:off x="2589256" y="3032196"/>
            <a:ext cx="207600" cy="217800"/>
          </a:xfrm>
          <a:prstGeom prst="ellipse">
            <a:avLst/>
          </a:prstGeom>
          <a:solidFill>
            <a:srgbClr val="DDEAF6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440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Docker (@Docker) | Twitter" id="1249" name="Google Shape;1249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3976" y="3913303"/>
            <a:ext cx="414860" cy="4148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ocker (@Docker) | Twitter" id="1250" name="Google Shape;1250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04926" y="3959955"/>
            <a:ext cx="414860" cy="414860"/>
          </a:xfrm>
          <a:prstGeom prst="rect">
            <a:avLst/>
          </a:prstGeom>
          <a:noFill/>
          <a:ln>
            <a:noFill/>
          </a:ln>
        </p:spPr>
      </p:pic>
      <p:sp>
        <p:nvSpPr>
          <p:cNvPr id="1251" name="Google Shape;1251;p37"/>
          <p:cNvSpPr/>
          <p:nvPr/>
        </p:nvSpPr>
        <p:spPr>
          <a:xfrm>
            <a:off x="505087" y="4136110"/>
            <a:ext cx="207600" cy="217800"/>
          </a:xfrm>
          <a:prstGeom prst="ellipse">
            <a:avLst/>
          </a:prstGeom>
          <a:solidFill>
            <a:srgbClr val="D8E2F3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440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2" name="Google Shape;1252;p37"/>
          <p:cNvSpPr/>
          <p:nvPr/>
        </p:nvSpPr>
        <p:spPr>
          <a:xfrm>
            <a:off x="2904358" y="4161211"/>
            <a:ext cx="207600" cy="217800"/>
          </a:xfrm>
          <a:prstGeom prst="ellipse">
            <a:avLst/>
          </a:prstGeom>
          <a:solidFill>
            <a:srgbClr val="D8E2F3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440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Docker (@Docker) | Twitter" id="1253" name="Google Shape;1253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57420" y="3933627"/>
            <a:ext cx="414860" cy="414860"/>
          </a:xfrm>
          <a:prstGeom prst="rect">
            <a:avLst/>
          </a:prstGeom>
          <a:noFill/>
          <a:ln>
            <a:noFill/>
          </a:ln>
        </p:spPr>
      </p:pic>
      <p:sp>
        <p:nvSpPr>
          <p:cNvPr id="1254" name="Google Shape;1254;p37"/>
          <p:cNvSpPr/>
          <p:nvPr/>
        </p:nvSpPr>
        <p:spPr>
          <a:xfrm>
            <a:off x="1678206" y="4121703"/>
            <a:ext cx="207600" cy="217800"/>
          </a:xfrm>
          <a:prstGeom prst="ellipse">
            <a:avLst/>
          </a:prstGeom>
          <a:solidFill>
            <a:srgbClr val="D8E2F3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440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55" name="Google Shape;1255;p37"/>
          <p:cNvCxnSpPr/>
          <p:nvPr/>
        </p:nvCxnSpPr>
        <p:spPr>
          <a:xfrm flipH="1" rot="10800000">
            <a:off x="933302" y="4237454"/>
            <a:ext cx="518100" cy="7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256" name="Google Shape;1256;p37"/>
          <p:cNvCxnSpPr/>
          <p:nvPr/>
        </p:nvCxnSpPr>
        <p:spPr>
          <a:xfrm>
            <a:off x="1977983" y="4229292"/>
            <a:ext cx="3702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257" name="Google Shape;1257;p37"/>
          <p:cNvSpPr/>
          <p:nvPr/>
        </p:nvSpPr>
        <p:spPr>
          <a:xfrm>
            <a:off x="1410153" y="3446531"/>
            <a:ext cx="306300" cy="3696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E1EFD8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E1EFD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8" name="Google Shape;1258;p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32463" y="3476533"/>
            <a:ext cx="245520" cy="2743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ocker (@Docker) | Twitter" id="1259" name="Google Shape;1259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7332" y="4517157"/>
            <a:ext cx="414860" cy="4148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ocker (@Docker) | Twitter" id="1260" name="Google Shape;1260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18281" y="4563809"/>
            <a:ext cx="414860" cy="414860"/>
          </a:xfrm>
          <a:prstGeom prst="rect">
            <a:avLst/>
          </a:prstGeom>
          <a:noFill/>
          <a:ln>
            <a:noFill/>
          </a:ln>
        </p:spPr>
      </p:pic>
      <p:sp>
        <p:nvSpPr>
          <p:cNvPr id="1261" name="Google Shape;1261;p37"/>
          <p:cNvSpPr/>
          <p:nvPr/>
        </p:nvSpPr>
        <p:spPr>
          <a:xfrm>
            <a:off x="518442" y="4739964"/>
            <a:ext cx="207600" cy="217800"/>
          </a:xfrm>
          <a:prstGeom prst="ellipse">
            <a:avLst/>
          </a:prstGeom>
          <a:solidFill>
            <a:srgbClr val="D8E2F3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440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2" name="Google Shape;1262;p37"/>
          <p:cNvSpPr/>
          <p:nvPr/>
        </p:nvSpPr>
        <p:spPr>
          <a:xfrm>
            <a:off x="2917713" y="4765065"/>
            <a:ext cx="207600" cy="217800"/>
          </a:xfrm>
          <a:prstGeom prst="ellipse">
            <a:avLst/>
          </a:prstGeom>
          <a:solidFill>
            <a:srgbClr val="D8E2F3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440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Docker (@Docker) | Twitter" id="1263" name="Google Shape;1263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70776" y="4537481"/>
            <a:ext cx="414860" cy="414860"/>
          </a:xfrm>
          <a:prstGeom prst="rect">
            <a:avLst/>
          </a:prstGeom>
          <a:noFill/>
          <a:ln>
            <a:noFill/>
          </a:ln>
        </p:spPr>
      </p:pic>
      <p:sp>
        <p:nvSpPr>
          <p:cNvPr id="1264" name="Google Shape;1264;p37"/>
          <p:cNvSpPr/>
          <p:nvPr/>
        </p:nvSpPr>
        <p:spPr>
          <a:xfrm>
            <a:off x="1691561" y="4725557"/>
            <a:ext cx="207600" cy="217800"/>
          </a:xfrm>
          <a:prstGeom prst="ellipse">
            <a:avLst/>
          </a:prstGeom>
          <a:solidFill>
            <a:srgbClr val="D8E2F3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440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65" name="Google Shape;1265;p37"/>
          <p:cNvCxnSpPr/>
          <p:nvPr/>
        </p:nvCxnSpPr>
        <p:spPr>
          <a:xfrm flipH="1" rot="10800000">
            <a:off x="946658" y="4841308"/>
            <a:ext cx="518100" cy="7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266" name="Google Shape;1266;p37"/>
          <p:cNvCxnSpPr/>
          <p:nvPr/>
        </p:nvCxnSpPr>
        <p:spPr>
          <a:xfrm>
            <a:off x="1885636" y="4833407"/>
            <a:ext cx="3702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267" name="Google Shape;1267;p37"/>
          <p:cNvSpPr/>
          <p:nvPr/>
        </p:nvSpPr>
        <p:spPr>
          <a:xfrm>
            <a:off x="717871" y="4704555"/>
            <a:ext cx="432000" cy="216000"/>
          </a:xfrm>
          <a:prstGeom prst="diamond">
            <a:avLst/>
          </a:prstGeom>
          <a:solidFill>
            <a:srgbClr val="D8E2F3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440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endParaRPr sz="1100"/>
          </a:p>
        </p:txBody>
      </p:sp>
      <p:sp>
        <p:nvSpPr>
          <p:cNvPr id="1268" name="Google Shape;1268;p37"/>
          <p:cNvSpPr/>
          <p:nvPr/>
        </p:nvSpPr>
        <p:spPr>
          <a:xfrm>
            <a:off x="2311516" y="4724587"/>
            <a:ext cx="432000" cy="216000"/>
          </a:xfrm>
          <a:prstGeom prst="diamond">
            <a:avLst/>
          </a:prstGeom>
          <a:solidFill>
            <a:srgbClr val="D8E2F3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440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endParaRPr sz="1100"/>
          </a:p>
        </p:txBody>
      </p:sp>
      <p:sp>
        <p:nvSpPr>
          <p:cNvPr id="1269" name="Google Shape;1269;p37"/>
          <p:cNvSpPr txBox="1"/>
          <p:nvPr>
            <p:ph type="title"/>
          </p:nvPr>
        </p:nvSpPr>
        <p:spPr>
          <a:xfrm>
            <a:off x="146950" y="160025"/>
            <a:ext cx="8849400" cy="616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From notebooks to cloud workflows</a:t>
            </a:r>
            <a:endParaRPr/>
          </a:p>
        </p:txBody>
      </p:sp>
      <p:sp>
        <p:nvSpPr>
          <p:cNvPr id="1270" name="Google Shape;1270;p37"/>
          <p:cNvSpPr txBox="1"/>
          <p:nvPr/>
        </p:nvSpPr>
        <p:spPr>
          <a:xfrm>
            <a:off x="44855" y="695125"/>
            <a:ext cx="89166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rgbClr val="3C8F49"/>
                </a:solidFill>
                <a:latin typeface="Titillium Web"/>
                <a:ea typeface="Titillium Web"/>
                <a:cs typeface="Titillium Web"/>
                <a:sym typeface="Titillium Web"/>
              </a:rPr>
              <a:t>3. COMPOSE A WORKFLOW:</a:t>
            </a:r>
            <a:r>
              <a:rPr lang="en-GB" sz="1600">
                <a:solidFill>
                  <a:srgbClr val="3C8F49"/>
                </a:solidFill>
                <a:latin typeface="Titillium Web"/>
                <a:ea typeface="Titillium Web"/>
                <a:cs typeface="Titillium Web"/>
                <a:sym typeface="Titillium Web"/>
              </a:rPr>
              <a:t> Customize data flow and input</a:t>
            </a:r>
            <a:endParaRPr sz="1600">
              <a:solidFill>
                <a:srgbClr val="3C8F4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5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p38"/>
          <p:cNvSpPr/>
          <p:nvPr/>
        </p:nvSpPr>
        <p:spPr>
          <a:xfrm>
            <a:off x="0" y="4729255"/>
            <a:ext cx="90744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Zhou, H., Hu, Y., Ouyang, X., Su, J., Koulouzis, S., Laat, C., Zhao, Z.: CloudsStorm: A framework for seamlessly programming and controlling virtual infrastructure functions during the DevOps lifecycle of cloud applications. Softw: Pract Exper. 49, 1421–1447 (2019). </a:t>
            </a:r>
            <a:r>
              <a:rPr lang="en-GB" sz="900">
                <a:solidFill>
                  <a:srgbClr val="4A86E8"/>
                </a:solidFill>
                <a:uFill>
                  <a:noFill/>
                </a:uFill>
                <a:latin typeface="Titillium Web"/>
                <a:ea typeface="Titillium Web"/>
                <a:cs typeface="Titillium Web"/>
                <a:sym typeface="Titillium Web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https://doi.org/10.1002/spe.2741</a:t>
            </a:r>
            <a:endParaRPr sz="900">
              <a:solidFill>
                <a:srgbClr val="4A86E8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descr="A screenshot of a computer&#10;&#10;Description automatically generated" id="1277" name="Google Shape;1277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02663" y="1127560"/>
            <a:ext cx="4651130" cy="34883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ocker (@Docker) | Twitter" id="1278" name="Google Shape;1278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8627" y="1405515"/>
            <a:ext cx="414860" cy="414860"/>
          </a:xfrm>
          <a:prstGeom prst="rect">
            <a:avLst/>
          </a:prstGeom>
          <a:solidFill>
            <a:srgbClr val="D8E2F3"/>
          </a:solidFill>
          <a:ln>
            <a:noFill/>
          </a:ln>
        </p:spPr>
      </p:pic>
      <p:pic>
        <p:nvPicPr>
          <p:cNvPr descr="Docker (@Docker) | Twitter" id="1279" name="Google Shape;1279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99577" y="1452167"/>
            <a:ext cx="414860" cy="414860"/>
          </a:xfrm>
          <a:prstGeom prst="rect">
            <a:avLst/>
          </a:prstGeom>
          <a:solidFill>
            <a:srgbClr val="D8E2F3"/>
          </a:solidFill>
          <a:ln>
            <a:noFill/>
          </a:ln>
        </p:spPr>
      </p:pic>
      <p:sp>
        <p:nvSpPr>
          <p:cNvPr id="1280" name="Google Shape;1280;p38"/>
          <p:cNvSpPr/>
          <p:nvPr/>
        </p:nvSpPr>
        <p:spPr>
          <a:xfrm>
            <a:off x="799738" y="1628322"/>
            <a:ext cx="207600" cy="217800"/>
          </a:xfrm>
          <a:prstGeom prst="ellipse">
            <a:avLst/>
          </a:prstGeom>
          <a:solidFill>
            <a:srgbClr val="D8E2F3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440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1" name="Google Shape;1281;p38"/>
          <p:cNvSpPr/>
          <p:nvPr/>
        </p:nvSpPr>
        <p:spPr>
          <a:xfrm>
            <a:off x="3199009" y="1653423"/>
            <a:ext cx="207600" cy="217800"/>
          </a:xfrm>
          <a:prstGeom prst="ellipse">
            <a:avLst/>
          </a:prstGeom>
          <a:solidFill>
            <a:srgbClr val="D8E2F3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440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Docker (@Docker) | Twitter" id="1282" name="Google Shape;1282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52071" y="1425839"/>
            <a:ext cx="414860" cy="414860"/>
          </a:xfrm>
          <a:prstGeom prst="rect">
            <a:avLst/>
          </a:prstGeom>
          <a:solidFill>
            <a:srgbClr val="D8E2F3"/>
          </a:solidFill>
          <a:ln>
            <a:noFill/>
          </a:ln>
        </p:spPr>
      </p:pic>
      <p:sp>
        <p:nvSpPr>
          <p:cNvPr id="1283" name="Google Shape;1283;p38"/>
          <p:cNvSpPr/>
          <p:nvPr/>
        </p:nvSpPr>
        <p:spPr>
          <a:xfrm>
            <a:off x="1972857" y="1613915"/>
            <a:ext cx="207600" cy="217800"/>
          </a:xfrm>
          <a:prstGeom prst="ellipse">
            <a:avLst/>
          </a:prstGeom>
          <a:solidFill>
            <a:srgbClr val="D8E2F3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440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84" name="Google Shape;1284;p38"/>
          <p:cNvCxnSpPr/>
          <p:nvPr/>
        </p:nvCxnSpPr>
        <p:spPr>
          <a:xfrm flipH="1" rot="10800000">
            <a:off x="1227953" y="1729666"/>
            <a:ext cx="518100" cy="7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285" name="Google Shape;1285;p38"/>
          <p:cNvCxnSpPr/>
          <p:nvPr/>
        </p:nvCxnSpPr>
        <p:spPr>
          <a:xfrm>
            <a:off x="2166932" y="1721765"/>
            <a:ext cx="3702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286" name="Google Shape;1286;p38"/>
          <p:cNvSpPr/>
          <p:nvPr/>
        </p:nvSpPr>
        <p:spPr>
          <a:xfrm>
            <a:off x="999167" y="1592913"/>
            <a:ext cx="432000" cy="216000"/>
          </a:xfrm>
          <a:prstGeom prst="diamond">
            <a:avLst/>
          </a:prstGeom>
          <a:solidFill>
            <a:srgbClr val="D8E2F3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440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endParaRPr sz="1100"/>
          </a:p>
        </p:txBody>
      </p:sp>
      <p:sp>
        <p:nvSpPr>
          <p:cNvPr id="1287" name="Google Shape;1287;p38"/>
          <p:cNvSpPr/>
          <p:nvPr/>
        </p:nvSpPr>
        <p:spPr>
          <a:xfrm>
            <a:off x="2592812" y="1612945"/>
            <a:ext cx="432000" cy="216000"/>
          </a:xfrm>
          <a:prstGeom prst="diamond">
            <a:avLst/>
          </a:prstGeom>
          <a:solidFill>
            <a:srgbClr val="D8E2F3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440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endParaRPr sz="1100"/>
          </a:p>
        </p:txBody>
      </p:sp>
      <p:sp>
        <p:nvSpPr>
          <p:cNvPr id="1288" name="Google Shape;1288;p38"/>
          <p:cNvSpPr/>
          <p:nvPr/>
        </p:nvSpPr>
        <p:spPr>
          <a:xfrm>
            <a:off x="251521" y="3101931"/>
            <a:ext cx="3515076" cy="1513944"/>
          </a:xfrm>
          <a:prstGeom prst="cloud">
            <a:avLst/>
          </a:prstGeom>
          <a:noFill/>
          <a:ln cap="flat" cmpd="sng" w="12700">
            <a:solidFill>
              <a:srgbClr val="26415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9" name="Google Shape;1289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30607" y="2136821"/>
            <a:ext cx="657789" cy="7349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ocker (@Docker) | Twitter" id="1290" name="Google Shape;1290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4473" y="3618978"/>
            <a:ext cx="414860" cy="4148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ocker (@Docker) | Twitter" id="1291" name="Google Shape;1291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45932" y="3101930"/>
            <a:ext cx="414860" cy="4148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ocker (@Docker) | Twitter" id="1292" name="Google Shape;1292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75423" y="3665630"/>
            <a:ext cx="414860" cy="414860"/>
          </a:xfrm>
          <a:prstGeom prst="rect">
            <a:avLst/>
          </a:prstGeom>
          <a:noFill/>
          <a:ln>
            <a:noFill/>
          </a:ln>
        </p:spPr>
      </p:pic>
      <p:sp>
        <p:nvSpPr>
          <p:cNvPr id="1293" name="Google Shape;1293;p38"/>
          <p:cNvSpPr/>
          <p:nvPr/>
        </p:nvSpPr>
        <p:spPr>
          <a:xfrm>
            <a:off x="775583" y="3841785"/>
            <a:ext cx="207600" cy="217800"/>
          </a:xfrm>
          <a:prstGeom prst="ellipse">
            <a:avLst/>
          </a:prstGeom>
          <a:solidFill>
            <a:srgbClr val="D8E2F3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440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4" name="Google Shape;1294;p38"/>
          <p:cNvSpPr/>
          <p:nvPr/>
        </p:nvSpPr>
        <p:spPr>
          <a:xfrm>
            <a:off x="1948703" y="3290006"/>
            <a:ext cx="207600" cy="217800"/>
          </a:xfrm>
          <a:prstGeom prst="ellipse">
            <a:avLst/>
          </a:prstGeom>
          <a:solidFill>
            <a:srgbClr val="D8E2F3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440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8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5" name="Google Shape;1295;p38"/>
          <p:cNvSpPr/>
          <p:nvPr/>
        </p:nvSpPr>
        <p:spPr>
          <a:xfrm>
            <a:off x="3174854" y="3866886"/>
            <a:ext cx="207600" cy="217800"/>
          </a:xfrm>
          <a:prstGeom prst="ellipse">
            <a:avLst/>
          </a:prstGeom>
          <a:solidFill>
            <a:srgbClr val="D8E2F3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440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Docker (@Docker) | Twitter" id="1296" name="Google Shape;1296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27917" y="3763611"/>
            <a:ext cx="414860" cy="414860"/>
          </a:xfrm>
          <a:prstGeom prst="rect">
            <a:avLst/>
          </a:prstGeom>
          <a:noFill/>
          <a:ln>
            <a:noFill/>
          </a:ln>
        </p:spPr>
      </p:pic>
      <p:sp>
        <p:nvSpPr>
          <p:cNvPr id="1297" name="Google Shape;1297;p38"/>
          <p:cNvSpPr/>
          <p:nvPr/>
        </p:nvSpPr>
        <p:spPr>
          <a:xfrm>
            <a:off x="1948703" y="3827378"/>
            <a:ext cx="207600" cy="217800"/>
          </a:xfrm>
          <a:prstGeom prst="ellipse">
            <a:avLst/>
          </a:prstGeom>
          <a:solidFill>
            <a:srgbClr val="D8E2F3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440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8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Docker (@Docker) | Twitter" id="1298" name="Google Shape;1298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45932" y="4189736"/>
            <a:ext cx="414860" cy="414860"/>
          </a:xfrm>
          <a:prstGeom prst="rect">
            <a:avLst/>
          </a:prstGeom>
          <a:noFill/>
          <a:ln>
            <a:noFill/>
          </a:ln>
        </p:spPr>
      </p:pic>
      <p:sp>
        <p:nvSpPr>
          <p:cNvPr id="1299" name="Google Shape;1299;p38"/>
          <p:cNvSpPr/>
          <p:nvPr/>
        </p:nvSpPr>
        <p:spPr>
          <a:xfrm>
            <a:off x="1948703" y="4377812"/>
            <a:ext cx="207600" cy="217800"/>
          </a:xfrm>
          <a:prstGeom prst="ellipse">
            <a:avLst/>
          </a:prstGeom>
          <a:solidFill>
            <a:srgbClr val="D8E2F3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440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8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00" name="Google Shape;1300;p38"/>
          <p:cNvCxnSpPr/>
          <p:nvPr/>
        </p:nvCxnSpPr>
        <p:spPr>
          <a:xfrm flipH="1" rot="10800000">
            <a:off x="1260753" y="3451995"/>
            <a:ext cx="511800" cy="3093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301" name="Google Shape;1301;p38"/>
          <p:cNvCxnSpPr/>
          <p:nvPr/>
        </p:nvCxnSpPr>
        <p:spPr>
          <a:xfrm flipH="1" rot="10800000">
            <a:off x="1203799" y="3943129"/>
            <a:ext cx="518100" cy="7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302" name="Google Shape;1302;p38"/>
          <p:cNvCxnSpPr>
            <a:endCxn id="1298" idx="1"/>
          </p:cNvCxnSpPr>
          <p:nvPr/>
        </p:nvCxnSpPr>
        <p:spPr>
          <a:xfrm>
            <a:off x="1229932" y="4132566"/>
            <a:ext cx="516000" cy="2646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303" name="Google Shape;1303;p38"/>
          <p:cNvCxnSpPr/>
          <p:nvPr/>
        </p:nvCxnSpPr>
        <p:spPr>
          <a:xfrm>
            <a:off x="2256806" y="3482612"/>
            <a:ext cx="359100" cy="2754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304" name="Google Shape;1304;p38"/>
          <p:cNvCxnSpPr/>
          <p:nvPr/>
        </p:nvCxnSpPr>
        <p:spPr>
          <a:xfrm>
            <a:off x="2142777" y="3935228"/>
            <a:ext cx="3702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305" name="Google Shape;1305;p38"/>
          <p:cNvCxnSpPr/>
          <p:nvPr/>
        </p:nvCxnSpPr>
        <p:spPr>
          <a:xfrm flipH="1" rot="10800000">
            <a:off x="2244404" y="4054265"/>
            <a:ext cx="337200" cy="3429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306" name="Google Shape;1306;p38"/>
          <p:cNvSpPr txBox="1"/>
          <p:nvPr>
            <p:ph type="title"/>
          </p:nvPr>
        </p:nvSpPr>
        <p:spPr>
          <a:xfrm>
            <a:off x="146950" y="160025"/>
            <a:ext cx="8849400" cy="616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From notebooks to cloud workflows</a:t>
            </a:r>
            <a:endParaRPr/>
          </a:p>
        </p:txBody>
      </p:sp>
      <p:sp>
        <p:nvSpPr>
          <p:cNvPr id="1307" name="Google Shape;1307;p38"/>
          <p:cNvSpPr txBox="1"/>
          <p:nvPr/>
        </p:nvSpPr>
        <p:spPr>
          <a:xfrm>
            <a:off x="44855" y="695125"/>
            <a:ext cx="89166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rgbClr val="3C8F49"/>
                </a:solidFill>
                <a:latin typeface="Titillium Web"/>
                <a:ea typeface="Titillium Web"/>
                <a:cs typeface="Titillium Web"/>
                <a:sym typeface="Titillium Web"/>
              </a:rPr>
              <a:t>4. RUN THE WORKFLOW: </a:t>
            </a:r>
            <a:r>
              <a:rPr lang="en-GB" sz="1600">
                <a:solidFill>
                  <a:srgbClr val="3C8F49"/>
                </a:solidFill>
                <a:latin typeface="Titillium Web"/>
                <a:ea typeface="Titillium Web"/>
                <a:cs typeface="Titillium Web"/>
                <a:sym typeface="Titillium Web"/>
              </a:rPr>
              <a:t>Automate the workflow components deployment and execution</a:t>
            </a:r>
            <a:endParaRPr sz="1600">
              <a:solidFill>
                <a:srgbClr val="3C8F4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31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p39"/>
          <p:cNvSpPr txBox="1"/>
          <p:nvPr>
            <p:ph type="title"/>
          </p:nvPr>
        </p:nvSpPr>
        <p:spPr>
          <a:xfrm>
            <a:off x="4438629" y="62369"/>
            <a:ext cx="4045200" cy="58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-GB"/>
              <a:t>Virtual lab examples</a:t>
            </a:r>
            <a:endParaRPr/>
          </a:p>
        </p:txBody>
      </p:sp>
      <p:sp>
        <p:nvSpPr>
          <p:cNvPr id="1313" name="Google Shape;1313;p39"/>
          <p:cNvSpPr/>
          <p:nvPr/>
        </p:nvSpPr>
        <p:spPr>
          <a:xfrm flipH="1">
            <a:off x="587106" y="0"/>
            <a:ext cx="632799" cy="266483"/>
          </a:xfrm>
          <a:custGeom>
            <a:rect b="b" l="l" r="r" t="t"/>
            <a:pathLst>
              <a:path extrusionOk="0" h="477997" w="1135066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lySafe Bird Avoidance Model (FlySafe-BAM) - Institute for Biodiversity and  Ecosystem Dynamics - University of Amsterdam" id="1314" name="Google Shape;1314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893" y="2528788"/>
            <a:ext cx="2469103" cy="2292200"/>
          </a:xfrm>
          <a:custGeom>
            <a:rect b="b" l="l" r="r" t="t"/>
            <a:pathLst>
              <a:path extrusionOk="0" h="2247255" w="1999274">
                <a:moveTo>
                  <a:pt x="108501" y="0"/>
                </a:moveTo>
                <a:lnTo>
                  <a:pt x="1890773" y="0"/>
                </a:lnTo>
                <a:cubicBezTo>
                  <a:pt x="1950696" y="0"/>
                  <a:pt x="1999274" y="48578"/>
                  <a:pt x="1999274" y="108501"/>
                </a:cubicBezTo>
                <a:lnTo>
                  <a:pt x="1999274" y="2138754"/>
                </a:lnTo>
                <a:cubicBezTo>
                  <a:pt x="1999274" y="2198677"/>
                  <a:pt x="1950696" y="2247255"/>
                  <a:pt x="1890773" y="2247255"/>
                </a:cubicBezTo>
                <a:lnTo>
                  <a:pt x="108501" y="2247255"/>
                </a:lnTo>
                <a:cubicBezTo>
                  <a:pt x="48578" y="2247255"/>
                  <a:pt x="0" y="2198677"/>
                  <a:pt x="0" y="2138754"/>
                </a:cubicBezTo>
                <a:lnTo>
                  <a:pt x="0" y="108501"/>
                </a:lnTo>
                <a:cubicBezTo>
                  <a:pt x="0" y="48578"/>
                  <a:pt x="48578" y="0"/>
                  <a:pt x="108501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315" name="Google Shape;1315;p39"/>
          <p:cNvSpPr/>
          <p:nvPr/>
        </p:nvSpPr>
        <p:spPr>
          <a:xfrm flipH="1">
            <a:off x="2798374" y="995524"/>
            <a:ext cx="458100" cy="458100"/>
          </a:xfrm>
          <a:prstGeom prst="ellipse">
            <a:avLst/>
          </a:prstGeom>
          <a:noFill/>
          <a:ln cap="flat" cmpd="sng" w="12700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6" name="Google Shape;1316;p39"/>
          <p:cNvSpPr/>
          <p:nvPr/>
        </p:nvSpPr>
        <p:spPr>
          <a:xfrm flipH="1">
            <a:off x="2723046" y="0"/>
            <a:ext cx="1568583" cy="1054675"/>
          </a:xfrm>
          <a:custGeom>
            <a:rect b="b" l="l" r="r" t="t"/>
            <a:pathLst>
              <a:path extrusionOk="0" h="1550992" w="2315251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17" name="Google Shape;1317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451" y="323604"/>
            <a:ext cx="2428445" cy="1869213"/>
          </a:xfrm>
          <a:custGeom>
            <a:rect b="b" l="l" r="r" t="t"/>
            <a:pathLst>
              <a:path extrusionOk="0" h="3064284" w="3064284">
                <a:moveTo>
                  <a:pt x="166483" y="0"/>
                </a:moveTo>
                <a:lnTo>
                  <a:pt x="2897801" y="0"/>
                </a:lnTo>
                <a:cubicBezTo>
                  <a:pt x="2989747" y="0"/>
                  <a:pt x="3064284" y="74537"/>
                  <a:pt x="3064284" y="166483"/>
                </a:cubicBezTo>
                <a:lnTo>
                  <a:pt x="3064284" y="2897801"/>
                </a:lnTo>
                <a:cubicBezTo>
                  <a:pt x="3064284" y="2989747"/>
                  <a:pt x="2989747" y="3064284"/>
                  <a:pt x="2897801" y="3064284"/>
                </a:cubicBezTo>
                <a:lnTo>
                  <a:pt x="166483" y="3064284"/>
                </a:lnTo>
                <a:cubicBezTo>
                  <a:pt x="74537" y="3064284"/>
                  <a:pt x="0" y="2989747"/>
                  <a:pt x="0" y="2897801"/>
                </a:cubicBezTo>
                <a:lnTo>
                  <a:pt x="0" y="166483"/>
                </a:lnTo>
                <a:cubicBezTo>
                  <a:pt x="0" y="74537"/>
                  <a:pt x="74537" y="0"/>
                  <a:pt x="166483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Phyto VRE – LifeWatch ERIC" id="1318" name="Google Shape;1318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26992" y="1496596"/>
            <a:ext cx="2414123" cy="1865222"/>
          </a:xfrm>
          <a:custGeom>
            <a:rect b="b" l="l" r="r" t="t"/>
            <a:pathLst>
              <a:path extrusionOk="0" h="2247255" w="1999274">
                <a:moveTo>
                  <a:pt x="108501" y="0"/>
                </a:moveTo>
                <a:lnTo>
                  <a:pt x="1890773" y="0"/>
                </a:lnTo>
                <a:cubicBezTo>
                  <a:pt x="1950696" y="0"/>
                  <a:pt x="1999274" y="48578"/>
                  <a:pt x="1999274" y="108501"/>
                </a:cubicBezTo>
                <a:lnTo>
                  <a:pt x="1999274" y="2138754"/>
                </a:lnTo>
                <a:cubicBezTo>
                  <a:pt x="1999274" y="2198677"/>
                  <a:pt x="1950696" y="2247255"/>
                  <a:pt x="1890773" y="2247255"/>
                </a:cubicBezTo>
                <a:lnTo>
                  <a:pt x="108501" y="2247255"/>
                </a:lnTo>
                <a:cubicBezTo>
                  <a:pt x="48578" y="2247255"/>
                  <a:pt x="0" y="2198677"/>
                  <a:pt x="0" y="2138754"/>
                </a:cubicBezTo>
                <a:lnTo>
                  <a:pt x="0" y="108501"/>
                </a:lnTo>
                <a:cubicBezTo>
                  <a:pt x="0" y="48578"/>
                  <a:pt x="48578" y="0"/>
                  <a:pt x="108501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319" name="Google Shape;1319;p39"/>
          <p:cNvSpPr txBox="1"/>
          <p:nvPr>
            <p:ph idx="1" type="body"/>
          </p:nvPr>
        </p:nvSpPr>
        <p:spPr>
          <a:xfrm>
            <a:off x="4438625" y="603500"/>
            <a:ext cx="4475400" cy="1134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25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Open Lab:</a:t>
            </a:r>
            <a:r>
              <a:rPr lang="en-GB" sz="925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NaaVRE demonstrator</a:t>
            </a:r>
            <a:endParaRPr sz="925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25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Laserfarm:</a:t>
            </a:r>
            <a:r>
              <a:rPr lang="en-GB" sz="925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Lidar analysis for macro-ecology (LifeWatch VLIC / BIOMAC)</a:t>
            </a:r>
            <a:endParaRPr sz="925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25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Vol2bird:</a:t>
            </a:r>
            <a:r>
              <a:rPr lang="en-GB" sz="925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Study bird migration using radar data (LifeWatch VLIC / BIOMAC)</a:t>
            </a:r>
            <a:endParaRPr sz="925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25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Phytoplankton traits</a:t>
            </a:r>
            <a:r>
              <a:rPr lang="en-GB" sz="925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computation (LifeWatch Italy)</a:t>
            </a:r>
            <a:endParaRPr sz="925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25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Veluwe proto digital twins </a:t>
            </a:r>
            <a:r>
              <a:rPr lang="en-GB" sz="925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(NWO LTER-LIFE / NIOO-KNAW)</a:t>
            </a:r>
            <a:endParaRPr sz="925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25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Waddenzee proto digital twin</a:t>
            </a:r>
            <a:r>
              <a:rPr lang="en-GB" sz="925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(NWO LTER-LIFE / NIOZ)</a:t>
            </a:r>
            <a:endParaRPr b="1" sz="925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25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CIMPAL invasive species </a:t>
            </a:r>
            <a:r>
              <a:rPr lang="en-GB" sz="925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(LifeWatch / ULouvain)</a:t>
            </a:r>
            <a:endParaRPr sz="925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20" name="Google Shape;1320;p39"/>
          <p:cNvSpPr/>
          <p:nvPr/>
        </p:nvSpPr>
        <p:spPr>
          <a:xfrm flipH="1">
            <a:off x="2174946" y="4131839"/>
            <a:ext cx="2954100" cy="2954400"/>
          </a:xfrm>
          <a:prstGeom prst="arc">
            <a:avLst>
              <a:gd fmla="val 16200000" name="adj1"/>
              <a:gd fmla="val 20354996" name="adj2"/>
            </a:avLst>
          </a:prstGeom>
          <a:noFill/>
          <a:ln cap="rnd" cmpd="sng" w="127000">
            <a:solidFill>
              <a:schemeClr val="accent4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1" name="Google Shape;1321;p39"/>
          <p:cNvSpPr/>
          <p:nvPr/>
        </p:nvSpPr>
        <p:spPr>
          <a:xfrm flipH="1">
            <a:off x="2793740" y="4525346"/>
            <a:ext cx="1493298" cy="618154"/>
          </a:xfrm>
          <a:custGeom>
            <a:rect b="b" l="l" r="r" t="t"/>
            <a:pathLst>
              <a:path extrusionOk="0" h="824205" w="1991064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2" name="Google Shape;1322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87050" y="1840286"/>
            <a:ext cx="4856949" cy="32311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326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40"/>
          <p:cNvSpPr txBox="1"/>
          <p:nvPr>
            <p:ph type="title"/>
          </p:nvPr>
        </p:nvSpPr>
        <p:spPr>
          <a:xfrm>
            <a:off x="146950" y="160025"/>
            <a:ext cx="8849400" cy="616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 project under development</a:t>
            </a:r>
            <a:endParaRPr/>
          </a:p>
        </p:txBody>
      </p:sp>
      <p:sp>
        <p:nvSpPr>
          <p:cNvPr id="1328" name="Google Shape;1328;p40"/>
          <p:cNvSpPr txBox="1"/>
          <p:nvPr>
            <p:ph idx="1" type="body"/>
          </p:nvPr>
        </p:nvSpPr>
        <p:spPr>
          <a:xfrm>
            <a:off x="146950" y="1113424"/>
            <a:ext cx="8849400" cy="3785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Current </a:t>
            </a:r>
            <a:r>
              <a:rPr lang="en-GB"/>
              <a:t>development</a:t>
            </a:r>
            <a:r>
              <a:rPr lang="en-GB"/>
              <a:t> efforts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/>
              <a:t>R code containerization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/>
              <a:t>R Studio support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/>
              <a:t>Visualization in NaaVRE workflows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/>
              <a:t>Shared assets plateforme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/>
              <a:t>FDO support with RO-crate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/>
              <a:t>Digital Twin </a:t>
            </a:r>
            <a:r>
              <a:rPr lang="en-GB"/>
              <a:t>support 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2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p41"/>
          <p:cNvSpPr txBox="1"/>
          <p:nvPr>
            <p:ph type="title"/>
          </p:nvPr>
        </p:nvSpPr>
        <p:spPr>
          <a:xfrm>
            <a:off x="146950" y="160025"/>
            <a:ext cx="8849400" cy="616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Try it yourself!</a:t>
            </a:r>
            <a:endParaRPr/>
          </a:p>
        </p:txBody>
      </p:sp>
      <p:sp>
        <p:nvSpPr>
          <p:cNvPr id="1334" name="Google Shape;1334;p41"/>
          <p:cNvSpPr txBox="1"/>
          <p:nvPr/>
        </p:nvSpPr>
        <p:spPr>
          <a:xfrm>
            <a:off x="838200" y="3914350"/>
            <a:ext cx="3643500" cy="7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u="sng">
                <a:solidFill>
                  <a:schemeClr val="hlink"/>
                </a:solidFill>
                <a:latin typeface="Titillium Web"/>
                <a:ea typeface="Titillium Web"/>
                <a:cs typeface="Titillium Web"/>
                <a:sym typeface="Titillium Web"/>
                <a:hlinkClick r:id="rId3"/>
              </a:rPr>
              <a:t>https://qcdis.github.io/NaaVRE-website</a:t>
            </a:r>
            <a:endParaRPr sz="1000"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Tutorials &amp; documentation</a:t>
            </a:r>
            <a:endParaRPr sz="15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335" name="Google Shape;1335;p41"/>
          <p:cNvSpPr txBox="1"/>
          <p:nvPr/>
        </p:nvSpPr>
        <p:spPr>
          <a:xfrm>
            <a:off x="4662300" y="3906700"/>
            <a:ext cx="3643500" cy="7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u="sng">
                <a:solidFill>
                  <a:schemeClr val="hlink"/>
                </a:solidFill>
                <a:latin typeface="Titillium Web"/>
                <a:ea typeface="Titillium Web"/>
                <a:cs typeface="Titillium Web"/>
                <a:sym typeface="Titillium Web"/>
                <a:hlinkClick r:id="rId4"/>
              </a:rPr>
              <a:t>https://naavre.lifewatch.dev</a:t>
            </a:r>
            <a:endParaRPr sz="1000"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500">
                <a:latin typeface="Titillium Web"/>
                <a:ea typeface="Titillium Web"/>
                <a:cs typeface="Titillium Web"/>
                <a:sym typeface="Titillium Web"/>
              </a:rPr>
              <a:t>Try NaaVRE</a:t>
            </a:r>
            <a:endParaRPr sz="15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336" name="Google Shape;1336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5197" y="1637162"/>
            <a:ext cx="2269500" cy="2269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7" name="Google Shape;1337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49300" y="1637175"/>
            <a:ext cx="2269500" cy="2269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38" name="Google Shape;1338;p41"/>
          <p:cNvGrpSpPr/>
          <p:nvPr/>
        </p:nvGrpSpPr>
        <p:grpSpPr>
          <a:xfrm>
            <a:off x="6474731" y="236224"/>
            <a:ext cx="2369216" cy="919298"/>
            <a:chOff x="621850" y="1551700"/>
            <a:chExt cx="6411950" cy="2487950"/>
          </a:xfrm>
        </p:grpSpPr>
        <p:sp>
          <p:nvSpPr>
            <p:cNvPr id="1339" name="Google Shape;1339;p41"/>
            <p:cNvSpPr/>
            <p:nvPr/>
          </p:nvSpPr>
          <p:spPr>
            <a:xfrm>
              <a:off x="621850" y="1551700"/>
              <a:ext cx="2781350" cy="1964400"/>
            </a:xfrm>
            <a:custGeom>
              <a:rect b="b" l="l" r="r" t="t"/>
              <a:pathLst>
                <a:path extrusionOk="0" h="78576" w="111254">
                  <a:moveTo>
                    <a:pt x="67887" y="1"/>
                  </a:moveTo>
                  <a:cubicBezTo>
                    <a:pt x="59765" y="1"/>
                    <a:pt x="51658" y="4089"/>
                    <a:pt x="46792" y="11965"/>
                  </a:cubicBezTo>
                  <a:cubicBezTo>
                    <a:pt x="46257" y="11919"/>
                    <a:pt x="45716" y="11896"/>
                    <a:pt x="45173" y="11896"/>
                  </a:cubicBezTo>
                  <a:cubicBezTo>
                    <a:pt x="41666" y="11896"/>
                    <a:pt x="38045" y="12855"/>
                    <a:pt x="34866" y="14799"/>
                  </a:cubicBezTo>
                  <a:cubicBezTo>
                    <a:pt x="34676" y="14742"/>
                    <a:pt x="34524" y="14685"/>
                    <a:pt x="34333" y="14628"/>
                  </a:cubicBezTo>
                  <a:cubicBezTo>
                    <a:pt x="30854" y="13709"/>
                    <a:pt x="26423" y="13677"/>
                    <a:pt x="19122" y="13677"/>
                  </a:cubicBezTo>
                  <a:cubicBezTo>
                    <a:pt x="18561" y="13677"/>
                    <a:pt x="17982" y="13677"/>
                    <a:pt x="17386" y="13677"/>
                  </a:cubicBezTo>
                  <a:lnTo>
                    <a:pt x="1" y="13677"/>
                  </a:lnTo>
                  <a:lnTo>
                    <a:pt x="1" y="72946"/>
                  </a:lnTo>
                  <a:lnTo>
                    <a:pt x="17386" y="72946"/>
                  </a:lnTo>
                  <a:cubicBezTo>
                    <a:pt x="25736" y="72946"/>
                    <a:pt x="30510" y="73041"/>
                    <a:pt x="33173" y="73745"/>
                  </a:cubicBezTo>
                  <a:cubicBezTo>
                    <a:pt x="35836" y="74467"/>
                    <a:pt x="36711" y="75418"/>
                    <a:pt x="38518" y="78576"/>
                  </a:cubicBezTo>
                  <a:lnTo>
                    <a:pt x="42417" y="78576"/>
                  </a:lnTo>
                  <a:cubicBezTo>
                    <a:pt x="44243" y="75418"/>
                    <a:pt x="45099" y="74467"/>
                    <a:pt x="47762" y="73745"/>
                  </a:cubicBezTo>
                  <a:cubicBezTo>
                    <a:pt x="50425" y="73041"/>
                    <a:pt x="55199" y="72946"/>
                    <a:pt x="63549" y="72946"/>
                  </a:cubicBezTo>
                  <a:lnTo>
                    <a:pt x="80953" y="72946"/>
                  </a:lnTo>
                  <a:lnTo>
                    <a:pt x="80953" y="37529"/>
                  </a:lnTo>
                  <a:cubicBezTo>
                    <a:pt x="82932" y="36654"/>
                    <a:pt x="84320" y="34676"/>
                    <a:pt x="84320" y="32374"/>
                  </a:cubicBezTo>
                  <a:cubicBezTo>
                    <a:pt x="84320" y="29274"/>
                    <a:pt x="81790" y="26763"/>
                    <a:pt x="78690" y="26763"/>
                  </a:cubicBezTo>
                  <a:cubicBezTo>
                    <a:pt x="75590" y="26763"/>
                    <a:pt x="73079" y="29274"/>
                    <a:pt x="73079" y="32374"/>
                  </a:cubicBezTo>
                  <a:cubicBezTo>
                    <a:pt x="73079" y="34638"/>
                    <a:pt x="74467" y="36635"/>
                    <a:pt x="76446" y="37510"/>
                  </a:cubicBezTo>
                  <a:lnTo>
                    <a:pt x="76446" y="68457"/>
                  </a:lnTo>
                  <a:lnTo>
                    <a:pt x="63549" y="68457"/>
                  </a:lnTo>
                  <a:cubicBezTo>
                    <a:pt x="62953" y="68457"/>
                    <a:pt x="62374" y="68457"/>
                    <a:pt x="61813" y="68457"/>
                  </a:cubicBezTo>
                  <a:cubicBezTo>
                    <a:pt x="54512" y="68457"/>
                    <a:pt x="50081" y="68489"/>
                    <a:pt x="46602" y="69408"/>
                  </a:cubicBezTo>
                  <a:cubicBezTo>
                    <a:pt x="45099" y="69807"/>
                    <a:pt x="43825" y="70454"/>
                    <a:pt x="42722" y="71310"/>
                  </a:cubicBezTo>
                  <a:lnTo>
                    <a:pt x="42722" y="44281"/>
                  </a:lnTo>
                  <a:cubicBezTo>
                    <a:pt x="44700" y="43406"/>
                    <a:pt x="46088" y="41428"/>
                    <a:pt x="46088" y="39127"/>
                  </a:cubicBezTo>
                  <a:cubicBezTo>
                    <a:pt x="46088" y="36026"/>
                    <a:pt x="43578" y="33516"/>
                    <a:pt x="40477" y="33516"/>
                  </a:cubicBezTo>
                  <a:cubicBezTo>
                    <a:pt x="37377" y="33516"/>
                    <a:pt x="34847" y="36026"/>
                    <a:pt x="34847" y="39127"/>
                  </a:cubicBezTo>
                  <a:cubicBezTo>
                    <a:pt x="34847" y="41371"/>
                    <a:pt x="36236" y="43387"/>
                    <a:pt x="38233" y="44262"/>
                  </a:cubicBezTo>
                  <a:lnTo>
                    <a:pt x="38233" y="71310"/>
                  </a:lnTo>
                  <a:cubicBezTo>
                    <a:pt x="37110" y="70473"/>
                    <a:pt x="35836" y="69807"/>
                    <a:pt x="34333" y="69408"/>
                  </a:cubicBezTo>
                  <a:cubicBezTo>
                    <a:pt x="30854" y="68489"/>
                    <a:pt x="26423" y="68457"/>
                    <a:pt x="19122" y="68457"/>
                  </a:cubicBezTo>
                  <a:cubicBezTo>
                    <a:pt x="18561" y="68457"/>
                    <a:pt x="17982" y="68457"/>
                    <a:pt x="17386" y="68457"/>
                  </a:cubicBezTo>
                  <a:lnTo>
                    <a:pt x="4490" y="68457"/>
                  </a:lnTo>
                  <a:lnTo>
                    <a:pt x="4490" y="18166"/>
                  </a:lnTo>
                  <a:lnTo>
                    <a:pt x="17386" y="18166"/>
                  </a:lnTo>
                  <a:cubicBezTo>
                    <a:pt x="23434" y="18166"/>
                    <a:pt x="27581" y="18223"/>
                    <a:pt x="30434" y="18508"/>
                  </a:cubicBezTo>
                  <a:cubicBezTo>
                    <a:pt x="29103" y="20011"/>
                    <a:pt x="27961" y="21761"/>
                    <a:pt x="27086" y="23777"/>
                  </a:cubicBezTo>
                  <a:cubicBezTo>
                    <a:pt x="20505" y="24043"/>
                    <a:pt x="13620" y="29274"/>
                    <a:pt x="13620" y="37814"/>
                  </a:cubicBezTo>
                  <a:cubicBezTo>
                    <a:pt x="13620" y="45556"/>
                    <a:pt x="19840" y="51928"/>
                    <a:pt x="27524" y="51928"/>
                  </a:cubicBezTo>
                  <a:lnTo>
                    <a:pt x="35361" y="51928"/>
                  </a:lnTo>
                  <a:lnTo>
                    <a:pt x="35361" y="45860"/>
                  </a:lnTo>
                  <a:cubicBezTo>
                    <a:pt x="33687" y="44567"/>
                    <a:pt x="32507" y="42646"/>
                    <a:pt x="32127" y="40534"/>
                  </a:cubicBezTo>
                  <a:cubicBezTo>
                    <a:pt x="31119" y="35798"/>
                    <a:pt x="35265" y="30681"/>
                    <a:pt x="40135" y="30662"/>
                  </a:cubicBezTo>
                  <a:cubicBezTo>
                    <a:pt x="40243" y="30658"/>
                    <a:pt x="40351" y="30656"/>
                    <a:pt x="40460" y="30656"/>
                  </a:cubicBezTo>
                  <a:cubicBezTo>
                    <a:pt x="42670" y="30656"/>
                    <a:pt x="44852" y="31575"/>
                    <a:pt x="46412" y="33116"/>
                  </a:cubicBezTo>
                  <a:cubicBezTo>
                    <a:pt x="48276" y="34828"/>
                    <a:pt x="49170" y="37472"/>
                    <a:pt x="48865" y="39983"/>
                  </a:cubicBezTo>
                  <a:cubicBezTo>
                    <a:pt x="48637" y="42246"/>
                    <a:pt x="47477" y="44529"/>
                    <a:pt x="45575" y="45898"/>
                  </a:cubicBezTo>
                  <a:lnTo>
                    <a:pt x="45575" y="51928"/>
                  </a:lnTo>
                  <a:lnTo>
                    <a:pt x="73592" y="51928"/>
                  </a:lnTo>
                  <a:lnTo>
                    <a:pt x="73592" y="39127"/>
                  </a:lnTo>
                  <a:cubicBezTo>
                    <a:pt x="71957" y="37833"/>
                    <a:pt x="70758" y="35969"/>
                    <a:pt x="70378" y="33915"/>
                  </a:cubicBezTo>
                  <a:cubicBezTo>
                    <a:pt x="69275" y="29103"/>
                    <a:pt x="73459" y="23948"/>
                    <a:pt x="78367" y="23910"/>
                  </a:cubicBezTo>
                  <a:cubicBezTo>
                    <a:pt x="78467" y="23906"/>
                    <a:pt x="78567" y="23904"/>
                    <a:pt x="78667" y="23904"/>
                  </a:cubicBezTo>
                  <a:cubicBezTo>
                    <a:pt x="81113" y="23904"/>
                    <a:pt x="83511" y="25013"/>
                    <a:pt x="85119" y="26877"/>
                  </a:cubicBezTo>
                  <a:cubicBezTo>
                    <a:pt x="88334" y="30282"/>
                    <a:pt x="87592" y="36426"/>
                    <a:pt x="83807" y="39165"/>
                  </a:cubicBezTo>
                  <a:lnTo>
                    <a:pt x="83807" y="51928"/>
                  </a:lnTo>
                  <a:lnTo>
                    <a:pt x="91548" y="51928"/>
                  </a:lnTo>
                  <a:cubicBezTo>
                    <a:pt x="102428" y="51928"/>
                    <a:pt x="111254" y="42893"/>
                    <a:pt x="111254" y="31880"/>
                  </a:cubicBezTo>
                  <a:cubicBezTo>
                    <a:pt x="111254" y="19813"/>
                    <a:pt x="101445" y="11959"/>
                    <a:pt x="91515" y="11959"/>
                  </a:cubicBezTo>
                  <a:cubicBezTo>
                    <a:pt x="90707" y="11959"/>
                    <a:pt x="89898" y="12011"/>
                    <a:pt x="89094" y="12117"/>
                  </a:cubicBezTo>
                  <a:cubicBezTo>
                    <a:pt x="84263" y="4166"/>
                    <a:pt x="76141" y="20"/>
                    <a:pt x="68000" y="1"/>
                  </a:cubicBezTo>
                  <a:cubicBezTo>
                    <a:pt x="67963" y="1"/>
                    <a:pt x="67925" y="1"/>
                    <a:pt x="67887" y="1"/>
                  </a:cubicBezTo>
                  <a:close/>
                </a:path>
              </a:pathLst>
            </a:custGeom>
            <a:solidFill>
              <a:srgbClr val="3C8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0" name="Google Shape;1340;p41"/>
            <p:cNvSpPr/>
            <p:nvPr/>
          </p:nvSpPr>
          <p:spPr>
            <a:xfrm>
              <a:off x="621850" y="3641150"/>
              <a:ext cx="2023850" cy="394700"/>
            </a:xfrm>
            <a:custGeom>
              <a:rect b="b" l="l" r="r" t="t"/>
              <a:pathLst>
                <a:path extrusionOk="0" h="15788" w="80954">
                  <a:moveTo>
                    <a:pt x="62541" y="2226"/>
                  </a:moveTo>
                  <a:cubicBezTo>
                    <a:pt x="63321" y="2226"/>
                    <a:pt x="63930" y="2454"/>
                    <a:pt x="64367" y="2891"/>
                  </a:cubicBezTo>
                  <a:cubicBezTo>
                    <a:pt x="64786" y="3329"/>
                    <a:pt x="65014" y="3881"/>
                    <a:pt x="65014" y="4546"/>
                  </a:cubicBezTo>
                  <a:cubicBezTo>
                    <a:pt x="65014" y="5269"/>
                    <a:pt x="64786" y="5840"/>
                    <a:pt x="64348" y="6239"/>
                  </a:cubicBezTo>
                  <a:cubicBezTo>
                    <a:pt x="63911" y="6658"/>
                    <a:pt x="63302" y="6848"/>
                    <a:pt x="62522" y="6848"/>
                  </a:cubicBezTo>
                  <a:lnTo>
                    <a:pt x="59384" y="6848"/>
                  </a:lnTo>
                  <a:lnTo>
                    <a:pt x="59384" y="2226"/>
                  </a:lnTo>
                  <a:close/>
                  <a:moveTo>
                    <a:pt x="19992" y="6353"/>
                  </a:moveTo>
                  <a:cubicBezTo>
                    <a:pt x="20734" y="6353"/>
                    <a:pt x="21361" y="6524"/>
                    <a:pt x="21894" y="6867"/>
                  </a:cubicBezTo>
                  <a:cubicBezTo>
                    <a:pt x="22445" y="7190"/>
                    <a:pt x="22864" y="7666"/>
                    <a:pt x="23149" y="8274"/>
                  </a:cubicBezTo>
                  <a:cubicBezTo>
                    <a:pt x="23473" y="8864"/>
                    <a:pt x="23625" y="9549"/>
                    <a:pt x="23625" y="10348"/>
                  </a:cubicBezTo>
                  <a:cubicBezTo>
                    <a:pt x="23625" y="11527"/>
                    <a:pt x="23282" y="12478"/>
                    <a:pt x="22617" y="13201"/>
                  </a:cubicBezTo>
                  <a:cubicBezTo>
                    <a:pt x="21970" y="13924"/>
                    <a:pt x="21095" y="14285"/>
                    <a:pt x="20030" y="14285"/>
                  </a:cubicBezTo>
                  <a:cubicBezTo>
                    <a:pt x="19288" y="14285"/>
                    <a:pt x="18622" y="14133"/>
                    <a:pt x="18052" y="13790"/>
                  </a:cubicBezTo>
                  <a:cubicBezTo>
                    <a:pt x="17462" y="13448"/>
                    <a:pt x="17005" y="12973"/>
                    <a:pt x="16663" y="12383"/>
                  </a:cubicBezTo>
                  <a:cubicBezTo>
                    <a:pt x="16340" y="11793"/>
                    <a:pt x="16169" y="11108"/>
                    <a:pt x="16169" y="10348"/>
                  </a:cubicBezTo>
                  <a:cubicBezTo>
                    <a:pt x="16169" y="9568"/>
                    <a:pt x="16340" y="8883"/>
                    <a:pt x="16663" y="8293"/>
                  </a:cubicBezTo>
                  <a:cubicBezTo>
                    <a:pt x="17005" y="7685"/>
                    <a:pt x="17462" y="7209"/>
                    <a:pt x="18014" y="6867"/>
                  </a:cubicBezTo>
                  <a:cubicBezTo>
                    <a:pt x="18603" y="6524"/>
                    <a:pt x="19250" y="6353"/>
                    <a:pt x="19992" y="6353"/>
                  </a:cubicBezTo>
                  <a:close/>
                  <a:moveTo>
                    <a:pt x="33002" y="6353"/>
                  </a:moveTo>
                  <a:cubicBezTo>
                    <a:pt x="33725" y="6353"/>
                    <a:pt x="34352" y="6524"/>
                    <a:pt x="34885" y="6867"/>
                  </a:cubicBezTo>
                  <a:cubicBezTo>
                    <a:pt x="35437" y="7190"/>
                    <a:pt x="35855" y="7666"/>
                    <a:pt x="36159" y="8274"/>
                  </a:cubicBezTo>
                  <a:cubicBezTo>
                    <a:pt x="36464" y="8864"/>
                    <a:pt x="36616" y="9549"/>
                    <a:pt x="36616" y="10348"/>
                  </a:cubicBezTo>
                  <a:cubicBezTo>
                    <a:pt x="36616" y="11527"/>
                    <a:pt x="36293" y="12478"/>
                    <a:pt x="35627" y="13201"/>
                  </a:cubicBezTo>
                  <a:cubicBezTo>
                    <a:pt x="34980" y="13924"/>
                    <a:pt x="34105" y="14285"/>
                    <a:pt x="33021" y="14285"/>
                  </a:cubicBezTo>
                  <a:cubicBezTo>
                    <a:pt x="32279" y="14285"/>
                    <a:pt x="31632" y="14133"/>
                    <a:pt x="31043" y="13790"/>
                  </a:cubicBezTo>
                  <a:cubicBezTo>
                    <a:pt x="30472" y="13448"/>
                    <a:pt x="30016" y="12973"/>
                    <a:pt x="29673" y="12383"/>
                  </a:cubicBezTo>
                  <a:cubicBezTo>
                    <a:pt x="29350" y="11793"/>
                    <a:pt x="29179" y="11108"/>
                    <a:pt x="29179" y="10348"/>
                  </a:cubicBezTo>
                  <a:cubicBezTo>
                    <a:pt x="29179" y="9568"/>
                    <a:pt x="29350" y="8883"/>
                    <a:pt x="29673" y="8293"/>
                  </a:cubicBezTo>
                  <a:cubicBezTo>
                    <a:pt x="30016" y="7685"/>
                    <a:pt x="30453" y="7209"/>
                    <a:pt x="31024" y="6867"/>
                  </a:cubicBezTo>
                  <a:cubicBezTo>
                    <a:pt x="31594" y="6524"/>
                    <a:pt x="32260" y="6353"/>
                    <a:pt x="33002" y="6353"/>
                  </a:cubicBezTo>
                  <a:close/>
                  <a:moveTo>
                    <a:pt x="1" y="267"/>
                  </a:moveTo>
                  <a:lnTo>
                    <a:pt x="1" y="15559"/>
                  </a:lnTo>
                  <a:lnTo>
                    <a:pt x="1618" y="15559"/>
                  </a:lnTo>
                  <a:lnTo>
                    <a:pt x="1618" y="3405"/>
                  </a:lnTo>
                  <a:lnTo>
                    <a:pt x="10576" y="15559"/>
                  </a:lnTo>
                  <a:lnTo>
                    <a:pt x="11737" y="15559"/>
                  </a:lnTo>
                  <a:lnTo>
                    <a:pt x="11737" y="267"/>
                  </a:lnTo>
                  <a:lnTo>
                    <a:pt x="10082" y="267"/>
                  </a:lnTo>
                  <a:lnTo>
                    <a:pt x="10082" y="12421"/>
                  </a:lnTo>
                  <a:lnTo>
                    <a:pt x="1161" y="267"/>
                  </a:lnTo>
                  <a:close/>
                  <a:moveTo>
                    <a:pt x="40211" y="0"/>
                  </a:moveTo>
                  <a:lnTo>
                    <a:pt x="46488" y="15559"/>
                  </a:lnTo>
                  <a:lnTo>
                    <a:pt x="48276" y="15559"/>
                  </a:lnTo>
                  <a:lnTo>
                    <a:pt x="54610" y="0"/>
                  </a:lnTo>
                  <a:lnTo>
                    <a:pt x="51871" y="0"/>
                  </a:lnTo>
                  <a:lnTo>
                    <a:pt x="47401" y="11356"/>
                  </a:lnTo>
                  <a:lnTo>
                    <a:pt x="42988" y="0"/>
                  </a:lnTo>
                  <a:close/>
                  <a:moveTo>
                    <a:pt x="56835" y="0"/>
                  </a:moveTo>
                  <a:lnTo>
                    <a:pt x="56835" y="15559"/>
                  </a:lnTo>
                  <a:lnTo>
                    <a:pt x="59384" y="15559"/>
                  </a:lnTo>
                  <a:lnTo>
                    <a:pt x="59384" y="8959"/>
                  </a:lnTo>
                  <a:lnTo>
                    <a:pt x="60050" y="8959"/>
                  </a:lnTo>
                  <a:lnTo>
                    <a:pt x="65356" y="15559"/>
                  </a:lnTo>
                  <a:lnTo>
                    <a:pt x="68590" y="15559"/>
                  </a:lnTo>
                  <a:lnTo>
                    <a:pt x="63131" y="8940"/>
                  </a:lnTo>
                  <a:cubicBezTo>
                    <a:pt x="63911" y="8883"/>
                    <a:pt x="64615" y="8712"/>
                    <a:pt x="65223" y="8408"/>
                  </a:cubicBezTo>
                  <a:cubicBezTo>
                    <a:pt x="65965" y="8027"/>
                    <a:pt x="66536" y="7514"/>
                    <a:pt x="66935" y="6848"/>
                  </a:cubicBezTo>
                  <a:cubicBezTo>
                    <a:pt x="67354" y="6182"/>
                    <a:pt x="67563" y="5402"/>
                    <a:pt x="67563" y="4489"/>
                  </a:cubicBezTo>
                  <a:cubicBezTo>
                    <a:pt x="67563" y="3633"/>
                    <a:pt x="67354" y="2872"/>
                    <a:pt x="66935" y="2207"/>
                  </a:cubicBezTo>
                  <a:cubicBezTo>
                    <a:pt x="66536" y="1522"/>
                    <a:pt x="65965" y="989"/>
                    <a:pt x="65223" y="609"/>
                  </a:cubicBezTo>
                  <a:cubicBezTo>
                    <a:pt x="64481" y="210"/>
                    <a:pt x="63626" y="0"/>
                    <a:pt x="62655" y="0"/>
                  </a:cubicBezTo>
                  <a:close/>
                  <a:moveTo>
                    <a:pt x="70473" y="0"/>
                  </a:moveTo>
                  <a:lnTo>
                    <a:pt x="70473" y="15559"/>
                  </a:lnTo>
                  <a:lnTo>
                    <a:pt x="80953" y="15559"/>
                  </a:lnTo>
                  <a:lnTo>
                    <a:pt x="80953" y="13220"/>
                  </a:lnTo>
                  <a:lnTo>
                    <a:pt x="73041" y="13220"/>
                  </a:lnTo>
                  <a:lnTo>
                    <a:pt x="73041" y="8731"/>
                  </a:lnTo>
                  <a:lnTo>
                    <a:pt x="80193" y="8731"/>
                  </a:lnTo>
                  <a:lnTo>
                    <a:pt x="80193" y="6486"/>
                  </a:lnTo>
                  <a:lnTo>
                    <a:pt x="73041" y="6486"/>
                  </a:lnTo>
                  <a:lnTo>
                    <a:pt x="73041" y="2340"/>
                  </a:lnTo>
                  <a:lnTo>
                    <a:pt x="80839" y="2340"/>
                  </a:lnTo>
                  <a:lnTo>
                    <a:pt x="80839" y="0"/>
                  </a:lnTo>
                  <a:close/>
                  <a:moveTo>
                    <a:pt x="19763" y="4889"/>
                  </a:moveTo>
                  <a:cubicBezTo>
                    <a:pt x="18774" y="4889"/>
                    <a:pt x="17899" y="5136"/>
                    <a:pt x="17120" y="5630"/>
                  </a:cubicBezTo>
                  <a:cubicBezTo>
                    <a:pt x="16321" y="6106"/>
                    <a:pt x="15693" y="6753"/>
                    <a:pt x="15237" y="7590"/>
                  </a:cubicBezTo>
                  <a:cubicBezTo>
                    <a:pt x="14799" y="8388"/>
                    <a:pt x="14571" y="9321"/>
                    <a:pt x="14571" y="10367"/>
                  </a:cubicBezTo>
                  <a:cubicBezTo>
                    <a:pt x="14571" y="11375"/>
                    <a:pt x="14799" y="12307"/>
                    <a:pt x="15237" y="13125"/>
                  </a:cubicBezTo>
                  <a:cubicBezTo>
                    <a:pt x="15693" y="13924"/>
                    <a:pt x="16321" y="14589"/>
                    <a:pt x="17120" y="15065"/>
                  </a:cubicBezTo>
                  <a:cubicBezTo>
                    <a:pt x="17899" y="15540"/>
                    <a:pt x="18793" y="15788"/>
                    <a:pt x="19782" y="15788"/>
                  </a:cubicBezTo>
                  <a:cubicBezTo>
                    <a:pt x="20562" y="15788"/>
                    <a:pt x="21266" y="15635"/>
                    <a:pt x="21894" y="15312"/>
                  </a:cubicBezTo>
                  <a:cubicBezTo>
                    <a:pt x="22521" y="14989"/>
                    <a:pt x="23035" y="14532"/>
                    <a:pt x="23415" y="13962"/>
                  </a:cubicBezTo>
                  <a:cubicBezTo>
                    <a:pt x="23473" y="13905"/>
                    <a:pt x="23492" y="13828"/>
                    <a:pt x="23530" y="13771"/>
                  </a:cubicBezTo>
                  <a:lnTo>
                    <a:pt x="23530" y="15559"/>
                  </a:lnTo>
                  <a:lnTo>
                    <a:pt x="25089" y="15559"/>
                  </a:lnTo>
                  <a:lnTo>
                    <a:pt x="25089" y="5117"/>
                  </a:lnTo>
                  <a:lnTo>
                    <a:pt x="23530" y="5117"/>
                  </a:lnTo>
                  <a:lnTo>
                    <a:pt x="23530" y="6905"/>
                  </a:lnTo>
                  <a:cubicBezTo>
                    <a:pt x="23492" y="6829"/>
                    <a:pt x="23473" y="6772"/>
                    <a:pt x="23415" y="6715"/>
                  </a:cubicBezTo>
                  <a:cubicBezTo>
                    <a:pt x="23035" y="6144"/>
                    <a:pt x="22521" y="5688"/>
                    <a:pt x="21894" y="5383"/>
                  </a:cubicBezTo>
                  <a:cubicBezTo>
                    <a:pt x="21266" y="5060"/>
                    <a:pt x="20562" y="4889"/>
                    <a:pt x="19763" y="4889"/>
                  </a:cubicBezTo>
                  <a:close/>
                  <a:moveTo>
                    <a:pt x="32755" y="4889"/>
                  </a:moveTo>
                  <a:cubicBezTo>
                    <a:pt x="31785" y="4889"/>
                    <a:pt x="30891" y="5136"/>
                    <a:pt x="30111" y="5630"/>
                  </a:cubicBezTo>
                  <a:cubicBezTo>
                    <a:pt x="29331" y="6106"/>
                    <a:pt x="28703" y="6753"/>
                    <a:pt x="28247" y="7590"/>
                  </a:cubicBezTo>
                  <a:cubicBezTo>
                    <a:pt x="27809" y="8388"/>
                    <a:pt x="27581" y="9321"/>
                    <a:pt x="27581" y="10367"/>
                  </a:cubicBezTo>
                  <a:cubicBezTo>
                    <a:pt x="27581" y="11375"/>
                    <a:pt x="27809" y="12307"/>
                    <a:pt x="28247" y="13125"/>
                  </a:cubicBezTo>
                  <a:cubicBezTo>
                    <a:pt x="28703" y="13924"/>
                    <a:pt x="29331" y="14589"/>
                    <a:pt x="30111" y="15065"/>
                  </a:cubicBezTo>
                  <a:cubicBezTo>
                    <a:pt x="30891" y="15540"/>
                    <a:pt x="31785" y="15788"/>
                    <a:pt x="32774" y="15788"/>
                  </a:cubicBezTo>
                  <a:cubicBezTo>
                    <a:pt x="33573" y="15788"/>
                    <a:pt x="34276" y="15635"/>
                    <a:pt x="34885" y="15312"/>
                  </a:cubicBezTo>
                  <a:cubicBezTo>
                    <a:pt x="35532" y="14989"/>
                    <a:pt x="36045" y="14532"/>
                    <a:pt x="36426" y="13962"/>
                  </a:cubicBezTo>
                  <a:cubicBezTo>
                    <a:pt x="36464" y="13905"/>
                    <a:pt x="36502" y="13828"/>
                    <a:pt x="36540" y="13771"/>
                  </a:cubicBezTo>
                  <a:lnTo>
                    <a:pt x="36540" y="15559"/>
                  </a:lnTo>
                  <a:lnTo>
                    <a:pt x="38100" y="15559"/>
                  </a:lnTo>
                  <a:lnTo>
                    <a:pt x="38100" y="5117"/>
                  </a:lnTo>
                  <a:lnTo>
                    <a:pt x="36540" y="5117"/>
                  </a:lnTo>
                  <a:lnTo>
                    <a:pt x="36540" y="6905"/>
                  </a:lnTo>
                  <a:cubicBezTo>
                    <a:pt x="36502" y="6829"/>
                    <a:pt x="36464" y="6772"/>
                    <a:pt x="36426" y="6715"/>
                  </a:cubicBezTo>
                  <a:cubicBezTo>
                    <a:pt x="36045" y="6144"/>
                    <a:pt x="35532" y="5688"/>
                    <a:pt x="34885" y="5383"/>
                  </a:cubicBezTo>
                  <a:cubicBezTo>
                    <a:pt x="34276" y="5060"/>
                    <a:pt x="33554" y="4889"/>
                    <a:pt x="32755" y="4889"/>
                  </a:cubicBezTo>
                  <a:close/>
                </a:path>
              </a:pathLst>
            </a:custGeom>
            <a:solidFill>
              <a:srgbClr val="3C8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1" name="Google Shape;1341;p41"/>
            <p:cNvSpPr/>
            <p:nvPr/>
          </p:nvSpPr>
          <p:spPr>
            <a:xfrm>
              <a:off x="3819250" y="1986800"/>
              <a:ext cx="3214550" cy="372375"/>
            </a:xfrm>
            <a:custGeom>
              <a:rect b="b" l="l" r="r" t="t"/>
              <a:pathLst>
                <a:path extrusionOk="0" h="14895" w="128582">
                  <a:moveTo>
                    <a:pt x="37015" y="6088"/>
                  </a:moveTo>
                  <a:cubicBezTo>
                    <a:pt x="37700" y="6088"/>
                    <a:pt x="38271" y="6221"/>
                    <a:pt x="38746" y="6506"/>
                  </a:cubicBezTo>
                  <a:cubicBezTo>
                    <a:pt x="39222" y="6791"/>
                    <a:pt x="39602" y="7191"/>
                    <a:pt x="39850" y="7723"/>
                  </a:cubicBezTo>
                  <a:cubicBezTo>
                    <a:pt x="40043" y="8125"/>
                    <a:pt x="40167" y="8585"/>
                    <a:pt x="40202" y="9112"/>
                  </a:cubicBezTo>
                  <a:lnTo>
                    <a:pt x="33536" y="9112"/>
                  </a:lnTo>
                  <a:cubicBezTo>
                    <a:pt x="33599" y="8624"/>
                    <a:pt x="33733" y="8193"/>
                    <a:pt x="33934" y="7818"/>
                  </a:cubicBezTo>
                  <a:cubicBezTo>
                    <a:pt x="34238" y="7267"/>
                    <a:pt x="34657" y="6848"/>
                    <a:pt x="35170" y="6544"/>
                  </a:cubicBezTo>
                  <a:cubicBezTo>
                    <a:pt x="35703" y="6240"/>
                    <a:pt x="36312" y="6088"/>
                    <a:pt x="37015" y="6088"/>
                  </a:cubicBezTo>
                  <a:close/>
                  <a:moveTo>
                    <a:pt x="18641" y="6126"/>
                  </a:moveTo>
                  <a:cubicBezTo>
                    <a:pt x="19326" y="6126"/>
                    <a:pt x="19935" y="6278"/>
                    <a:pt x="20448" y="6601"/>
                  </a:cubicBezTo>
                  <a:cubicBezTo>
                    <a:pt x="21000" y="6924"/>
                    <a:pt x="21418" y="7343"/>
                    <a:pt x="21723" y="7914"/>
                  </a:cubicBezTo>
                  <a:cubicBezTo>
                    <a:pt x="22046" y="8446"/>
                    <a:pt x="22198" y="9074"/>
                    <a:pt x="22198" y="9778"/>
                  </a:cubicBezTo>
                  <a:cubicBezTo>
                    <a:pt x="22198" y="10481"/>
                    <a:pt x="22046" y="11109"/>
                    <a:pt x="21723" y="11680"/>
                  </a:cubicBezTo>
                  <a:cubicBezTo>
                    <a:pt x="21418" y="12250"/>
                    <a:pt x="21000" y="12688"/>
                    <a:pt x="20448" y="13011"/>
                  </a:cubicBezTo>
                  <a:cubicBezTo>
                    <a:pt x="19935" y="13315"/>
                    <a:pt x="19326" y="13487"/>
                    <a:pt x="18641" y="13487"/>
                  </a:cubicBezTo>
                  <a:cubicBezTo>
                    <a:pt x="17957" y="13487"/>
                    <a:pt x="17348" y="13315"/>
                    <a:pt x="16815" y="13011"/>
                  </a:cubicBezTo>
                  <a:cubicBezTo>
                    <a:pt x="16264" y="12688"/>
                    <a:pt x="15845" y="12250"/>
                    <a:pt x="15541" y="11699"/>
                  </a:cubicBezTo>
                  <a:cubicBezTo>
                    <a:pt x="15237" y="11128"/>
                    <a:pt x="15084" y="10481"/>
                    <a:pt x="15084" y="9778"/>
                  </a:cubicBezTo>
                  <a:cubicBezTo>
                    <a:pt x="15084" y="9074"/>
                    <a:pt x="15237" y="8446"/>
                    <a:pt x="15541" y="7914"/>
                  </a:cubicBezTo>
                  <a:cubicBezTo>
                    <a:pt x="15845" y="7343"/>
                    <a:pt x="16264" y="6924"/>
                    <a:pt x="16815" y="6601"/>
                  </a:cubicBezTo>
                  <a:cubicBezTo>
                    <a:pt x="17348" y="6278"/>
                    <a:pt x="17957" y="6126"/>
                    <a:pt x="18641" y="6126"/>
                  </a:cubicBezTo>
                  <a:close/>
                  <a:moveTo>
                    <a:pt x="60392" y="6126"/>
                  </a:moveTo>
                  <a:cubicBezTo>
                    <a:pt x="61077" y="6126"/>
                    <a:pt x="61685" y="6278"/>
                    <a:pt x="62218" y="6601"/>
                  </a:cubicBezTo>
                  <a:cubicBezTo>
                    <a:pt x="62751" y="6924"/>
                    <a:pt x="63169" y="7343"/>
                    <a:pt x="63473" y="7914"/>
                  </a:cubicBezTo>
                  <a:cubicBezTo>
                    <a:pt x="63797" y="8446"/>
                    <a:pt x="63949" y="9074"/>
                    <a:pt x="63949" y="9778"/>
                  </a:cubicBezTo>
                  <a:cubicBezTo>
                    <a:pt x="63949" y="10481"/>
                    <a:pt x="63797" y="11109"/>
                    <a:pt x="63473" y="11680"/>
                  </a:cubicBezTo>
                  <a:cubicBezTo>
                    <a:pt x="63169" y="12250"/>
                    <a:pt x="62751" y="12688"/>
                    <a:pt x="62218" y="13011"/>
                  </a:cubicBezTo>
                  <a:cubicBezTo>
                    <a:pt x="61685" y="13315"/>
                    <a:pt x="61077" y="13487"/>
                    <a:pt x="60392" y="13487"/>
                  </a:cubicBezTo>
                  <a:cubicBezTo>
                    <a:pt x="59707" y="13487"/>
                    <a:pt x="59099" y="13315"/>
                    <a:pt x="58566" y="13011"/>
                  </a:cubicBezTo>
                  <a:cubicBezTo>
                    <a:pt x="58033" y="12688"/>
                    <a:pt x="57596" y="12250"/>
                    <a:pt x="57292" y="11699"/>
                  </a:cubicBezTo>
                  <a:cubicBezTo>
                    <a:pt x="56987" y="11128"/>
                    <a:pt x="56835" y="10481"/>
                    <a:pt x="56835" y="9778"/>
                  </a:cubicBezTo>
                  <a:cubicBezTo>
                    <a:pt x="56835" y="9074"/>
                    <a:pt x="56987" y="8446"/>
                    <a:pt x="57292" y="7914"/>
                  </a:cubicBezTo>
                  <a:cubicBezTo>
                    <a:pt x="57596" y="7343"/>
                    <a:pt x="58033" y="6924"/>
                    <a:pt x="58566" y="6601"/>
                  </a:cubicBezTo>
                  <a:cubicBezTo>
                    <a:pt x="59099" y="6278"/>
                    <a:pt x="59707" y="6126"/>
                    <a:pt x="60392" y="6126"/>
                  </a:cubicBezTo>
                  <a:close/>
                  <a:moveTo>
                    <a:pt x="72166" y="6126"/>
                  </a:moveTo>
                  <a:cubicBezTo>
                    <a:pt x="72851" y="6126"/>
                    <a:pt x="73459" y="6278"/>
                    <a:pt x="73992" y="6601"/>
                  </a:cubicBezTo>
                  <a:cubicBezTo>
                    <a:pt x="74525" y="6924"/>
                    <a:pt x="74943" y="7343"/>
                    <a:pt x="75247" y="7914"/>
                  </a:cubicBezTo>
                  <a:cubicBezTo>
                    <a:pt x="75571" y="8446"/>
                    <a:pt x="75723" y="9074"/>
                    <a:pt x="75723" y="9778"/>
                  </a:cubicBezTo>
                  <a:cubicBezTo>
                    <a:pt x="75723" y="10481"/>
                    <a:pt x="75571" y="11109"/>
                    <a:pt x="75247" y="11680"/>
                  </a:cubicBezTo>
                  <a:cubicBezTo>
                    <a:pt x="74943" y="12250"/>
                    <a:pt x="74525" y="12688"/>
                    <a:pt x="73992" y="13011"/>
                  </a:cubicBezTo>
                  <a:cubicBezTo>
                    <a:pt x="73459" y="13315"/>
                    <a:pt x="72851" y="13487"/>
                    <a:pt x="72166" y="13487"/>
                  </a:cubicBezTo>
                  <a:cubicBezTo>
                    <a:pt x="71481" y="13487"/>
                    <a:pt x="70873" y="13315"/>
                    <a:pt x="70340" y="13011"/>
                  </a:cubicBezTo>
                  <a:cubicBezTo>
                    <a:pt x="69807" y="12688"/>
                    <a:pt x="69389" y="12250"/>
                    <a:pt x="69085" y="11699"/>
                  </a:cubicBezTo>
                  <a:cubicBezTo>
                    <a:pt x="68780" y="11128"/>
                    <a:pt x="68628" y="10481"/>
                    <a:pt x="68628" y="9778"/>
                  </a:cubicBezTo>
                  <a:cubicBezTo>
                    <a:pt x="68628" y="9074"/>
                    <a:pt x="68780" y="8446"/>
                    <a:pt x="69085" y="7914"/>
                  </a:cubicBezTo>
                  <a:cubicBezTo>
                    <a:pt x="69389" y="7343"/>
                    <a:pt x="69807" y="6924"/>
                    <a:pt x="70340" y="6601"/>
                  </a:cubicBezTo>
                  <a:cubicBezTo>
                    <a:pt x="70873" y="6278"/>
                    <a:pt x="71481" y="6126"/>
                    <a:pt x="72166" y="6126"/>
                  </a:cubicBezTo>
                  <a:close/>
                  <a:moveTo>
                    <a:pt x="48656" y="6107"/>
                  </a:moveTo>
                  <a:cubicBezTo>
                    <a:pt x="49322" y="6107"/>
                    <a:pt x="49931" y="6259"/>
                    <a:pt x="50463" y="6582"/>
                  </a:cubicBezTo>
                  <a:cubicBezTo>
                    <a:pt x="50977" y="6886"/>
                    <a:pt x="51395" y="7324"/>
                    <a:pt x="51681" y="7876"/>
                  </a:cubicBezTo>
                  <a:cubicBezTo>
                    <a:pt x="51985" y="8427"/>
                    <a:pt x="52137" y="9074"/>
                    <a:pt x="52137" y="9816"/>
                  </a:cubicBezTo>
                  <a:cubicBezTo>
                    <a:pt x="52137" y="10538"/>
                    <a:pt x="51985" y="11166"/>
                    <a:pt x="51681" y="11737"/>
                  </a:cubicBezTo>
                  <a:cubicBezTo>
                    <a:pt x="51395" y="12288"/>
                    <a:pt x="50977" y="12726"/>
                    <a:pt x="50463" y="13049"/>
                  </a:cubicBezTo>
                  <a:cubicBezTo>
                    <a:pt x="49931" y="13354"/>
                    <a:pt x="49322" y="13506"/>
                    <a:pt x="48637" y="13506"/>
                  </a:cubicBezTo>
                  <a:cubicBezTo>
                    <a:pt x="47952" y="13506"/>
                    <a:pt x="47363" y="13354"/>
                    <a:pt x="46849" y="13049"/>
                  </a:cubicBezTo>
                  <a:cubicBezTo>
                    <a:pt x="46336" y="12726"/>
                    <a:pt x="45936" y="12288"/>
                    <a:pt x="45651" y="11737"/>
                  </a:cubicBezTo>
                  <a:cubicBezTo>
                    <a:pt x="45366" y="11166"/>
                    <a:pt x="45213" y="10538"/>
                    <a:pt x="45213" y="9816"/>
                  </a:cubicBezTo>
                  <a:cubicBezTo>
                    <a:pt x="45213" y="9074"/>
                    <a:pt x="45366" y="8427"/>
                    <a:pt x="45651" y="7876"/>
                  </a:cubicBezTo>
                  <a:cubicBezTo>
                    <a:pt x="45936" y="7324"/>
                    <a:pt x="46336" y="6886"/>
                    <a:pt x="46849" y="6582"/>
                  </a:cubicBezTo>
                  <a:cubicBezTo>
                    <a:pt x="47382" y="6259"/>
                    <a:pt x="47971" y="6107"/>
                    <a:pt x="48656" y="6107"/>
                  </a:cubicBezTo>
                  <a:close/>
                  <a:moveTo>
                    <a:pt x="98453" y="6107"/>
                  </a:moveTo>
                  <a:cubicBezTo>
                    <a:pt x="99138" y="6107"/>
                    <a:pt x="99727" y="6259"/>
                    <a:pt x="100222" y="6582"/>
                  </a:cubicBezTo>
                  <a:cubicBezTo>
                    <a:pt x="100735" y="6886"/>
                    <a:pt x="101116" y="7324"/>
                    <a:pt x="101401" y="7876"/>
                  </a:cubicBezTo>
                  <a:cubicBezTo>
                    <a:pt x="101686" y="8427"/>
                    <a:pt x="101838" y="9074"/>
                    <a:pt x="101838" y="9816"/>
                  </a:cubicBezTo>
                  <a:cubicBezTo>
                    <a:pt x="101838" y="10919"/>
                    <a:pt x="101515" y="11813"/>
                    <a:pt x="100906" y="12479"/>
                  </a:cubicBezTo>
                  <a:cubicBezTo>
                    <a:pt x="100298" y="13163"/>
                    <a:pt x="99480" y="13506"/>
                    <a:pt x="98472" y="13506"/>
                  </a:cubicBezTo>
                  <a:cubicBezTo>
                    <a:pt x="97787" y="13506"/>
                    <a:pt x="97159" y="13334"/>
                    <a:pt x="96627" y="13030"/>
                  </a:cubicBezTo>
                  <a:cubicBezTo>
                    <a:pt x="96094" y="12707"/>
                    <a:pt x="95657" y="12269"/>
                    <a:pt x="95352" y="11718"/>
                  </a:cubicBezTo>
                  <a:cubicBezTo>
                    <a:pt x="95048" y="11166"/>
                    <a:pt x="94896" y="10538"/>
                    <a:pt x="94896" y="9816"/>
                  </a:cubicBezTo>
                  <a:cubicBezTo>
                    <a:pt x="94896" y="9093"/>
                    <a:pt x="95048" y="8465"/>
                    <a:pt x="95352" y="7914"/>
                  </a:cubicBezTo>
                  <a:cubicBezTo>
                    <a:pt x="95657" y="7343"/>
                    <a:pt x="96075" y="6886"/>
                    <a:pt x="96608" y="6582"/>
                  </a:cubicBezTo>
                  <a:cubicBezTo>
                    <a:pt x="97140" y="6259"/>
                    <a:pt x="97768" y="6107"/>
                    <a:pt x="98453" y="6107"/>
                  </a:cubicBezTo>
                  <a:close/>
                  <a:moveTo>
                    <a:pt x="123827" y="6107"/>
                  </a:moveTo>
                  <a:cubicBezTo>
                    <a:pt x="124511" y="6107"/>
                    <a:pt x="125101" y="6259"/>
                    <a:pt x="125595" y="6582"/>
                  </a:cubicBezTo>
                  <a:cubicBezTo>
                    <a:pt x="126109" y="6886"/>
                    <a:pt x="126489" y="7324"/>
                    <a:pt x="126775" y="7876"/>
                  </a:cubicBezTo>
                  <a:cubicBezTo>
                    <a:pt x="127060" y="8427"/>
                    <a:pt x="127212" y="9074"/>
                    <a:pt x="127212" y="9816"/>
                  </a:cubicBezTo>
                  <a:cubicBezTo>
                    <a:pt x="127212" y="10919"/>
                    <a:pt x="126908" y="11813"/>
                    <a:pt x="126280" y="12479"/>
                  </a:cubicBezTo>
                  <a:cubicBezTo>
                    <a:pt x="125672" y="13163"/>
                    <a:pt x="124854" y="13506"/>
                    <a:pt x="123846" y="13506"/>
                  </a:cubicBezTo>
                  <a:cubicBezTo>
                    <a:pt x="123161" y="13506"/>
                    <a:pt x="122552" y="13334"/>
                    <a:pt x="122001" y="13030"/>
                  </a:cubicBezTo>
                  <a:cubicBezTo>
                    <a:pt x="121468" y="12707"/>
                    <a:pt x="121030" y="12269"/>
                    <a:pt x="120726" y="11718"/>
                  </a:cubicBezTo>
                  <a:cubicBezTo>
                    <a:pt x="120422" y="11166"/>
                    <a:pt x="120270" y="10538"/>
                    <a:pt x="120270" y="9816"/>
                  </a:cubicBezTo>
                  <a:cubicBezTo>
                    <a:pt x="120270" y="9093"/>
                    <a:pt x="120422" y="8465"/>
                    <a:pt x="120726" y="7914"/>
                  </a:cubicBezTo>
                  <a:cubicBezTo>
                    <a:pt x="121030" y="7343"/>
                    <a:pt x="121468" y="6886"/>
                    <a:pt x="121982" y="6582"/>
                  </a:cubicBezTo>
                  <a:cubicBezTo>
                    <a:pt x="122533" y="6259"/>
                    <a:pt x="123142" y="6107"/>
                    <a:pt x="123827" y="6107"/>
                  </a:cubicBezTo>
                  <a:close/>
                  <a:moveTo>
                    <a:pt x="1" y="419"/>
                  </a:moveTo>
                  <a:lnTo>
                    <a:pt x="1" y="14685"/>
                  </a:lnTo>
                  <a:lnTo>
                    <a:pt x="1504" y="14685"/>
                  </a:lnTo>
                  <a:lnTo>
                    <a:pt x="1504" y="3358"/>
                  </a:lnTo>
                  <a:lnTo>
                    <a:pt x="9854" y="14685"/>
                  </a:lnTo>
                  <a:lnTo>
                    <a:pt x="10938" y="14685"/>
                  </a:lnTo>
                  <a:lnTo>
                    <a:pt x="10938" y="419"/>
                  </a:lnTo>
                  <a:lnTo>
                    <a:pt x="9416" y="419"/>
                  </a:lnTo>
                  <a:lnTo>
                    <a:pt x="9416" y="11771"/>
                  </a:lnTo>
                  <a:lnTo>
                    <a:pt x="1066" y="419"/>
                  </a:lnTo>
                  <a:close/>
                  <a:moveTo>
                    <a:pt x="27163" y="838"/>
                  </a:moveTo>
                  <a:lnTo>
                    <a:pt x="27163" y="4946"/>
                  </a:lnTo>
                  <a:lnTo>
                    <a:pt x="24690" y="4946"/>
                  </a:lnTo>
                  <a:lnTo>
                    <a:pt x="24690" y="6240"/>
                  </a:lnTo>
                  <a:lnTo>
                    <a:pt x="27163" y="6240"/>
                  </a:lnTo>
                  <a:lnTo>
                    <a:pt x="27163" y="14685"/>
                  </a:lnTo>
                  <a:lnTo>
                    <a:pt x="28608" y="14685"/>
                  </a:lnTo>
                  <a:lnTo>
                    <a:pt x="28608" y="6240"/>
                  </a:lnTo>
                  <a:lnTo>
                    <a:pt x="31043" y="6240"/>
                  </a:lnTo>
                  <a:lnTo>
                    <a:pt x="31043" y="4946"/>
                  </a:lnTo>
                  <a:lnTo>
                    <a:pt x="28608" y="4946"/>
                  </a:lnTo>
                  <a:lnTo>
                    <a:pt x="28608" y="838"/>
                  </a:lnTo>
                  <a:close/>
                  <a:moveTo>
                    <a:pt x="79527" y="1"/>
                  </a:moveTo>
                  <a:lnTo>
                    <a:pt x="79527" y="14685"/>
                  </a:lnTo>
                  <a:lnTo>
                    <a:pt x="80973" y="14685"/>
                  </a:lnTo>
                  <a:lnTo>
                    <a:pt x="80973" y="9817"/>
                  </a:lnTo>
                  <a:lnTo>
                    <a:pt x="85804" y="14685"/>
                  </a:lnTo>
                  <a:lnTo>
                    <a:pt x="87744" y="14685"/>
                  </a:lnTo>
                  <a:lnTo>
                    <a:pt x="82657" y="9616"/>
                  </a:lnTo>
                  <a:lnTo>
                    <a:pt x="82657" y="9616"/>
                  </a:lnTo>
                  <a:lnTo>
                    <a:pt x="87535" y="4946"/>
                  </a:lnTo>
                  <a:lnTo>
                    <a:pt x="85728" y="4946"/>
                  </a:lnTo>
                  <a:lnTo>
                    <a:pt x="80973" y="9553"/>
                  </a:lnTo>
                  <a:lnTo>
                    <a:pt x="80973" y="1"/>
                  </a:lnTo>
                  <a:close/>
                  <a:moveTo>
                    <a:pt x="18641" y="4737"/>
                  </a:moveTo>
                  <a:cubicBezTo>
                    <a:pt x="17690" y="4737"/>
                    <a:pt x="16834" y="4965"/>
                    <a:pt x="16054" y="5422"/>
                  </a:cubicBezTo>
                  <a:cubicBezTo>
                    <a:pt x="15294" y="5859"/>
                    <a:pt x="14685" y="6468"/>
                    <a:pt x="14228" y="7229"/>
                  </a:cubicBezTo>
                  <a:cubicBezTo>
                    <a:pt x="13791" y="7971"/>
                    <a:pt x="13582" y="8827"/>
                    <a:pt x="13582" y="9778"/>
                  </a:cubicBezTo>
                  <a:cubicBezTo>
                    <a:pt x="13582" y="10729"/>
                    <a:pt x="13791" y="11585"/>
                    <a:pt x="14228" y="12364"/>
                  </a:cubicBezTo>
                  <a:cubicBezTo>
                    <a:pt x="14685" y="13144"/>
                    <a:pt x="15294" y="13753"/>
                    <a:pt x="16054" y="14209"/>
                  </a:cubicBezTo>
                  <a:cubicBezTo>
                    <a:pt x="16834" y="14666"/>
                    <a:pt x="17690" y="14894"/>
                    <a:pt x="18641" y="14894"/>
                  </a:cubicBezTo>
                  <a:cubicBezTo>
                    <a:pt x="19592" y="14894"/>
                    <a:pt x="20448" y="14666"/>
                    <a:pt x="21209" y="14209"/>
                  </a:cubicBezTo>
                  <a:cubicBezTo>
                    <a:pt x="21970" y="13753"/>
                    <a:pt x="22560" y="13144"/>
                    <a:pt x="23016" y="12383"/>
                  </a:cubicBezTo>
                  <a:cubicBezTo>
                    <a:pt x="23473" y="11604"/>
                    <a:pt x="23701" y="10729"/>
                    <a:pt x="23701" y="9778"/>
                  </a:cubicBezTo>
                  <a:cubicBezTo>
                    <a:pt x="23701" y="8827"/>
                    <a:pt x="23473" y="7971"/>
                    <a:pt x="23016" y="7229"/>
                  </a:cubicBezTo>
                  <a:cubicBezTo>
                    <a:pt x="22560" y="6449"/>
                    <a:pt x="21970" y="5840"/>
                    <a:pt x="21209" y="5403"/>
                  </a:cubicBezTo>
                  <a:cubicBezTo>
                    <a:pt x="20448" y="4946"/>
                    <a:pt x="19592" y="4737"/>
                    <a:pt x="18641" y="4737"/>
                  </a:cubicBezTo>
                  <a:close/>
                  <a:moveTo>
                    <a:pt x="37073" y="4737"/>
                  </a:moveTo>
                  <a:cubicBezTo>
                    <a:pt x="36121" y="4737"/>
                    <a:pt x="35266" y="4946"/>
                    <a:pt x="34524" y="5403"/>
                  </a:cubicBezTo>
                  <a:cubicBezTo>
                    <a:pt x="33763" y="5840"/>
                    <a:pt x="33154" y="6449"/>
                    <a:pt x="32717" y="7229"/>
                  </a:cubicBezTo>
                  <a:cubicBezTo>
                    <a:pt x="32260" y="7971"/>
                    <a:pt x="32051" y="8846"/>
                    <a:pt x="32051" y="9797"/>
                  </a:cubicBezTo>
                  <a:cubicBezTo>
                    <a:pt x="32051" y="10767"/>
                    <a:pt x="32260" y="11623"/>
                    <a:pt x="32717" y="12402"/>
                  </a:cubicBezTo>
                  <a:cubicBezTo>
                    <a:pt x="33173" y="13182"/>
                    <a:pt x="33782" y="13791"/>
                    <a:pt x="34562" y="14228"/>
                  </a:cubicBezTo>
                  <a:cubicBezTo>
                    <a:pt x="35323" y="14666"/>
                    <a:pt x="36217" y="14894"/>
                    <a:pt x="37187" y="14894"/>
                  </a:cubicBezTo>
                  <a:cubicBezTo>
                    <a:pt x="37967" y="14894"/>
                    <a:pt x="38689" y="14742"/>
                    <a:pt x="39336" y="14457"/>
                  </a:cubicBezTo>
                  <a:cubicBezTo>
                    <a:pt x="40021" y="14152"/>
                    <a:pt x="40591" y="13734"/>
                    <a:pt x="41048" y="13182"/>
                  </a:cubicBezTo>
                  <a:lnTo>
                    <a:pt x="40116" y="12231"/>
                  </a:lnTo>
                  <a:cubicBezTo>
                    <a:pt x="39773" y="12669"/>
                    <a:pt x="39336" y="12992"/>
                    <a:pt x="38841" y="13220"/>
                  </a:cubicBezTo>
                  <a:cubicBezTo>
                    <a:pt x="38347" y="13411"/>
                    <a:pt x="37795" y="13525"/>
                    <a:pt x="37206" y="13525"/>
                  </a:cubicBezTo>
                  <a:cubicBezTo>
                    <a:pt x="36483" y="13525"/>
                    <a:pt x="35836" y="13373"/>
                    <a:pt x="35266" y="13049"/>
                  </a:cubicBezTo>
                  <a:cubicBezTo>
                    <a:pt x="34714" y="12726"/>
                    <a:pt x="34276" y="12288"/>
                    <a:pt x="33953" y="11718"/>
                  </a:cubicBezTo>
                  <a:cubicBezTo>
                    <a:pt x="33732" y="11304"/>
                    <a:pt x="33592" y="10850"/>
                    <a:pt x="33531" y="10348"/>
                  </a:cubicBezTo>
                  <a:lnTo>
                    <a:pt x="41523" y="10348"/>
                  </a:lnTo>
                  <a:cubicBezTo>
                    <a:pt x="41561" y="10158"/>
                    <a:pt x="41599" y="9987"/>
                    <a:pt x="41599" y="9854"/>
                  </a:cubicBezTo>
                  <a:cubicBezTo>
                    <a:pt x="41619" y="9702"/>
                    <a:pt x="41619" y="9568"/>
                    <a:pt x="41619" y="9454"/>
                  </a:cubicBezTo>
                  <a:cubicBezTo>
                    <a:pt x="41619" y="8541"/>
                    <a:pt x="41428" y="7723"/>
                    <a:pt x="41029" y="7020"/>
                  </a:cubicBezTo>
                  <a:cubicBezTo>
                    <a:pt x="40629" y="6297"/>
                    <a:pt x="40097" y="5726"/>
                    <a:pt x="39412" y="5327"/>
                  </a:cubicBezTo>
                  <a:cubicBezTo>
                    <a:pt x="38727" y="4927"/>
                    <a:pt x="37947" y="4737"/>
                    <a:pt x="37073" y="4737"/>
                  </a:cubicBezTo>
                  <a:close/>
                  <a:moveTo>
                    <a:pt x="43844" y="1"/>
                  </a:moveTo>
                  <a:lnTo>
                    <a:pt x="43844" y="14685"/>
                  </a:lnTo>
                  <a:lnTo>
                    <a:pt x="45290" y="14685"/>
                  </a:lnTo>
                  <a:lnTo>
                    <a:pt x="45290" y="13012"/>
                  </a:lnTo>
                  <a:lnTo>
                    <a:pt x="45290" y="13012"/>
                  </a:lnTo>
                  <a:cubicBezTo>
                    <a:pt x="45326" y="13070"/>
                    <a:pt x="45364" y="13127"/>
                    <a:pt x="45404" y="13182"/>
                  </a:cubicBezTo>
                  <a:cubicBezTo>
                    <a:pt x="45784" y="13715"/>
                    <a:pt x="46279" y="14133"/>
                    <a:pt x="46868" y="14438"/>
                  </a:cubicBezTo>
                  <a:cubicBezTo>
                    <a:pt x="47458" y="14742"/>
                    <a:pt x="48143" y="14894"/>
                    <a:pt x="48884" y="14894"/>
                  </a:cubicBezTo>
                  <a:cubicBezTo>
                    <a:pt x="49778" y="14894"/>
                    <a:pt x="50596" y="14666"/>
                    <a:pt x="51300" y="14228"/>
                  </a:cubicBezTo>
                  <a:cubicBezTo>
                    <a:pt x="52042" y="13772"/>
                    <a:pt x="52613" y="13163"/>
                    <a:pt x="53031" y="12402"/>
                  </a:cubicBezTo>
                  <a:cubicBezTo>
                    <a:pt x="53449" y="11642"/>
                    <a:pt x="53659" y="10786"/>
                    <a:pt x="53659" y="9835"/>
                  </a:cubicBezTo>
                  <a:cubicBezTo>
                    <a:pt x="53659" y="8865"/>
                    <a:pt x="53430" y="8009"/>
                    <a:pt x="53012" y="7248"/>
                  </a:cubicBezTo>
                  <a:cubicBezTo>
                    <a:pt x="52594" y="6468"/>
                    <a:pt x="52023" y="5859"/>
                    <a:pt x="51300" y="5422"/>
                  </a:cubicBezTo>
                  <a:cubicBezTo>
                    <a:pt x="50596" y="4965"/>
                    <a:pt x="49778" y="4737"/>
                    <a:pt x="48884" y="4737"/>
                  </a:cubicBezTo>
                  <a:cubicBezTo>
                    <a:pt x="48162" y="4737"/>
                    <a:pt x="47496" y="4870"/>
                    <a:pt x="46887" y="5175"/>
                  </a:cubicBezTo>
                  <a:cubicBezTo>
                    <a:pt x="46298" y="5460"/>
                    <a:pt x="45803" y="5878"/>
                    <a:pt x="45423" y="6411"/>
                  </a:cubicBezTo>
                  <a:cubicBezTo>
                    <a:pt x="45376" y="6473"/>
                    <a:pt x="45332" y="6537"/>
                    <a:pt x="45290" y="6601"/>
                  </a:cubicBezTo>
                  <a:lnTo>
                    <a:pt x="45290" y="6601"/>
                  </a:lnTo>
                  <a:lnTo>
                    <a:pt x="45290" y="1"/>
                  </a:lnTo>
                  <a:close/>
                  <a:moveTo>
                    <a:pt x="60392" y="4737"/>
                  </a:moveTo>
                  <a:cubicBezTo>
                    <a:pt x="59441" y="4737"/>
                    <a:pt x="58585" y="4965"/>
                    <a:pt x="57824" y="5422"/>
                  </a:cubicBezTo>
                  <a:cubicBezTo>
                    <a:pt x="57063" y="5859"/>
                    <a:pt x="56455" y="6468"/>
                    <a:pt x="55998" y="7229"/>
                  </a:cubicBezTo>
                  <a:cubicBezTo>
                    <a:pt x="55542" y="7971"/>
                    <a:pt x="55333" y="8827"/>
                    <a:pt x="55333" y="9778"/>
                  </a:cubicBezTo>
                  <a:cubicBezTo>
                    <a:pt x="55333" y="10729"/>
                    <a:pt x="55542" y="11585"/>
                    <a:pt x="55998" y="12364"/>
                  </a:cubicBezTo>
                  <a:cubicBezTo>
                    <a:pt x="56455" y="13144"/>
                    <a:pt x="57063" y="13753"/>
                    <a:pt x="57824" y="14209"/>
                  </a:cubicBezTo>
                  <a:cubicBezTo>
                    <a:pt x="58585" y="14666"/>
                    <a:pt x="59441" y="14894"/>
                    <a:pt x="60392" y="14894"/>
                  </a:cubicBezTo>
                  <a:cubicBezTo>
                    <a:pt x="61343" y="14894"/>
                    <a:pt x="62199" y="14666"/>
                    <a:pt x="62960" y="14209"/>
                  </a:cubicBezTo>
                  <a:cubicBezTo>
                    <a:pt x="63721" y="13753"/>
                    <a:pt x="64329" y="13144"/>
                    <a:pt x="64767" y="12383"/>
                  </a:cubicBezTo>
                  <a:cubicBezTo>
                    <a:pt x="65223" y="11604"/>
                    <a:pt x="65452" y="10729"/>
                    <a:pt x="65452" y="9778"/>
                  </a:cubicBezTo>
                  <a:cubicBezTo>
                    <a:pt x="65452" y="8827"/>
                    <a:pt x="65223" y="7971"/>
                    <a:pt x="64767" y="7229"/>
                  </a:cubicBezTo>
                  <a:cubicBezTo>
                    <a:pt x="64329" y="6449"/>
                    <a:pt x="63721" y="5840"/>
                    <a:pt x="62960" y="5403"/>
                  </a:cubicBezTo>
                  <a:cubicBezTo>
                    <a:pt x="62199" y="4946"/>
                    <a:pt x="61343" y="4737"/>
                    <a:pt x="60392" y="4737"/>
                  </a:cubicBezTo>
                  <a:close/>
                  <a:moveTo>
                    <a:pt x="72166" y="4737"/>
                  </a:moveTo>
                  <a:cubicBezTo>
                    <a:pt x="71234" y="4737"/>
                    <a:pt x="70359" y="4965"/>
                    <a:pt x="69598" y="5422"/>
                  </a:cubicBezTo>
                  <a:cubicBezTo>
                    <a:pt x="68837" y="5859"/>
                    <a:pt x="68229" y="6468"/>
                    <a:pt x="67772" y="7229"/>
                  </a:cubicBezTo>
                  <a:cubicBezTo>
                    <a:pt x="67335" y="7971"/>
                    <a:pt x="67106" y="8827"/>
                    <a:pt x="67106" y="9778"/>
                  </a:cubicBezTo>
                  <a:cubicBezTo>
                    <a:pt x="67106" y="10729"/>
                    <a:pt x="67335" y="11585"/>
                    <a:pt x="67772" y="12364"/>
                  </a:cubicBezTo>
                  <a:cubicBezTo>
                    <a:pt x="68229" y="13144"/>
                    <a:pt x="68837" y="13753"/>
                    <a:pt x="69598" y="14209"/>
                  </a:cubicBezTo>
                  <a:cubicBezTo>
                    <a:pt x="70359" y="14666"/>
                    <a:pt x="71234" y="14894"/>
                    <a:pt x="72166" y="14894"/>
                  </a:cubicBezTo>
                  <a:cubicBezTo>
                    <a:pt x="73117" y="14894"/>
                    <a:pt x="73973" y="14666"/>
                    <a:pt x="74734" y="14209"/>
                  </a:cubicBezTo>
                  <a:cubicBezTo>
                    <a:pt x="75495" y="13753"/>
                    <a:pt x="76103" y="13144"/>
                    <a:pt x="76541" y="12383"/>
                  </a:cubicBezTo>
                  <a:cubicBezTo>
                    <a:pt x="76997" y="11604"/>
                    <a:pt x="77226" y="10729"/>
                    <a:pt x="77226" y="9778"/>
                  </a:cubicBezTo>
                  <a:cubicBezTo>
                    <a:pt x="77226" y="8827"/>
                    <a:pt x="76997" y="7971"/>
                    <a:pt x="76541" y="7229"/>
                  </a:cubicBezTo>
                  <a:cubicBezTo>
                    <a:pt x="76103" y="6449"/>
                    <a:pt x="75495" y="5840"/>
                    <a:pt x="74734" y="5403"/>
                  </a:cubicBezTo>
                  <a:cubicBezTo>
                    <a:pt x="73973" y="4946"/>
                    <a:pt x="73117" y="4737"/>
                    <a:pt x="72166" y="4737"/>
                  </a:cubicBezTo>
                  <a:close/>
                  <a:moveTo>
                    <a:pt x="98225" y="4737"/>
                  </a:moveTo>
                  <a:cubicBezTo>
                    <a:pt x="97312" y="4737"/>
                    <a:pt x="96494" y="4965"/>
                    <a:pt x="95752" y="5422"/>
                  </a:cubicBezTo>
                  <a:cubicBezTo>
                    <a:pt x="95029" y="5859"/>
                    <a:pt x="94439" y="6468"/>
                    <a:pt x="94021" y="7248"/>
                  </a:cubicBezTo>
                  <a:cubicBezTo>
                    <a:pt x="93602" y="8009"/>
                    <a:pt x="93393" y="8865"/>
                    <a:pt x="93393" y="9835"/>
                  </a:cubicBezTo>
                  <a:cubicBezTo>
                    <a:pt x="93393" y="10786"/>
                    <a:pt x="93602" y="11642"/>
                    <a:pt x="94021" y="12402"/>
                  </a:cubicBezTo>
                  <a:cubicBezTo>
                    <a:pt x="94439" y="13163"/>
                    <a:pt x="95029" y="13772"/>
                    <a:pt x="95752" y="14228"/>
                  </a:cubicBezTo>
                  <a:cubicBezTo>
                    <a:pt x="96494" y="14666"/>
                    <a:pt x="97312" y="14894"/>
                    <a:pt x="98244" y="14894"/>
                  </a:cubicBezTo>
                  <a:cubicBezTo>
                    <a:pt x="98985" y="14894"/>
                    <a:pt x="99632" y="14742"/>
                    <a:pt x="100222" y="14457"/>
                  </a:cubicBezTo>
                  <a:cubicBezTo>
                    <a:pt x="100811" y="14152"/>
                    <a:pt x="101287" y="13734"/>
                    <a:pt x="101648" y="13182"/>
                  </a:cubicBezTo>
                  <a:cubicBezTo>
                    <a:pt x="101681" y="13136"/>
                    <a:pt x="101713" y="13090"/>
                    <a:pt x="101743" y="13042"/>
                  </a:cubicBezTo>
                  <a:lnTo>
                    <a:pt x="101743" y="13042"/>
                  </a:lnTo>
                  <a:lnTo>
                    <a:pt x="101743" y="14685"/>
                  </a:lnTo>
                  <a:lnTo>
                    <a:pt x="103208" y="14685"/>
                  </a:lnTo>
                  <a:lnTo>
                    <a:pt x="103208" y="4946"/>
                  </a:lnTo>
                  <a:lnTo>
                    <a:pt x="101743" y="4946"/>
                  </a:lnTo>
                  <a:lnTo>
                    <a:pt x="101743" y="6570"/>
                  </a:lnTo>
                  <a:lnTo>
                    <a:pt x="101743" y="6570"/>
                  </a:lnTo>
                  <a:cubicBezTo>
                    <a:pt x="101713" y="6522"/>
                    <a:pt x="101681" y="6476"/>
                    <a:pt x="101648" y="6430"/>
                  </a:cubicBezTo>
                  <a:cubicBezTo>
                    <a:pt x="101287" y="5897"/>
                    <a:pt x="100811" y="5479"/>
                    <a:pt x="100222" y="5194"/>
                  </a:cubicBezTo>
                  <a:cubicBezTo>
                    <a:pt x="99632" y="4889"/>
                    <a:pt x="98966" y="4737"/>
                    <a:pt x="98225" y="4737"/>
                  </a:cubicBezTo>
                  <a:close/>
                  <a:moveTo>
                    <a:pt x="109219" y="4737"/>
                  </a:moveTo>
                  <a:cubicBezTo>
                    <a:pt x="108515" y="4737"/>
                    <a:pt x="107925" y="4851"/>
                    <a:pt x="107412" y="5079"/>
                  </a:cubicBezTo>
                  <a:cubicBezTo>
                    <a:pt x="106917" y="5308"/>
                    <a:pt x="106518" y="5631"/>
                    <a:pt x="106251" y="6030"/>
                  </a:cubicBezTo>
                  <a:cubicBezTo>
                    <a:pt x="105985" y="6430"/>
                    <a:pt x="105852" y="6924"/>
                    <a:pt x="105852" y="7476"/>
                  </a:cubicBezTo>
                  <a:cubicBezTo>
                    <a:pt x="105852" y="8047"/>
                    <a:pt x="105985" y="8522"/>
                    <a:pt x="106232" y="8884"/>
                  </a:cubicBezTo>
                  <a:cubicBezTo>
                    <a:pt x="106499" y="9245"/>
                    <a:pt x="106822" y="9530"/>
                    <a:pt x="107240" y="9721"/>
                  </a:cubicBezTo>
                  <a:cubicBezTo>
                    <a:pt x="107659" y="9930"/>
                    <a:pt x="108096" y="10082"/>
                    <a:pt x="108553" y="10234"/>
                  </a:cubicBezTo>
                  <a:cubicBezTo>
                    <a:pt x="109009" y="10348"/>
                    <a:pt x="109428" y="10481"/>
                    <a:pt x="109827" y="10615"/>
                  </a:cubicBezTo>
                  <a:cubicBezTo>
                    <a:pt x="110246" y="10767"/>
                    <a:pt x="110588" y="10938"/>
                    <a:pt x="110854" y="11185"/>
                  </a:cubicBezTo>
                  <a:cubicBezTo>
                    <a:pt x="111121" y="11413"/>
                    <a:pt x="111254" y="11737"/>
                    <a:pt x="111254" y="12155"/>
                  </a:cubicBezTo>
                  <a:cubicBezTo>
                    <a:pt x="111254" y="12593"/>
                    <a:pt x="111064" y="12935"/>
                    <a:pt x="110683" y="13182"/>
                  </a:cubicBezTo>
                  <a:cubicBezTo>
                    <a:pt x="110322" y="13449"/>
                    <a:pt x="109827" y="13563"/>
                    <a:pt x="109181" y="13563"/>
                  </a:cubicBezTo>
                  <a:cubicBezTo>
                    <a:pt x="108572" y="13563"/>
                    <a:pt x="108020" y="13449"/>
                    <a:pt x="107507" y="13239"/>
                  </a:cubicBezTo>
                  <a:cubicBezTo>
                    <a:pt x="107031" y="12992"/>
                    <a:pt x="106594" y="12650"/>
                    <a:pt x="106213" y="12174"/>
                  </a:cubicBezTo>
                  <a:lnTo>
                    <a:pt x="105281" y="13125"/>
                  </a:lnTo>
                  <a:cubicBezTo>
                    <a:pt x="105567" y="13487"/>
                    <a:pt x="105909" y="13791"/>
                    <a:pt x="106289" y="14057"/>
                  </a:cubicBezTo>
                  <a:cubicBezTo>
                    <a:pt x="106689" y="14324"/>
                    <a:pt x="107126" y="14533"/>
                    <a:pt x="107621" y="14685"/>
                  </a:cubicBezTo>
                  <a:cubicBezTo>
                    <a:pt x="108096" y="14818"/>
                    <a:pt x="108610" y="14894"/>
                    <a:pt x="109123" y="14894"/>
                  </a:cubicBezTo>
                  <a:cubicBezTo>
                    <a:pt x="110208" y="14894"/>
                    <a:pt x="111064" y="14628"/>
                    <a:pt x="111672" y="14133"/>
                  </a:cubicBezTo>
                  <a:cubicBezTo>
                    <a:pt x="112319" y="13601"/>
                    <a:pt x="112642" y="12897"/>
                    <a:pt x="112642" y="12022"/>
                  </a:cubicBezTo>
                  <a:cubicBezTo>
                    <a:pt x="112642" y="11413"/>
                    <a:pt x="112509" y="10919"/>
                    <a:pt x="112243" y="10557"/>
                  </a:cubicBezTo>
                  <a:cubicBezTo>
                    <a:pt x="111996" y="10177"/>
                    <a:pt x="111653" y="9892"/>
                    <a:pt x="111254" y="9682"/>
                  </a:cubicBezTo>
                  <a:cubicBezTo>
                    <a:pt x="110835" y="9473"/>
                    <a:pt x="110398" y="9302"/>
                    <a:pt x="109941" y="9169"/>
                  </a:cubicBezTo>
                  <a:cubicBezTo>
                    <a:pt x="109485" y="9036"/>
                    <a:pt x="109047" y="8903"/>
                    <a:pt x="108629" y="8769"/>
                  </a:cubicBezTo>
                  <a:cubicBezTo>
                    <a:pt x="108229" y="8636"/>
                    <a:pt x="107906" y="8465"/>
                    <a:pt x="107640" y="8256"/>
                  </a:cubicBezTo>
                  <a:cubicBezTo>
                    <a:pt x="107374" y="8028"/>
                    <a:pt x="107240" y="7742"/>
                    <a:pt x="107240" y="7362"/>
                  </a:cubicBezTo>
                  <a:cubicBezTo>
                    <a:pt x="107240" y="6982"/>
                    <a:pt x="107412" y="6658"/>
                    <a:pt x="107716" y="6430"/>
                  </a:cubicBezTo>
                  <a:cubicBezTo>
                    <a:pt x="108058" y="6183"/>
                    <a:pt x="108534" y="6050"/>
                    <a:pt x="109142" y="6050"/>
                  </a:cubicBezTo>
                  <a:cubicBezTo>
                    <a:pt x="109694" y="6050"/>
                    <a:pt x="110170" y="6164"/>
                    <a:pt x="110607" y="6373"/>
                  </a:cubicBezTo>
                  <a:cubicBezTo>
                    <a:pt x="111045" y="6563"/>
                    <a:pt x="111406" y="6848"/>
                    <a:pt x="111710" y="7229"/>
                  </a:cubicBezTo>
                  <a:lnTo>
                    <a:pt x="112642" y="6278"/>
                  </a:lnTo>
                  <a:cubicBezTo>
                    <a:pt x="112281" y="5783"/>
                    <a:pt x="111805" y="5384"/>
                    <a:pt x="111197" y="5117"/>
                  </a:cubicBezTo>
                  <a:cubicBezTo>
                    <a:pt x="110607" y="4870"/>
                    <a:pt x="109941" y="4737"/>
                    <a:pt x="109219" y="4737"/>
                  </a:cubicBezTo>
                  <a:close/>
                  <a:moveTo>
                    <a:pt x="123598" y="4737"/>
                  </a:moveTo>
                  <a:cubicBezTo>
                    <a:pt x="122685" y="4737"/>
                    <a:pt x="121867" y="4965"/>
                    <a:pt x="121145" y="5422"/>
                  </a:cubicBezTo>
                  <a:cubicBezTo>
                    <a:pt x="120403" y="5859"/>
                    <a:pt x="119813" y="6468"/>
                    <a:pt x="119395" y="7248"/>
                  </a:cubicBezTo>
                  <a:cubicBezTo>
                    <a:pt x="118976" y="8009"/>
                    <a:pt x="118767" y="8865"/>
                    <a:pt x="118767" y="9835"/>
                  </a:cubicBezTo>
                  <a:cubicBezTo>
                    <a:pt x="118767" y="10786"/>
                    <a:pt x="118976" y="11642"/>
                    <a:pt x="119395" y="12402"/>
                  </a:cubicBezTo>
                  <a:cubicBezTo>
                    <a:pt x="119813" y="13163"/>
                    <a:pt x="120403" y="13772"/>
                    <a:pt x="121145" y="14228"/>
                  </a:cubicBezTo>
                  <a:cubicBezTo>
                    <a:pt x="121867" y="14666"/>
                    <a:pt x="122704" y="14894"/>
                    <a:pt x="123617" y="14894"/>
                  </a:cubicBezTo>
                  <a:cubicBezTo>
                    <a:pt x="124359" y="14894"/>
                    <a:pt x="125006" y="14742"/>
                    <a:pt x="125595" y="14457"/>
                  </a:cubicBezTo>
                  <a:cubicBezTo>
                    <a:pt x="126185" y="14152"/>
                    <a:pt x="126661" y="13734"/>
                    <a:pt x="127022" y="13182"/>
                  </a:cubicBezTo>
                  <a:cubicBezTo>
                    <a:pt x="127062" y="13127"/>
                    <a:pt x="127100" y="13070"/>
                    <a:pt x="127136" y="13012"/>
                  </a:cubicBezTo>
                  <a:lnTo>
                    <a:pt x="127136" y="13012"/>
                  </a:lnTo>
                  <a:lnTo>
                    <a:pt x="127136" y="14685"/>
                  </a:lnTo>
                  <a:lnTo>
                    <a:pt x="128582" y="14685"/>
                  </a:lnTo>
                  <a:lnTo>
                    <a:pt x="128582" y="4946"/>
                  </a:lnTo>
                  <a:lnTo>
                    <a:pt x="127136" y="4946"/>
                  </a:lnTo>
                  <a:lnTo>
                    <a:pt x="127136" y="6599"/>
                  </a:lnTo>
                  <a:lnTo>
                    <a:pt x="127136" y="6599"/>
                  </a:lnTo>
                  <a:cubicBezTo>
                    <a:pt x="127100" y="6542"/>
                    <a:pt x="127062" y="6486"/>
                    <a:pt x="127022" y="6430"/>
                  </a:cubicBezTo>
                  <a:cubicBezTo>
                    <a:pt x="126661" y="5897"/>
                    <a:pt x="126185" y="5479"/>
                    <a:pt x="125595" y="5194"/>
                  </a:cubicBezTo>
                  <a:cubicBezTo>
                    <a:pt x="125006" y="4889"/>
                    <a:pt x="124340" y="4737"/>
                    <a:pt x="123598" y="4737"/>
                  </a:cubicBezTo>
                  <a:close/>
                </a:path>
              </a:pathLst>
            </a:custGeom>
            <a:solidFill>
              <a:srgbClr val="4A4A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2" name="Google Shape;1342;p41"/>
            <p:cNvSpPr/>
            <p:nvPr/>
          </p:nvSpPr>
          <p:spPr>
            <a:xfrm>
              <a:off x="3785975" y="2500850"/>
              <a:ext cx="2937325" cy="1418975"/>
            </a:xfrm>
            <a:custGeom>
              <a:rect b="b" l="l" r="r" t="t"/>
              <a:pathLst>
                <a:path extrusionOk="0" h="56759" w="117493">
                  <a:moveTo>
                    <a:pt x="16358" y="419"/>
                  </a:moveTo>
                  <a:cubicBezTo>
                    <a:pt x="15978" y="419"/>
                    <a:pt x="15636" y="552"/>
                    <a:pt x="15388" y="818"/>
                  </a:cubicBezTo>
                  <a:cubicBezTo>
                    <a:pt x="15141" y="1066"/>
                    <a:pt x="15008" y="1408"/>
                    <a:pt x="15008" y="1788"/>
                  </a:cubicBezTo>
                  <a:cubicBezTo>
                    <a:pt x="15008" y="2169"/>
                    <a:pt x="15141" y="2492"/>
                    <a:pt x="15388" y="2758"/>
                  </a:cubicBezTo>
                  <a:cubicBezTo>
                    <a:pt x="15636" y="3025"/>
                    <a:pt x="15978" y="3158"/>
                    <a:pt x="16358" y="3158"/>
                  </a:cubicBezTo>
                  <a:cubicBezTo>
                    <a:pt x="16758" y="3158"/>
                    <a:pt x="17081" y="3025"/>
                    <a:pt x="17328" y="2758"/>
                  </a:cubicBezTo>
                  <a:cubicBezTo>
                    <a:pt x="17576" y="2492"/>
                    <a:pt x="17709" y="2169"/>
                    <a:pt x="17709" y="1788"/>
                  </a:cubicBezTo>
                  <a:cubicBezTo>
                    <a:pt x="17709" y="1408"/>
                    <a:pt x="17576" y="1066"/>
                    <a:pt x="17328" y="818"/>
                  </a:cubicBezTo>
                  <a:cubicBezTo>
                    <a:pt x="17081" y="552"/>
                    <a:pt x="16758" y="419"/>
                    <a:pt x="16358" y="419"/>
                  </a:cubicBezTo>
                  <a:close/>
                  <a:moveTo>
                    <a:pt x="51623" y="6924"/>
                  </a:moveTo>
                  <a:cubicBezTo>
                    <a:pt x="52194" y="6924"/>
                    <a:pt x="52688" y="7057"/>
                    <a:pt x="53088" y="7323"/>
                  </a:cubicBezTo>
                  <a:cubicBezTo>
                    <a:pt x="53525" y="7571"/>
                    <a:pt x="53848" y="7913"/>
                    <a:pt x="54096" y="8370"/>
                  </a:cubicBezTo>
                  <a:cubicBezTo>
                    <a:pt x="54324" y="8826"/>
                    <a:pt x="54438" y="9359"/>
                    <a:pt x="54438" y="9948"/>
                  </a:cubicBezTo>
                  <a:cubicBezTo>
                    <a:pt x="54438" y="10842"/>
                    <a:pt x="54172" y="11565"/>
                    <a:pt x="53658" y="12136"/>
                  </a:cubicBezTo>
                  <a:cubicBezTo>
                    <a:pt x="53145" y="12706"/>
                    <a:pt x="52460" y="12973"/>
                    <a:pt x="51623" y="12973"/>
                  </a:cubicBezTo>
                  <a:cubicBezTo>
                    <a:pt x="51071" y="12973"/>
                    <a:pt x="50577" y="12858"/>
                    <a:pt x="50158" y="12611"/>
                  </a:cubicBezTo>
                  <a:cubicBezTo>
                    <a:pt x="49740" y="12345"/>
                    <a:pt x="49398" y="11984"/>
                    <a:pt x="49150" y="11527"/>
                  </a:cubicBezTo>
                  <a:cubicBezTo>
                    <a:pt x="48922" y="11071"/>
                    <a:pt x="48808" y="10557"/>
                    <a:pt x="48808" y="9948"/>
                  </a:cubicBezTo>
                  <a:cubicBezTo>
                    <a:pt x="48808" y="9359"/>
                    <a:pt x="48922" y="8826"/>
                    <a:pt x="49150" y="8370"/>
                  </a:cubicBezTo>
                  <a:cubicBezTo>
                    <a:pt x="49398" y="7913"/>
                    <a:pt x="49740" y="7571"/>
                    <a:pt x="50158" y="7323"/>
                  </a:cubicBezTo>
                  <a:cubicBezTo>
                    <a:pt x="50577" y="7057"/>
                    <a:pt x="51071" y="6924"/>
                    <a:pt x="51623" y="6924"/>
                  </a:cubicBezTo>
                  <a:close/>
                  <a:moveTo>
                    <a:pt x="0" y="419"/>
                  </a:moveTo>
                  <a:lnTo>
                    <a:pt x="5859" y="14932"/>
                  </a:lnTo>
                  <a:lnTo>
                    <a:pt x="7533" y="14932"/>
                  </a:lnTo>
                  <a:lnTo>
                    <a:pt x="13429" y="419"/>
                  </a:lnTo>
                  <a:lnTo>
                    <a:pt x="10880" y="419"/>
                  </a:lnTo>
                  <a:lnTo>
                    <a:pt x="6715" y="11013"/>
                  </a:lnTo>
                  <a:lnTo>
                    <a:pt x="2587" y="419"/>
                  </a:lnTo>
                  <a:close/>
                  <a:moveTo>
                    <a:pt x="15217" y="4984"/>
                  </a:moveTo>
                  <a:lnTo>
                    <a:pt x="15217" y="14932"/>
                  </a:lnTo>
                  <a:lnTo>
                    <a:pt x="17500" y="14932"/>
                  </a:lnTo>
                  <a:lnTo>
                    <a:pt x="17500" y="4984"/>
                  </a:lnTo>
                  <a:close/>
                  <a:moveTo>
                    <a:pt x="24918" y="4775"/>
                  </a:moveTo>
                  <a:cubicBezTo>
                    <a:pt x="23776" y="4775"/>
                    <a:pt x="22940" y="5174"/>
                    <a:pt x="22369" y="5954"/>
                  </a:cubicBezTo>
                  <a:cubicBezTo>
                    <a:pt x="22350" y="5973"/>
                    <a:pt x="22350" y="5992"/>
                    <a:pt x="22331" y="6011"/>
                  </a:cubicBezTo>
                  <a:lnTo>
                    <a:pt x="22331" y="4984"/>
                  </a:lnTo>
                  <a:lnTo>
                    <a:pt x="20048" y="4984"/>
                  </a:lnTo>
                  <a:lnTo>
                    <a:pt x="20048" y="14932"/>
                  </a:lnTo>
                  <a:lnTo>
                    <a:pt x="22331" y="14932"/>
                  </a:lnTo>
                  <a:lnTo>
                    <a:pt x="22331" y="9397"/>
                  </a:lnTo>
                  <a:cubicBezTo>
                    <a:pt x="22331" y="8541"/>
                    <a:pt x="22540" y="7913"/>
                    <a:pt x="22959" y="7514"/>
                  </a:cubicBezTo>
                  <a:cubicBezTo>
                    <a:pt x="23358" y="7114"/>
                    <a:pt x="23891" y="6905"/>
                    <a:pt x="24518" y="6905"/>
                  </a:cubicBezTo>
                  <a:cubicBezTo>
                    <a:pt x="24823" y="6905"/>
                    <a:pt x="25070" y="6943"/>
                    <a:pt x="25298" y="7038"/>
                  </a:cubicBezTo>
                  <a:cubicBezTo>
                    <a:pt x="25507" y="7114"/>
                    <a:pt x="25717" y="7247"/>
                    <a:pt x="25888" y="7438"/>
                  </a:cubicBezTo>
                  <a:lnTo>
                    <a:pt x="27390" y="5916"/>
                  </a:lnTo>
                  <a:cubicBezTo>
                    <a:pt x="27048" y="5516"/>
                    <a:pt x="26668" y="5212"/>
                    <a:pt x="26268" y="5041"/>
                  </a:cubicBezTo>
                  <a:cubicBezTo>
                    <a:pt x="25869" y="4870"/>
                    <a:pt x="25412" y="4775"/>
                    <a:pt x="24918" y="4775"/>
                  </a:cubicBezTo>
                  <a:close/>
                  <a:moveTo>
                    <a:pt x="30034" y="837"/>
                  </a:moveTo>
                  <a:lnTo>
                    <a:pt x="30034" y="4984"/>
                  </a:lnTo>
                  <a:lnTo>
                    <a:pt x="27657" y="4984"/>
                  </a:lnTo>
                  <a:lnTo>
                    <a:pt x="27657" y="7057"/>
                  </a:lnTo>
                  <a:lnTo>
                    <a:pt x="30034" y="7057"/>
                  </a:lnTo>
                  <a:lnTo>
                    <a:pt x="30034" y="14932"/>
                  </a:lnTo>
                  <a:lnTo>
                    <a:pt x="32317" y="14932"/>
                  </a:lnTo>
                  <a:lnTo>
                    <a:pt x="32317" y="7057"/>
                  </a:lnTo>
                  <a:lnTo>
                    <a:pt x="34713" y="7057"/>
                  </a:lnTo>
                  <a:lnTo>
                    <a:pt x="34713" y="4984"/>
                  </a:lnTo>
                  <a:lnTo>
                    <a:pt x="32317" y="4984"/>
                  </a:lnTo>
                  <a:lnTo>
                    <a:pt x="32317" y="837"/>
                  </a:lnTo>
                  <a:close/>
                  <a:moveTo>
                    <a:pt x="59098" y="0"/>
                  </a:moveTo>
                  <a:lnTo>
                    <a:pt x="59098" y="14932"/>
                  </a:lnTo>
                  <a:lnTo>
                    <a:pt x="61381" y="14932"/>
                  </a:lnTo>
                  <a:lnTo>
                    <a:pt x="61381" y="0"/>
                  </a:lnTo>
                  <a:close/>
                  <a:moveTo>
                    <a:pt x="36121" y="4984"/>
                  </a:moveTo>
                  <a:lnTo>
                    <a:pt x="36121" y="10766"/>
                  </a:lnTo>
                  <a:cubicBezTo>
                    <a:pt x="36121" y="11622"/>
                    <a:pt x="36292" y="12383"/>
                    <a:pt x="36654" y="13049"/>
                  </a:cubicBezTo>
                  <a:cubicBezTo>
                    <a:pt x="37034" y="13695"/>
                    <a:pt x="37548" y="14209"/>
                    <a:pt x="38194" y="14570"/>
                  </a:cubicBezTo>
                  <a:cubicBezTo>
                    <a:pt x="38860" y="14951"/>
                    <a:pt x="39602" y="15141"/>
                    <a:pt x="40439" y="15141"/>
                  </a:cubicBezTo>
                  <a:cubicBezTo>
                    <a:pt x="41314" y="15141"/>
                    <a:pt x="42056" y="14951"/>
                    <a:pt x="42702" y="14589"/>
                  </a:cubicBezTo>
                  <a:cubicBezTo>
                    <a:pt x="43349" y="14228"/>
                    <a:pt x="43863" y="13714"/>
                    <a:pt x="44224" y="13068"/>
                  </a:cubicBezTo>
                  <a:cubicBezTo>
                    <a:pt x="44585" y="12402"/>
                    <a:pt x="44776" y="11641"/>
                    <a:pt x="44776" y="10766"/>
                  </a:cubicBezTo>
                  <a:lnTo>
                    <a:pt x="44776" y="4984"/>
                  </a:lnTo>
                  <a:lnTo>
                    <a:pt x="42493" y="4984"/>
                  </a:lnTo>
                  <a:lnTo>
                    <a:pt x="42493" y="10652"/>
                  </a:lnTo>
                  <a:cubicBezTo>
                    <a:pt x="42493" y="11394"/>
                    <a:pt x="42322" y="11964"/>
                    <a:pt x="41960" y="12364"/>
                  </a:cubicBezTo>
                  <a:cubicBezTo>
                    <a:pt x="41618" y="12744"/>
                    <a:pt x="41104" y="12935"/>
                    <a:pt x="40439" y="12935"/>
                  </a:cubicBezTo>
                  <a:cubicBezTo>
                    <a:pt x="40020" y="12935"/>
                    <a:pt x="39640" y="12858"/>
                    <a:pt x="39336" y="12668"/>
                  </a:cubicBezTo>
                  <a:cubicBezTo>
                    <a:pt x="39031" y="12497"/>
                    <a:pt x="38784" y="12231"/>
                    <a:pt x="38632" y="11907"/>
                  </a:cubicBezTo>
                  <a:cubicBezTo>
                    <a:pt x="38480" y="11565"/>
                    <a:pt x="38404" y="11147"/>
                    <a:pt x="38404" y="10652"/>
                  </a:cubicBezTo>
                  <a:lnTo>
                    <a:pt x="38404" y="4984"/>
                  </a:lnTo>
                  <a:close/>
                  <a:moveTo>
                    <a:pt x="51243" y="4775"/>
                  </a:moveTo>
                  <a:cubicBezTo>
                    <a:pt x="50349" y="4775"/>
                    <a:pt x="49531" y="5003"/>
                    <a:pt x="48808" y="5478"/>
                  </a:cubicBezTo>
                  <a:cubicBezTo>
                    <a:pt x="48085" y="5935"/>
                    <a:pt x="47515" y="6563"/>
                    <a:pt x="47077" y="7342"/>
                  </a:cubicBezTo>
                  <a:cubicBezTo>
                    <a:pt x="46659" y="8122"/>
                    <a:pt x="46468" y="8997"/>
                    <a:pt x="46468" y="9967"/>
                  </a:cubicBezTo>
                  <a:cubicBezTo>
                    <a:pt x="46468" y="10937"/>
                    <a:pt x="46659" y="11812"/>
                    <a:pt x="47077" y="12611"/>
                  </a:cubicBezTo>
                  <a:cubicBezTo>
                    <a:pt x="47515" y="13391"/>
                    <a:pt x="48085" y="14000"/>
                    <a:pt x="48808" y="14456"/>
                  </a:cubicBezTo>
                  <a:cubicBezTo>
                    <a:pt x="49531" y="14913"/>
                    <a:pt x="50349" y="15141"/>
                    <a:pt x="51243" y="15141"/>
                  </a:cubicBezTo>
                  <a:cubicBezTo>
                    <a:pt x="52003" y="15141"/>
                    <a:pt x="52688" y="14970"/>
                    <a:pt x="53278" y="14665"/>
                  </a:cubicBezTo>
                  <a:cubicBezTo>
                    <a:pt x="53677" y="14437"/>
                    <a:pt x="54020" y="14152"/>
                    <a:pt x="54305" y="13829"/>
                  </a:cubicBezTo>
                  <a:lnTo>
                    <a:pt x="54305" y="14932"/>
                  </a:lnTo>
                  <a:lnTo>
                    <a:pt x="56568" y="14932"/>
                  </a:lnTo>
                  <a:lnTo>
                    <a:pt x="56568" y="4984"/>
                  </a:lnTo>
                  <a:lnTo>
                    <a:pt x="54305" y="4984"/>
                  </a:lnTo>
                  <a:lnTo>
                    <a:pt x="54305" y="6087"/>
                  </a:lnTo>
                  <a:cubicBezTo>
                    <a:pt x="54001" y="5764"/>
                    <a:pt x="53658" y="5478"/>
                    <a:pt x="53259" y="5269"/>
                  </a:cubicBezTo>
                  <a:cubicBezTo>
                    <a:pt x="52688" y="4946"/>
                    <a:pt x="52003" y="4775"/>
                    <a:pt x="51243" y="4775"/>
                  </a:cubicBezTo>
                  <a:close/>
                  <a:moveTo>
                    <a:pt x="6410" y="23301"/>
                  </a:moveTo>
                  <a:cubicBezTo>
                    <a:pt x="7133" y="23301"/>
                    <a:pt x="7704" y="23510"/>
                    <a:pt x="8103" y="23929"/>
                  </a:cubicBezTo>
                  <a:cubicBezTo>
                    <a:pt x="8503" y="24328"/>
                    <a:pt x="8712" y="24842"/>
                    <a:pt x="8712" y="25450"/>
                  </a:cubicBezTo>
                  <a:cubicBezTo>
                    <a:pt x="8712" y="26135"/>
                    <a:pt x="8503" y="26668"/>
                    <a:pt x="8084" y="27048"/>
                  </a:cubicBezTo>
                  <a:cubicBezTo>
                    <a:pt x="7685" y="27428"/>
                    <a:pt x="7114" y="27619"/>
                    <a:pt x="6391" y="27619"/>
                  </a:cubicBezTo>
                  <a:lnTo>
                    <a:pt x="3462" y="27619"/>
                  </a:lnTo>
                  <a:lnTo>
                    <a:pt x="3462" y="23301"/>
                  </a:lnTo>
                  <a:close/>
                  <a:moveTo>
                    <a:pt x="17671" y="27676"/>
                  </a:moveTo>
                  <a:cubicBezTo>
                    <a:pt x="18222" y="27676"/>
                    <a:pt x="18679" y="27790"/>
                    <a:pt x="19059" y="27999"/>
                  </a:cubicBezTo>
                  <a:cubicBezTo>
                    <a:pt x="19440" y="28227"/>
                    <a:pt x="19744" y="28551"/>
                    <a:pt x="19934" y="28950"/>
                  </a:cubicBezTo>
                  <a:cubicBezTo>
                    <a:pt x="20067" y="29197"/>
                    <a:pt x="20144" y="29464"/>
                    <a:pt x="20201" y="29749"/>
                  </a:cubicBezTo>
                  <a:lnTo>
                    <a:pt x="14913" y="29749"/>
                  </a:lnTo>
                  <a:cubicBezTo>
                    <a:pt x="14970" y="29521"/>
                    <a:pt x="15046" y="29292"/>
                    <a:pt x="15160" y="29102"/>
                  </a:cubicBezTo>
                  <a:cubicBezTo>
                    <a:pt x="15388" y="28646"/>
                    <a:pt x="15712" y="28303"/>
                    <a:pt x="16149" y="28037"/>
                  </a:cubicBezTo>
                  <a:cubicBezTo>
                    <a:pt x="16587" y="27790"/>
                    <a:pt x="17081" y="27676"/>
                    <a:pt x="17671" y="27676"/>
                  </a:cubicBezTo>
                  <a:close/>
                  <a:moveTo>
                    <a:pt x="37643" y="27676"/>
                  </a:moveTo>
                  <a:cubicBezTo>
                    <a:pt x="38194" y="27676"/>
                    <a:pt x="38670" y="27790"/>
                    <a:pt x="39031" y="27999"/>
                  </a:cubicBezTo>
                  <a:cubicBezTo>
                    <a:pt x="39431" y="28227"/>
                    <a:pt x="39716" y="28551"/>
                    <a:pt x="39925" y="28950"/>
                  </a:cubicBezTo>
                  <a:cubicBezTo>
                    <a:pt x="40039" y="29197"/>
                    <a:pt x="40134" y="29464"/>
                    <a:pt x="40191" y="29749"/>
                  </a:cubicBezTo>
                  <a:lnTo>
                    <a:pt x="34904" y="29749"/>
                  </a:lnTo>
                  <a:cubicBezTo>
                    <a:pt x="34961" y="29521"/>
                    <a:pt x="35037" y="29292"/>
                    <a:pt x="35132" y="29102"/>
                  </a:cubicBezTo>
                  <a:cubicBezTo>
                    <a:pt x="35379" y="28646"/>
                    <a:pt x="35703" y="28303"/>
                    <a:pt x="36140" y="28037"/>
                  </a:cubicBezTo>
                  <a:cubicBezTo>
                    <a:pt x="36558" y="27790"/>
                    <a:pt x="37072" y="27676"/>
                    <a:pt x="37643" y="27676"/>
                  </a:cubicBezTo>
                  <a:close/>
                  <a:moveTo>
                    <a:pt x="48808" y="27733"/>
                  </a:moveTo>
                  <a:cubicBezTo>
                    <a:pt x="49379" y="27733"/>
                    <a:pt x="49854" y="27866"/>
                    <a:pt x="50273" y="28132"/>
                  </a:cubicBezTo>
                  <a:cubicBezTo>
                    <a:pt x="50710" y="28379"/>
                    <a:pt x="51033" y="28722"/>
                    <a:pt x="51262" y="29178"/>
                  </a:cubicBezTo>
                  <a:cubicBezTo>
                    <a:pt x="51509" y="29635"/>
                    <a:pt x="51623" y="30167"/>
                    <a:pt x="51623" y="30757"/>
                  </a:cubicBezTo>
                  <a:cubicBezTo>
                    <a:pt x="51623" y="31651"/>
                    <a:pt x="51357" y="32374"/>
                    <a:pt x="50843" y="32944"/>
                  </a:cubicBezTo>
                  <a:cubicBezTo>
                    <a:pt x="50330" y="33515"/>
                    <a:pt x="49645" y="33781"/>
                    <a:pt x="48808" y="33781"/>
                  </a:cubicBezTo>
                  <a:cubicBezTo>
                    <a:pt x="48256" y="33781"/>
                    <a:pt x="47762" y="33667"/>
                    <a:pt x="47324" y="33420"/>
                  </a:cubicBezTo>
                  <a:cubicBezTo>
                    <a:pt x="46925" y="33154"/>
                    <a:pt x="46582" y="32792"/>
                    <a:pt x="46335" y="32336"/>
                  </a:cubicBezTo>
                  <a:cubicBezTo>
                    <a:pt x="46107" y="31879"/>
                    <a:pt x="45993" y="31366"/>
                    <a:pt x="45993" y="30757"/>
                  </a:cubicBezTo>
                  <a:cubicBezTo>
                    <a:pt x="45993" y="30167"/>
                    <a:pt x="46107" y="29635"/>
                    <a:pt x="46335" y="29178"/>
                  </a:cubicBezTo>
                  <a:cubicBezTo>
                    <a:pt x="46582" y="28722"/>
                    <a:pt x="46925" y="28379"/>
                    <a:pt x="47324" y="28132"/>
                  </a:cubicBezTo>
                  <a:cubicBezTo>
                    <a:pt x="47762" y="27866"/>
                    <a:pt x="48256" y="27733"/>
                    <a:pt x="48808" y="27733"/>
                  </a:cubicBezTo>
                  <a:close/>
                  <a:moveTo>
                    <a:pt x="1085" y="21228"/>
                  </a:moveTo>
                  <a:lnTo>
                    <a:pt x="1085" y="35741"/>
                  </a:lnTo>
                  <a:lnTo>
                    <a:pt x="3462" y="35741"/>
                  </a:lnTo>
                  <a:lnTo>
                    <a:pt x="3462" y="29578"/>
                  </a:lnTo>
                  <a:lnTo>
                    <a:pt x="4071" y="29578"/>
                  </a:lnTo>
                  <a:lnTo>
                    <a:pt x="9035" y="35741"/>
                  </a:lnTo>
                  <a:lnTo>
                    <a:pt x="12041" y="35741"/>
                  </a:lnTo>
                  <a:lnTo>
                    <a:pt x="6943" y="29559"/>
                  </a:lnTo>
                  <a:cubicBezTo>
                    <a:pt x="7685" y="29521"/>
                    <a:pt x="8332" y="29350"/>
                    <a:pt x="8921" y="29064"/>
                  </a:cubicBezTo>
                  <a:cubicBezTo>
                    <a:pt x="9606" y="28722"/>
                    <a:pt x="10139" y="28227"/>
                    <a:pt x="10519" y="27619"/>
                  </a:cubicBezTo>
                  <a:cubicBezTo>
                    <a:pt x="10899" y="26991"/>
                    <a:pt x="11090" y="26249"/>
                    <a:pt x="11090" y="25412"/>
                  </a:cubicBezTo>
                  <a:cubicBezTo>
                    <a:pt x="11090" y="24613"/>
                    <a:pt x="10899" y="23910"/>
                    <a:pt x="10519" y="23282"/>
                  </a:cubicBezTo>
                  <a:cubicBezTo>
                    <a:pt x="10139" y="22635"/>
                    <a:pt x="9606" y="22141"/>
                    <a:pt x="8921" y="21779"/>
                  </a:cubicBezTo>
                  <a:cubicBezTo>
                    <a:pt x="8217" y="21418"/>
                    <a:pt x="7419" y="21228"/>
                    <a:pt x="6506" y="21228"/>
                  </a:cubicBezTo>
                  <a:close/>
                  <a:moveTo>
                    <a:pt x="61152" y="25583"/>
                  </a:moveTo>
                  <a:cubicBezTo>
                    <a:pt x="60030" y="25583"/>
                    <a:pt x="59174" y="25964"/>
                    <a:pt x="58604" y="26763"/>
                  </a:cubicBezTo>
                  <a:cubicBezTo>
                    <a:pt x="58585" y="26782"/>
                    <a:pt x="58585" y="26801"/>
                    <a:pt x="58566" y="26839"/>
                  </a:cubicBezTo>
                  <a:lnTo>
                    <a:pt x="58566" y="25793"/>
                  </a:lnTo>
                  <a:lnTo>
                    <a:pt x="56283" y="25793"/>
                  </a:lnTo>
                  <a:lnTo>
                    <a:pt x="56283" y="35741"/>
                  </a:lnTo>
                  <a:lnTo>
                    <a:pt x="58566" y="35741"/>
                  </a:lnTo>
                  <a:lnTo>
                    <a:pt x="58566" y="30205"/>
                  </a:lnTo>
                  <a:cubicBezTo>
                    <a:pt x="58566" y="29350"/>
                    <a:pt x="58775" y="28722"/>
                    <a:pt x="59193" y="28322"/>
                  </a:cubicBezTo>
                  <a:cubicBezTo>
                    <a:pt x="59612" y="27923"/>
                    <a:pt x="60125" y="27714"/>
                    <a:pt x="60772" y="27714"/>
                  </a:cubicBezTo>
                  <a:cubicBezTo>
                    <a:pt x="61057" y="27714"/>
                    <a:pt x="61305" y="27752"/>
                    <a:pt x="61533" y="27847"/>
                  </a:cubicBezTo>
                  <a:cubicBezTo>
                    <a:pt x="61761" y="27923"/>
                    <a:pt x="61951" y="28056"/>
                    <a:pt x="62142" y="28246"/>
                  </a:cubicBezTo>
                  <a:lnTo>
                    <a:pt x="63625" y="26725"/>
                  </a:lnTo>
                  <a:cubicBezTo>
                    <a:pt x="63283" y="26325"/>
                    <a:pt x="62902" y="26021"/>
                    <a:pt x="62503" y="25850"/>
                  </a:cubicBezTo>
                  <a:cubicBezTo>
                    <a:pt x="62103" y="25678"/>
                    <a:pt x="61666" y="25583"/>
                    <a:pt x="61152" y="25583"/>
                  </a:cubicBezTo>
                  <a:close/>
                  <a:moveTo>
                    <a:pt x="74524" y="20809"/>
                  </a:moveTo>
                  <a:lnTo>
                    <a:pt x="74524" y="35741"/>
                  </a:lnTo>
                  <a:lnTo>
                    <a:pt x="76807" y="35741"/>
                  </a:lnTo>
                  <a:lnTo>
                    <a:pt x="76807" y="29996"/>
                  </a:lnTo>
                  <a:cubicBezTo>
                    <a:pt x="76807" y="29559"/>
                    <a:pt x="76902" y="29159"/>
                    <a:pt x="77111" y="28817"/>
                  </a:cubicBezTo>
                  <a:cubicBezTo>
                    <a:pt x="77301" y="28475"/>
                    <a:pt x="77567" y="28189"/>
                    <a:pt x="77910" y="27999"/>
                  </a:cubicBezTo>
                  <a:cubicBezTo>
                    <a:pt x="78252" y="27809"/>
                    <a:pt x="78652" y="27714"/>
                    <a:pt x="79089" y="27714"/>
                  </a:cubicBezTo>
                  <a:cubicBezTo>
                    <a:pt x="79755" y="27714"/>
                    <a:pt x="80287" y="27923"/>
                    <a:pt x="80706" y="28360"/>
                  </a:cubicBezTo>
                  <a:cubicBezTo>
                    <a:pt x="81143" y="28779"/>
                    <a:pt x="81353" y="29330"/>
                    <a:pt x="81353" y="29996"/>
                  </a:cubicBezTo>
                  <a:lnTo>
                    <a:pt x="81353" y="35741"/>
                  </a:lnTo>
                  <a:lnTo>
                    <a:pt x="83635" y="35741"/>
                  </a:lnTo>
                  <a:lnTo>
                    <a:pt x="83635" y="29502"/>
                  </a:lnTo>
                  <a:cubicBezTo>
                    <a:pt x="83635" y="28722"/>
                    <a:pt x="83464" y="28037"/>
                    <a:pt x="83141" y="27466"/>
                  </a:cubicBezTo>
                  <a:cubicBezTo>
                    <a:pt x="82798" y="26877"/>
                    <a:pt x="82342" y="26401"/>
                    <a:pt x="81771" y="26078"/>
                  </a:cubicBezTo>
                  <a:cubicBezTo>
                    <a:pt x="81181" y="25755"/>
                    <a:pt x="80516" y="25583"/>
                    <a:pt x="79774" y="25583"/>
                  </a:cubicBezTo>
                  <a:cubicBezTo>
                    <a:pt x="79051" y="25583"/>
                    <a:pt x="78385" y="25755"/>
                    <a:pt x="77796" y="26097"/>
                  </a:cubicBezTo>
                  <a:cubicBezTo>
                    <a:pt x="77415" y="26306"/>
                    <a:pt x="77092" y="26591"/>
                    <a:pt x="76807" y="26915"/>
                  </a:cubicBezTo>
                  <a:lnTo>
                    <a:pt x="76807" y="20809"/>
                  </a:lnTo>
                  <a:close/>
                  <a:moveTo>
                    <a:pt x="17709" y="25583"/>
                  </a:moveTo>
                  <a:cubicBezTo>
                    <a:pt x="16758" y="25583"/>
                    <a:pt x="15883" y="25812"/>
                    <a:pt x="15084" y="26268"/>
                  </a:cubicBezTo>
                  <a:cubicBezTo>
                    <a:pt x="14323" y="26725"/>
                    <a:pt x="13695" y="27333"/>
                    <a:pt x="13239" y="28132"/>
                  </a:cubicBezTo>
                  <a:cubicBezTo>
                    <a:pt x="12782" y="28912"/>
                    <a:pt x="12554" y="29787"/>
                    <a:pt x="12554" y="30757"/>
                  </a:cubicBezTo>
                  <a:cubicBezTo>
                    <a:pt x="12554" y="31746"/>
                    <a:pt x="12782" y="32621"/>
                    <a:pt x="13239" y="33420"/>
                  </a:cubicBezTo>
                  <a:cubicBezTo>
                    <a:pt x="13714" y="34200"/>
                    <a:pt x="14342" y="34828"/>
                    <a:pt x="15141" y="35284"/>
                  </a:cubicBezTo>
                  <a:cubicBezTo>
                    <a:pt x="15940" y="35721"/>
                    <a:pt x="16834" y="35950"/>
                    <a:pt x="17823" y="35950"/>
                  </a:cubicBezTo>
                  <a:cubicBezTo>
                    <a:pt x="18603" y="35950"/>
                    <a:pt x="19345" y="35798"/>
                    <a:pt x="20029" y="35512"/>
                  </a:cubicBezTo>
                  <a:cubicBezTo>
                    <a:pt x="20714" y="35227"/>
                    <a:pt x="21304" y="34789"/>
                    <a:pt x="21779" y="34219"/>
                  </a:cubicBezTo>
                  <a:lnTo>
                    <a:pt x="20334" y="32754"/>
                  </a:lnTo>
                  <a:cubicBezTo>
                    <a:pt x="20029" y="33097"/>
                    <a:pt x="19668" y="33363"/>
                    <a:pt x="19211" y="33534"/>
                  </a:cubicBezTo>
                  <a:cubicBezTo>
                    <a:pt x="18793" y="33724"/>
                    <a:pt x="18318" y="33819"/>
                    <a:pt x="17804" y="33819"/>
                  </a:cubicBezTo>
                  <a:cubicBezTo>
                    <a:pt x="17214" y="33819"/>
                    <a:pt x="16682" y="33686"/>
                    <a:pt x="16225" y="33439"/>
                  </a:cubicBezTo>
                  <a:cubicBezTo>
                    <a:pt x="15769" y="33173"/>
                    <a:pt x="15426" y="32811"/>
                    <a:pt x="15179" y="32336"/>
                  </a:cubicBezTo>
                  <a:cubicBezTo>
                    <a:pt x="15065" y="32108"/>
                    <a:pt x="14970" y="31879"/>
                    <a:pt x="14913" y="31613"/>
                  </a:cubicBezTo>
                  <a:lnTo>
                    <a:pt x="22331" y="31613"/>
                  </a:lnTo>
                  <a:cubicBezTo>
                    <a:pt x="22369" y="31404"/>
                    <a:pt x="22388" y="31214"/>
                    <a:pt x="22407" y="31061"/>
                  </a:cubicBezTo>
                  <a:cubicBezTo>
                    <a:pt x="22445" y="30871"/>
                    <a:pt x="22445" y="30700"/>
                    <a:pt x="22445" y="30529"/>
                  </a:cubicBezTo>
                  <a:cubicBezTo>
                    <a:pt x="22445" y="29578"/>
                    <a:pt x="22236" y="28722"/>
                    <a:pt x="21836" y="27980"/>
                  </a:cubicBezTo>
                  <a:cubicBezTo>
                    <a:pt x="21437" y="27238"/>
                    <a:pt x="20866" y="26649"/>
                    <a:pt x="20144" y="26230"/>
                  </a:cubicBezTo>
                  <a:cubicBezTo>
                    <a:pt x="19440" y="25793"/>
                    <a:pt x="18622" y="25583"/>
                    <a:pt x="17709" y="25583"/>
                  </a:cubicBezTo>
                  <a:close/>
                  <a:moveTo>
                    <a:pt x="27638" y="25583"/>
                  </a:moveTo>
                  <a:cubicBezTo>
                    <a:pt x="26877" y="25583"/>
                    <a:pt x="26211" y="25698"/>
                    <a:pt x="25660" y="25945"/>
                  </a:cubicBezTo>
                  <a:cubicBezTo>
                    <a:pt x="25127" y="26192"/>
                    <a:pt x="24709" y="26553"/>
                    <a:pt x="24404" y="27010"/>
                  </a:cubicBezTo>
                  <a:cubicBezTo>
                    <a:pt x="24119" y="27466"/>
                    <a:pt x="23967" y="28018"/>
                    <a:pt x="23967" y="28646"/>
                  </a:cubicBezTo>
                  <a:cubicBezTo>
                    <a:pt x="23967" y="29235"/>
                    <a:pt x="24081" y="29730"/>
                    <a:pt x="24347" y="30091"/>
                  </a:cubicBezTo>
                  <a:cubicBezTo>
                    <a:pt x="24594" y="30472"/>
                    <a:pt x="24899" y="30776"/>
                    <a:pt x="25298" y="30985"/>
                  </a:cubicBezTo>
                  <a:cubicBezTo>
                    <a:pt x="25698" y="31195"/>
                    <a:pt x="26116" y="31366"/>
                    <a:pt x="26535" y="31480"/>
                  </a:cubicBezTo>
                  <a:cubicBezTo>
                    <a:pt x="26972" y="31613"/>
                    <a:pt x="27390" y="31746"/>
                    <a:pt x="27771" y="31860"/>
                  </a:cubicBezTo>
                  <a:cubicBezTo>
                    <a:pt x="28189" y="31974"/>
                    <a:pt x="28513" y="32108"/>
                    <a:pt x="28760" y="32279"/>
                  </a:cubicBezTo>
                  <a:cubicBezTo>
                    <a:pt x="29007" y="32450"/>
                    <a:pt x="29121" y="32678"/>
                    <a:pt x="29121" y="32982"/>
                  </a:cubicBezTo>
                  <a:cubicBezTo>
                    <a:pt x="29121" y="33268"/>
                    <a:pt x="28988" y="33496"/>
                    <a:pt x="28741" y="33648"/>
                  </a:cubicBezTo>
                  <a:cubicBezTo>
                    <a:pt x="28475" y="33800"/>
                    <a:pt x="28075" y="33876"/>
                    <a:pt x="27581" y="33876"/>
                  </a:cubicBezTo>
                  <a:cubicBezTo>
                    <a:pt x="27010" y="33876"/>
                    <a:pt x="26496" y="33781"/>
                    <a:pt x="26040" y="33591"/>
                  </a:cubicBezTo>
                  <a:cubicBezTo>
                    <a:pt x="25602" y="33382"/>
                    <a:pt x="25203" y="33078"/>
                    <a:pt x="24861" y="32678"/>
                  </a:cubicBezTo>
                  <a:lnTo>
                    <a:pt x="23415" y="34124"/>
                  </a:lnTo>
                  <a:cubicBezTo>
                    <a:pt x="23719" y="34504"/>
                    <a:pt x="24100" y="34847"/>
                    <a:pt x="24518" y="35113"/>
                  </a:cubicBezTo>
                  <a:cubicBezTo>
                    <a:pt x="24956" y="35379"/>
                    <a:pt x="25431" y="35588"/>
                    <a:pt x="25926" y="35741"/>
                  </a:cubicBezTo>
                  <a:cubicBezTo>
                    <a:pt x="26439" y="35874"/>
                    <a:pt x="26972" y="35950"/>
                    <a:pt x="27524" y="35950"/>
                  </a:cubicBezTo>
                  <a:cubicBezTo>
                    <a:pt x="28684" y="35950"/>
                    <a:pt x="29616" y="35664"/>
                    <a:pt x="30282" y="35094"/>
                  </a:cubicBezTo>
                  <a:cubicBezTo>
                    <a:pt x="30966" y="34523"/>
                    <a:pt x="31309" y="33762"/>
                    <a:pt x="31309" y="32792"/>
                  </a:cubicBezTo>
                  <a:cubicBezTo>
                    <a:pt x="31309" y="32184"/>
                    <a:pt x="31176" y="31689"/>
                    <a:pt x="30928" y="31328"/>
                  </a:cubicBezTo>
                  <a:cubicBezTo>
                    <a:pt x="30681" y="30928"/>
                    <a:pt x="30358" y="30624"/>
                    <a:pt x="29958" y="30415"/>
                  </a:cubicBezTo>
                  <a:cubicBezTo>
                    <a:pt x="29578" y="30167"/>
                    <a:pt x="29159" y="29996"/>
                    <a:pt x="28722" y="29863"/>
                  </a:cubicBezTo>
                  <a:cubicBezTo>
                    <a:pt x="28284" y="29730"/>
                    <a:pt x="27866" y="29616"/>
                    <a:pt x="27467" y="29502"/>
                  </a:cubicBezTo>
                  <a:cubicBezTo>
                    <a:pt x="27086" y="29388"/>
                    <a:pt x="26763" y="29254"/>
                    <a:pt x="26515" y="29102"/>
                  </a:cubicBezTo>
                  <a:cubicBezTo>
                    <a:pt x="26268" y="28950"/>
                    <a:pt x="26135" y="28741"/>
                    <a:pt x="26135" y="28456"/>
                  </a:cubicBezTo>
                  <a:cubicBezTo>
                    <a:pt x="26135" y="28189"/>
                    <a:pt x="26268" y="27999"/>
                    <a:pt x="26515" y="27866"/>
                  </a:cubicBezTo>
                  <a:cubicBezTo>
                    <a:pt x="26763" y="27714"/>
                    <a:pt x="27124" y="27657"/>
                    <a:pt x="27581" y="27657"/>
                  </a:cubicBezTo>
                  <a:cubicBezTo>
                    <a:pt x="28056" y="27657"/>
                    <a:pt x="28494" y="27752"/>
                    <a:pt x="28855" y="27923"/>
                  </a:cubicBezTo>
                  <a:cubicBezTo>
                    <a:pt x="29235" y="28094"/>
                    <a:pt x="29559" y="28379"/>
                    <a:pt x="29844" y="28722"/>
                  </a:cubicBezTo>
                  <a:lnTo>
                    <a:pt x="31309" y="27276"/>
                  </a:lnTo>
                  <a:cubicBezTo>
                    <a:pt x="30890" y="26706"/>
                    <a:pt x="30377" y="26287"/>
                    <a:pt x="29749" y="26021"/>
                  </a:cubicBezTo>
                  <a:cubicBezTo>
                    <a:pt x="29140" y="25717"/>
                    <a:pt x="28437" y="25583"/>
                    <a:pt x="27638" y="25583"/>
                  </a:cubicBezTo>
                  <a:close/>
                  <a:moveTo>
                    <a:pt x="37700" y="25583"/>
                  </a:moveTo>
                  <a:cubicBezTo>
                    <a:pt x="36730" y="25583"/>
                    <a:pt x="35874" y="25812"/>
                    <a:pt x="35075" y="26268"/>
                  </a:cubicBezTo>
                  <a:cubicBezTo>
                    <a:pt x="34295" y="26725"/>
                    <a:pt x="33686" y="27333"/>
                    <a:pt x="33230" y="28132"/>
                  </a:cubicBezTo>
                  <a:cubicBezTo>
                    <a:pt x="32773" y="28912"/>
                    <a:pt x="32545" y="29787"/>
                    <a:pt x="32545" y="30757"/>
                  </a:cubicBezTo>
                  <a:cubicBezTo>
                    <a:pt x="32545" y="31746"/>
                    <a:pt x="32773" y="32621"/>
                    <a:pt x="33230" y="33420"/>
                  </a:cubicBezTo>
                  <a:cubicBezTo>
                    <a:pt x="33705" y="34200"/>
                    <a:pt x="34333" y="34828"/>
                    <a:pt x="35113" y="35284"/>
                  </a:cubicBezTo>
                  <a:cubicBezTo>
                    <a:pt x="35912" y="35721"/>
                    <a:pt x="36825" y="35950"/>
                    <a:pt x="37814" y="35950"/>
                  </a:cubicBezTo>
                  <a:cubicBezTo>
                    <a:pt x="38594" y="35950"/>
                    <a:pt x="39317" y="35798"/>
                    <a:pt x="40020" y="35512"/>
                  </a:cubicBezTo>
                  <a:cubicBezTo>
                    <a:pt x="40705" y="35227"/>
                    <a:pt x="41295" y="34789"/>
                    <a:pt x="41770" y="34219"/>
                  </a:cubicBezTo>
                  <a:lnTo>
                    <a:pt x="40325" y="32754"/>
                  </a:lnTo>
                  <a:cubicBezTo>
                    <a:pt x="40020" y="33097"/>
                    <a:pt x="39640" y="33363"/>
                    <a:pt x="39202" y="33534"/>
                  </a:cubicBezTo>
                  <a:cubicBezTo>
                    <a:pt x="38784" y="33724"/>
                    <a:pt x="38308" y="33819"/>
                    <a:pt x="37795" y="33819"/>
                  </a:cubicBezTo>
                  <a:cubicBezTo>
                    <a:pt x="37205" y="33819"/>
                    <a:pt x="36673" y="33686"/>
                    <a:pt x="36216" y="33439"/>
                  </a:cubicBezTo>
                  <a:cubicBezTo>
                    <a:pt x="35760" y="33173"/>
                    <a:pt x="35417" y="32811"/>
                    <a:pt x="35170" y="32336"/>
                  </a:cubicBezTo>
                  <a:cubicBezTo>
                    <a:pt x="35037" y="32108"/>
                    <a:pt x="34961" y="31879"/>
                    <a:pt x="34885" y="31613"/>
                  </a:cubicBezTo>
                  <a:lnTo>
                    <a:pt x="42322" y="31613"/>
                  </a:lnTo>
                  <a:cubicBezTo>
                    <a:pt x="42360" y="31404"/>
                    <a:pt x="42379" y="31214"/>
                    <a:pt x="42398" y="31061"/>
                  </a:cubicBezTo>
                  <a:cubicBezTo>
                    <a:pt x="42417" y="30871"/>
                    <a:pt x="42436" y="30700"/>
                    <a:pt x="42436" y="30529"/>
                  </a:cubicBezTo>
                  <a:cubicBezTo>
                    <a:pt x="42436" y="29578"/>
                    <a:pt x="42227" y="28722"/>
                    <a:pt x="41808" y="27980"/>
                  </a:cubicBezTo>
                  <a:cubicBezTo>
                    <a:pt x="41409" y="27238"/>
                    <a:pt x="40857" y="26649"/>
                    <a:pt x="40134" y="26230"/>
                  </a:cubicBezTo>
                  <a:cubicBezTo>
                    <a:pt x="39431" y="25793"/>
                    <a:pt x="38613" y="25583"/>
                    <a:pt x="37700" y="25583"/>
                  </a:cubicBezTo>
                  <a:close/>
                  <a:moveTo>
                    <a:pt x="48428" y="25583"/>
                  </a:moveTo>
                  <a:cubicBezTo>
                    <a:pt x="47534" y="25583"/>
                    <a:pt x="46716" y="25812"/>
                    <a:pt x="45993" y="26287"/>
                  </a:cubicBezTo>
                  <a:cubicBezTo>
                    <a:pt x="45270" y="26744"/>
                    <a:pt x="44699" y="27371"/>
                    <a:pt x="44262" y="28151"/>
                  </a:cubicBezTo>
                  <a:cubicBezTo>
                    <a:pt x="43843" y="28931"/>
                    <a:pt x="43634" y="29806"/>
                    <a:pt x="43634" y="30776"/>
                  </a:cubicBezTo>
                  <a:cubicBezTo>
                    <a:pt x="43634" y="31746"/>
                    <a:pt x="43843" y="32621"/>
                    <a:pt x="44262" y="33420"/>
                  </a:cubicBezTo>
                  <a:cubicBezTo>
                    <a:pt x="44699" y="34200"/>
                    <a:pt x="45270" y="34808"/>
                    <a:pt x="45993" y="35265"/>
                  </a:cubicBezTo>
                  <a:cubicBezTo>
                    <a:pt x="46716" y="35721"/>
                    <a:pt x="47534" y="35950"/>
                    <a:pt x="48428" y="35950"/>
                  </a:cubicBezTo>
                  <a:cubicBezTo>
                    <a:pt x="49188" y="35950"/>
                    <a:pt x="49873" y="35779"/>
                    <a:pt x="50463" y="35474"/>
                  </a:cubicBezTo>
                  <a:cubicBezTo>
                    <a:pt x="50862" y="35246"/>
                    <a:pt x="51205" y="34961"/>
                    <a:pt x="51471" y="34637"/>
                  </a:cubicBezTo>
                  <a:lnTo>
                    <a:pt x="51471" y="35741"/>
                  </a:lnTo>
                  <a:lnTo>
                    <a:pt x="53753" y="35741"/>
                  </a:lnTo>
                  <a:lnTo>
                    <a:pt x="53753" y="25793"/>
                  </a:lnTo>
                  <a:lnTo>
                    <a:pt x="51471" y="25793"/>
                  </a:lnTo>
                  <a:lnTo>
                    <a:pt x="51471" y="26896"/>
                  </a:lnTo>
                  <a:cubicBezTo>
                    <a:pt x="51186" y="26572"/>
                    <a:pt x="50843" y="26287"/>
                    <a:pt x="50444" y="26078"/>
                  </a:cubicBezTo>
                  <a:cubicBezTo>
                    <a:pt x="49854" y="25755"/>
                    <a:pt x="49188" y="25583"/>
                    <a:pt x="48428" y="25583"/>
                  </a:cubicBezTo>
                  <a:close/>
                  <a:moveTo>
                    <a:pt x="69027" y="25583"/>
                  </a:moveTo>
                  <a:cubicBezTo>
                    <a:pt x="68038" y="25583"/>
                    <a:pt x="67144" y="25812"/>
                    <a:pt x="66345" y="26268"/>
                  </a:cubicBezTo>
                  <a:cubicBezTo>
                    <a:pt x="65546" y="26725"/>
                    <a:pt x="64938" y="27333"/>
                    <a:pt x="64481" y="28132"/>
                  </a:cubicBezTo>
                  <a:cubicBezTo>
                    <a:pt x="64025" y="28912"/>
                    <a:pt x="63796" y="29787"/>
                    <a:pt x="63796" y="30757"/>
                  </a:cubicBezTo>
                  <a:cubicBezTo>
                    <a:pt x="63796" y="31727"/>
                    <a:pt x="64025" y="32602"/>
                    <a:pt x="64481" y="33401"/>
                  </a:cubicBezTo>
                  <a:cubicBezTo>
                    <a:pt x="64938" y="34181"/>
                    <a:pt x="65546" y="34808"/>
                    <a:pt x="66345" y="35265"/>
                  </a:cubicBezTo>
                  <a:cubicBezTo>
                    <a:pt x="67144" y="35721"/>
                    <a:pt x="68038" y="35950"/>
                    <a:pt x="69027" y="35950"/>
                  </a:cubicBezTo>
                  <a:cubicBezTo>
                    <a:pt x="69788" y="35950"/>
                    <a:pt x="70511" y="35798"/>
                    <a:pt x="71176" y="35512"/>
                  </a:cubicBezTo>
                  <a:cubicBezTo>
                    <a:pt x="71842" y="35208"/>
                    <a:pt x="72432" y="34770"/>
                    <a:pt x="72888" y="34219"/>
                  </a:cubicBezTo>
                  <a:lnTo>
                    <a:pt x="71405" y="32716"/>
                  </a:lnTo>
                  <a:cubicBezTo>
                    <a:pt x="71119" y="33059"/>
                    <a:pt x="70758" y="33325"/>
                    <a:pt x="70340" y="33496"/>
                  </a:cubicBezTo>
                  <a:cubicBezTo>
                    <a:pt x="69940" y="33667"/>
                    <a:pt x="69503" y="33743"/>
                    <a:pt x="69027" y="33743"/>
                  </a:cubicBezTo>
                  <a:cubicBezTo>
                    <a:pt x="68456" y="33743"/>
                    <a:pt x="67943" y="33629"/>
                    <a:pt x="67505" y="33382"/>
                  </a:cubicBezTo>
                  <a:cubicBezTo>
                    <a:pt x="67068" y="33116"/>
                    <a:pt x="66745" y="32754"/>
                    <a:pt x="66497" y="32317"/>
                  </a:cubicBezTo>
                  <a:cubicBezTo>
                    <a:pt x="66250" y="31860"/>
                    <a:pt x="66136" y="31347"/>
                    <a:pt x="66136" y="30757"/>
                  </a:cubicBezTo>
                  <a:cubicBezTo>
                    <a:pt x="66136" y="30167"/>
                    <a:pt x="66250" y="29654"/>
                    <a:pt x="66497" y="29216"/>
                  </a:cubicBezTo>
                  <a:cubicBezTo>
                    <a:pt x="66745" y="28760"/>
                    <a:pt x="67068" y="28417"/>
                    <a:pt x="67505" y="28170"/>
                  </a:cubicBezTo>
                  <a:cubicBezTo>
                    <a:pt x="67943" y="27904"/>
                    <a:pt x="68456" y="27771"/>
                    <a:pt x="69027" y="27771"/>
                  </a:cubicBezTo>
                  <a:cubicBezTo>
                    <a:pt x="69503" y="27771"/>
                    <a:pt x="69940" y="27866"/>
                    <a:pt x="70340" y="28037"/>
                  </a:cubicBezTo>
                  <a:cubicBezTo>
                    <a:pt x="70758" y="28208"/>
                    <a:pt x="71119" y="28475"/>
                    <a:pt x="71405" y="28817"/>
                  </a:cubicBezTo>
                  <a:lnTo>
                    <a:pt x="72888" y="27295"/>
                  </a:lnTo>
                  <a:cubicBezTo>
                    <a:pt x="72432" y="26744"/>
                    <a:pt x="71842" y="26325"/>
                    <a:pt x="71176" y="26040"/>
                  </a:cubicBezTo>
                  <a:cubicBezTo>
                    <a:pt x="70511" y="25736"/>
                    <a:pt x="69788" y="25583"/>
                    <a:pt x="69027" y="25583"/>
                  </a:cubicBezTo>
                  <a:close/>
                  <a:moveTo>
                    <a:pt x="36159" y="42036"/>
                  </a:moveTo>
                  <a:cubicBezTo>
                    <a:pt x="35760" y="42036"/>
                    <a:pt x="35436" y="42170"/>
                    <a:pt x="35189" y="42436"/>
                  </a:cubicBezTo>
                  <a:cubicBezTo>
                    <a:pt x="34942" y="42683"/>
                    <a:pt x="34809" y="43006"/>
                    <a:pt x="34809" y="43406"/>
                  </a:cubicBezTo>
                  <a:cubicBezTo>
                    <a:pt x="34809" y="43786"/>
                    <a:pt x="34942" y="44110"/>
                    <a:pt x="35189" y="44376"/>
                  </a:cubicBezTo>
                  <a:cubicBezTo>
                    <a:pt x="35436" y="44642"/>
                    <a:pt x="35760" y="44775"/>
                    <a:pt x="36159" y="44775"/>
                  </a:cubicBezTo>
                  <a:cubicBezTo>
                    <a:pt x="36558" y="44775"/>
                    <a:pt x="36882" y="44642"/>
                    <a:pt x="37129" y="44376"/>
                  </a:cubicBezTo>
                  <a:cubicBezTo>
                    <a:pt x="37376" y="44110"/>
                    <a:pt x="37510" y="43786"/>
                    <a:pt x="37510" y="43406"/>
                  </a:cubicBezTo>
                  <a:cubicBezTo>
                    <a:pt x="37510" y="43006"/>
                    <a:pt x="37376" y="42683"/>
                    <a:pt x="37129" y="42436"/>
                  </a:cubicBezTo>
                  <a:cubicBezTo>
                    <a:pt x="36882" y="42170"/>
                    <a:pt x="36558" y="42036"/>
                    <a:pt x="36159" y="42036"/>
                  </a:cubicBezTo>
                  <a:close/>
                  <a:moveTo>
                    <a:pt x="93393" y="48484"/>
                  </a:moveTo>
                  <a:cubicBezTo>
                    <a:pt x="93944" y="48484"/>
                    <a:pt x="94420" y="48599"/>
                    <a:pt x="94781" y="48808"/>
                  </a:cubicBezTo>
                  <a:cubicBezTo>
                    <a:pt x="95181" y="49036"/>
                    <a:pt x="95466" y="49359"/>
                    <a:pt x="95675" y="49759"/>
                  </a:cubicBezTo>
                  <a:cubicBezTo>
                    <a:pt x="95789" y="50006"/>
                    <a:pt x="95884" y="50272"/>
                    <a:pt x="95942" y="50558"/>
                  </a:cubicBezTo>
                  <a:lnTo>
                    <a:pt x="90654" y="50558"/>
                  </a:lnTo>
                  <a:cubicBezTo>
                    <a:pt x="90711" y="50329"/>
                    <a:pt x="90787" y="50101"/>
                    <a:pt x="90882" y="49911"/>
                  </a:cubicBezTo>
                  <a:cubicBezTo>
                    <a:pt x="91129" y="49455"/>
                    <a:pt x="91453" y="49112"/>
                    <a:pt x="91890" y="48846"/>
                  </a:cubicBezTo>
                  <a:cubicBezTo>
                    <a:pt x="92309" y="48599"/>
                    <a:pt x="92822" y="48484"/>
                    <a:pt x="93393" y="48484"/>
                  </a:cubicBezTo>
                  <a:close/>
                  <a:moveTo>
                    <a:pt x="52555" y="48580"/>
                  </a:moveTo>
                  <a:cubicBezTo>
                    <a:pt x="53126" y="48580"/>
                    <a:pt x="53620" y="48713"/>
                    <a:pt x="54058" y="48979"/>
                  </a:cubicBezTo>
                  <a:cubicBezTo>
                    <a:pt x="54476" y="49226"/>
                    <a:pt x="54819" y="49569"/>
                    <a:pt x="55066" y="50025"/>
                  </a:cubicBezTo>
                  <a:cubicBezTo>
                    <a:pt x="55313" y="50463"/>
                    <a:pt x="55446" y="50976"/>
                    <a:pt x="55446" y="51547"/>
                  </a:cubicBezTo>
                  <a:cubicBezTo>
                    <a:pt x="55446" y="52136"/>
                    <a:pt x="55313" y="52650"/>
                    <a:pt x="55066" y="53107"/>
                  </a:cubicBezTo>
                  <a:cubicBezTo>
                    <a:pt x="54838" y="53563"/>
                    <a:pt x="54495" y="53924"/>
                    <a:pt x="54058" y="54191"/>
                  </a:cubicBezTo>
                  <a:cubicBezTo>
                    <a:pt x="53620" y="54438"/>
                    <a:pt x="53126" y="54552"/>
                    <a:pt x="52555" y="54552"/>
                  </a:cubicBezTo>
                  <a:cubicBezTo>
                    <a:pt x="52003" y="54552"/>
                    <a:pt x="51509" y="54438"/>
                    <a:pt x="51071" y="54191"/>
                  </a:cubicBezTo>
                  <a:cubicBezTo>
                    <a:pt x="50634" y="53924"/>
                    <a:pt x="50292" y="53563"/>
                    <a:pt x="50044" y="53107"/>
                  </a:cubicBezTo>
                  <a:cubicBezTo>
                    <a:pt x="49816" y="52650"/>
                    <a:pt x="49702" y="52136"/>
                    <a:pt x="49702" y="51547"/>
                  </a:cubicBezTo>
                  <a:cubicBezTo>
                    <a:pt x="49702" y="50976"/>
                    <a:pt x="49816" y="50463"/>
                    <a:pt x="50044" y="50025"/>
                  </a:cubicBezTo>
                  <a:cubicBezTo>
                    <a:pt x="50292" y="49569"/>
                    <a:pt x="50634" y="49226"/>
                    <a:pt x="51071" y="48979"/>
                  </a:cubicBezTo>
                  <a:cubicBezTo>
                    <a:pt x="51509" y="48713"/>
                    <a:pt x="52003" y="48580"/>
                    <a:pt x="52555" y="48580"/>
                  </a:cubicBezTo>
                  <a:close/>
                  <a:moveTo>
                    <a:pt x="1085" y="42036"/>
                  </a:moveTo>
                  <a:lnTo>
                    <a:pt x="1085" y="56549"/>
                  </a:lnTo>
                  <a:lnTo>
                    <a:pt x="10842" y="56549"/>
                  </a:lnTo>
                  <a:lnTo>
                    <a:pt x="10842" y="54362"/>
                  </a:lnTo>
                  <a:lnTo>
                    <a:pt x="3462" y="54362"/>
                  </a:lnTo>
                  <a:lnTo>
                    <a:pt x="3462" y="50177"/>
                  </a:lnTo>
                  <a:lnTo>
                    <a:pt x="10139" y="50177"/>
                  </a:lnTo>
                  <a:lnTo>
                    <a:pt x="10139" y="48085"/>
                  </a:lnTo>
                  <a:lnTo>
                    <a:pt x="3462" y="48085"/>
                  </a:lnTo>
                  <a:lnTo>
                    <a:pt x="3462" y="44205"/>
                  </a:lnTo>
                  <a:lnTo>
                    <a:pt x="10747" y="44205"/>
                  </a:lnTo>
                  <a:lnTo>
                    <a:pt x="10747" y="42036"/>
                  </a:lnTo>
                  <a:close/>
                  <a:moveTo>
                    <a:pt x="18241" y="46392"/>
                  </a:moveTo>
                  <a:cubicBezTo>
                    <a:pt x="17519" y="46392"/>
                    <a:pt x="16853" y="46563"/>
                    <a:pt x="16244" y="46906"/>
                  </a:cubicBezTo>
                  <a:cubicBezTo>
                    <a:pt x="15864" y="47115"/>
                    <a:pt x="15559" y="47400"/>
                    <a:pt x="15274" y="47724"/>
                  </a:cubicBezTo>
                  <a:lnTo>
                    <a:pt x="15274" y="46601"/>
                  </a:lnTo>
                  <a:lnTo>
                    <a:pt x="12992" y="46601"/>
                  </a:lnTo>
                  <a:lnTo>
                    <a:pt x="12992" y="56549"/>
                  </a:lnTo>
                  <a:lnTo>
                    <a:pt x="15274" y="56549"/>
                  </a:lnTo>
                  <a:lnTo>
                    <a:pt x="15274" y="50805"/>
                  </a:lnTo>
                  <a:cubicBezTo>
                    <a:pt x="15274" y="50368"/>
                    <a:pt x="15369" y="49968"/>
                    <a:pt x="15559" y="49626"/>
                  </a:cubicBezTo>
                  <a:cubicBezTo>
                    <a:pt x="15769" y="49283"/>
                    <a:pt x="16035" y="48998"/>
                    <a:pt x="16377" y="48808"/>
                  </a:cubicBezTo>
                  <a:cubicBezTo>
                    <a:pt x="16720" y="48618"/>
                    <a:pt x="17119" y="48522"/>
                    <a:pt x="17557" y="48522"/>
                  </a:cubicBezTo>
                  <a:cubicBezTo>
                    <a:pt x="18222" y="48522"/>
                    <a:pt x="18755" y="48732"/>
                    <a:pt x="19173" y="49169"/>
                  </a:cubicBezTo>
                  <a:cubicBezTo>
                    <a:pt x="19611" y="49588"/>
                    <a:pt x="19820" y="50139"/>
                    <a:pt x="19820" y="50805"/>
                  </a:cubicBezTo>
                  <a:lnTo>
                    <a:pt x="19820" y="56549"/>
                  </a:lnTo>
                  <a:lnTo>
                    <a:pt x="22103" y="56549"/>
                  </a:lnTo>
                  <a:lnTo>
                    <a:pt x="22103" y="50310"/>
                  </a:lnTo>
                  <a:cubicBezTo>
                    <a:pt x="22103" y="49664"/>
                    <a:pt x="21931" y="49036"/>
                    <a:pt x="21608" y="48446"/>
                  </a:cubicBezTo>
                  <a:cubicBezTo>
                    <a:pt x="21266" y="47838"/>
                    <a:pt x="20809" y="47343"/>
                    <a:pt x="20239" y="46963"/>
                  </a:cubicBezTo>
                  <a:cubicBezTo>
                    <a:pt x="19649" y="46582"/>
                    <a:pt x="18983" y="46392"/>
                    <a:pt x="18241" y="46392"/>
                  </a:cubicBezTo>
                  <a:close/>
                  <a:moveTo>
                    <a:pt x="23244" y="46601"/>
                  </a:moveTo>
                  <a:lnTo>
                    <a:pt x="27771" y="56549"/>
                  </a:lnTo>
                  <a:lnTo>
                    <a:pt x="29102" y="56549"/>
                  </a:lnTo>
                  <a:lnTo>
                    <a:pt x="33648" y="46601"/>
                  </a:lnTo>
                  <a:lnTo>
                    <a:pt x="31214" y="46601"/>
                  </a:lnTo>
                  <a:lnTo>
                    <a:pt x="28494" y="52954"/>
                  </a:lnTo>
                  <a:lnTo>
                    <a:pt x="25774" y="46601"/>
                  </a:lnTo>
                  <a:close/>
                  <a:moveTo>
                    <a:pt x="35018" y="46601"/>
                  </a:moveTo>
                  <a:lnTo>
                    <a:pt x="35018" y="56549"/>
                  </a:lnTo>
                  <a:lnTo>
                    <a:pt x="37300" y="56549"/>
                  </a:lnTo>
                  <a:lnTo>
                    <a:pt x="37300" y="46601"/>
                  </a:lnTo>
                  <a:close/>
                  <a:moveTo>
                    <a:pt x="44718" y="46392"/>
                  </a:moveTo>
                  <a:cubicBezTo>
                    <a:pt x="43577" y="46392"/>
                    <a:pt x="42740" y="46773"/>
                    <a:pt x="42170" y="47571"/>
                  </a:cubicBezTo>
                  <a:cubicBezTo>
                    <a:pt x="42151" y="47590"/>
                    <a:pt x="42151" y="47609"/>
                    <a:pt x="42132" y="47648"/>
                  </a:cubicBezTo>
                  <a:lnTo>
                    <a:pt x="42132" y="46601"/>
                  </a:lnTo>
                  <a:lnTo>
                    <a:pt x="39849" y="46601"/>
                  </a:lnTo>
                  <a:lnTo>
                    <a:pt x="39849" y="56549"/>
                  </a:lnTo>
                  <a:lnTo>
                    <a:pt x="42132" y="56549"/>
                  </a:lnTo>
                  <a:lnTo>
                    <a:pt x="42132" y="51014"/>
                  </a:lnTo>
                  <a:cubicBezTo>
                    <a:pt x="42132" y="50158"/>
                    <a:pt x="42341" y="49531"/>
                    <a:pt x="42740" y="49131"/>
                  </a:cubicBezTo>
                  <a:cubicBezTo>
                    <a:pt x="43159" y="48732"/>
                    <a:pt x="43691" y="48522"/>
                    <a:pt x="44319" y="48522"/>
                  </a:cubicBezTo>
                  <a:cubicBezTo>
                    <a:pt x="44623" y="48522"/>
                    <a:pt x="44871" y="48561"/>
                    <a:pt x="45099" y="48656"/>
                  </a:cubicBezTo>
                  <a:cubicBezTo>
                    <a:pt x="45308" y="48732"/>
                    <a:pt x="45517" y="48865"/>
                    <a:pt x="45689" y="49055"/>
                  </a:cubicBezTo>
                  <a:lnTo>
                    <a:pt x="47191" y="47533"/>
                  </a:lnTo>
                  <a:cubicBezTo>
                    <a:pt x="46849" y="47134"/>
                    <a:pt x="46468" y="46830"/>
                    <a:pt x="46069" y="46658"/>
                  </a:cubicBezTo>
                  <a:cubicBezTo>
                    <a:pt x="45669" y="46468"/>
                    <a:pt x="45213" y="46392"/>
                    <a:pt x="44718" y="46392"/>
                  </a:cubicBezTo>
                  <a:close/>
                  <a:moveTo>
                    <a:pt x="64919" y="46392"/>
                  </a:moveTo>
                  <a:cubicBezTo>
                    <a:pt x="64177" y="46392"/>
                    <a:pt x="63511" y="46563"/>
                    <a:pt x="62921" y="46906"/>
                  </a:cubicBezTo>
                  <a:cubicBezTo>
                    <a:pt x="62541" y="47115"/>
                    <a:pt x="62218" y="47400"/>
                    <a:pt x="61951" y="47724"/>
                  </a:cubicBezTo>
                  <a:lnTo>
                    <a:pt x="61951" y="46601"/>
                  </a:lnTo>
                  <a:lnTo>
                    <a:pt x="59669" y="46601"/>
                  </a:lnTo>
                  <a:lnTo>
                    <a:pt x="59669" y="56549"/>
                  </a:lnTo>
                  <a:lnTo>
                    <a:pt x="61951" y="56549"/>
                  </a:lnTo>
                  <a:lnTo>
                    <a:pt x="61951" y="50805"/>
                  </a:lnTo>
                  <a:cubicBezTo>
                    <a:pt x="61951" y="50368"/>
                    <a:pt x="62046" y="49968"/>
                    <a:pt x="62237" y="49626"/>
                  </a:cubicBezTo>
                  <a:cubicBezTo>
                    <a:pt x="62427" y="49283"/>
                    <a:pt x="62693" y="48998"/>
                    <a:pt x="63055" y="48808"/>
                  </a:cubicBezTo>
                  <a:cubicBezTo>
                    <a:pt x="63397" y="48618"/>
                    <a:pt x="63777" y="48522"/>
                    <a:pt x="64234" y="48522"/>
                  </a:cubicBezTo>
                  <a:cubicBezTo>
                    <a:pt x="64900" y="48522"/>
                    <a:pt x="65432" y="48732"/>
                    <a:pt x="65851" y="49169"/>
                  </a:cubicBezTo>
                  <a:cubicBezTo>
                    <a:pt x="66269" y="49588"/>
                    <a:pt x="66497" y="50139"/>
                    <a:pt x="66497" y="50805"/>
                  </a:cubicBezTo>
                  <a:lnTo>
                    <a:pt x="66497" y="56549"/>
                  </a:lnTo>
                  <a:lnTo>
                    <a:pt x="68761" y="56549"/>
                  </a:lnTo>
                  <a:lnTo>
                    <a:pt x="68761" y="50310"/>
                  </a:lnTo>
                  <a:cubicBezTo>
                    <a:pt x="68761" y="49664"/>
                    <a:pt x="68609" y="49036"/>
                    <a:pt x="68266" y="48446"/>
                  </a:cubicBezTo>
                  <a:cubicBezTo>
                    <a:pt x="67943" y="47838"/>
                    <a:pt x="67486" y="47343"/>
                    <a:pt x="66897" y="46963"/>
                  </a:cubicBezTo>
                  <a:cubicBezTo>
                    <a:pt x="66326" y="46582"/>
                    <a:pt x="65660" y="46392"/>
                    <a:pt x="64919" y="46392"/>
                  </a:cubicBezTo>
                  <a:close/>
                  <a:moveTo>
                    <a:pt x="76236" y="46392"/>
                  </a:moveTo>
                  <a:cubicBezTo>
                    <a:pt x="75532" y="46392"/>
                    <a:pt x="74885" y="46544"/>
                    <a:pt x="74334" y="46868"/>
                  </a:cubicBezTo>
                  <a:cubicBezTo>
                    <a:pt x="73953" y="47058"/>
                    <a:pt x="73649" y="47324"/>
                    <a:pt x="73364" y="47629"/>
                  </a:cubicBezTo>
                  <a:lnTo>
                    <a:pt x="73364" y="46601"/>
                  </a:lnTo>
                  <a:lnTo>
                    <a:pt x="71081" y="46601"/>
                  </a:lnTo>
                  <a:lnTo>
                    <a:pt x="71081" y="56549"/>
                  </a:lnTo>
                  <a:lnTo>
                    <a:pt x="73364" y="56549"/>
                  </a:lnTo>
                  <a:lnTo>
                    <a:pt x="73364" y="50615"/>
                  </a:lnTo>
                  <a:cubicBezTo>
                    <a:pt x="73364" y="50177"/>
                    <a:pt x="73459" y="49797"/>
                    <a:pt x="73668" y="49493"/>
                  </a:cubicBezTo>
                  <a:cubicBezTo>
                    <a:pt x="73858" y="49188"/>
                    <a:pt x="74106" y="48941"/>
                    <a:pt x="74429" y="48770"/>
                  </a:cubicBezTo>
                  <a:cubicBezTo>
                    <a:pt x="74752" y="48599"/>
                    <a:pt x="75133" y="48522"/>
                    <a:pt x="75551" y="48522"/>
                  </a:cubicBezTo>
                  <a:cubicBezTo>
                    <a:pt x="76160" y="48522"/>
                    <a:pt x="76673" y="48713"/>
                    <a:pt x="77092" y="49074"/>
                  </a:cubicBezTo>
                  <a:cubicBezTo>
                    <a:pt x="77491" y="49435"/>
                    <a:pt x="77701" y="49949"/>
                    <a:pt x="77701" y="50615"/>
                  </a:cubicBezTo>
                  <a:lnTo>
                    <a:pt x="77701" y="56549"/>
                  </a:lnTo>
                  <a:lnTo>
                    <a:pt x="79983" y="56549"/>
                  </a:lnTo>
                  <a:lnTo>
                    <a:pt x="79983" y="50615"/>
                  </a:lnTo>
                  <a:cubicBezTo>
                    <a:pt x="79983" y="50177"/>
                    <a:pt x="80078" y="49797"/>
                    <a:pt x="80268" y="49493"/>
                  </a:cubicBezTo>
                  <a:cubicBezTo>
                    <a:pt x="80478" y="49188"/>
                    <a:pt x="80725" y="48941"/>
                    <a:pt x="81067" y="48770"/>
                  </a:cubicBezTo>
                  <a:cubicBezTo>
                    <a:pt x="81391" y="48599"/>
                    <a:pt x="81752" y="48522"/>
                    <a:pt x="82170" y="48522"/>
                  </a:cubicBezTo>
                  <a:cubicBezTo>
                    <a:pt x="82779" y="48522"/>
                    <a:pt x="83274" y="48713"/>
                    <a:pt x="83692" y="49074"/>
                  </a:cubicBezTo>
                  <a:cubicBezTo>
                    <a:pt x="84111" y="49435"/>
                    <a:pt x="84320" y="49949"/>
                    <a:pt x="84320" y="50615"/>
                  </a:cubicBezTo>
                  <a:lnTo>
                    <a:pt x="84320" y="56549"/>
                  </a:lnTo>
                  <a:lnTo>
                    <a:pt x="86602" y="56549"/>
                  </a:lnTo>
                  <a:lnTo>
                    <a:pt x="86602" y="50120"/>
                  </a:lnTo>
                  <a:cubicBezTo>
                    <a:pt x="86602" y="49340"/>
                    <a:pt x="86431" y="48675"/>
                    <a:pt x="86089" y="48123"/>
                  </a:cubicBezTo>
                  <a:cubicBezTo>
                    <a:pt x="85727" y="47571"/>
                    <a:pt x="85271" y="47153"/>
                    <a:pt x="84700" y="46849"/>
                  </a:cubicBezTo>
                  <a:cubicBezTo>
                    <a:pt x="84111" y="46544"/>
                    <a:pt x="83464" y="46392"/>
                    <a:pt x="82741" y="46392"/>
                  </a:cubicBezTo>
                  <a:cubicBezTo>
                    <a:pt x="82037" y="46392"/>
                    <a:pt x="81391" y="46544"/>
                    <a:pt x="80801" y="46868"/>
                  </a:cubicBezTo>
                  <a:cubicBezTo>
                    <a:pt x="80249" y="47153"/>
                    <a:pt x="79793" y="47552"/>
                    <a:pt x="79431" y="48047"/>
                  </a:cubicBezTo>
                  <a:cubicBezTo>
                    <a:pt x="79108" y="47533"/>
                    <a:pt x="78671" y="47134"/>
                    <a:pt x="78138" y="46849"/>
                  </a:cubicBezTo>
                  <a:cubicBezTo>
                    <a:pt x="77567" y="46544"/>
                    <a:pt x="76940" y="46392"/>
                    <a:pt x="76236" y="46392"/>
                  </a:cubicBezTo>
                  <a:close/>
                  <a:moveTo>
                    <a:pt x="105262" y="46392"/>
                  </a:moveTo>
                  <a:cubicBezTo>
                    <a:pt x="104520" y="46392"/>
                    <a:pt x="103854" y="46563"/>
                    <a:pt x="103265" y="46906"/>
                  </a:cubicBezTo>
                  <a:cubicBezTo>
                    <a:pt x="102884" y="47115"/>
                    <a:pt x="102561" y="47400"/>
                    <a:pt x="102295" y="47724"/>
                  </a:cubicBezTo>
                  <a:lnTo>
                    <a:pt x="102295" y="46601"/>
                  </a:lnTo>
                  <a:lnTo>
                    <a:pt x="100012" y="46601"/>
                  </a:lnTo>
                  <a:lnTo>
                    <a:pt x="100012" y="56549"/>
                  </a:lnTo>
                  <a:lnTo>
                    <a:pt x="102295" y="56549"/>
                  </a:lnTo>
                  <a:lnTo>
                    <a:pt x="102295" y="50805"/>
                  </a:lnTo>
                  <a:cubicBezTo>
                    <a:pt x="102295" y="50368"/>
                    <a:pt x="102390" y="49968"/>
                    <a:pt x="102580" y="49626"/>
                  </a:cubicBezTo>
                  <a:cubicBezTo>
                    <a:pt x="102770" y="49283"/>
                    <a:pt x="103055" y="48998"/>
                    <a:pt x="103398" y="48808"/>
                  </a:cubicBezTo>
                  <a:cubicBezTo>
                    <a:pt x="103740" y="48618"/>
                    <a:pt x="104140" y="48522"/>
                    <a:pt x="104577" y="48522"/>
                  </a:cubicBezTo>
                  <a:cubicBezTo>
                    <a:pt x="105243" y="48522"/>
                    <a:pt x="105775" y="48732"/>
                    <a:pt x="106194" y="49169"/>
                  </a:cubicBezTo>
                  <a:cubicBezTo>
                    <a:pt x="106612" y="49588"/>
                    <a:pt x="106840" y="50139"/>
                    <a:pt x="106840" y="50805"/>
                  </a:cubicBezTo>
                  <a:lnTo>
                    <a:pt x="106840" y="56549"/>
                  </a:lnTo>
                  <a:lnTo>
                    <a:pt x="109123" y="56549"/>
                  </a:lnTo>
                  <a:lnTo>
                    <a:pt x="109123" y="50310"/>
                  </a:lnTo>
                  <a:cubicBezTo>
                    <a:pt x="109123" y="49664"/>
                    <a:pt x="108952" y="49036"/>
                    <a:pt x="108609" y="48446"/>
                  </a:cubicBezTo>
                  <a:cubicBezTo>
                    <a:pt x="108286" y="47838"/>
                    <a:pt x="107830" y="47343"/>
                    <a:pt x="107240" y="46963"/>
                  </a:cubicBezTo>
                  <a:cubicBezTo>
                    <a:pt x="106669" y="46582"/>
                    <a:pt x="106004" y="46392"/>
                    <a:pt x="105262" y="46392"/>
                  </a:cubicBezTo>
                  <a:close/>
                  <a:moveTo>
                    <a:pt x="112832" y="42455"/>
                  </a:moveTo>
                  <a:lnTo>
                    <a:pt x="112832" y="46601"/>
                  </a:lnTo>
                  <a:lnTo>
                    <a:pt x="110435" y="46601"/>
                  </a:lnTo>
                  <a:lnTo>
                    <a:pt x="110435" y="48675"/>
                  </a:lnTo>
                  <a:lnTo>
                    <a:pt x="112832" y="48675"/>
                  </a:lnTo>
                  <a:lnTo>
                    <a:pt x="112832" y="56549"/>
                  </a:lnTo>
                  <a:lnTo>
                    <a:pt x="115115" y="56549"/>
                  </a:lnTo>
                  <a:lnTo>
                    <a:pt x="115115" y="48675"/>
                  </a:lnTo>
                  <a:lnTo>
                    <a:pt x="117492" y="48675"/>
                  </a:lnTo>
                  <a:lnTo>
                    <a:pt x="117492" y="46601"/>
                  </a:lnTo>
                  <a:lnTo>
                    <a:pt x="115115" y="46601"/>
                  </a:lnTo>
                  <a:lnTo>
                    <a:pt x="115115" y="42455"/>
                  </a:lnTo>
                  <a:close/>
                  <a:moveTo>
                    <a:pt x="52555" y="46392"/>
                  </a:moveTo>
                  <a:cubicBezTo>
                    <a:pt x="51585" y="46392"/>
                    <a:pt x="50710" y="46620"/>
                    <a:pt x="49930" y="47096"/>
                  </a:cubicBezTo>
                  <a:cubicBezTo>
                    <a:pt x="49131" y="47552"/>
                    <a:pt x="48504" y="48161"/>
                    <a:pt x="48028" y="48941"/>
                  </a:cubicBezTo>
                  <a:cubicBezTo>
                    <a:pt x="47572" y="49721"/>
                    <a:pt x="47343" y="50577"/>
                    <a:pt x="47343" y="51547"/>
                  </a:cubicBezTo>
                  <a:cubicBezTo>
                    <a:pt x="47343" y="52517"/>
                    <a:pt x="47572" y="53392"/>
                    <a:pt x="48028" y="54191"/>
                  </a:cubicBezTo>
                  <a:cubicBezTo>
                    <a:pt x="48504" y="54971"/>
                    <a:pt x="49131" y="55598"/>
                    <a:pt x="49930" y="56074"/>
                  </a:cubicBezTo>
                  <a:cubicBezTo>
                    <a:pt x="50710" y="56530"/>
                    <a:pt x="51585" y="56759"/>
                    <a:pt x="52555" y="56759"/>
                  </a:cubicBezTo>
                  <a:cubicBezTo>
                    <a:pt x="53544" y="56759"/>
                    <a:pt x="54419" y="56530"/>
                    <a:pt x="55218" y="56074"/>
                  </a:cubicBezTo>
                  <a:cubicBezTo>
                    <a:pt x="55998" y="55598"/>
                    <a:pt x="56625" y="54971"/>
                    <a:pt x="57082" y="54191"/>
                  </a:cubicBezTo>
                  <a:cubicBezTo>
                    <a:pt x="57538" y="53392"/>
                    <a:pt x="57786" y="52517"/>
                    <a:pt x="57786" y="51547"/>
                  </a:cubicBezTo>
                  <a:cubicBezTo>
                    <a:pt x="57786" y="50577"/>
                    <a:pt x="57538" y="49721"/>
                    <a:pt x="57082" y="48941"/>
                  </a:cubicBezTo>
                  <a:cubicBezTo>
                    <a:pt x="56625" y="48142"/>
                    <a:pt x="55998" y="47533"/>
                    <a:pt x="55218" y="47077"/>
                  </a:cubicBezTo>
                  <a:cubicBezTo>
                    <a:pt x="54419" y="46620"/>
                    <a:pt x="53544" y="46392"/>
                    <a:pt x="52555" y="46392"/>
                  </a:cubicBezTo>
                  <a:close/>
                  <a:moveTo>
                    <a:pt x="93450" y="46392"/>
                  </a:moveTo>
                  <a:cubicBezTo>
                    <a:pt x="92480" y="46392"/>
                    <a:pt x="91624" y="46620"/>
                    <a:pt x="90825" y="47077"/>
                  </a:cubicBezTo>
                  <a:cubicBezTo>
                    <a:pt x="90045" y="47533"/>
                    <a:pt x="89436" y="48142"/>
                    <a:pt x="88980" y="48941"/>
                  </a:cubicBezTo>
                  <a:cubicBezTo>
                    <a:pt x="88523" y="49721"/>
                    <a:pt x="88295" y="50596"/>
                    <a:pt x="88295" y="51566"/>
                  </a:cubicBezTo>
                  <a:cubicBezTo>
                    <a:pt x="88295" y="52555"/>
                    <a:pt x="88523" y="53430"/>
                    <a:pt x="88980" y="54229"/>
                  </a:cubicBezTo>
                  <a:cubicBezTo>
                    <a:pt x="89455" y="55009"/>
                    <a:pt x="90083" y="55636"/>
                    <a:pt x="90863" y="56093"/>
                  </a:cubicBezTo>
                  <a:cubicBezTo>
                    <a:pt x="91681" y="56530"/>
                    <a:pt x="92575" y="56759"/>
                    <a:pt x="93564" y="56759"/>
                  </a:cubicBezTo>
                  <a:cubicBezTo>
                    <a:pt x="94344" y="56759"/>
                    <a:pt x="95067" y="56606"/>
                    <a:pt x="95770" y="56321"/>
                  </a:cubicBezTo>
                  <a:cubicBezTo>
                    <a:pt x="96455" y="56036"/>
                    <a:pt x="97045" y="55598"/>
                    <a:pt x="97520" y="55028"/>
                  </a:cubicBezTo>
                  <a:lnTo>
                    <a:pt x="96075" y="53563"/>
                  </a:lnTo>
                  <a:cubicBezTo>
                    <a:pt x="95770" y="53905"/>
                    <a:pt x="95390" y="54172"/>
                    <a:pt x="94952" y="54343"/>
                  </a:cubicBezTo>
                  <a:cubicBezTo>
                    <a:pt x="94534" y="54533"/>
                    <a:pt x="94058" y="54609"/>
                    <a:pt x="93545" y="54609"/>
                  </a:cubicBezTo>
                  <a:cubicBezTo>
                    <a:pt x="92955" y="54609"/>
                    <a:pt x="92423" y="54495"/>
                    <a:pt x="91966" y="54248"/>
                  </a:cubicBezTo>
                  <a:cubicBezTo>
                    <a:pt x="91510" y="53981"/>
                    <a:pt x="91167" y="53620"/>
                    <a:pt x="90920" y="53145"/>
                  </a:cubicBezTo>
                  <a:cubicBezTo>
                    <a:pt x="90787" y="52916"/>
                    <a:pt x="90711" y="52688"/>
                    <a:pt x="90654" y="52422"/>
                  </a:cubicBezTo>
                  <a:lnTo>
                    <a:pt x="98072" y="52422"/>
                  </a:lnTo>
                  <a:cubicBezTo>
                    <a:pt x="98110" y="52213"/>
                    <a:pt x="98129" y="52022"/>
                    <a:pt x="98148" y="51870"/>
                  </a:cubicBezTo>
                  <a:cubicBezTo>
                    <a:pt x="98167" y="51680"/>
                    <a:pt x="98186" y="51509"/>
                    <a:pt x="98186" y="51338"/>
                  </a:cubicBezTo>
                  <a:cubicBezTo>
                    <a:pt x="98186" y="50387"/>
                    <a:pt x="97977" y="49531"/>
                    <a:pt x="97558" y="48789"/>
                  </a:cubicBezTo>
                  <a:cubicBezTo>
                    <a:pt x="97159" y="48047"/>
                    <a:pt x="96607" y="47457"/>
                    <a:pt x="95884" y="47039"/>
                  </a:cubicBezTo>
                  <a:cubicBezTo>
                    <a:pt x="95181" y="46601"/>
                    <a:pt x="94363" y="46392"/>
                    <a:pt x="93450" y="46392"/>
                  </a:cubicBezTo>
                  <a:close/>
                </a:path>
              </a:pathLst>
            </a:custGeom>
            <a:solidFill>
              <a:srgbClr val="4A4A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3" name="Google Shape;1343;p41"/>
            <p:cNvSpPr/>
            <p:nvPr/>
          </p:nvSpPr>
          <p:spPr>
            <a:xfrm>
              <a:off x="3576750" y="1866975"/>
              <a:ext cx="17625" cy="2172675"/>
            </a:xfrm>
            <a:custGeom>
              <a:rect b="b" l="l" r="r" t="t"/>
              <a:pathLst>
                <a:path extrusionOk="0" h="86907" w="705">
                  <a:moveTo>
                    <a:pt x="0" y="1"/>
                  </a:moveTo>
                  <a:lnTo>
                    <a:pt x="0" y="86907"/>
                  </a:lnTo>
                  <a:lnTo>
                    <a:pt x="704" y="86907"/>
                  </a:lnTo>
                  <a:lnTo>
                    <a:pt x="704" y="1"/>
                  </a:lnTo>
                  <a:close/>
                </a:path>
              </a:pathLst>
            </a:custGeom>
            <a:solidFill>
              <a:srgbClr val="4A4A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9"/>
          <p:cNvSpPr txBox="1"/>
          <p:nvPr/>
        </p:nvSpPr>
        <p:spPr>
          <a:xfrm>
            <a:off x="0" y="4643027"/>
            <a:ext cx="9144000" cy="43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“</a:t>
            </a:r>
            <a:r>
              <a:rPr i="0" lang="en-GB" sz="12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Virtual Research Environments (VREs) provide user-centric support for discovering and selecting data and software services from different sources and composing and executing application workflows, …” (Jeffery et al., 2020)</a:t>
            </a:r>
            <a:endParaRPr sz="12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66" name="Google Shape;166;p29"/>
          <p:cNvSpPr txBox="1"/>
          <p:nvPr>
            <p:ph type="title"/>
          </p:nvPr>
        </p:nvSpPr>
        <p:spPr>
          <a:xfrm>
            <a:off x="146950" y="160025"/>
            <a:ext cx="7139100" cy="616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Data-centric research lifecycle</a:t>
            </a:r>
            <a:endParaRPr/>
          </a:p>
        </p:txBody>
      </p:sp>
      <p:pic>
        <p:nvPicPr>
          <p:cNvPr id="167" name="Google Shape;16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4450" y="725875"/>
            <a:ext cx="6015102" cy="3917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4450" y="725875"/>
            <a:ext cx="6015102" cy="3917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0"/>
          <p:cNvSpPr txBox="1"/>
          <p:nvPr>
            <p:ph type="title"/>
          </p:nvPr>
        </p:nvSpPr>
        <p:spPr>
          <a:xfrm>
            <a:off x="146950" y="160025"/>
            <a:ext cx="7139100" cy="616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How to support data-centric experiments</a:t>
            </a:r>
            <a:endParaRPr/>
          </a:p>
        </p:txBody>
      </p:sp>
      <p:sp>
        <p:nvSpPr>
          <p:cNvPr id="174" name="Google Shape;174;p30"/>
          <p:cNvSpPr txBox="1"/>
          <p:nvPr>
            <p:ph idx="1" type="subTitle"/>
          </p:nvPr>
        </p:nvSpPr>
        <p:spPr>
          <a:xfrm>
            <a:off x="146950" y="800025"/>
            <a:ext cx="4425000" cy="409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en-GB">
                <a:solidFill>
                  <a:schemeClr val="dk1"/>
                </a:solidFill>
              </a:rPr>
              <a:t>C</a:t>
            </a:r>
            <a:r>
              <a:rPr b="1" lang="en-GB">
                <a:solidFill>
                  <a:schemeClr val="dk1"/>
                </a:solidFill>
              </a:rPr>
              <a:t>omputational notebooks</a:t>
            </a:r>
            <a:endParaRPr b="1">
              <a:solidFill>
                <a:schemeClr val="dk1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-GB">
                <a:solidFill>
                  <a:schemeClr val="dk1"/>
                </a:solidFill>
              </a:rPr>
              <a:t>Widely used by researchers</a:t>
            </a:r>
            <a:endParaRPr>
              <a:solidFill>
                <a:schemeClr val="dk1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-GB">
                <a:solidFill>
                  <a:schemeClr val="dk1"/>
                </a:solidFill>
              </a:rPr>
              <a:t>Documentation and visualization alongside code</a:t>
            </a:r>
            <a:endParaRPr>
              <a:solidFill>
                <a:schemeClr val="dk1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-GB">
                <a:solidFill>
                  <a:schemeClr val="dk1"/>
                </a:solidFill>
              </a:rPr>
              <a:t>Interactive code execution</a:t>
            </a:r>
            <a:endParaRPr>
              <a:solidFill>
                <a:schemeClr val="dk1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b="1" lang="en-GB">
                <a:solidFill>
                  <a:schemeClr val="dk1"/>
                </a:solidFill>
              </a:rPr>
              <a:t>→ </a:t>
            </a:r>
            <a:r>
              <a:rPr lang="en-GB">
                <a:solidFill>
                  <a:schemeClr val="dk1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developing and tweaking models</a:t>
            </a:r>
            <a:endParaRPr>
              <a:solidFill>
                <a:schemeClr val="dk1"/>
              </a:solidFill>
              <a:latin typeface="Titillium Web SemiBold"/>
              <a:ea typeface="Titillium Web SemiBold"/>
              <a:cs typeface="Titillium Web SemiBold"/>
              <a:sym typeface="Titillium Web SemiBold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en-GB">
                <a:solidFill>
                  <a:schemeClr val="dk1"/>
                </a:solidFill>
              </a:rPr>
              <a:t>Virtual research environment</a:t>
            </a:r>
            <a:endParaRPr b="1">
              <a:solidFill>
                <a:schemeClr val="dk1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-GB">
                <a:solidFill>
                  <a:schemeClr val="dk1"/>
                </a:solidFill>
              </a:rPr>
              <a:t>Collaboration</a:t>
            </a:r>
            <a:endParaRPr>
              <a:solidFill>
                <a:schemeClr val="dk1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-GB">
                <a:solidFill>
                  <a:schemeClr val="dk1"/>
                </a:solidFill>
              </a:rPr>
              <a:t>FAIR data, models and services</a:t>
            </a:r>
            <a:endParaRPr>
              <a:solidFill>
                <a:schemeClr val="dk1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-GB">
                <a:solidFill>
                  <a:schemeClr val="dk1"/>
                </a:solidFill>
              </a:rPr>
              <a:t>Remote infrastructure</a:t>
            </a:r>
            <a:endParaRPr>
              <a:solidFill>
                <a:schemeClr val="dk1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-GB">
                <a:solidFill>
                  <a:schemeClr val="dk1"/>
                </a:solidFill>
              </a:rPr>
              <a:t>Scaling up models (e.g. porting prototype to large-scale cloud environment)</a:t>
            </a:r>
            <a:endParaRPr>
              <a:solidFill>
                <a:schemeClr val="dk1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b="1" lang="en-GB">
                <a:solidFill>
                  <a:schemeClr val="dk1"/>
                </a:solidFill>
              </a:rPr>
              <a:t>→</a:t>
            </a:r>
            <a:r>
              <a:rPr b="1" lang="en-GB">
                <a:solidFill>
                  <a:schemeClr val="dk1"/>
                </a:solidFill>
              </a:rPr>
              <a:t> </a:t>
            </a:r>
            <a:r>
              <a:rPr lang="en-GB">
                <a:solidFill>
                  <a:schemeClr val="dk1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sharing mature models &amp; more</a:t>
            </a:r>
            <a:endParaRPr>
              <a:solidFill>
                <a:schemeClr val="dk1"/>
              </a:solidFill>
              <a:latin typeface="Titillium Web SemiBold"/>
              <a:ea typeface="Titillium Web SemiBold"/>
              <a:cs typeface="Titillium Web SemiBold"/>
              <a:sym typeface="Titillium Web SemiBold"/>
            </a:endParaRPr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en-GB">
                <a:solidFill>
                  <a:schemeClr val="dk1"/>
                </a:solidFill>
              </a:rPr>
              <a:t>Combined, they are NaaVRE</a:t>
            </a:r>
            <a:endParaRPr b="1">
              <a:solidFill>
                <a:schemeClr val="dk1"/>
              </a:solidFill>
            </a:endParaRPr>
          </a:p>
        </p:txBody>
      </p:sp>
      <p:grpSp>
        <p:nvGrpSpPr>
          <p:cNvPr id="175" name="Google Shape;175;p30"/>
          <p:cNvGrpSpPr/>
          <p:nvPr/>
        </p:nvGrpSpPr>
        <p:grpSpPr>
          <a:xfrm>
            <a:off x="6203656" y="845824"/>
            <a:ext cx="2369216" cy="919298"/>
            <a:chOff x="621850" y="1551700"/>
            <a:chExt cx="6411950" cy="2487950"/>
          </a:xfrm>
        </p:grpSpPr>
        <p:sp>
          <p:nvSpPr>
            <p:cNvPr id="176" name="Google Shape;176;p30"/>
            <p:cNvSpPr/>
            <p:nvPr/>
          </p:nvSpPr>
          <p:spPr>
            <a:xfrm>
              <a:off x="621850" y="1551700"/>
              <a:ext cx="2781350" cy="1964400"/>
            </a:xfrm>
            <a:custGeom>
              <a:rect b="b" l="l" r="r" t="t"/>
              <a:pathLst>
                <a:path extrusionOk="0" h="78576" w="111254">
                  <a:moveTo>
                    <a:pt x="67887" y="1"/>
                  </a:moveTo>
                  <a:cubicBezTo>
                    <a:pt x="59765" y="1"/>
                    <a:pt x="51658" y="4089"/>
                    <a:pt x="46792" y="11965"/>
                  </a:cubicBezTo>
                  <a:cubicBezTo>
                    <a:pt x="46257" y="11919"/>
                    <a:pt x="45716" y="11896"/>
                    <a:pt x="45173" y="11896"/>
                  </a:cubicBezTo>
                  <a:cubicBezTo>
                    <a:pt x="41666" y="11896"/>
                    <a:pt x="38045" y="12855"/>
                    <a:pt x="34866" y="14799"/>
                  </a:cubicBezTo>
                  <a:cubicBezTo>
                    <a:pt x="34676" y="14742"/>
                    <a:pt x="34524" y="14685"/>
                    <a:pt x="34333" y="14628"/>
                  </a:cubicBezTo>
                  <a:cubicBezTo>
                    <a:pt x="30854" y="13709"/>
                    <a:pt x="26423" y="13677"/>
                    <a:pt x="19122" y="13677"/>
                  </a:cubicBezTo>
                  <a:cubicBezTo>
                    <a:pt x="18561" y="13677"/>
                    <a:pt x="17982" y="13677"/>
                    <a:pt x="17386" y="13677"/>
                  </a:cubicBezTo>
                  <a:lnTo>
                    <a:pt x="1" y="13677"/>
                  </a:lnTo>
                  <a:lnTo>
                    <a:pt x="1" y="72946"/>
                  </a:lnTo>
                  <a:lnTo>
                    <a:pt x="17386" y="72946"/>
                  </a:lnTo>
                  <a:cubicBezTo>
                    <a:pt x="25736" y="72946"/>
                    <a:pt x="30510" y="73041"/>
                    <a:pt x="33173" y="73745"/>
                  </a:cubicBezTo>
                  <a:cubicBezTo>
                    <a:pt x="35836" y="74467"/>
                    <a:pt x="36711" y="75418"/>
                    <a:pt x="38518" y="78576"/>
                  </a:cubicBezTo>
                  <a:lnTo>
                    <a:pt x="42417" y="78576"/>
                  </a:lnTo>
                  <a:cubicBezTo>
                    <a:pt x="44243" y="75418"/>
                    <a:pt x="45099" y="74467"/>
                    <a:pt x="47762" y="73745"/>
                  </a:cubicBezTo>
                  <a:cubicBezTo>
                    <a:pt x="50425" y="73041"/>
                    <a:pt x="55199" y="72946"/>
                    <a:pt x="63549" y="72946"/>
                  </a:cubicBezTo>
                  <a:lnTo>
                    <a:pt x="80953" y="72946"/>
                  </a:lnTo>
                  <a:lnTo>
                    <a:pt x="80953" y="37529"/>
                  </a:lnTo>
                  <a:cubicBezTo>
                    <a:pt x="82932" y="36654"/>
                    <a:pt x="84320" y="34676"/>
                    <a:pt x="84320" y="32374"/>
                  </a:cubicBezTo>
                  <a:cubicBezTo>
                    <a:pt x="84320" y="29274"/>
                    <a:pt x="81790" y="26763"/>
                    <a:pt x="78690" y="26763"/>
                  </a:cubicBezTo>
                  <a:cubicBezTo>
                    <a:pt x="75590" y="26763"/>
                    <a:pt x="73079" y="29274"/>
                    <a:pt x="73079" y="32374"/>
                  </a:cubicBezTo>
                  <a:cubicBezTo>
                    <a:pt x="73079" y="34638"/>
                    <a:pt x="74467" y="36635"/>
                    <a:pt x="76446" y="37510"/>
                  </a:cubicBezTo>
                  <a:lnTo>
                    <a:pt x="76446" y="68457"/>
                  </a:lnTo>
                  <a:lnTo>
                    <a:pt x="63549" y="68457"/>
                  </a:lnTo>
                  <a:cubicBezTo>
                    <a:pt x="62953" y="68457"/>
                    <a:pt x="62374" y="68457"/>
                    <a:pt x="61813" y="68457"/>
                  </a:cubicBezTo>
                  <a:cubicBezTo>
                    <a:pt x="54512" y="68457"/>
                    <a:pt x="50081" y="68489"/>
                    <a:pt x="46602" y="69408"/>
                  </a:cubicBezTo>
                  <a:cubicBezTo>
                    <a:pt x="45099" y="69807"/>
                    <a:pt x="43825" y="70454"/>
                    <a:pt x="42722" y="71310"/>
                  </a:cubicBezTo>
                  <a:lnTo>
                    <a:pt x="42722" y="44281"/>
                  </a:lnTo>
                  <a:cubicBezTo>
                    <a:pt x="44700" y="43406"/>
                    <a:pt x="46088" y="41428"/>
                    <a:pt x="46088" y="39127"/>
                  </a:cubicBezTo>
                  <a:cubicBezTo>
                    <a:pt x="46088" y="36026"/>
                    <a:pt x="43578" y="33516"/>
                    <a:pt x="40477" y="33516"/>
                  </a:cubicBezTo>
                  <a:cubicBezTo>
                    <a:pt x="37377" y="33516"/>
                    <a:pt x="34847" y="36026"/>
                    <a:pt x="34847" y="39127"/>
                  </a:cubicBezTo>
                  <a:cubicBezTo>
                    <a:pt x="34847" y="41371"/>
                    <a:pt x="36236" y="43387"/>
                    <a:pt x="38233" y="44262"/>
                  </a:cubicBezTo>
                  <a:lnTo>
                    <a:pt x="38233" y="71310"/>
                  </a:lnTo>
                  <a:cubicBezTo>
                    <a:pt x="37110" y="70473"/>
                    <a:pt x="35836" y="69807"/>
                    <a:pt x="34333" y="69408"/>
                  </a:cubicBezTo>
                  <a:cubicBezTo>
                    <a:pt x="30854" y="68489"/>
                    <a:pt x="26423" y="68457"/>
                    <a:pt x="19122" y="68457"/>
                  </a:cubicBezTo>
                  <a:cubicBezTo>
                    <a:pt x="18561" y="68457"/>
                    <a:pt x="17982" y="68457"/>
                    <a:pt x="17386" y="68457"/>
                  </a:cubicBezTo>
                  <a:lnTo>
                    <a:pt x="4490" y="68457"/>
                  </a:lnTo>
                  <a:lnTo>
                    <a:pt x="4490" y="18166"/>
                  </a:lnTo>
                  <a:lnTo>
                    <a:pt x="17386" y="18166"/>
                  </a:lnTo>
                  <a:cubicBezTo>
                    <a:pt x="23434" y="18166"/>
                    <a:pt x="27581" y="18223"/>
                    <a:pt x="30434" y="18508"/>
                  </a:cubicBezTo>
                  <a:cubicBezTo>
                    <a:pt x="29103" y="20011"/>
                    <a:pt x="27961" y="21761"/>
                    <a:pt x="27086" y="23777"/>
                  </a:cubicBezTo>
                  <a:cubicBezTo>
                    <a:pt x="20505" y="24043"/>
                    <a:pt x="13620" y="29274"/>
                    <a:pt x="13620" y="37814"/>
                  </a:cubicBezTo>
                  <a:cubicBezTo>
                    <a:pt x="13620" y="45556"/>
                    <a:pt x="19840" y="51928"/>
                    <a:pt x="27524" y="51928"/>
                  </a:cubicBezTo>
                  <a:lnTo>
                    <a:pt x="35361" y="51928"/>
                  </a:lnTo>
                  <a:lnTo>
                    <a:pt x="35361" y="45860"/>
                  </a:lnTo>
                  <a:cubicBezTo>
                    <a:pt x="33687" y="44567"/>
                    <a:pt x="32507" y="42646"/>
                    <a:pt x="32127" y="40534"/>
                  </a:cubicBezTo>
                  <a:cubicBezTo>
                    <a:pt x="31119" y="35798"/>
                    <a:pt x="35265" y="30681"/>
                    <a:pt x="40135" y="30662"/>
                  </a:cubicBezTo>
                  <a:cubicBezTo>
                    <a:pt x="40243" y="30658"/>
                    <a:pt x="40351" y="30656"/>
                    <a:pt x="40460" y="30656"/>
                  </a:cubicBezTo>
                  <a:cubicBezTo>
                    <a:pt x="42670" y="30656"/>
                    <a:pt x="44852" y="31575"/>
                    <a:pt x="46412" y="33116"/>
                  </a:cubicBezTo>
                  <a:cubicBezTo>
                    <a:pt x="48276" y="34828"/>
                    <a:pt x="49170" y="37472"/>
                    <a:pt x="48865" y="39983"/>
                  </a:cubicBezTo>
                  <a:cubicBezTo>
                    <a:pt x="48637" y="42246"/>
                    <a:pt x="47477" y="44529"/>
                    <a:pt x="45575" y="45898"/>
                  </a:cubicBezTo>
                  <a:lnTo>
                    <a:pt x="45575" y="51928"/>
                  </a:lnTo>
                  <a:lnTo>
                    <a:pt x="73592" y="51928"/>
                  </a:lnTo>
                  <a:lnTo>
                    <a:pt x="73592" y="39127"/>
                  </a:lnTo>
                  <a:cubicBezTo>
                    <a:pt x="71957" y="37833"/>
                    <a:pt x="70758" y="35969"/>
                    <a:pt x="70378" y="33915"/>
                  </a:cubicBezTo>
                  <a:cubicBezTo>
                    <a:pt x="69275" y="29103"/>
                    <a:pt x="73459" y="23948"/>
                    <a:pt x="78367" y="23910"/>
                  </a:cubicBezTo>
                  <a:cubicBezTo>
                    <a:pt x="78467" y="23906"/>
                    <a:pt x="78567" y="23904"/>
                    <a:pt x="78667" y="23904"/>
                  </a:cubicBezTo>
                  <a:cubicBezTo>
                    <a:pt x="81113" y="23904"/>
                    <a:pt x="83511" y="25013"/>
                    <a:pt x="85119" y="26877"/>
                  </a:cubicBezTo>
                  <a:cubicBezTo>
                    <a:pt x="88334" y="30282"/>
                    <a:pt x="87592" y="36426"/>
                    <a:pt x="83807" y="39165"/>
                  </a:cubicBezTo>
                  <a:lnTo>
                    <a:pt x="83807" y="51928"/>
                  </a:lnTo>
                  <a:lnTo>
                    <a:pt x="91548" y="51928"/>
                  </a:lnTo>
                  <a:cubicBezTo>
                    <a:pt x="102428" y="51928"/>
                    <a:pt x="111254" y="42893"/>
                    <a:pt x="111254" y="31880"/>
                  </a:cubicBezTo>
                  <a:cubicBezTo>
                    <a:pt x="111254" y="19813"/>
                    <a:pt x="101445" y="11959"/>
                    <a:pt x="91515" y="11959"/>
                  </a:cubicBezTo>
                  <a:cubicBezTo>
                    <a:pt x="90707" y="11959"/>
                    <a:pt x="89898" y="12011"/>
                    <a:pt x="89094" y="12117"/>
                  </a:cubicBezTo>
                  <a:cubicBezTo>
                    <a:pt x="84263" y="4166"/>
                    <a:pt x="76141" y="20"/>
                    <a:pt x="68000" y="1"/>
                  </a:cubicBezTo>
                  <a:cubicBezTo>
                    <a:pt x="67963" y="1"/>
                    <a:pt x="67925" y="1"/>
                    <a:pt x="67887" y="1"/>
                  </a:cubicBezTo>
                  <a:close/>
                </a:path>
              </a:pathLst>
            </a:custGeom>
            <a:solidFill>
              <a:srgbClr val="3C8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30"/>
            <p:cNvSpPr/>
            <p:nvPr/>
          </p:nvSpPr>
          <p:spPr>
            <a:xfrm>
              <a:off x="621850" y="3641150"/>
              <a:ext cx="2023850" cy="394700"/>
            </a:xfrm>
            <a:custGeom>
              <a:rect b="b" l="l" r="r" t="t"/>
              <a:pathLst>
                <a:path extrusionOk="0" h="15788" w="80954">
                  <a:moveTo>
                    <a:pt x="62541" y="2226"/>
                  </a:moveTo>
                  <a:cubicBezTo>
                    <a:pt x="63321" y="2226"/>
                    <a:pt x="63930" y="2454"/>
                    <a:pt x="64367" y="2891"/>
                  </a:cubicBezTo>
                  <a:cubicBezTo>
                    <a:pt x="64786" y="3329"/>
                    <a:pt x="65014" y="3881"/>
                    <a:pt x="65014" y="4546"/>
                  </a:cubicBezTo>
                  <a:cubicBezTo>
                    <a:pt x="65014" y="5269"/>
                    <a:pt x="64786" y="5840"/>
                    <a:pt x="64348" y="6239"/>
                  </a:cubicBezTo>
                  <a:cubicBezTo>
                    <a:pt x="63911" y="6658"/>
                    <a:pt x="63302" y="6848"/>
                    <a:pt x="62522" y="6848"/>
                  </a:cubicBezTo>
                  <a:lnTo>
                    <a:pt x="59384" y="6848"/>
                  </a:lnTo>
                  <a:lnTo>
                    <a:pt x="59384" y="2226"/>
                  </a:lnTo>
                  <a:close/>
                  <a:moveTo>
                    <a:pt x="19992" y="6353"/>
                  </a:moveTo>
                  <a:cubicBezTo>
                    <a:pt x="20734" y="6353"/>
                    <a:pt x="21361" y="6524"/>
                    <a:pt x="21894" y="6867"/>
                  </a:cubicBezTo>
                  <a:cubicBezTo>
                    <a:pt x="22445" y="7190"/>
                    <a:pt x="22864" y="7666"/>
                    <a:pt x="23149" y="8274"/>
                  </a:cubicBezTo>
                  <a:cubicBezTo>
                    <a:pt x="23473" y="8864"/>
                    <a:pt x="23625" y="9549"/>
                    <a:pt x="23625" y="10348"/>
                  </a:cubicBezTo>
                  <a:cubicBezTo>
                    <a:pt x="23625" y="11527"/>
                    <a:pt x="23282" y="12478"/>
                    <a:pt x="22617" y="13201"/>
                  </a:cubicBezTo>
                  <a:cubicBezTo>
                    <a:pt x="21970" y="13924"/>
                    <a:pt x="21095" y="14285"/>
                    <a:pt x="20030" y="14285"/>
                  </a:cubicBezTo>
                  <a:cubicBezTo>
                    <a:pt x="19288" y="14285"/>
                    <a:pt x="18622" y="14133"/>
                    <a:pt x="18052" y="13790"/>
                  </a:cubicBezTo>
                  <a:cubicBezTo>
                    <a:pt x="17462" y="13448"/>
                    <a:pt x="17005" y="12973"/>
                    <a:pt x="16663" y="12383"/>
                  </a:cubicBezTo>
                  <a:cubicBezTo>
                    <a:pt x="16340" y="11793"/>
                    <a:pt x="16169" y="11108"/>
                    <a:pt x="16169" y="10348"/>
                  </a:cubicBezTo>
                  <a:cubicBezTo>
                    <a:pt x="16169" y="9568"/>
                    <a:pt x="16340" y="8883"/>
                    <a:pt x="16663" y="8293"/>
                  </a:cubicBezTo>
                  <a:cubicBezTo>
                    <a:pt x="17005" y="7685"/>
                    <a:pt x="17462" y="7209"/>
                    <a:pt x="18014" y="6867"/>
                  </a:cubicBezTo>
                  <a:cubicBezTo>
                    <a:pt x="18603" y="6524"/>
                    <a:pt x="19250" y="6353"/>
                    <a:pt x="19992" y="6353"/>
                  </a:cubicBezTo>
                  <a:close/>
                  <a:moveTo>
                    <a:pt x="33002" y="6353"/>
                  </a:moveTo>
                  <a:cubicBezTo>
                    <a:pt x="33725" y="6353"/>
                    <a:pt x="34352" y="6524"/>
                    <a:pt x="34885" y="6867"/>
                  </a:cubicBezTo>
                  <a:cubicBezTo>
                    <a:pt x="35437" y="7190"/>
                    <a:pt x="35855" y="7666"/>
                    <a:pt x="36159" y="8274"/>
                  </a:cubicBezTo>
                  <a:cubicBezTo>
                    <a:pt x="36464" y="8864"/>
                    <a:pt x="36616" y="9549"/>
                    <a:pt x="36616" y="10348"/>
                  </a:cubicBezTo>
                  <a:cubicBezTo>
                    <a:pt x="36616" y="11527"/>
                    <a:pt x="36293" y="12478"/>
                    <a:pt x="35627" y="13201"/>
                  </a:cubicBezTo>
                  <a:cubicBezTo>
                    <a:pt x="34980" y="13924"/>
                    <a:pt x="34105" y="14285"/>
                    <a:pt x="33021" y="14285"/>
                  </a:cubicBezTo>
                  <a:cubicBezTo>
                    <a:pt x="32279" y="14285"/>
                    <a:pt x="31632" y="14133"/>
                    <a:pt x="31043" y="13790"/>
                  </a:cubicBezTo>
                  <a:cubicBezTo>
                    <a:pt x="30472" y="13448"/>
                    <a:pt x="30016" y="12973"/>
                    <a:pt x="29673" y="12383"/>
                  </a:cubicBezTo>
                  <a:cubicBezTo>
                    <a:pt x="29350" y="11793"/>
                    <a:pt x="29179" y="11108"/>
                    <a:pt x="29179" y="10348"/>
                  </a:cubicBezTo>
                  <a:cubicBezTo>
                    <a:pt x="29179" y="9568"/>
                    <a:pt x="29350" y="8883"/>
                    <a:pt x="29673" y="8293"/>
                  </a:cubicBezTo>
                  <a:cubicBezTo>
                    <a:pt x="30016" y="7685"/>
                    <a:pt x="30453" y="7209"/>
                    <a:pt x="31024" y="6867"/>
                  </a:cubicBezTo>
                  <a:cubicBezTo>
                    <a:pt x="31594" y="6524"/>
                    <a:pt x="32260" y="6353"/>
                    <a:pt x="33002" y="6353"/>
                  </a:cubicBezTo>
                  <a:close/>
                  <a:moveTo>
                    <a:pt x="1" y="267"/>
                  </a:moveTo>
                  <a:lnTo>
                    <a:pt x="1" y="15559"/>
                  </a:lnTo>
                  <a:lnTo>
                    <a:pt x="1618" y="15559"/>
                  </a:lnTo>
                  <a:lnTo>
                    <a:pt x="1618" y="3405"/>
                  </a:lnTo>
                  <a:lnTo>
                    <a:pt x="10576" y="15559"/>
                  </a:lnTo>
                  <a:lnTo>
                    <a:pt x="11737" y="15559"/>
                  </a:lnTo>
                  <a:lnTo>
                    <a:pt x="11737" y="267"/>
                  </a:lnTo>
                  <a:lnTo>
                    <a:pt x="10082" y="267"/>
                  </a:lnTo>
                  <a:lnTo>
                    <a:pt x="10082" y="12421"/>
                  </a:lnTo>
                  <a:lnTo>
                    <a:pt x="1161" y="267"/>
                  </a:lnTo>
                  <a:close/>
                  <a:moveTo>
                    <a:pt x="40211" y="0"/>
                  </a:moveTo>
                  <a:lnTo>
                    <a:pt x="46488" y="15559"/>
                  </a:lnTo>
                  <a:lnTo>
                    <a:pt x="48276" y="15559"/>
                  </a:lnTo>
                  <a:lnTo>
                    <a:pt x="54610" y="0"/>
                  </a:lnTo>
                  <a:lnTo>
                    <a:pt x="51871" y="0"/>
                  </a:lnTo>
                  <a:lnTo>
                    <a:pt x="47401" y="11356"/>
                  </a:lnTo>
                  <a:lnTo>
                    <a:pt x="42988" y="0"/>
                  </a:lnTo>
                  <a:close/>
                  <a:moveTo>
                    <a:pt x="56835" y="0"/>
                  </a:moveTo>
                  <a:lnTo>
                    <a:pt x="56835" y="15559"/>
                  </a:lnTo>
                  <a:lnTo>
                    <a:pt x="59384" y="15559"/>
                  </a:lnTo>
                  <a:lnTo>
                    <a:pt x="59384" y="8959"/>
                  </a:lnTo>
                  <a:lnTo>
                    <a:pt x="60050" y="8959"/>
                  </a:lnTo>
                  <a:lnTo>
                    <a:pt x="65356" y="15559"/>
                  </a:lnTo>
                  <a:lnTo>
                    <a:pt x="68590" y="15559"/>
                  </a:lnTo>
                  <a:lnTo>
                    <a:pt x="63131" y="8940"/>
                  </a:lnTo>
                  <a:cubicBezTo>
                    <a:pt x="63911" y="8883"/>
                    <a:pt x="64615" y="8712"/>
                    <a:pt x="65223" y="8408"/>
                  </a:cubicBezTo>
                  <a:cubicBezTo>
                    <a:pt x="65965" y="8027"/>
                    <a:pt x="66536" y="7514"/>
                    <a:pt x="66935" y="6848"/>
                  </a:cubicBezTo>
                  <a:cubicBezTo>
                    <a:pt x="67354" y="6182"/>
                    <a:pt x="67563" y="5402"/>
                    <a:pt x="67563" y="4489"/>
                  </a:cubicBezTo>
                  <a:cubicBezTo>
                    <a:pt x="67563" y="3633"/>
                    <a:pt x="67354" y="2872"/>
                    <a:pt x="66935" y="2207"/>
                  </a:cubicBezTo>
                  <a:cubicBezTo>
                    <a:pt x="66536" y="1522"/>
                    <a:pt x="65965" y="989"/>
                    <a:pt x="65223" y="609"/>
                  </a:cubicBezTo>
                  <a:cubicBezTo>
                    <a:pt x="64481" y="210"/>
                    <a:pt x="63626" y="0"/>
                    <a:pt x="62655" y="0"/>
                  </a:cubicBezTo>
                  <a:close/>
                  <a:moveTo>
                    <a:pt x="70473" y="0"/>
                  </a:moveTo>
                  <a:lnTo>
                    <a:pt x="70473" y="15559"/>
                  </a:lnTo>
                  <a:lnTo>
                    <a:pt x="80953" y="15559"/>
                  </a:lnTo>
                  <a:lnTo>
                    <a:pt x="80953" y="13220"/>
                  </a:lnTo>
                  <a:lnTo>
                    <a:pt x="73041" y="13220"/>
                  </a:lnTo>
                  <a:lnTo>
                    <a:pt x="73041" y="8731"/>
                  </a:lnTo>
                  <a:lnTo>
                    <a:pt x="80193" y="8731"/>
                  </a:lnTo>
                  <a:lnTo>
                    <a:pt x="80193" y="6486"/>
                  </a:lnTo>
                  <a:lnTo>
                    <a:pt x="73041" y="6486"/>
                  </a:lnTo>
                  <a:lnTo>
                    <a:pt x="73041" y="2340"/>
                  </a:lnTo>
                  <a:lnTo>
                    <a:pt x="80839" y="2340"/>
                  </a:lnTo>
                  <a:lnTo>
                    <a:pt x="80839" y="0"/>
                  </a:lnTo>
                  <a:close/>
                  <a:moveTo>
                    <a:pt x="19763" y="4889"/>
                  </a:moveTo>
                  <a:cubicBezTo>
                    <a:pt x="18774" y="4889"/>
                    <a:pt x="17899" y="5136"/>
                    <a:pt x="17120" y="5630"/>
                  </a:cubicBezTo>
                  <a:cubicBezTo>
                    <a:pt x="16321" y="6106"/>
                    <a:pt x="15693" y="6753"/>
                    <a:pt x="15237" y="7590"/>
                  </a:cubicBezTo>
                  <a:cubicBezTo>
                    <a:pt x="14799" y="8388"/>
                    <a:pt x="14571" y="9321"/>
                    <a:pt x="14571" y="10367"/>
                  </a:cubicBezTo>
                  <a:cubicBezTo>
                    <a:pt x="14571" y="11375"/>
                    <a:pt x="14799" y="12307"/>
                    <a:pt x="15237" y="13125"/>
                  </a:cubicBezTo>
                  <a:cubicBezTo>
                    <a:pt x="15693" y="13924"/>
                    <a:pt x="16321" y="14589"/>
                    <a:pt x="17120" y="15065"/>
                  </a:cubicBezTo>
                  <a:cubicBezTo>
                    <a:pt x="17899" y="15540"/>
                    <a:pt x="18793" y="15788"/>
                    <a:pt x="19782" y="15788"/>
                  </a:cubicBezTo>
                  <a:cubicBezTo>
                    <a:pt x="20562" y="15788"/>
                    <a:pt x="21266" y="15635"/>
                    <a:pt x="21894" y="15312"/>
                  </a:cubicBezTo>
                  <a:cubicBezTo>
                    <a:pt x="22521" y="14989"/>
                    <a:pt x="23035" y="14532"/>
                    <a:pt x="23415" y="13962"/>
                  </a:cubicBezTo>
                  <a:cubicBezTo>
                    <a:pt x="23473" y="13905"/>
                    <a:pt x="23492" y="13828"/>
                    <a:pt x="23530" y="13771"/>
                  </a:cubicBezTo>
                  <a:lnTo>
                    <a:pt x="23530" y="15559"/>
                  </a:lnTo>
                  <a:lnTo>
                    <a:pt x="25089" y="15559"/>
                  </a:lnTo>
                  <a:lnTo>
                    <a:pt x="25089" y="5117"/>
                  </a:lnTo>
                  <a:lnTo>
                    <a:pt x="23530" y="5117"/>
                  </a:lnTo>
                  <a:lnTo>
                    <a:pt x="23530" y="6905"/>
                  </a:lnTo>
                  <a:cubicBezTo>
                    <a:pt x="23492" y="6829"/>
                    <a:pt x="23473" y="6772"/>
                    <a:pt x="23415" y="6715"/>
                  </a:cubicBezTo>
                  <a:cubicBezTo>
                    <a:pt x="23035" y="6144"/>
                    <a:pt x="22521" y="5688"/>
                    <a:pt x="21894" y="5383"/>
                  </a:cubicBezTo>
                  <a:cubicBezTo>
                    <a:pt x="21266" y="5060"/>
                    <a:pt x="20562" y="4889"/>
                    <a:pt x="19763" y="4889"/>
                  </a:cubicBezTo>
                  <a:close/>
                  <a:moveTo>
                    <a:pt x="32755" y="4889"/>
                  </a:moveTo>
                  <a:cubicBezTo>
                    <a:pt x="31785" y="4889"/>
                    <a:pt x="30891" y="5136"/>
                    <a:pt x="30111" y="5630"/>
                  </a:cubicBezTo>
                  <a:cubicBezTo>
                    <a:pt x="29331" y="6106"/>
                    <a:pt x="28703" y="6753"/>
                    <a:pt x="28247" y="7590"/>
                  </a:cubicBezTo>
                  <a:cubicBezTo>
                    <a:pt x="27809" y="8388"/>
                    <a:pt x="27581" y="9321"/>
                    <a:pt x="27581" y="10367"/>
                  </a:cubicBezTo>
                  <a:cubicBezTo>
                    <a:pt x="27581" y="11375"/>
                    <a:pt x="27809" y="12307"/>
                    <a:pt x="28247" y="13125"/>
                  </a:cubicBezTo>
                  <a:cubicBezTo>
                    <a:pt x="28703" y="13924"/>
                    <a:pt x="29331" y="14589"/>
                    <a:pt x="30111" y="15065"/>
                  </a:cubicBezTo>
                  <a:cubicBezTo>
                    <a:pt x="30891" y="15540"/>
                    <a:pt x="31785" y="15788"/>
                    <a:pt x="32774" y="15788"/>
                  </a:cubicBezTo>
                  <a:cubicBezTo>
                    <a:pt x="33573" y="15788"/>
                    <a:pt x="34276" y="15635"/>
                    <a:pt x="34885" y="15312"/>
                  </a:cubicBezTo>
                  <a:cubicBezTo>
                    <a:pt x="35532" y="14989"/>
                    <a:pt x="36045" y="14532"/>
                    <a:pt x="36426" y="13962"/>
                  </a:cubicBezTo>
                  <a:cubicBezTo>
                    <a:pt x="36464" y="13905"/>
                    <a:pt x="36502" y="13828"/>
                    <a:pt x="36540" y="13771"/>
                  </a:cubicBezTo>
                  <a:lnTo>
                    <a:pt x="36540" y="15559"/>
                  </a:lnTo>
                  <a:lnTo>
                    <a:pt x="38100" y="15559"/>
                  </a:lnTo>
                  <a:lnTo>
                    <a:pt x="38100" y="5117"/>
                  </a:lnTo>
                  <a:lnTo>
                    <a:pt x="36540" y="5117"/>
                  </a:lnTo>
                  <a:lnTo>
                    <a:pt x="36540" y="6905"/>
                  </a:lnTo>
                  <a:cubicBezTo>
                    <a:pt x="36502" y="6829"/>
                    <a:pt x="36464" y="6772"/>
                    <a:pt x="36426" y="6715"/>
                  </a:cubicBezTo>
                  <a:cubicBezTo>
                    <a:pt x="36045" y="6144"/>
                    <a:pt x="35532" y="5688"/>
                    <a:pt x="34885" y="5383"/>
                  </a:cubicBezTo>
                  <a:cubicBezTo>
                    <a:pt x="34276" y="5060"/>
                    <a:pt x="33554" y="4889"/>
                    <a:pt x="32755" y="4889"/>
                  </a:cubicBezTo>
                  <a:close/>
                </a:path>
              </a:pathLst>
            </a:custGeom>
            <a:solidFill>
              <a:srgbClr val="3C8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30"/>
            <p:cNvSpPr/>
            <p:nvPr/>
          </p:nvSpPr>
          <p:spPr>
            <a:xfrm>
              <a:off x="3819250" y="1986800"/>
              <a:ext cx="3214550" cy="372375"/>
            </a:xfrm>
            <a:custGeom>
              <a:rect b="b" l="l" r="r" t="t"/>
              <a:pathLst>
                <a:path extrusionOk="0" h="14895" w="128582">
                  <a:moveTo>
                    <a:pt x="37015" y="6088"/>
                  </a:moveTo>
                  <a:cubicBezTo>
                    <a:pt x="37700" y="6088"/>
                    <a:pt x="38271" y="6221"/>
                    <a:pt x="38746" y="6506"/>
                  </a:cubicBezTo>
                  <a:cubicBezTo>
                    <a:pt x="39222" y="6791"/>
                    <a:pt x="39602" y="7191"/>
                    <a:pt x="39850" y="7723"/>
                  </a:cubicBezTo>
                  <a:cubicBezTo>
                    <a:pt x="40043" y="8125"/>
                    <a:pt x="40167" y="8585"/>
                    <a:pt x="40202" y="9112"/>
                  </a:cubicBezTo>
                  <a:lnTo>
                    <a:pt x="33536" y="9112"/>
                  </a:lnTo>
                  <a:cubicBezTo>
                    <a:pt x="33599" y="8624"/>
                    <a:pt x="33733" y="8193"/>
                    <a:pt x="33934" y="7818"/>
                  </a:cubicBezTo>
                  <a:cubicBezTo>
                    <a:pt x="34238" y="7267"/>
                    <a:pt x="34657" y="6848"/>
                    <a:pt x="35170" y="6544"/>
                  </a:cubicBezTo>
                  <a:cubicBezTo>
                    <a:pt x="35703" y="6240"/>
                    <a:pt x="36312" y="6088"/>
                    <a:pt x="37015" y="6088"/>
                  </a:cubicBezTo>
                  <a:close/>
                  <a:moveTo>
                    <a:pt x="18641" y="6126"/>
                  </a:moveTo>
                  <a:cubicBezTo>
                    <a:pt x="19326" y="6126"/>
                    <a:pt x="19935" y="6278"/>
                    <a:pt x="20448" y="6601"/>
                  </a:cubicBezTo>
                  <a:cubicBezTo>
                    <a:pt x="21000" y="6924"/>
                    <a:pt x="21418" y="7343"/>
                    <a:pt x="21723" y="7914"/>
                  </a:cubicBezTo>
                  <a:cubicBezTo>
                    <a:pt x="22046" y="8446"/>
                    <a:pt x="22198" y="9074"/>
                    <a:pt x="22198" y="9778"/>
                  </a:cubicBezTo>
                  <a:cubicBezTo>
                    <a:pt x="22198" y="10481"/>
                    <a:pt x="22046" y="11109"/>
                    <a:pt x="21723" y="11680"/>
                  </a:cubicBezTo>
                  <a:cubicBezTo>
                    <a:pt x="21418" y="12250"/>
                    <a:pt x="21000" y="12688"/>
                    <a:pt x="20448" y="13011"/>
                  </a:cubicBezTo>
                  <a:cubicBezTo>
                    <a:pt x="19935" y="13315"/>
                    <a:pt x="19326" y="13487"/>
                    <a:pt x="18641" y="13487"/>
                  </a:cubicBezTo>
                  <a:cubicBezTo>
                    <a:pt x="17957" y="13487"/>
                    <a:pt x="17348" y="13315"/>
                    <a:pt x="16815" y="13011"/>
                  </a:cubicBezTo>
                  <a:cubicBezTo>
                    <a:pt x="16264" y="12688"/>
                    <a:pt x="15845" y="12250"/>
                    <a:pt x="15541" y="11699"/>
                  </a:cubicBezTo>
                  <a:cubicBezTo>
                    <a:pt x="15237" y="11128"/>
                    <a:pt x="15084" y="10481"/>
                    <a:pt x="15084" y="9778"/>
                  </a:cubicBezTo>
                  <a:cubicBezTo>
                    <a:pt x="15084" y="9074"/>
                    <a:pt x="15237" y="8446"/>
                    <a:pt x="15541" y="7914"/>
                  </a:cubicBezTo>
                  <a:cubicBezTo>
                    <a:pt x="15845" y="7343"/>
                    <a:pt x="16264" y="6924"/>
                    <a:pt x="16815" y="6601"/>
                  </a:cubicBezTo>
                  <a:cubicBezTo>
                    <a:pt x="17348" y="6278"/>
                    <a:pt x="17957" y="6126"/>
                    <a:pt x="18641" y="6126"/>
                  </a:cubicBezTo>
                  <a:close/>
                  <a:moveTo>
                    <a:pt x="60392" y="6126"/>
                  </a:moveTo>
                  <a:cubicBezTo>
                    <a:pt x="61077" y="6126"/>
                    <a:pt x="61685" y="6278"/>
                    <a:pt x="62218" y="6601"/>
                  </a:cubicBezTo>
                  <a:cubicBezTo>
                    <a:pt x="62751" y="6924"/>
                    <a:pt x="63169" y="7343"/>
                    <a:pt x="63473" y="7914"/>
                  </a:cubicBezTo>
                  <a:cubicBezTo>
                    <a:pt x="63797" y="8446"/>
                    <a:pt x="63949" y="9074"/>
                    <a:pt x="63949" y="9778"/>
                  </a:cubicBezTo>
                  <a:cubicBezTo>
                    <a:pt x="63949" y="10481"/>
                    <a:pt x="63797" y="11109"/>
                    <a:pt x="63473" y="11680"/>
                  </a:cubicBezTo>
                  <a:cubicBezTo>
                    <a:pt x="63169" y="12250"/>
                    <a:pt x="62751" y="12688"/>
                    <a:pt x="62218" y="13011"/>
                  </a:cubicBezTo>
                  <a:cubicBezTo>
                    <a:pt x="61685" y="13315"/>
                    <a:pt x="61077" y="13487"/>
                    <a:pt x="60392" y="13487"/>
                  </a:cubicBezTo>
                  <a:cubicBezTo>
                    <a:pt x="59707" y="13487"/>
                    <a:pt x="59099" y="13315"/>
                    <a:pt x="58566" y="13011"/>
                  </a:cubicBezTo>
                  <a:cubicBezTo>
                    <a:pt x="58033" y="12688"/>
                    <a:pt x="57596" y="12250"/>
                    <a:pt x="57292" y="11699"/>
                  </a:cubicBezTo>
                  <a:cubicBezTo>
                    <a:pt x="56987" y="11128"/>
                    <a:pt x="56835" y="10481"/>
                    <a:pt x="56835" y="9778"/>
                  </a:cubicBezTo>
                  <a:cubicBezTo>
                    <a:pt x="56835" y="9074"/>
                    <a:pt x="56987" y="8446"/>
                    <a:pt x="57292" y="7914"/>
                  </a:cubicBezTo>
                  <a:cubicBezTo>
                    <a:pt x="57596" y="7343"/>
                    <a:pt x="58033" y="6924"/>
                    <a:pt x="58566" y="6601"/>
                  </a:cubicBezTo>
                  <a:cubicBezTo>
                    <a:pt x="59099" y="6278"/>
                    <a:pt x="59707" y="6126"/>
                    <a:pt x="60392" y="6126"/>
                  </a:cubicBezTo>
                  <a:close/>
                  <a:moveTo>
                    <a:pt x="72166" y="6126"/>
                  </a:moveTo>
                  <a:cubicBezTo>
                    <a:pt x="72851" y="6126"/>
                    <a:pt x="73459" y="6278"/>
                    <a:pt x="73992" y="6601"/>
                  </a:cubicBezTo>
                  <a:cubicBezTo>
                    <a:pt x="74525" y="6924"/>
                    <a:pt x="74943" y="7343"/>
                    <a:pt x="75247" y="7914"/>
                  </a:cubicBezTo>
                  <a:cubicBezTo>
                    <a:pt x="75571" y="8446"/>
                    <a:pt x="75723" y="9074"/>
                    <a:pt x="75723" y="9778"/>
                  </a:cubicBezTo>
                  <a:cubicBezTo>
                    <a:pt x="75723" y="10481"/>
                    <a:pt x="75571" y="11109"/>
                    <a:pt x="75247" y="11680"/>
                  </a:cubicBezTo>
                  <a:cubicBezTo>
                    <a:pt x="74943" y="12250"/>
                    <a:pt x="74525" y="12688"/>
                    <a:pt x="73992" y="13011"/>
                  </a:cubicBezTo>
                  <a:cubicBezTo>
                    <a:pt x="73459" y="13315"/>
                    <a:pt x="72851" y="13487"/>
                    <a:pt x="72166" y="13487"/>
                  </a:cubicBezTo>
                  <a:cubicBezTo>
                    <a:pt x="71481" y="13487"/>
                    <a:pt x="70873" y="13315"/>
                    <a:pt x="70340" y="13011"/>
                  </a:cubicBezTo>
                  <a:cubicBezTo>
                    <a:pt x="69807" y="12688"/>
                    <a:pt x="69389" y="12250"/>
                    <a:pt x="69085" y="11699"/>
                  </a:cubicBezTo>
                  <a:cubicBezTo>
                    <a:pt x="68780" y="11128"/>
                    <a:pt x="68628" y="10481"/>
                    <a:pt x="68628" y="9778"/>
                  </a:cubicBezTo>
                  <a:cubicBezTo>
                    <a:pt x="68628" y="9074"/>
                    <a:pt x="68780" y="8446"/>
                    <a:pt x="69085" y="7914"/>
                  </a:cubicBezTo>
                  <a:cubicBezTo>
                    <a:pt x="69389" y="7343"/>
                    <a:pt x="69807" y="6924"/>
                    <a:pt x="70340" y="6601"/>
                  </a:cubicBezTo>
                  <a:cubicBezTo>
                    <a:pt x="70873" y="6278"/>
                    <a:pt x="71481" y="6126"/>
                    <a:pt x="72166" y="6126"/>
                  </a:cubicBezTo>
                  <a:close/>
                  <a:moveTo>
                    <a:pt x="48656" y="6107"/>
                  </a:moveTo>
                  <a:cubicBezTo>
                    <a:pt x="49322" y="6107"/>
                    <a:pt x="49931" y="6259"/>
                    <a:pt x="50463" y="6582"/>
                  </a:cubicBezTo>
                  <a:cubicBezTo>
                    <a:pt x="50977" y="6886"/>
                    <a:pt x="51395" y="7324"/>
                    <a:pt x="51681" y="7876"/>
                  </a:cubicBezTo>
                  <a:cubicBezTo>
                    <a:pt x="51985" y="8427"/>
                    <a:pt x="52137" y="9074"/>
                    <a:pt x="52137" y="9816"/>
                  </a:cubicBezTo>
                  <a:cubicBezTo>
                    <a:pt x="52137" y="10538"/>
                    <a:pt x="51985" y="11166"/>
                    <a:pt x="51681" y="11737"/>
                  </a:cubicBezTo>
                  <a:cubicBezTo>
                    <a:pt x="51395" y="12288"/>
                    <a:pt x="50977" y="12726"/>
                    <a:pt x="50463" y="13049"/>
                  </a:cubicBezTo>
                  <a:cubicBezTo>
                    <a:pt x="49931" y="13354"/>
                    <a:pt x="49322" y="13506"/>
                    <a:pt x="48637" y="13506"/>
                  </a:cubicBezTo>
                  <a:cubicBezTo>
                    <a:pt x="47952" y="13506"/>
                    <a:pt x="47363" y="13354"/>
                    <a:pt x="46849" y="13049"/>
                  </a:cubicBezTo>
                  <a:cubicBezTo>
                    <a:pt x="46336" y="12726"/>
                    <a:pt x="45936" y="12288"/>
                    <a:pt x="45651" y="11737"/>
                  </a:cubicBezTo>
                  <a:cubicBezTo>
                    <a:pt x="45366" y="11166"/>
                    <a:pt x="45213" y="10538"/>
                    <a:pt x="45213" y="9816"/>
                  </a:cubicBezTo>
                  <a:cubicBezTo>
                    <a:pt x="45213" y="9074"/>
                    <a:pt x="45366" y="8427"/>
                    <a:pt x="45651" y="7876"/>
                  </a:cubicBezTo>
                  <a:cubicBezTo>
                    <a:pt x="45936" y="7324"/>
                    <a:pt x="46336" y="6886"/>
                    <a:pt x="46849" y="6582"/>
                  </a:cubicBezTo>
                  <a:cubicBezTo>
                    <a:pt x="47382" y="6259"/>
                    <a:pt x="47971" y="6107"/>
                    <a:pt x="48656" y="6107"/>
                  </a:cubicBezTo>
                  <a:close/>
                  <a:moveTo>
                    <a:pt x="98453" y="6107"/>
                  </a:moveTo>
                  <a:cubicBezTo>
                    <a:pt x="99138" y="6107"/>
                    <a:pt x="99727" y="6259"/>
                    <a:pt x="100222" y="6582"/>
                  </a:cubicBezTo>
                  <a:cubicBezTo>
                    <a:pt x="100735" y="6886"/>
                    <a:pt x="101116" y="7324"/>
                    <a:pt x="101401" y="7876"/>
                  </a:cubicBezTo>
                  <a:cubicBezTo>
                    <a:pt x="101686" y="8427"/>
                    <a:pt x="101838" y="9074"/>
                    <a:pt x="101838" y="9816"/>
                  </a:cubicBezTo>
                  <a:cubicBezTo>
                    <a:pt x="101838" y="10919"/>
                    <a:pt x="101515" y="11813"/>
                    <a:pt x="100906" y="12479"/>
                  </a:cubicBezTo>
                  <a:cubicBezTo>
                    <a:pt x="100298" y="13163"/>
                    <a:pt x="99480" y="13506"/>
                    <a:pt x="98472" y="13506"/>
                  </a:cubicBezTo>
                  <a:cubicBezTo>
                    <a:pt x="97787" y="13506"/>
                    <a:pt x="97159" y="13334"/>
                    <a:pt x="96627" y="13030"/>
                  </a:cubicBezTo>
                  <a:cubicBezTo>
                    <a:pt x="96094" y="12707"/>
                    <a:pt x="95657" y="12269"/>
                    <a:pt x="95352" y="11718"/>
                  </a:cubicBezTo>
                  <a:cubicBezTo>
                    <a:pt x="95048" y="11166"/>
                    <a:pt x="94896" y="10538"/>
                    <a:pt x="94896" y="9816"/>
                  </a:cubicBezTo>
                  <a:cubicBezTo>
                    <a:pt x="94896" y="9093"/>
                    <a:pt x="95048" y="8465"/>
                    <a:pt x="95352" y="7914"/>
                  </a:cubicBezTo>
                  <a:cubicBezTo>
                    <a:pt x="95657" y="7343"/>
                    <a:pt x="96075" y="6886"/>
                    <a:pt x="96608" y="6582"/>
                  </a:cubicBezTo>
                  <a:cubicBezTo>
                    <a:pt x="97140" y="6259"/>
                    <a:pt x="97768" y="6107"/>
                    <a:pt x="98453" y="6107"/>
                  </a:cubicBezTo>
                  <a:close/>
                  <a:moveTo>
                    <a:pt x="123827" y="6107"/>
                  </a:moveTo>
                  <a:cubicBezTo>
                    <a:pt x="124511" y="6107"/>
                    <a:pt x="125101" y="6259"/>
                    <a:pt x="125595" y="6582"/>
                  </a:cubicBezTo>
                  <a:cubicBezTo>
                    <a:pt x="126109" y="6886"/>
                    <a:pt x="126489" y="7324"/>
                    <a:pt x="126775" y="7876"/>
                  </a:cubicBezTo>
                  <a:cubicBezTo>
                    <a:pt x="127060" y="8427"/>
                    <a:pt x="127212" y="9074"/>
                    <a:pt x="127212" y="9816"/>
                  </a:cubicBezTo>
                  <a:cubicBezTo>
                    <a:pt x="127212" y="10919"/>
                    <a:pt x="126908" y="11813"/>
                    <a:pt x="126280" y="12479"/>
                  </a:cubicBezTo>
                  <a:cubicBezTo>
                    <a:pt x="125672" y="13163"/>
                    <a:pt x="124854" y="13506"/>
                    <a:pt x="123846" y="13506"/>
                  </a:cubicBezTo>
                  <a:cubicBezTo>
                    <a:pt x="123161" y="13506"/>
                    <a:pt x="122552" y="13334"/>
                    <a:pt x="122001" y="13030"/>
                  </a:cubicBezTo>
                  <a:cubicBezTo>
                    <a:pt x="121468" y="12707"/>
                    <a:pt x="121030" y="12269"/>
                    <a:pt x="120726" y="11718"/>
                  </a:cubicBezTo>
                  <a:cubicBezTo>
                    <a:pt x="120422" y="11166"/>
                    <a:pt x="120270" y="10538"/>
                    <a:pt x="120270" y="9816"/>
                  </a:cubicBezTo>
                  <a:cubicBezTo>
                    <a:pt x="120270" y="9093"/>
                    <a:pt x="120422" y="8465"/>
                    <a:pt x="120726" y="7914"/>
                  </a:cubicBezTo>
                  <a:cubicBezTo>
                    <a:pt x="121030" y="7343"/>
                    <a:pt x="121468" y="6886"/>
                    <a:pt x="121982" y="6582"/>
                  </a:cubicBezTo>
                  <a:cubicBezTo>
                    <a:pt x="122533" y="6259"/>
                    <a:pt x="123142" y="6107"/>
                    <a:pt x="123827" y="6107"/>
                  </a:cubicBezTo>
                  <a:close/>
                  <a:moveTo>
                    <a:pt x="1" y="419"/>
                  </a:moveTo>
                  <a:lnTo>
                    <a:pt x="1" y="14685"/>
                  </a:lnTo>
                  <a:lnTo>
                    <a:pt x="1504" y="14685"/>
                  </a:lnTo>
                  <a:lnTo>
                    <a:pt x="1504" y="3358"/>
                  </a:lnTo>
                  <a:lnTo>
                    <a:pt x="9854" y="14685"/>
                  </a:lnTo>
                  <a:lnTo>
                    <a:pt x="10938" y="14685"/>
                  </a:lnTo>
                  <a:lnTo>
                    <a:pt x="10938" y="419"/>
                  </a:lnTo>
                  <a:lnTo>
                    <a:pt x="9416" y="419"/>
                  </a:lnTo>
                  <a:lnTo>
                    <a:pt x="9416" y="11771"/>
                  </a:lnTo>
                  <a:lnTo>
                    <a:pt x="1066" y="419"/>
                  </a:lnTo>
                  <a:close/>
                  <a:moveTo>
                    <a:pt x="27163" y="838"/>
                  </a:moveTo>
                  <a:lnTo>
                    <a:pt x="27163" y="4946"/>
                  </a:lnTo>
                  <a:lnTo>
                    <a:pt x="24690" y="4946"/>
                  </a:lnTo>
                  <a:lnTo>
                    <a:pt x="24690" y="6240"/>
                  </a:lnTo>
                  <a:lnTo>
                    <a:pt x="27163" y="6240"/>
                  </a:lnTo>
                  <a:lnTo>
                    <a:pt x="27163" y="14685"/>
                  </a:lnTo>
                  <a:lnTo>
                    <a:pt x="28608" y="14685"/>
                  </a:lnTo>
                  <a:lnTo>
                    <a:pt x="28608" y="6240"/>
                  </a:lnTo>
                  <a:lnTo>
                    <a:pt x="31043" y="6240"/>
                  </a:lnTo>
                  <a:lnTo>
                    <a:pt x="31043" y="4946"/>
                  </a:lnTo>
                  <a:lnTo>
                    <a:pt x="28608" y="4946"/>
                  </a:lnTo>
                  <a:lnTo>
                    <a:pt x="28608" y="838"/>
                  </a:lnTo>
                  <a:close/>
                  <a:moveTo>
                    <a:pt x="79527" y="1"/>
                  </a:moveTo>
                  <a:lnTo>
                    <a:pt x="79527" y="14685"/>
                  </a:lnTo>
                  <a:lnTo>
                    <a:pt x="80973" y="14685"/>
                  </a:lnTo>
                  <a:lnTo>
                    <a:pt x="80973" y="9817"/>
                  </a:lnTo>
                  <a:lnTo>
                    <a:pt x="85804" y="14685"/>
                  </a:lnTo>
                  <a:lnTo>
                    <a:pt x="87744" y="14685"/>
                  </a:lnTo>
                  <a:lnTo>
                    <a:pt x="82657" y="9616"/>
                  </a:lnTo>
                  <a:lnTo>
                    <a:pt x="82657" y="9616"/>
                  </a:lnTo>
                  <a:lnTo>
                    <a:pt x="87535" y="4946"/>
                  </a:lnTo>
                  <a:lnTo>
                    <a:pt x="85728" y="4946"/>
                  </a:lnTo>
                  <a:lnTo>
                    <a:pt x="80973" y="9553"/>
                  </a:lnTo>
                  <a:lnTo>
                    <a:pt x="80973" y="1"/>
                  </a:lnTo>
                  <a:close/>
                  <a:moveTo>
                    <a:pt x="18641" y="4737"/>
                  </a:moveTo>
                  <a:cubicBezTo>
                    <a:pt x="17690" y="4737"/>
                    <a:pt x="16834" y="4965"/>
                    <a:pt x="16054" y="5422"/>
                  </a:cubicBezTo>
                  <a:cubicBezTo>
                    <a:pt x="15294" y="5859"/>
                    <a:pt x="14685" y="6468"/>
                    <a:pt x="14228" y="7229"/>
                  </a:cubicBezTo>
                  <a:cubicBezTo>
                    <a:pt x="13791" y="7971"/>
                    <a:pt x="13582" y="8827"/>
                    <a:pt x="13582" y="9778"/>
                  </a:cubicBezTo>
                  <a:cubicBezTo>
                    <a:pt x="13582" y="10729"/>
                    <a:pt x="13791" y="11585"/>
                    <a:pt x="14228" y="12364"/>
                  </a:cubicBezTo>
                  <a:cubicBezTo>
                    <a:pt x="14685" y="13144"/>
                    <a:pt x="15294" y="13753"/>
                    <a:pt x="16054" y="14209"/>
                  </a:cubicBezTo>
                  <a:cubicBezTo>
                    <a:pt x="16834" y="14666"/>
                    <a:pt x="17690" y="14894"/>
                    <a:pt x="18641" y="14894"/>
                  </a:cubicBezTo>
                  <a:cubicBezTo>
                    <a:pt x="19592" y="14894"/>
                    <a:pt x="20448" y="14666"/>
                    <a:pt x="21209" y="14209"/>
                  </a:cubicBezTo>
                  <a:cubicBezTo>
                    <a:pt x="21970" y="13753"/>
                    <a:pt x="22560" y="13144"/>
                    <a:pt x="23016" y="12383"/>
                  </a:cubicBezTo>
                  <a:cubicBezTo>
                    <a:pt x="23473" y="11604"/>
                    <a:pt x="23701" y="10729"/>
                    <a:pt x="23701" y="9778"/>
                  </a:cubicBezTo>
                  <a:cubicBezTo>
                    <a:pt x="23701" y="8827"/>
                    <a:pt x="23473" y="7971"/>
                    <a:pt x="23016" y="7229"/>
                  </a:cubicBezTo>
                  <a:cubicBezTo>
                    <a:pt x="22560" y="6449"/>
                    <a:pt x="21970" y="5840"/>
                    <a:pt x="21209" y="5403"/>
                  </a:cubicBezTo>
                  <a:cubicBezTo>
                    <a:pt x="20448" y="4946"/>
                    <a:pt x="19592" y="4737"/>
                    <a:pt x="18641" y="4737"/>
                  </a:cubicBezTo>
                  <a:close/>
                  <a:moveTo>
                    <a:pt x="37073" y="4737"/>
                  </a:moveTo>
                  <a:cubicBezTo>
                    <a:pt x="36121" y="4737"/>
                    <a:pt x="35266" y="4946"/>
                    <a:pt x="34524" y="5403"/>
                  </a:cubicBezTo>
                  <a:cubicBezTo>
                    <a:pt x="33763" y="5840"/>
                    <a:pt x="33154" y="6449"/>
                    <a:pt x="32717" y="7229"/>
                  </a:cubicBezTo>
                  <a:cubicBezTo>
                    <a:pt x="32260" y="7971"/>
                    <a:pt x="32051" y="8846"/>
                    <a:pt x="32051" y="9797"/>
                  </a:cubicBezTo>
                  <a:cubicBezTo>
                    <a:pt x="32051" y="10767"/>
                    <a:pt x="32260" y="11623"/>
                    <a:pt x="32717" y="12402"/>
                  </a:cubicBezTo>
                  <a:cubicBezTo>
                    <a:pt x="33173" y="13182"/>
                    <a:pt x="33782" y="13791"/>
                    <a:pt x="34562" y="14228"/>
                  </a:cubicBezTo>
                  <a:cubicBezTo>
                    <a:pt x="35323" y="14666"/>
                    <a:pt x="36217" y="14894"/>
                    <a:pt x="37187" y="14894"/>
                  </a:cubicBezTo>
                  <a:cubicBezTo>
                    <a:pt x="37967" y="14894"/>
                    <a:pt x="38689" y="14742"/>
                    <a:pt x="39336" y="14457"/>
                  </a:cubicBezTo>
                  <a:cubicBezTo>
                    <a:pt x="40021" y="14152"/>
                    <a:pt x="40591" y="13734"/>
                    <a:pt x="41048" y="13182"/>
                  </a:cubicBezTo>
                  <a:lnTo>
                    <a:pt x="40116" y="12231"/>
                  </a:lnTo>
                  <a:cubicBezTo>
                    <a:pt x="39773" y="12669"/>
                    <a:pt x="39336" y="12992"/>
                    <a:pt x="38841" y="13220"/>
                  </a:cubicBezTo>
                  <a:cubicBezTo>
                    <a:pt x="38347" y="13411"/>
                    <a:pt x="37795" y="13525"/>
                    <a:pt x="37206" y="13525"/>
                  </a:cubicBezTo>
                  <a:cubicBezTo>
                    <a:pt x="36483" y="13525"/>
                    <a:pt x="35836" y="13373"/>
                    <a:pt x="35266" y="13049"/>
                  </a:cubicBezTo>
                  <a:cubicBezTo>
                    <a:pt x="34714" y="12726"/>
                    <a:pt x="34276" y="12288"/>
                    <a:pt x="33953" y="11718"/>
                  </a:cubicBezTo>
                  <a:cubicBezTo>
                    <a:pt x="33732" y="11304"/>
                    <a:pt x="33592" y="10850"/>
                    <a:pt x="33531" y="10348"/>
                  </a:cubicBezTo>
                  <a:lnTo>
                    <a:pt x="41523" y="10348"/>
                  </a:lnTo>
                  <a:cubicBezTo>
                    <a:pt x="41561" y="10158"/>
                    <a:pt x="41599" y="9987"/>
                    <a:pt x="41599" y="9854"/>
                  </a:cubicBezTo>
                  <a:cubicBezTo>
                    <a:pt x="41619" y="9702"/>
                    <a:pt x="41619" y="9568"/>
                    <a:pt x="41619" y="9454"/>
                  </a:cubicBezTo>
                  <a:cubicBezTo>
                    <a:pt x="41619" y="8541"/>
                    <a:pt x="41428" y="7723"/>
                    <a:pt x="41029" y="7020"/>
                  </a:cubicBezTo>
                  <a:cubicBezTo>
                    <a:pt x="40629" y="6297"/>
                    <a:pt x="40097" y="5726"/>
                    <a:pt x="39412" y="5327"/>
                  </a:cubicBezTo>
                  <a:cubicBezTo>
                    <a:pt x="38727" y="4927"/>
                    <a:pt x="37947" y="4737"/>
                    <a:pt x="37073" y="4737"/>
                  </a:cubicBezTo>
                  <a:close/>
                  <a:moveTo>
                    <a:pt x="43844" y="1"/>
                  </a:moveTo>
                  <a:lnTo>
                    <a:pt x="43844" y="14685"/>
                  </a:lnTo>
                  <a:lnTo>
                    <a:pt x="45290" y="14685"/>
                  </a:lnTo>
                  <a:lnTo>
                    <a:pt x="45290" y="13012"/>
                  </a:lnTo>
                  <a:lnTo>
                    <a:pt x="45290" y="13012"/>
                  </a:lnTo>
                  <a:cubicBezTo>
                    <a:pt x="45326" y="13070"/>
                    <a:pt x="45364" y="13127"/>
                    <a:pt x="45404" y="13182"/>
                  </a:cubicBezTo>
                  <a:cubicBezTo>
                    <a:pt x="45784" y="13715"/>
                    <a:pt x="46279" y="14133"/>
                    <a:pt x="46868" y="14438"/>
                  </a:cubicBezTo>
                  <a:cubicBezTo>
                    <a:pt x="47458" y="14742"/>
                    <a:pt x="48143" y="14894"/>
                    <a:pt x="48884" y="14894"/>
                  </a:cubicBezTo>
                  <a:cubicBezTo>
                    <a:pt x="49778" y="14894"/>
                    <a:pt x="50596" y="14666"/>
                    <a:pt x="51300" y="14228"/>
                  </a:cubicBezTo>
                  <a:cubicBezTo>
                    <a:pt x="52042" y="13772"/>
                    <a:pt x="52613" y="13163"/>
                    <a:pt x="53031" y="12402"/>
                  </a:cubicBezTo>
                  <a:cubicBezTo>
                    <a:pt x="53449" y="11642"/>
                    <a:pt x="53659" y="10786"/>
                    <a:pt x="53659" y="9835"/>
                  </a:cubicBezTo>
                  <a:cubicBezTo>
                    <a:pt x="53659" y="8865"/>
                    <a:pt x="53430" y="8009"/>
                    <a:pt x="53012" y="7248"/>
                  </a:cubicBezTo>
                  <a:cubicBezTo>
                    <a:pt x="52594" y="6468"/>
                    <a:pt x="52023" y="5859"/>
                    <a:pt x="51300" y="5422"/>
                  </a:cubicBezTo>
                  <a:cubicBezTo>
                    <a:pt x="50596" y="4965"/>
                    <a:pt x="49778" y="4737"/>
                    <a:pt x="48884" y="4737"/>
                  </a:cubicBezTo>
                  <a:cubicBezTo>
                    <a:pt x="48162" y="4737"/>
                    <a:pt x="47496" y="4870"/>
                    <a:pt x="46887" y="5175"/>
                  </a:cubicBezTo>
                  <a:cubicBezTo>
                    <a:pt x="46298" y="5460"/>
                    <a:pt x="45803" y="5878"/>
                    <a:pt x="45423" y="6411"/>
                  </a:cubicBezTo>
                  <a:cubicBezTo>
                    <a:pt x="45376" y="6473"/>
                    <a:pt x="45332" y="6537"/>
                    <a:pt x="45290" y="6601"/>
                  </a:cubicBezTo>
                  <a:lnTo>
                    <a:pt x="45290" y="6601"/>
                  </a:lnTo>
                  <a:lnTo>
                    <a:pt x="45290" y="1"/>
                  </a:lnTo>
                  <a:close/>
                  <a:moveTo>
                    <a:pt x="60392" y="4737"/>
                  </a:moveTo>
                  <a:cubicBezTo>
                    <a:pt x="59441" y="4737"/>
                    <a:pt x="58585" y="4965"/>
                    <a:pt x="57824" y="5422"/>
                  </a:cubicBezTo>
                  <a:cubicBezTo>
                    <a:pt x="57063" y="5859"/>
                    <a:pt x="56455" y="6468"/>
                    <a:pt x="55998" y="7229"/>
                  </a:cubicBezTo>
                  <a:cubicBezTo>
                    <a:pt x="55542" y="7971"/>
                    <a:pt x="55333" y="8827"/>
                    <a:pt x="55333" y="9778"/>
                  </a:cubicBezTo>
                  <a:cubicBezTo>
                    <a:pt x="55333" y="10729"/>
                    <a:pt x="55542" y="11585"/>
                    <a:pt x="55998" y="12364"/>
                  </a:cubicBezTo>
                  <a:cubicBezTo>
                    <a:pt x="56455" y="13144"/>
                    <a:pt x="57063" y="13753"/>
                    <a:pt x="57824" y="14209"/>
                  </a:cubicBezTo>
                  <a:cubicBezTo>
                    <a:pt x="58585" y="14666"/>
                    <a:pt x="59441" y="14894"/>
                    <a:pt x="60392" y="14894"/>
                  </a:cubicBezTo>
                  <a:cubicBezTo>
                    <a:pt x="61343" y="14894"/>
                    <a:pt x="62199" y="14666"/>
                    <a:pt x="62960" y="14209"/>
                  </a:cubicBezTo>
                  <a:cubicBezTo>
                    <a:pt x="63721" y="13753"/>
                    <a:pt x="64329" y="13144"/>
                    <a:pt x="64767" y="12383"/>
                  </a:cubicBezTo>
                  <a:cubicBezTo>
                    <a:pt x="65223" y="11604"/>
                    <a:pt x="65452" y="10729"/>
                    <a:pt x="65452" y="9778"/>
                  </a:cubicBezTo>
                  <a:cubicBezTo>
                    <a:pt x="65452" y="8827"/>
                    <a:pt x="65223" y="7971"/>
                    <a:pt x="64767" y="7229"/>
                  </a:cubicBezTo>
                  <a:cubicBezTo>
                    <a:pt x="64329" y="6449"/>
                    <a:pt x="63721" y="5840"/>
                    <a:pt x="62960" y="5403"/>
                  </a:cubicBezTo>
                  <a:cubicBezTo>
                    <a:pt x="62199" y="4946"/>
                    <a:pt x="61343" y="4737"/>
                    <a:pt x="60392" y="4737"/>
                  </a:cubicBezTo>
                  <a:close/>
                  <a:moveTo>
                    <a:pt x="72166" y="4737"/>
                  </a:moveTo>
                  <a:cubicBezTo>
                    <a:pt x="71234" y="4737"/>
                    <a:pt x="70359" y="4965"/>
                    <a:pt x="69598" y="5422"/>
                  </a:cubicBezTo>
                  <a:cubicBezTo>
                    <a:pt x="68837" y="5859"/>
                    <a:pt x="68229" y="6468"/>
                    <a:pt x="67772" y="7229"/>
                  </a:cubicBezTo>
                  <a:cubicBezTo>
                    <a:pt x="67335" y="7971"/>
                    <a:pt x="67106" y="8827"/>
                    <a:pt x="67106" y="9778"/>
                  </a:cubicBezTo>
                  <a:cubicBezTo>
                    <a:pt x="67106" y="10729"/>
                    <a:pt x="67335" y="11585"/>
                    <a:pt x="67772" y="12364"/>
                  </a:cubicBezTo>
                  <a:cubicBezTo>
                    <a:pt x="68229" y="13144"/>
                    <a:pt x="68837" y="13753"/>
                    <a:pt x="69598" y="14209"/>
                  </a:cubicBezTo>
                  <a:cubicBezTo>
                    <a:pt x="70359" y="14666"/>
                    <a:pt x="71234" y="14894"/>
                    <a:pt x="72166" y="14894"/>
                  </a:cubicBezTo>
                  <a:cubicBezTo>
                    <a:pt x="73117" y="14894"/>
                    <a:pt x="73973" y="14666"/>
                    <a:pt x="74734" y="14209"/>
                  </a:cubicBezTo>
                  <a:cubicBezTo>
                    <a:pt x="75495" y="13753"/>
                    <a:pt x="76103" y="13144"/>
                    <a:pt x="76541" y="12383"/>
                  </a:cubicBezTo>
                  <a:cubicBezTo>
                    <a:pt x="76997" y="11604"/>
                    <a:pt x="77226" y="10729"/>
                    <a:pt x="77226" y="9778"/>
                  </a:cubicBezTo>
                  <a:cubicBezTo>
                    <a:pt x="77226" y="8827"/>
                    <a:pt x="76997" y="7971"/>
                    <a:pt x="76541" y="7229"/>
                  </a:cubicBezTo>
                  <a:cubicBezTo>
                    <a:pt x="76103" y="6449"/>
                    <a:pt x="75495" y="5840"/>
                    <a:pt x="74734" y="5403"/>
                  </a:cubicBezTo>
                  <a:cubicBezTo>
                    <a:pt x="73973" y="4946"/>
                    <a:pt x="73117" y="4737"/>
                    <a:pt x="72166" y="4737"/>
                  </a:cubicBezTo>
                  <a:close/>
                  <a:moveTo>
                    <a:pt x="98225" y="4737"/>
                  </a:moveTo>
                  <a:cubicBezTo>
                    <a:pt x="97312" y="4737"/>
                    <a:pt x="96494" y="4965"/>
                    <a:pt x="95752" y="5422"/>
                  </a:cubicBezTo>
                  <a:cubicBezTo>
                    <a:pt x="95029" y="5859"/>
                    <a:pt x="94439" y="6468"/>
                    <a:pt x="94021" y="7248"/>
                  </a:cubicBezTo>
                  <a:cubicBezTo>
                    <a:pt x="93602" y="8009"/>
                    <a:pt x="93393" y="8865"/>
                    <a:pt x="93393" y="9835"/>
                  </a:cubicBezTo>
                  <a:cubicBezTo>
                    <a:pt x="93393" y="10786"/>
                    <a:pt x="93602" y="11642"/>
                    <a:pt x="94021" y="12402"/>
                  </a:cubicBezTo>
                  <a:cubicBezTo>
                    <a:pt x="94439" y="13163"/>
                    <a:pt x="95029" y="13772"/>
                    <a:pt x="95752" y="14228"/>
                  </a:cubicBezTo>
                  <a:cubicBezTo>
                    <a:pt x="96494" y="14666"/>
                    <a:pt x="97312" y="14894"/>
                    <a:pt x="98244" y="14894"/>
                  </a:cubicBezTo>
                  <a:cubicBezTo>
                    <a:pt x="98985" y="14894"/>
                    <a:pt x="99632" y="14742"/>
                    <a:pt x="100222" y="14457"/>
                  </a:cubicBezTo>
                  <a:cubicBezTo>
                    <a:pt x="100811" y="14152"/>
                    <a:pt x="101287" y="13734"/>
                    <a:pt x="101648" y="13182"/>
                  </a:cubicBezTo>
                  <a:cubicBezTo>
                    <a:pt x="101681" y="13136"/>
                    <a:pt x="101713" y="13090"/>
                    <a:pt x="101743" y="13042"/>
                  </a:cubicBezTo>
                  <a:lnTo>
                    <a:pt x="101743" y="13042"/>
                  </a:lnTo>
                  <a:lnTo>
                    <a:pt x="101743" y="14685"/>
                  </a:lnTo>
                  <a:lnTo>
                    <a:pt x="103208" y="14685"/>
                  </a:lnTo>
                  <a:lnTo>
                    <a:pt x="103208" y="4946"/>
                  </a:lnTo>
                  <a:lnTo>
                    <a:pt x="101743" y="4946"/>
                  </a:lnTo>
                  <a:lnTo>
                    <a:pt x="101743" y="6570"/>
                  </a:lnTo>
                  <a:lnTo>
                    <a:pt x="101743" y="6570"/>
                  </a:lnTo>
                  <a:cubicBezTo>
                    <a:pt x="101713" y="6522"/>
                    <a:pt x="101681" y="6476"/>
                    <a:pt x="101648" y="6430"/>
                  </a:cubicBezTo>
                  <a:cubicBezTo>
                    <a:pt x="101287" y="5897"/>
                    <a:pt x="100811" y="5479"/>
                    <a:pt x="100222" y="5194"/>
                  </a:cubicBezTo>
                  <a:cubicBezTo>
                    <a:pt x="99632" y="4889"/>
                    <a:pt x="98966" y="4737"/>
                    <a:pt x="98225" y="4737"/>
                  </a:cubicBezTo>
                  <a:close/>
                  <a:moveTo>
                    <a:pt x="109219" y="4737"/>
                  </a:moveTo>
                  <a:cubicBezTo>
                    <a:pt x="108515" y="4737"/>
                    <a:pt x="107925" y="4851"/>
                    <a:pt x="107412" y="5079"/>
                  </a:cubicBezTo>
                  <a:cubicBezTo>
                    <a:pt x="106917" y="5308"/>
                    <a:pt x="106518" y="5631"/>
                    <a:pt x="106251" y="6030"/>
                  </a:cubicBezTo>
                  <a:cubicBezTo>
                    <a:pt x="105985" y="6430"/>
                    <a:pt x="105852" y="6924"/>
                    <a:pt x="105852" y="7476"/>
                  </a:cubicBezTo>
                  <a:cubicBezTo>
                    <a:pt x="105852" y="8047"/>
                    <a:pt x="105985" y="8522"/>
                    <a:pt x="106232" y="8884"/>
                  </a:cubicBezTo>
                  <a:cubicBezTo>
                    <a:pt x="106499" y="9245"/>
                    <a:pt x="106822" y="9530"/>
                    <a:pt x="107240" y="9721"/>
                  </a:cubicBezTo>
                  <a:cubicBezTo>
                    <a:pt x="107659" y="9930"/>
                    <a:pt x="108096" y="10082"/>
                    <a:pt x="108553" y="10234"/>
                  </a:cubicBezTo>
                  <a:cubicBezTo>
                    <a:pt x="109009" y="10348"/>
                    <a:pt x="109428" y="10481"/>
                    <a:pt x="109827" y="10615"/>
                  </a:cubicBezTo>
                  <a:cubicBezTo>
                    <a:pt x="110246" y="10767"/>
                    <a:pt x="110588" y="10938"/>
                    <a:pt x="110854" y="11185"/>
                  </a:cubicBezTo>
                  <a:cubicBezTo>
                    <a:pt x="111121" y="11413"/>
                    <a:pt x="111254" y="11737"/>
                    <a:pt x="111254" y="12155"/>
                  </a:cubicBezTo>
                  <a:cubicBezTo>
                    <a:pt x="111254" y="12593"/>
                    <a:pt x="111064" y="12935"/>
                    <a:pt x="110683" y="13182"/>
                  </a:cubicBezTo>
                  <a:cubicBezTo>
                    <a:pt x="110322" y="13449"/>
                    <a:pt x="109827" y="13563"/>
                    <a:pt x="109181" y="13563"/>
                  </a:cubicBezTo>
                  <a:cubicBezTo>
                    <a:pt x="108572" y="13563"/>
                    <a:pt x="108020" y="13449"/>
                    <a:pt x="107507" y="13239"/>
                  </a:cubicBezTo>
                  <a:cubicBezTo>
                    <a:pt x="107031" y="12992"/>
                    <a:pt x="106594" y="12650"/>
                    <a:pt x="106213" y="12174"/>
                  </a:cubicBezTo>
                  <a:lnTo>
                    <a:pt x="105281" y="13125"/>
                  </a:lnTo>
                  <a:cubicBezTo>
                    <a:pt x="105567" y="13487"/>
                    <a:pt x="105909" y="13791"/>
                    <a:pt x="106289" y="14057"/>
                  </a:cubicBezTo>
                  <a:cubicBezTo>
                    <a:pt x="106689" y="14324"/>
                    <a:pt x="107126" y="14533"/>
                    <a:pt x="107621" y="14685"/>
                  </a:cubicBezTo>
                  <a:cubicBezTo>
                    <a:pt x="108096" y="14818"/>
                    <a:pt x="108610" y="14894"/>
                    <a:pt x="109123" y="14894"/>
                  </a:cubicBezTo>
                  <a:cubicBezTo>
                    <a:pt x="110208" y="14894"/>
                    <a:pt x="111064" y="14628"/>
                    <a:pt x="111672" y="14133"/>
                  </a:cubicBezTo>
                  <a:cubicBezTo>
                    <a:pt x="112319" y="13601"/>
                    <a:pt x="112642" y="12897"/>
                    <a:pt x="112642" y="12022"/>
                  </a:cubicBezTo>
                  <a:cubicBezTo>
                    <a:pt x="112642" y="11413"/>
                    <a:pt x="112509" y="10919"/>
                    <a:pt x="112243" y="10557"/>
                  </a:cubicBezTo>
                  <a:cubicBezTo>
                    <a:pt x="111996" y="10177"/>
                    <a:pt x="111653" y="9892"/>
                    <a:pt x="111254" y="9682"/>
                  </a:cubicBezTo>
                  <a:cubicBezTo>
                    <a:pt x="110835" y="9473"/>
                    <a:pt x="110398" y="9302"/>
                    <a:pt x="109941" y="9169"/>
                  </a:cubicBezTo>
                  <a:cubicBezTo>
                    <a:pt x="109485" y="9036"/>
                    <a:pt x="109047" y="8903"/>
                    <a:pt x="108629" y="8769"/>
                  </a:cubicBezTo>
                  <a:cubicBezTo>
                    <a:pt x="108229" y="8636"/>
                    <a:pt x="107906" y="8465"/>
                    <a:pt x="107640" y="8256"/>
                  </a:cubicBezTo>
                  <a:cubicBezTo>
                    <a:pt x="107374" y="8028"/>
                    <a:pt x="107240" y="7742"/>
                    <a:pt x="107240" y="7362"/>
                  </a:cubicBezTo>
                  <a:cubicBezTo>
                    <a:pt x="107240" y="6982"/>
                    <a:pt x="107412" y="6658"/>
                    <a:pt x="107716" y="6430"/>
                  </a:cubicBezTo>
                  <a:cubicBezTo>
                    <a:pt x="108058" y="6183"/>
                    <a:pt x="108534" y="6050"/>
                    <a:pt x="109142" y="6050"/>
                  </a:cubicBezTo>
                  <a:cubicBezTo>
                    <a:pt x="109694" y="6050"/>
                    <a:pt x="110170" y="6164"/>
                    <a:pt x="110607" y="6373"/>
                  </a:cubicBezTo>
                  <a:cubicBezTo>
                    <a:pt x="111045" y="6563"/>
                    <a:pt x="111406" y="6848"/>
                    <a:pt x="111710" y="7229"/>
                  </a:cubicBezTo>
                  <a:lnTo>
                    <a:pt x="112642" y="6278"/>
                  </a:lnTo>
                  <a:cubicBezTo>
                    <a:pt x="112281" y="5783"/>
                    <a:pt x="111805" y="5384"/>
                    <a:pt x="111197" y="5117"/>
                  </a:cubicBezTo>
                  <a:cubicBezTo>
                    <a:pt x="110607" y="4870"/>
                    <a:pt x="109941" y="4737"/>
                    <a:pt x="109219" y="4737"/>
                  </a:cubicBezTo>
                  <a:close/>
                  <a:moveTo>
                    <a:pt x="123598" y="4737"/>
                  </a:moveTo>
                  <a:cubicBezTo>
                    <a:pt x="122685" y="4737"/>
                    <a:pt x="121867" y="4965"/>
                    <a:pt x="121145" y="5422"/>
                  </a:cubicBezTo>
                  <a:cubicBezTo>
                    <a:pt x="120403" y="5859"/>
                    <a:pt x="119813" y="6468"/>
                    <a:pt x="119395" y="7248"/>
                  </a:cubicBezTo>
                  <a:cubicBezTo>
                    <a:pt x="118976" y="8009"/>
                    <a:pt x="118767" y="8865"/>
                    <a:pt x="118767" y="9835"/>
                  </a:cubicBezTo>
                  <a:cubicBezTo>
                    <a:pt x="118767" y="10786"/>
                    <a:pt x="118976" y="11642"/>
                    <a:pt x="119395" y="12402"/>
                  </a:cubicBezTo>
                  <a:cubicBezTo>
                    <a:pt x="119813" y="13163"/>
                    <a:pt x="120403" y="13772"/>
                    <a:pt x="121145" y="14228"/>
                  </a:cubicBezTo>
                  <a:cubicBezTo>
                    <a:pt x="121867" y="14666"/>
                    <a:pt x="122704" y="14894"/>
                    <a:pt x="123617" y="14894"/>
                  </a:cubicBezTo>
                  <a:cubicBezTo>
                    <a:pt x="124359" y="14894"/>
                    <a:pt x="125006" y="14742"/>
                    <a:pt x="125595" y="14457"/>
                  </a:cubicBezTo>
                  <a:cubicBezTo>
                    <a:pt x="126185" y="14152"/>
                    <a:pt x="126661" y="13734"/>
                    <a:pt x="127022" y="13182"/>
                  </a:cubicBezTo>
                  <a:cubicBezTo>
                    <a:pt x="127062" y="13127"/>
                    <a:pt x="127100" y="13070"/>
                    <a:pt x="127136" y="13012"/>
                  </a:cubicBezTo>
                  <a:lnTo>
                    <a:pt x="127136" y="13012"/>
                  </a:lnTo>
                  <a:lnTo>
                    <a:pt x="127136" y="14685"/>
                  </a:lnTo>
                  <a:lnTo>
                    <a:pt x="128582" y="14685"/>
                  </a:lnTo>
                  <a:lnTo>
                    <a:pt x="128582" y="4946"/>
                  </a:lnTo>
                  <a:lnTo>
                    <a:pt x="127136" y="4946"/>
                  </a:lnTo>
                  <a:lnTo>
                    <a:pt x="127136" y="6599"/>
                  </a:lnTo>
                  <a:lnTo>
                    <a:pt x="127136" y="6599"/>
                  </a:lnTo>
                  <a:cubicBezTo>
                    <a:pt x="127100" y="6542"/>
                    <a:pt x="127062" y="6486"/>
                    <a:pt x="127022" y="6430"/>
                  </a:cubicBezTo>
                  <a:cubicBezTo>
                    <a:pt x="126661" y="5897"/>
                    <a:pt x="126185" y="5479"/>
                    <a:pt x="125595" y="5194"/>
                  </a:cubicBezTo>
                  <a:cubicBezTo>
                    <a:pt x="125006" y="4889"/>
                    <a:pt x="124340" y="4737"/>
                    <a:pt x="123598" y="4737"/>
                  </a:cubicBezTo>
                  <a:close/>
                </a:path>
              </a:pathLst>
            </a:custGeom>
            <a:solidFill>
              <a:srgbClr val="4A4A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30"/>
            <p:cNvSpPr/>
            <p:nvPr/>
          </p:nvSpPr>
          <p:spPr>
            <a:xfrm>
              <a:off x="3785975" y="2500850"/>
              <a:ext cx="2937325" cy="1418975"/>
            </a:xfrm>
            <a:custGeom>
              <a:rect b="b" l="l" r="r" t="t"/>
              <a:pathLst>
                <a:path extrusionOk="0" h="56759" w="117493">
                  <a:moveTo>
                    <a:pt x="16358" y="419"/>
                  </a:moveTo>
                  <a:cubicBezTo>
                    <a:pt x="15978" y="419"/>
                    <a:pt x="15636" y="552"/>
                    <a:pt x="15388" y="818"/>
                  </a:cubicBezTo>
                  <a:cubicBezTo>
                    <a:pt x="15141" y="1066"/>
                    <a:pt x="15008" y="1408"/>
                    <a:pt x="15008" y="1788"/>
                  </a:cubicBezTo>
                  <a:cubicBezTo>
                    <a:pt x="15008" y="2169"/>
                    <a:pt x="15141" y="2492"/>
                    <a:pt x="15388" y="2758"/>
                  </a:cubicBezTo>
                  <a:cubicBezTo>
                    <a:pt x="15636" y="3025"/>
                    <a:pt x="15978" y="3158"/>
                    <a:pt x="16358" y="3158"/>
                  </a:cubicBezTo>
                  <a:cubicBezTo>
                    <a:pt x="16758" y="3158"/>
                    <a:pt x="17081" y="3025"/>
                    <a:pt x="17328" y="2758"/>
                  </a:cubicBezTo>
                  <a:cubicBezTo>
                    <a:pt x="17576" y="2492"/>
                    <a:pt x="17709" y="2169"/>
                    <a:pt x="17709" y="1788"/>
                  </a:cubicBezTo>
                  <a:cubicBezTo>
                    <a:pt x="17709" y="1408"/>
                    <a:pt x="17576" y="1066"/>
                    <a:pt x="17328" y="818"/>
                  </a:cubicBezTo>
                  <a:cubicBezTo>
                    <a:pt x="17081" y="552"/>
                    <a:pt x="16758" y="419"/>
                    <a:pt x="16358" y="419"/>
                  </a:cubicBezTo>
                  <a:close/>
                  <a:moveTo>
                    <a:pt x="51623" y="6924"/>
                  </a:moveTo>
                  <a:cubicBezTo>
                    <a:pt x="52194" y="6924"/>
                    <a:pt x="52688" y="7057"/>
                    <a:pt x="53088" y="7323"/>
                  </a:cubicBezTo>
                  <a:cubicBezTo>
                    <a:pt x="53525" y="7571"/>
                    <a:pt x="53848" y="7913"/>
                    <a:pt x="54096" y="8370"/>
                  </a:cubicBezTo>
                  <a:cubicBezTo>
                    <a:pt x="54324" y="8826"/>
                    <a:pt x="54438" y="9359"/>
                    <a:pt x="54438" y="9948"/>
                  </a:cubicBezTo>
                  <a:cubicBezTo>
                    <a:pt x="54438" y="10842"/>
                    <a:pt x="54172" y="11565"/>
                    <a:pt x="53658" y="12136"/>
                  </a:cubicBezTo>
                  <a:cubicBezTo>
                    <a:pt x="53145" y="12706"/>
                    <a:pt x="52460" y="12973"/>
                    <a:pt x="51623" y="12973"/>
                  </a:cubicBezTo>
                  <a:cubicBezTo>
                    <a:pt x="51071" y="12973"/>
                    <a:pt x="50577" y="12858"/>
                    <a:pt x="50158" y="12611"/>
                  </a:cubicBezTo>
                  <a:cubicBezTo>
                    <a:pt x="49740" y="12345"/>
                    <a:pt x="49398" y="11984"/>
                    <a:pt x="49150" y="11527"/>
                  </a:cubicBezTo>
                  <a:cubicBezTo>
                    <a:pt x="48922" y="11071"/>
                    <a:pt x="48808" y="10557"/>
                    <a:pt x="48808" y="9948"/>
                  </a:cubicBezTo>
                  <a:cubicBezTo>
                    <a:pt x="48808" y="9359"/>
                    <a:pt x="48922" y="8826"/>
                    <a:pt x="49150" y="8370"/>
                  </a:cubicBezTo>
                  <a:cubicBezTo>
                    <a:pt x="49398" y="7913"/>
                    <a:pt x="49740" y="7571"/>
                    <a:pt x="50158" y="7323"/>
                  </a:cubicBezTo>
                  <a:cubicBezTo>
                    <a:pt x="50577" y="7057"/>
                    <a:pt x="51071" y="6924"/>
                    <a:pt x="51623" y="6924"/>
                  </a:cubicBezTo>
                  <a:close/>
                  <a:moveTo>
                    <a:pt x="0" y="419"/>
                  </a:moveTo>
                  <a:lnTo>
                    <a:pt x="5859" y="14932"/>
                  </a:lnTo>
                  <a:lnTo>
                    <a:pt x="7533" y="14932"/>
                  </a:lnTo>
                  <a:lnTo>
                    <a:pt x="13429" y="419"/>
                  </a:lnTo>
                  <a:lnTo>
                    <a:pt x="10880" y="419"/>
                  </a:lnTo>
                  <a:lnTo>
                    <a:pt x="6715" y="11013"/>
                  </a:lnTo>
                  <a:lnTo>
                    <a:pt x="2587" y="419"/>
                  </a:lnTo>
                  <a:close/>
                  <a:moveTo>
                    <a:pt x="15217" y="4984"/>
                  </a:moveTo>
                  <a:lnTo>
                    <a:pt x="15217" y="14932"/>
                  </a:lnTo>
                  <a:lnTo>
                    <a:pt x="17500" y="14932"/>
                  </a:lnTo>
                  <a:lnTo>
                    <a:pt x="17500" y="4984"/>
                  </a:lnTo>
                  <a:close/>
                  <a:moveTo>
                    <a:pt x="24918" y="4775"/>
                  </a:moveTo>
                  <a:cubicBezTo>
                    <a:pt x="23776" y="4775"/>
                    <a:pt x="22940" y="5174"/>
                    <a:pt x="22369" y="5954"/>
                  </a:cubicBezTo>
                  <a:cubicBezTo>
                    <a:pt x="22350" y="5973"/>
                    <a:pt x="22350" y="5992"/>
                    <a:pt x="22331" y="6011"/>
                  </a:cubicBezTo>
                  <a:lnTo>
                    <a:pt x="22331" y="4984"/>
                  </a:lnTo>
                  <a:lnTo>
                    <a:pt x="20048" y="4984"/>
                  </a:lnTo>
                  <a:lnTo>
                    <a:pt x="20048" y="14932"/>
                  </a:lnTo>
                  <a:lnTo>
                    <a:pt x="22331" y="14932"/>
                  </a:lnTo>
                  <a:lnTo>
                    <a:pt x="22331" y="9397"/>
                  </a:lnTo>
                  <a:cubicBezTo>
                    <a:pt x="22331" y="8541"/>
                    <a:pt x="22540" y="7913"/>
                    <a:pt x="22959" y="7514"/>
                  </a:cubicBezTo>
                  <a:cubicBezTo>
                    <a:pt x="23358" y="7114"/>
                    <a:pt x="23891" y="6905"/>
                    <a:pt x="24518" y="6905"/>
                  </a:cubicBezTo>
                  <a:cubicBezTo>
                    <a:pt x="24823" y="6905"/>
                    <a:pt x="25070" y="6943"/>
                    <a:pt x="25298" y="7038"/>
                  </a:cubicBezTo>
                  <a:cubicBezTo>
                    <a:pt x="25507" y="7114"/>
                    <a:pt x="25717" y="7247"/>
                    <a:pt x="25888" y="7438"/>
                  </a:cubicBezTo>
                  <a:lnTo>
                    <a:pt x="27390" y="5916"/>
                  </a:lnTo>
                  <a:cubicBezTo>
                    <a:pt x="27048" y="5516"/>
                    <a:pt x="26668" y="5212"/>
                    <a:pt x="26268" y="5041"/>
                  </a:cubicBezTo>
                  <a:cubicBezTo>
                    <a:pt x="25869" y="4870"/>
                    <a:pt x="25412" y="4775"/>
                    <a:pt x="24918" y="4775"/>
                  </a:cubicBezTo>
                  <a:close/>
                  <a:moveTo>
                    <a:pt x="30034" y="837"/>
                  </a:moveTo>
                  <a:lnTo>
                    <a:pt x="30034" y="4984"/>
                  </a:lnTo>
                  <a:lnTo>
                    <a:pt x="27657" y="4984"/>
                  </a:lnTo>
                  <a:lnTo>
                    <a:pt x="27657" y="7057"/>
                  </a:lnTo>
                  <a:lnTo>
                    <a:pt x="30034" y="7057"/>
                  </a:lnTo>
                  <a:lnTo>
                    <a:pt x="30034" y="14932"/>
                  </a:lnTo>
                  <a:lnTo>
                    <a:pt x="32317" y="14932"/>
                  </a:lnTo>
                  <a:lnTo>
                    <a:pt x="32317" y="7057"/>
                  </a:lnTo>
                  <a:lnTo>
                    <a:pt x="34713" y="7057"/>
                  </a:lnTo>
                  <a:lnTo>
                    <a:pt x="34713" y="4984"/>
                  </a:lnTo>
                  <a:lnTo>
                    <a:pt x="32317" y="4984"/>
                  </a:lnTo>
                  <a:lnTo>
                    <a:pt x="32317" y="837"/>
                  </a:lnTo>
                  <a:close/>
                  <a:moveTo>
                    <a:pt x="59098" y="0"/>
                  </a:moveTo>
                  <a:lnTo>
                    <a:pt x="59098" y="14932"/>
                  </a:lnTo>
                  <a:lnTo>
                    <a:pt x="61381" y="14932"/>
                  </a:lnTo>
                  <a:lnTo>
                    <a:pt x="61381" y="0"/>
                  </a:lnTo>
                  <a:close/>
                  <a:moveTo>
                    <a:pt x="36121" y="4984"/>
                  </a:moveTo>
                  <a:lnTo>
                    <a:pt x="36121" y="10766"/>
                  </a:lnTo>
                  <a:cubicBezTo>
                    <a:pt x="36121" y="11622"/>
                    <a:pt x="36292" y="12383"/>
                    <a:pt x="36654" y="13049"/>
                  </a:cubicBezTo>
                  <a:cubicBezTo>
                    <a:pt x="37034" y="13695"/>
                    <a:pt x="37548" y="14209"/>
                    <a:pt x="38194" y="14570"/>
                  </a:cubicBezTo>
                  <a:cubicBezTo>
                    <a:pt x="38860" y="14951"/>
                    <a:pt x="39602" y="15141"/>
                    <a:pt x="40439" y="15141"/>
                  </a:cubicBezTo>
                  <a:cubicBezTo>
                    <a:pt x="41314" y="15141"/>
                    <a:pt x="42056" y="14951"/>
                    <a:pt x="42702" y="14589"/>
                  </a:cubicBezTo>
                  <a:cubicBezTo>
                    <a:pt x="43349" y="14228"/>
                    <a:pt x="43863" y="13714"/>
                    <a:pt x="44224" y="13068"/>
                  </a:cubicBezTo>
                  <a:cubicBezTo>
                    <a:pt x="44585" y="12402"/>
                    <a:pt x="44776" y="11641"/>
                    <a:pt x="44776" y="10766"/>
                  </a:cubicBezTo>
                  <a:lnTo>
                    <a:pt x="44776" y="4984"/>
                  </a:lnTo>
                  <a:lnTo>
                    <a:pt x="42493" y="4984"/>
                  </a:lnTo>
                  <a:lnTo>
                    <a:pt x="42493" y="10652"/>
                  </a:lnTo>
                  <a:cubicBezTo>
                    <a:pt x="42493" y="11394"/>
                    <a:pt x="42322" y="11964"/>
                    <a:pt x="41960" y="12364"/>
                  </a:cubicBezTo>
                  <a:cubicBezTo>
                    <a:pt x="41618" y="12744"/>
                    <a:pt x="41104" y="12935"/>
                    <a:pt x="40439" y="12935"/>
                  </a:cubicBezTo>
                  <a:cubicBezTo>
                    <a:pt x="40020" y="12935"/>
                    <a:pt x="39640" y="12858"/>
                    <a:pt x="39336" y="12668"/>
                  </a:cubicBezTo>
                  <a:cubicBezTo>
                    <a:pt x="39031" y="12497"/>
                    <a:pt x="38784" y="12231"/>
                    <a:pt x="38632" y="11907"/>
                  </a:cubicBezTo>
                  <a:cubicBezTo>
                    <a:pt x="38480" y="11565"/>
                    <a:pt x="38404" y="11147"/>
                    <a:pt x="38404" y="10652"/>
                  </a:cubicBezTo>
                  <a:lnTo>
                    <a:pt x="38404" y="4984"/>
                  </a:lnTo>
                  <a:close/>
                  <a:moveTo>
                    <a:pt x="51243" y="4775"/>
                  </a:moveTo>
                  <a:cubicBezTo>
                    <a:pt x="50349" y="4775"/>
                    <a:pt x="49531" y="5003"/>
                    <a:pt x="48808" y="5478"/>
                  </a:cubicBezTo>
                  <a:cubicBezTo>
                    <a:pt x="48085" y="5935"/>
                    <a:pt x="47515" y="6563"/>
                    <a:pt x="47077" y="7342"/>
                  </a:cubicBezTo>
                  <a:cubicBezTo>
                    <a:pt x="46659" y="8122"/>
                    <a:pt x="46468" y="8997"/>
                    <a:pt x="46468" y="9967"/>
                  </a:cubicBezTo>
                  <a:cubicBezTo>
                    <a:pt x="46468" y="10937"/>
                    <a:pt x="46659" y="11812"/>
                    <a:pt x="47077" y="12611"/>
                  </a:cubicBezTo>
                  <a:cubicBezTo>
                    <a:pt x="47515" y="13391"/>
                    <a:pt x="48085" y="14000"/>
                    <a:pt x="48808" y="14456"/>
                  </a:cubicBezTo>
                  <a:cubicBezTo>
                    <a:pt x="49531" y="14913"/>
                    <a:pt x="50349" y="15141"/>
                    <a:pt x="51243" y="15141"/>
                  </a:cubicBezTo>
                  <a:cubicBezTo>
                    <a:pt x="52003" y="15141"/>
                    <a:pt x="52688" y="14970"/>
                    <a:pt x="53278" y="14665"/>
                  </a:cubicBezTo>
                  <a:cubicBezTo>
                    <a:pt x="53677" y="14437"/>
                    <a:pt x="54020" y="14152"/>
                    <a:pt x="54305" y="13829"/>
                  </a:cubicBezTo>
                  <a:lnTo>
                    <a:pt x="54305" y="14932"/>
                  </a:lnTo>
                  <a:lnTo>
                    <a:pt x="56568" y="14932"/>
                  </a:lnTo>
                  <a:lnTo>
                    <a:pt x="56568" y="4984"/>
                  </a:lnTo>
                  <a:lnTo>
                    <a:pt x="54305" y="4984"/>
                  </a:lnTo>
                  <a:lnTo>
                    <a:pt x="54305" y="6087"/>
                  </a:lnTo>
                  <a:cubicBezTo>
                    <a:pt x="54001" y="5764"/>
                    <a:pt x="53658" y="5478"/>
                    <a:pt x="53259" y="5269"/>
                  </a:cubicBezTo>
                  <a:cubicBezTo>
                    <a:pt x="52688" y="4946"/>
                    <a:pt x="52003" y="4775"/>
                    <a:pt x="51243" y="4775"/>
                  </a:cubicBezTo>
                  <a:close/>
                  <a:moveTo>
                    <a:pt x="6410" y="23301"/>
                  </a:moveTo>
                  <a:cubicBezTo>
                    <a:pt x="7133" y="23301"/>
                    <a:pt x="7704" y="23510"/>
                    <a:pt x="8103" y="23929"/>
                  </a:cubicBezTo>
                  <a:cubicBezTo>
                    <a:pt x="8503" y="24328"/>
                    <a:pt x="8712" y="24842"/>
                    <a:pt x="8712" y="25450"/>
                  </a:cubicBezTo>
                  <a:cubicBezTo>
                    <a:pt x="8712" y="26135"/>
                    <a:pt x="8503" y="26668"/>
                    <a:pt x="8084" y="27048"/>
                  </a:cubicBezTo>
                  <a:cubicBezTo>
                    <a:pt x="7685" y="27428"/>
                    <a:pt x="7114" y="27619"/>
                    <a:pt x="6391" y="27619"/>
                  </a:cubicBezTo>
                  <a:lnTo>
                    <a:pt x="3462" y="27619"/>
                  </a:lnTo>
                  <a:lnTo>
                    <a:pt x="3462" y="23301"/>
                  </a:lnTo>
                  <a:close/>
                  <a:moveTo>
                    <a:pt x="17671" y="27676"/>
                  </a:moveTo>
                  <a:cubicBezTo>
                    <a:pt x="18222" y="27676"/>
                    <a:pt x="18679" y="27790"/>
                    <a:pt x="19059" y="27999"/>
                  </a:cubicBezTo>
                  <a:cubicBezTo>
                    <a:pt x="19440" y="28227"/>
                    <a:pt x="19744" y="28551"/>
                    <a:pt x="19934" y="28950"/>
                  </a:cubicBezTo>
                  <a:cubicBezTo>
                    <a:pt x="20067" y="29197"/>
                    <a:pt x="20144" y="29464"/>
                    <a:pt x="20201" y="29749"/>
                  </a:cubicBezTo>
                  <a:lnTo>
                    <a:pt x="14913" y="29749"/>
                  </a:lnTo>
                  <a:cubicBezTo>
                    <a:pt x="14970" y="29521"/>
                    <a:pt x="15046" y="29292"/>
                    <a:pt x="15160" y="29102"/>
                  </a:cubicBezTo>
                  <a:cubicBezTo>
                    <a:pt x="15388" y="28646"/>
                    <a:pt x="15712" y="28303"/>
                    <a:pt x="16149" y="28037"/>
                  </a:cubicBezTo>
                  <a:cubicBezTo>
                    <a:pt x="16587" y="27790"/>
                    <a:pt x="17081" y="27676"/>
                    <a:pt x="17671" y="27676"/>
                  </a:cubicBezTo>
                  <a:close/>
                  <a:moveTo>
                    <a:pt x="37643" y="27676"/>
                  </a:moveTo>
                  <a:cubicBezTo>
                    <a:pt x="38194" y="27676"/>
                    <a:pt x="38670" y="27790"/>
                    <a:pt x="39031" y="27999"/>
                  </a:cubicBezTo>
                  <a:cubicBezTo>
                    <a:pt x="39431" y="28227"/>
                    <a:pt x="39716" y="28551"/>
                    <a:pt x="39925" y="28950"/>
                  </a:cubicBezTo>
                  <a:cubicBezTo>
                    <a:pt x="40039" y="29197"/>
                    <a:pt x="40134" y="29464"/>
                    <a:pt x="40191" y="29749"/>
                  </a:cubicBezTo>
                  <a:lnTo>
                    <a:pt x="34904" y="29749"/>
                  </a:lnTo>
                  <a:cubicBezTo>
                    <a:pt x="34961" y="29521"/>
                    <a:pt x="35037" y="29292"/>
                    <a:pt x="35132" y="29102"/>
                  </a:cubicBezTo>
                  <a:cubicBezTo>
                    <a:pt x="35379" y="28646"/>
                    <a:pt x="35703" y="28303"/>
                    <a:pt x="36140" y="28037"/>
                  </a:cubicBezTo>
                  <a:cubicBezTo>
                    <a:pt x="36558" y="27790"/>
                    <a:pt x="37072" y="27676"/>
                    <a:pt x="37643" y="27676"/>
                  </a:cubicBezTo>
                  <a:close/>
                  <a:moveTo>
                    <a:pt x="48808" y="27733"/>
                  </a:moveTo>
                  <a:cubicBezTo>
                    <a:pt x="49379" y="27733"/>
                    <a:pt x="49854" y="27866"/>
                    <a:pt x="50273" y="28132"/>
                  </a:cubicBezTo>
                  <a:cubicBezTo>
                    <a:pt x="50710" y="28379"/>
                    <a:pt x="51033" y="28722"/>
                    <a:pt x="51262" y="29178"/>
                  </a:cubicBezTo>
                  <a:cubicBezTo>
                    <a:pt x="51509" y="29635"/>
                    <a:pt x="51623" y="30167"/>
                    <a:pt x="51623" y="30757"/>
                  </a:cubicBezTo>
                  <a:cubicBezTo>
                    <a:pt x="51623" y="31651"/>
                    <a:pt x="51357" y="32374"/>
                    <a:pt x="50843" y="32944"/>
                  </a:cubicBezTo>
                  <a:cubicBezTo>
                    <a:pt x="50330" y="33515"/>
                    <a:pt x="49645" y="33781"/>
                    <a:pt x="48808" y="33781"/>
                  </a:cubicBezTo>
                  <a:cubicBezTo>
                    <a:pt x="48256" y="33781"/>
                    <a:pt x="47762" y="33667"/>
                    <a:pt x="47324" y="33420"/>
                  </a:cubicBezTo>
                  <a:cubicBezTo>
                    <a:pt x="46925" y="33154"/>
                    <a:pt x="46582" y="32792"/>
                    <a:pt x="46335" y="32336"/>
                  </a:cubicBezTo>
                  <a:cubicBezTo>
                    <a:pt x="46107" y="31879"/>
                    <a:pt x="45993" y="31366"/>
                    <a:pt x="45993" y="30757"/>
                  </a:cubicBezTo>
                  <a:cubicBezTo>
                    <a:pt x="45993" y="30167"/>
                    <a:pt x="46107" y="29635"/>
                    <a:pt x="46335" y="29178"/>
                  </a:cubicBezTo>
                  <a:cubicBezTo>
                    <a:pt x="46582" y="28722"/>
                    <a:pt x="46925" y="28379"/>
                    <a:pt x="47324" y="28132"/>
                  </a:cubicBezTo>
                  <a:cubicBezTo>
                    <a:pt x="47762" y="27866"/>
                    <a:pt x="48256" y="27733"/>
                    <a:pt x="48808" y="27733"/>
                  </a:cubicBezTo>
                  <a:close/>
                  <a:moveTo>
                    <a:pt x="1085" y="21228"/>
                  </a:moveTo>
                  <a:lnTo>
                    <a:pt x="1085" y="35741"/>
                  </a:lnTo>
                  <a:lnTo>
                    <a:pt x="3462" y="35741"/>
                  </a:lnTo>
                  <a:lnTo>
                    <a:pt x="3462" y="29578"/>
                  </a:lnTo>
                  <a:lnTo>
                    <a:pt x="4071" y="29578"/>
                  </a:lnTo>
                  <a:lnTo>
                    <a:pt x="9035" y="35741"/>
                  </a:lnTo>
                  <a:lnTo>
                    <a:pt x="12041" y="35741"/>
                  </a:lnTo>
                  <a:lnTo>
                    <a:pt x="6943" y="29559"/>
                  </a:lnTo>
                  <a:cubicBezTo>
                    <a:pt x="7685" y="29521"/>
                    <a:pt x="8332" y="29350"/>
                    <a:pt x="8921" y="29064"/>
                  </a:cubicBezTo>
                  <a:cubicBezTo>
                    <a:pt x="9606" y="28722"/>
                    <a:pt x="10139" y="28227"/>
                    <a:pt x="10519" y="27619"/>
                  </a:cubicBezTo>
                  <a:cubicBezTo>
                    <a:pt x="10899" y="26991"/>
                    <a:pt x="11090" y="26249"/>
                    <a:pt x="11090" y="25412"/>
                  </a:cubicBezTo>
                  <a:cubicBezTo>
                    <a:pt x="11090" y="24613"/>
                    <a:pt x="10899" y="23910"/>
                    <a:pt x="10519" y="23282"/>
                  </a:cubicBezTo>
                  <a:cubicBezTo>
                    <a:pt x="10139" y="22635"/>
                    <a:pt x="9606" y="22141"/>
                    <a:pt x="8921" y="21779"/>
                  </a:cubicBezTo>
                  <a:cubicBezTo>
                    <a:pt x="8217" y="21418"/>
                    <a:pt x="7419" y="21228"/>
                    <a:pt x="6506" y="21228"/>
                  </a:cubicBezTo>
                  <a:close/>
                  <a:moveTo>
                    <a:pt x="61152" y="25583"/>
                  </a:moveTo>
                  <a:cubicBezTo>
                    <a:pt x="60030" y="25583"/>
                    <a:pt x="59174" y="25964"/>
                    <a:pt x="58604" y="26763"/>
                  </a:cubicBezTo>
                  <a:cubicBezTo>
                    <a:pt x="58585" y="26782"/>
                    <a:pt x="58585" y="26801"/>
                    <a:pt x="58566" y="26839"/>
                  </a:cubicBezTo>
                  <a:lnTo>
                    <a:pt x="58566" y="25793"/>
                  </a:lnTo>
                  <a:lnTo>
                    <a:pt x="56283" y="25793"/>
                  </a:lnTo>
                  <a:lnTo>
                    <a:pt x="56283" y="35741"/>
                  </a:lnTo>
                  <a:lnTo>
                    <a:pt x="58566" y="35741"/>
                  </a:lnTo>
                  <a:lnTo>
                    <a:pt x="58566" y="30205"/>
                  </a:lnTo>
                  <a:cubicBezTo>
                    <a:pt x="58566" y="29350"/>
                    <a:pt x="58775" y="28722"/>
                    <a:pt x="59193" y="28322"/>
                  </a:cubicBezTo>
                  <a:cubicBezTo>
                    <a:pt x="59612" y="27923"/>
                    <a:pt x="60125" y="27714"/>
                    <a:pt x="60772" y="27714"/>
                  </a:cubicBezTo>
                  <a:cubicBezTo>
                    <a:pt x="61057" y="27714"/>
                    <a:pt x="61305" y="27752"/>
                    <a:pt x="61533" y="27847"/>
                  </a:cubicBezTo>
                  <a:cubicBezTo>
                    <a:pt x="61761" y="27923"/>
                    <a:pt x="61951" y="28056"/>
                    <a:pt x="62142" y="28246"/>
                  </a:cubicBezTo>
                  <a:lnTo>
                    <a:pt x="63625" y="26725"/>
                  </a:lnTo>
                  <a:cubicBezTo>
                    <a:pt x="63283" y="26325"/>
                    <a:pt x="62902" y="26021"/>
                    <a:pt x="62503" y="25850"/>
                  </a:cubicBezTo>
                  <a:cubicBezTo>
                    <a:pt x="62103" y="25678"/>
                    <a:pt x="61666" y="25583"/>
                    <a:pt x="61152" y="25583"/>
                  </a:cubicBezTo>
                  <a:close/>
                  <a:moveTo>
                    <a:pt x="74524" y="20809"/>
                  </a:moveTo>
                  <a:lnTo>
                    <a:pt x="74524" y="35741"/>
                  </a:lnTo>
                  <a:lnTo>
                    <a:pt x="76807" y="35741"/>
                  </a:lnTo>
                  <a:lnTo>
                    <a:pt x="76807" y="29996"/>
                  </a:lnTo>
                  <a:cubicBezTo>
                    <a:pt x="76807" y="29559"/>
                    <a:pt x="76902" y="29159"/>
                    <a:pt x="77111" y="28817"/>
                  </a:cubicBezTo>
                  <a:cubicBezTo>
                    <a:pt x="77301" y="28475"/>
                    <a:pt x="77567" y="28189"/>
                    <a:pt x="77910" y="27999"/>
                  </a:cubicBezTo>
                  <a:cubicBezTo>
                    <a:pt x="78252" y="27809"/>
                    <a:pt x="78652" y="27714"/>
                    <a:pt x="79089" y="27714"/>
                  </a:cubicBezTo>
                  <a:cubicBezTo>
                    <a:pt x="79755" y="27714"/>
                    <a:pt x="80287" y="27923"/>
                    <a:pt x="80706" y="28360"/>
                  </a:cubicBezTo>
                  <a:cubicBezTo>
                    <a:pt x="81143" y="28779"/>
                    <a:pt x="81353" y="29330"/>
                    <a:pt x="81353" y="29996"/>
                  </a:cubicBezTo>
                  <a:lnTo>
                    <a:pt x="81353" y="35741"/>
                  </a:lnTo>
                  <a:lnTo>
                    <a:pt x="83635" y="35741"/>
                  </a:lnTo>
                  <a:lnTo>
                    <a:pt x="83635" y="29502"/>
                  </a:lnTo>
                  <a:cubicBezTo>
                    <a:pt x="83635" y="28722"/>
                    <a:pt x="83464" y="28037"/>
                    <a:pt x="83141" y="27466"/>
                  </a:cubicBezTo>
                  <a:cubicBezTo>
                    <a:pt x="82798" y="26877"/>
                    <a:pt x="82342" y="26401"/>
                    <a:pt x="81771" y="26078"/>
                  </a:cubicBezTo>
                  <a:cubicBezTo>
                    <a:pt x="81181" y="25755"/>
                    <a:pt x="80516" y="25583"/>
                    <a:pt x="79774" y="25583"/>
                  </a:cubicBezTo>
                  <a:cubicBezTo>
                    <a:pt x="79051" y="25583"/>
                    <a:pt x="78385" y="25755"/>
                    <a:pt x="77796" y="26097"/>
                  </a:cubicBezTo>
                  <a:cubicBezTo>
                    <a:pt x="77415" y="26306"/>
                    <a:pt x="77092" y="26591"/>
                    <a:pt x="76807" y="26915"/>
                  </a:cubicBezTo>
                  <a:lnTo>
                    <a:pt x="76807" y="20809"/>
                  </a:lnTo>
                  <a:close/>
                  <a:moveTo>
                    <a:pt x="17709" y="25583"/>
                  </a:moveTo>
                  <a:cubicBezTo>
                    <a:pt x="16758" y="25583"/>
                    <a:pt x="15883" y="25812"/>
                    <a:pt x="15084" y="26268"/>
                  </a:cubicBezTo>
                  <a:cubicBezTo>
                    <a:pt x="14323" y="26725"/>
                    <a:pt x="13695" y="27333"/>
                    <a:pt x="13239" y="28132"/>
                  </a:cubicBezTo>
                  <a:cubicBezTo>
                    <a:pt x="12782" y="28912"/>
                    <a:pt x="12554" y="29787"/>
                    <a:pt x="12554" y="30757"/>
                  </a:cubicBezTo>
                  <a:cubicBezTo>
                    <a:pt x="12554" y="31746"/>
                    <a:pt x="12782" y="32621"/>
                    <a:pt x="13239" y="33420"/>
                  </a:cubicBezTo>
                  <a:cubicBezTo>
                    <a:pt x="13714" y="34200"/>
                    <a:pt x="14342" y="34828"/>
                    <a:pt x="15141" y="35284"/>
                  </a:cubicBezTo>
                  <a:cubicBezTo>
                    <a:pt x="15940" y="35721"/>
                    <a:pt x="16834" y="35950"/>
                    <a:pt x="17823" y="35950"/>
                  </a:cubicBezTo>
                  <a:cubicBezTo>
                    <a:pt x="18603" y="35950"/>
                    <a:pt x="19345" y="35798"/>
                    <a:pt x="20029" y="35512"/>
                  </a:cubicBezTo>
                  <a:cubicBezTo>
                    <a:pt x="20714" y="35227"/>
                    <a:pt x="21304" y="34789"/>
                    <a:pt x="21779" y="34219"/>
                  </a:cubicBezTo>
                  <a:lnTo>
                    <a:pt x="20334" y="32754"/>
                  </a:lnTo>
                  <a:cubicBezTo>
                    <a:pt x="20029" y="33097"/>
                    <a:pt x="19668" y="33363"/>
                    <a:pt x="19211" y="33534"/>
                  </a:cubicBezTo>
                  <a:cubicBezTo>
                    <a:pt x="18793" y="33724"/>
                    <a:pt x="18318" y="33819"/>
                    <a:pt x="17804" y="33819"/>
                  </a:cubicBezTo>
                  <a:cubicBezTo>
                    <a:pt x="17214" y="33819"/>
                    <a:pt x="16682" y="33686"/>
                    <a:pt x="16225" y="33439"/>
                  </a:cubicBezTo>
                  <a:cubicBezTo>
                    <a:pt x="15769" y="33173"/>
                    <a:pt x="15426" y="32811"/>
                    <a:pt x="15179" y="32336"/>
                  </a:cubicBezTo>
                  <a:cubicBezTo>
                    <a:pt x="15065" y="32108"/>
                    <a:pt x="14970" y="31879"/>
                    <a:pt x="14913" y="31613"/>
                  </a:cubicBezTo>
                  <a:lnTo>
                    <a:pt x="22331" y="31613"/>
                  </a:lnTo>
                  <a:cubicBezTo>
                    <a:pt x="22369" y="31404"/>
                    <a:pt x="22388" y="31214"/>
                    <a:pt x="22407" y="31061"/>
                  </a:cubicBezTo>
                  <a:cubicBezTo>
                    <a:pt x="22445" y="30871"/>
                    <a:pt x="22445" y="30700"/>
                    <a:pt x="22445" y="30529"/>
                  </a:cubicBezTo>
                  <a:cubicBezTo>
                    <a:pt x="22445" y="29578"/>
                    <a:pt x="22236" y="28722"/>
                    <a:pt x="21836" y="27980"/>
                  </a:cubicBezTo>
                  <a:cubicBezTo>
                    <a:pt x="21437" y="27238"/>
                    <a:pt x="20866" y="26649"/>
                    <a:pt x="20144" y="26230"/>
                  </a:cubicBezTo>
                  <a:cubicBezTo>
                    <a:pt x="19440" y="25793"/>
                    <a:pt x="18622" y="25583"/>
                    <a:pt x="17709" y="25583"/>
                  </a:cubicBezTo>
                  <a:close/>
                  <a:moveTo>
                    <a:pt x="27638" y="25583"/>
                  </a:moveTo>
                  <a:cubicBezTo>
                    <a:pt x="26877" y="25583"/>
                    <a:pt x="26211" y="25698"/>
                    <a:pt x="25660" y="25945"/>
                  </a:cubicBezTo>
                  <a:cubicBezTo>
                    <a:pt x="25127" y="26192"/>
                    <a:pt x="24709" y="26553"/>
                    <a:pt x="24404" y="27010"/>
                  </a:cubicBezTo>
                  <a:cubicBezTo>
                    <a:pt x="24119" y="27466"/>
                    <a:pt x="23967" y="28018"/>
                    <a:pt x="23967" y="28646"/>
                  </a:cubicBezTo>
                  <a:cubicBezTo>
                    <a:pt x="23967" y="29235"/>
                    <a:pt x="24081" y="29730"/>
                    <a:pt x="24347" y="30091"/>
                  </a:cubicBezTo>
                  <a:cubicBezTo>
                    <a:pt x="24594" y="30472"/>
                    <a:pt x="24899" y="30776"/>
                    <a:pt x="25298" y="30985"/>
                  </a:cubicBezTo>
                  <a:cubicBezTo>
                    <a:pt x="25698" y="31195"/>
                    <a:pt x="26116" y="31366"/>
                    <a:pt x="26535" y="31480"/>
                  </a:cubicBezTo>
                  <a:cubicBezTo>
                    <a:pt x="26972" y="31613"/>
                    <a:pt x="27390" y="31746"/>
                    <a:pt x="27771" y="31860"/>
                  </a:cubicBezTo>
                  <a:cubicBezTo>
                    <a:pt x="28189" y="31974"/>
                    <a:pt x="28513" y="32108"/>
                    <a:pt x="28760" y="32279"/>
                  </a:cubicBezTo>
                  <a:cubicBezTo>
                    <a:pt x="29007" y="32450"/>
                    <a:pt x="29121" y="32678"/>
                    <a:pt x="29121" y="32982"/>
                  </a:cubicBezTo>
                  <a:cubicBezTo>
                    <a:pt x="29121" y="33268"/>
                    <a:pt x="28988" y="33496"/>
                    <a:pt x="28741" y="33648"/>
                  </a:cubicBezTo>
                  <a:cubicBezTo>
                    <a:pt x="28475" y="33800"/>
                    <a:pt x="28075" y="33876"/>
                    <a:pt x="27581" y="33876"/>
                  </a:cubicBezTo>
                  <a:cubicBezTo>
                    <a:pt x="27010" y="33876"/>
                    <a:pt x="26496" y="33781"/>
                    <a:pt x="26040" y="33591"/>
                  </a:cubicBezTo>
                  <a:cubicBezTo>
                    <a:pt x="25602" y="33382"/>
                    <a:pt x="25203" y="33078"/>
                    <a:pt x="24861" y="32678"/>
                  </a:cubicBezTo>
                  <a:lnTo>
                    <a:pt x="23415" y="34124"/>
                  </a:lnTo>
                  <a:cubicBezTo>
                    <a:pt x="23719" y="34504"/>
                    <a:pt x="24100" y="34847"/>
                    <a:pt x="24518" y="35113"/>
                  </a:cubicBezTo>
                  <a:cubicBezTo>
                    <a:pt x="24956" y="35379"/>
                    <a:pt x="25431" y="35588"/>
                    <a:pt x="25926" y="35741"/>
                  </a:cubicBezTo>
                  <a:cubicBezTo>
                    <a:pt x="26439" y="35874"/>
                    <a:pt x="26972" y="35950"/>
                    <a:pt x="27524" y="35950"/>
                  </a:cubicBezTo>
                  <a:cubicBezTo>
                    <a:pt x="28684" y="35950"/>
                    <a:pt x="29616" y="35664"/>
                    <a:pt x="30282" y="35094"/>
                  </a:cubicBezTo>
                  <a:cubicBezTo>
                    <a:pt x="30966" y="34523"/>
                    <a:pt x="31309" y="33762"/>
                    <a:pt x="31309" y="32792"/>
                  </a:cubicBezTo>
                  <a:cubicBezTo>
                    <a:pt x="31309" y="32184"/>
                    <a:pt x="31176" y="31689"/>
                    <a:pt x="30928" y="31328"/>
                  </a:cubicBezTo>
                  <a:cubicBezTo>
                    <a:pt x="30681" y="30928"/>
                    <a:pt x="30358" y="30624"/>
                    <a:pt x="29958" y="30415"/>
                  </a:cubicBezTo>
                  <a:cubicBezTo>
                    <a:pt x="29578" y="30167"/>
                    <a:pt x="29159" y="29996"/>
                    <a:pt x="28722" y="29863"/>
                  </a:cubicBezTo>
                  <a:cubicBezTo>
                    <a:pt x="28284" y="29730"/>
                    <a:pt x="27866" y="29616"/>
                    <a:pt x="27467" y="29502"/>
                  </a:cubicBezTo>
                  <a:cubicBezTo>
                    <a:pt x="27086" y="29388"/>
                    <a:pt x="26763" y="29254"/>
                    <a:pt x="26515" y="29102"/>
                  </a:cubicBezTo>
                  <a:cubicBezTo>
                    <a:pt x="26268" y="28950"/>
                    <a:pt x="26135" y="28741"/>
                    <a:pt x="26135" y="28456"/>
                  </a:cubicBezTo>
                  <a:cubicBezTo>
                    <a:pt x="26135" y="28189"/>
                    <a:pt x="26268" y="27999"/>
                    <a:pt x="26515" y="27866"/>
                  </a:cubicBezTo>
                  <a:cubicBezTo>
                    <a:pt x="26763" y="27714"/>
                    <a:pt x="27124" y="27657"/>
                    <a:pt x="27581" y="27657"/>
                  </a:cubicBezTo>
                  <a:cubicBezTo>
                    <a:pt x="28056" y="27657"/>
                    <a:pt x="28494" y="27752"/>
                    <a:pt x="28855" y="27923"/>
                  </a:cubicBezTo>
                  <a:cubicBezTo>
                    <a:pt x="29235" y="28094"/>
                    <a:pt x="29559" y="28379"/>
                    <a:pt x="29844" y="28722"/>
                  </a:cubicBezTo>
                  <a:lnTo>
                    <a:pt x="31309" y="27276"/>
                  </a:lnTo>
                  <a:cubicBezTo>
                    <a:pt x="30890" y="26706"/>
                    <a:pt x="30377" y="26287"/>
                    <a:pt x="29749" y="26021"/>
                  </a:cubicBezTo>
                  <a:cubicBezTo>
                    <a:pt x="29140" y="25717"/>
                    <a:pt x="28437" y="25583"/>
                    <a:pt x="27638" y="25583"/>
                  </a:cubicBezTo>
                  <a:close/>
                  <a:moveTo>
                    <a:pt x="37700" y="25583"/>
                  </a:moveTo>
                  <a:cubicBezTo>
                    <a:pt x="36730" y="25583"/>
                    <a:pt x="35874" y="25812"/>
                    <a:pt x="35075" y="26268"/>
                  </a:cubicBezTo>
                  <a:cubicBezTo>
                    <a:pt x="34295" y="26725"/>
                    <a:pt x="33686" y="27333"/>
                    <a:pt x="33230" y="28132"/>
                  </a:cubicBezTo>
                  <a:cubicBezTo>
                    <a:pt x="32773" y="28912"/>
                    <a:pt x="32545" y="29787"/>
                    <a:pt x="32545" y="30757"/>
                  </a:cubicBezTo>
                  <a:cubicBezTo>
                    <a:pt x="32545" y="31746"/>
                    <a:pt x="32773" y="32621"/>
                    <a:pt x="33230" y="33420"/>
                  </a:cubicBezTo>
                  <a:cubicBezTo>
                    <a:pt x="33705" y="34200"/>
                    <a:pt x="34333" y="34828"/>
                    <a:pt x="35113" y="35284"/>
                  </a:cubicBezTo>
                  <a:cubicBezTo>
                    <a:pt x="35912" y="35721"/>
                    <a:pt x="36825" y="35950"/>
                    <a:pt x="37814" y="35950"/>
                  </a:cubicBezTo>
                  <a:cubicBezTo>
                    <a:pt x="38594" y="35950"/>
                    <a:pt x="39317" y="35798"/>
                    <a:pt x="40020" y="35512"/>
                  </a:cubicBezTo>
                  <a:cubicBezTo>
                    <a:pt x="40705" y="35227"/>
                    <a:pt x="41295" y="34789"/>
                    <a:pt x="41770" y="34219"/>
                  </a:cubicBezTo>
                  <a:lnTo>
                    <a:pt x="40325" y="32754"/>
                  </a:lnTo>
                  <a:cubicBezTo>
                    <a:pt x="40020" y="33097"/>
                    <a:pt x="39640" y="33363"/>
                    <a:pt x="39202" y="33534"/>
                  </a:cubicBezTo>
                  <a:cubicBezTo>
                    <a:pt x="38784" y="33724"/>
                    <a:pt x="38308" y="33819"/>
                    <a:pt x="37795" y="33819"/>
                  </a:cubicBezTo>
                  <a:cubicBezTo>
                    <a:pt x="37205" y="33819"/>
                    <a:pt x="36673" y="33686"/>
                    <a:pt x="36216" y="33439"/>
                  </a:cubicBezTo>
                  <a:cubicBezTo>
                    <a:pt x="35760" y="33173"/>
                    <a:pt x="35417" y="32811"/>
                    <a:pt x="35170" y="32336"/>
                  </a:cubicBezTo>
                  <a:cubicBezTo>
                    <a:pt x="35037" y="32108"/>
                    <a:pt x="34961" y="31879"/>
                    <a:pt x="34885" y="31613"/>
                  </a:cubicBezTo>
                  <a:lnTo>
                    <a:pt x="42322" y="31613"/>
                  </a:lnTo>
                  <a:cubicBezTo>
                    <a:pt x="42360" y="31404"/>
                    <a:pt x="42379" y="31214"/>
                    <a:pt x="42398" y="31061"/>
                  </a:cubicBezTo>
                  <a:cubicBezTo>
                    <a:pt x="42417" y="30871"/>
                    <a:pt x="42436" y="30700"/>
                    <a:pt x="42436" y="30529"/>
                  </a:cubicBezTo>
                  <a:cubicBezTo>
                    <a:pt x="42436" y="29578"/>
                    <a:pt x="42227" y="28722"/>
                    <a:pt x="41808" y="27980"/>
                  </a:cubicBezTo>
                  <a:cubicBezTo>
                    <a:pt x="41409" y="27238"/>
                    <a:pt x="40857" y="26649"/>
                    <a:pt x="40134" y="26230"/>
                  </a:cubicBezTo>
                  <a:cubicBezTo>
                    <a:pt x="39431" y="25793"/>
                    <a:pt x="38613" y="25583"/>
                    <a:pt x="37700" y="25583"/>
                  </a:cubicBezTo>
                  <a:close/>
                  <a:moveTo>
                    <a:pt x="48428" y="25583"/>
                  </a:moveTo>
                  <a:cubicBezTo>
                    <a:pt x="47534" y="25583"/>
                    <a:pt x="46716" y="25812"/>
                    <a:pt x="45993" y="26287"/>
                  </a:cubicBezTo>
                  <a:cubicBezTo>
                    <a:pt x="45270" y="26744"/>
                    <a:pt x="44699" y="27371"/>
                    <a:pt x="44262" y="28151"/>
                  </a:cubicBezTo>
                  <a:cubicBezTo>
                    <a:pt x="43843" y="28931"/>
                    <a:pt x="43634" y="29806"/>
                    <a:pt x="43634" y="30776"/>
                  </a:cubicBezTo>
                  <a:cubicBezTo>
                    <a:pt x="43634" y="31746"/>
                    <a:pt x="43843" y="32621"/>
                    <a:pt x="44262" y="33420"/>
                  </a:cubicBezTo>
                  <a:cubicBezTo>
                    <a:pt x="44699" y="34200"/>
                    <a:pt x="45270" y="34808"/>
                    <a:pt x="45993" y="35265"/>
                  </a:cubicBezTo>
                  <a:cubicBezTo>
                    <a:pt x="46716" y="35721"/>
                    <a:pt x="47534" y="35950"/>
                    <a:pt x="48428" y="35950"/>
                  </a:cubicBezTo>
                  <a:cubicBezTo>
                    <a:pt x="49188" y="35950"/>
                    <a:pt x="49873" y="35779"/>
                    <a:pt x="50463" y="35474"/>
                  </a:cubicBezTo>
                  <a:cubicBezTo>
                    <a:pt x="50862" y="35246"/>
                    <a:pt x="51205" y="34961"/>
                    <a:pt x="51471" y="34637"/>
                  </a:cubicBezTo>
                  <a:lnTo>
                    <a:pt x="51471" y="35741"/>
                  </a:lnTo>
                  <a:lnTo>
                    <a:pt x="53753" y="35741"/>
                  </a:lnTo>
                  <a:lnTo>
                    <a:pt x="53753" y="25793"/>
                  </a:lnTo>
                  <a:lnTo>
                    <a:pt x="51471" y="25793"/>
                  </a:lnTo>
                  <a:lnTo>
                    <a:pt x="51471" y="26896"/>
                  </a:lnTo>
                  <a:cubicBezTo>
                    <a:pt x="51186" y="26572"/>
                    <a:pt x="50843" y="26287"/>
                    <a:pt x="50444" y="26078"/>
                  </a:cubicBezTo>
                  <a:cubicBezTo>
                    <a:pt x="49854" y="25755"/>
                    <a:pt x="49188" y="25583"/>
                    <a:pt x="48428" y="25583"/>
                  </a:cubicBezTo>
                  <a:close/>
                  <a:moveTo>
                    <a:pt x="69027" y="25583"/>
                  </a:moveTo>
                  <a:cubicBezTo>
                    <a:pt x="68038" y="25583"/>
                    <a:pt x="67144" y="25812"/>
                    <a:pt x="66345" y="26268"/>
                  </a:cubicBezTo>
                  <a:cubicBezTo>
                    <a:pt x="65546" y="26725"/>
                    <a:pt x="64938" y="27333"/>
                    <a:pt x="64481" y="28132"/>
                  </a:cubicBezTo>
                  <a:cubicBezTo>
                    <a:pt x="64025" y="28912"/>
                    <a:pt x="63796" y="29787"/>
                    <a:pt x="63796" y="30757"/>
                  </a:cubicBezTo>
                  <a:cubicBezTo>
                    <a:pt x="63796" y="31727"/>
                    <a:pt x="64025" y="32602"/>
                    <a:pt x="64481" y="33401"/>
                  </a:cubicBezTo>
                  <a:cubicBezTo>
                    <a:pt x="64938" y="34181"/>
                    <a:pt x="65546" y="34808"/>
                    <a:pt x="66345" y="35265"/>
                  </a:cubicBezTo>
                  <a:cubicBezTo>
                    <a:pt x="67144" y="35721"/>
                    <a:pt x="68038" y="35950"/>
                    <a:pt x="69027" y="35950"/>
                  </a:cubicBezTo>
                  <a:cubicBezTo>
                    <a:pt x="69788" y="35950"/>
                    <a:pt x="70511" y="35798"/>
                    <a:pt x="71176" y="35512"/>
                  </a:cubicBezTo>
                  <a:cubicBezTo>
                    <a:pt x="71842" y="35208"/>
                    <a:pt x="72432" y="34770"/>
                    <a:pt x="72888" y="34219"/>
                  </a:cubicBezTo>
                  <a:lnTo>
                    <a:pt x="71405" y="32716"/>
                  </a:lnTo>
                  <a:cubicBezTo>
                    <a:pt x="71119" y="33059"/>
                    <a:pt x="70758" y="33325"/>
                    <a:pt x="70340" y="33496"/>
                  </a:cubicBezTo>
                  <a:cubicBezTo>
                    <a:pt x="69940" y="33667"/>
                    <a:pt x="69503" y="33743"/>
                    <a:pt x="69027" y="33743"/>
                  </a:cubicBezTo>
                  <a:cubicBezTo>
                    <a:pt x="68456" y="33743"/>
                    <a:pt x="67943" y="33629"/>
                    <a:pt x="67505" y="33382"/>
                  </a:cubicBezTo>
                  <a:cubicBezTo>
                    <a:pt x="67068" y="33116"/>
                    <a:pt x="66745" y="32754"/>
                    <a:pt x="66497" y="32317"/>
                  </a:cubicBezTo>
                  <a:cubicBezTo>
                    <a:pt x="66250" y="31860"/>
                    <a:pt x="66136" y="31347"/>
                    <a:pt x="66136" y="30757"/>
                  </a:cubicBezTo>
                  <a:cubicBezTo>
                    <a:pt x="66136" y="30167"/>
                    <a:pt x="66250" y="29654"/>
                    <a:pt x="66497" y="29216"/>
                  </a:cubicBezTo>
                  <a:cubicBezTo>
                    <a:pt x="66745" y="28760"/>
                    <a:pt x="67068" y="28417"/>
                    <a:pt x="67505" y="28170"/>
                  </a:cubicBezTo>
                  <a:cubicBezTo>
                    <a:pt x="67943" y="27904"/>
                    <a:pt x="68456" y="27771"/>
                    <a:pt x="69027" y="27771"/>
                  </a:cubicBezTo>
                  <a:cubicBezTo>
                    <a:pt x="69503" y="27771"/>
                    <a:pt x="69940" y="27866"/>
                    <a:pt x="70340" y="28037"/>
                  </a:cubicBezTo>
                  <a:cubicBezTo>
                    <a:pt x="70758" y="28208"/>
                    <a:pt x="71119" y="28475"/>
                    <a:pt x="71405" y="28817"/>
                  </a:cubicBezTo>
                  <a:lnTo>
                    <a:pt x="72888" y="27295"/>
                  </a:lnTo>
                  <a:cubicBezTo>
                    <a:pt x="72432" y="26744"/>
                    <a:pt x="71842" y="26325"/>
                    <a:pt x="71176" y="26040"/>
                  </a:cubicBezTo>
                  <a:cubicBezTo>
                    <a:pt x="70511" y="25736"/>
                    <a:pt x="69788" y="25583"/>
                    <a:pt x="69027" y="25583"/>
                  </a:cubicBezTo>
                  <a:close/>
                  <a:moveTo>
                    <a:pt x="36159" y="42036"/>
                  </a:moveTo>
                  <a:cubicBezTo>
                    <a:pt x="35760" y="42036"/>
                    <a:pt x="35436" y="42170"/>
                    <a:pt x="35189" y="42436"/>
                  </a:cubicBezTo>
                  <a:cubicBezTo>
                    <a:pt x="34942" y="42683"/>
                    <a:pt x="34809" y="43006"/>
                    <a:pt x="34809" y="43406"/>
                  </a:cubicBezTo>
                  <a:cubicBezTo>
                    <a:pt x="34809" y="43786"/>
                    <a:pt x="34942" y="44110"/>
                    <a:pt x="35189" y="44376"/>
                  </a:cubicBezTo>
                  <a:cubicBezTo>
                    <a:pt x="35436" y="44642"/>
                    <a:pt x="35760" y="44775"/>
                    <a:pt x="36159" y="44775"/>
                  </a:cubicBezTo>
                  <a:cubicBezTo>
                    <a:pt x="36558" y="44775"/>
                    <a:pt x="36882" y="44642"/>
                    <a:pt x="37129" y="44376"/>
                  </a:cubicBezTo>
                  <a:cubicBezTo>
                    <a:pt x="37376" y="44110"/>
                    <a:pt x="37510" y="43786"/>
                    <a:pt x="37510" y="43406"/>
                  </a:cubicBezTo>
                  <a:cubicBezTo>
                    <a:pt x="37510" y="43006"/>
                    <a:pt x="37376" y="42683"/>
                    <a:pt x="37129" y="42436"/>
                  </a:cubicBezTo>
                  <a:cubicBezTo>
                    <a:pt x="36882" y="42170"/>
                    <a:pt x="36558" y="42036"/>
                    <a:pt x="36159" y="42036"/>
                  </a:cubicBezTo>
                  <a:close/>
                  <a:moveTo>
                    <a:pt x="93393" y="48484"/>
                  </a:moveTo>
                  <a:cubicBezTo>
                    <a:pt x="93944" y="48484"/>
                    <a:pt x="94420" y="48599"/>
                    <a:pt x="94781" y="48808"/>
                  </a:cubicBezTo>
                  <a:cubicBezTo>
                    <a:pt x="95181" y="49036"/>
                    <a:pt x="95466" y="49359"/>
                    <a:pt x="95675" y="49759"/>
                  </a:cubicBezTo>
                  <a:cubicBezTo>
                    <a:pt x="95789" y="50006"/>
                    <a:pt x="95884" y="50272"/>
                    <a:pt x="95942" y="50558"/>
                  </a:cubicBezTo>
                  <a:lnTo>
                    <a:pt x="90654" y="50558"/>
                  </a:lnTo>
                  <a:cubicBezTo>
                    <a:pt x="90711" y="50329"/>
                    <a:pt x="90787" y="50101"/>
                    <a:pt x="90882" y="49911"/>
                  </a:cubicBezTo>
                  <a:cubicBezTo>
                    <a:pt x="91129" y="49455"/>
                    <a:pt x="91453" y="49112"/>
                    <a:pt x="91890" y="48846"/>
                  </a:cubicBezTo>
                  <a:cubicBezTo>
                    <a:pt x="92309" y="48599"/>
                    <a:pt x="92822" y="48484"/>
                    <a:pt x="93393" y="48484"/>
                  </a:cubicBezTo>
                  <a:close/>
                  <a:moveTo>
                    <a:pt x="52555" y="48580"/>
                  </a:moveTo>
                  <a:cubicBezTo>
                    <a:pt x="53126" y="48580"/>
                    <a:pt x="53620" y="48713"/>
                    <a:pt x="54058" y="48979"/>
                  </a:cubicBezTo>
                  <a:cubicBezTo>
                    <a:pt x="54476" y="49226"/>
                    <a:pt x="54819" y="49569"/>
                    <a:pt x="55066" y="50025"/>
                  </a:cubicBezTo>
                  <a:cubicBezTo>
                    <a:pt x="55313" y="50463"/>
                    <a:pt x="55446" y="50976"/>
                    <a:pt x="55446" y="51547"/>
                  </a:cubicBezTo>
                  <a:cubicBezTo>
                    <a:pt x="55446" y="52136"/>
                    <a:pt x="55313" y="52650"/>
                    <a:pt x="55066" y="53107"/>
                  </a:cubicBezTo>
                  <a:cubicBezTo>
                    <a:pt x="54838" y="53563"/>
                    <a:pt x="54495" y="53924"/>
                    <a:pt x="54058" y="54191"/>
                  </a:cubicBezTo>
                  <a:cubicBezTo>
                    <a:pt x="53620" y="54438"/>
                    <a:pt x="53126" y="54552"/>
                    <a:pt x="52555" y="54552"/>
                  </a:cubicBezTo>
                  <a:cubicBezTo>
                    <a:pt x="52003" y="54552"/>
                    <a:pt x="51509" y="54438"/>
                    <a:pt x="51071" y="54191"/>
                  </a:cubicBezTo>
                  <a:cubicBezTo>
                    <a:pt x="50634" y="53924"/>
                    <a:pt x="50292" y="53563"/>
                    <a:pt x="50044" y="53107"/>
                  </a:cubicBezTo>
                  <a:cubicBezTo>
                    <a:pt x="49816" y="52650"/>
                    <a:pt x="49702" y="52136"/>
                    <a:pt x="49702" y="51547"/>
                  </a:cubicBezTo>
                  <a:cubicBezTo>
                    <a:pt x="49702" y="50976"/>
                    <a:pt x="49816" y="50463"/>
                    <a:pt x="50044" y="50025"/>
                  </a:cubicBezTo>
                  <a:cubicBezTo>
                    <a:pt x="50292" y="49569"/>
                    <a:pt x="50634" y="49226"/>
                    <a:pt x="51071" y="48979"/>
                  </a:cubicBezTo>
                  <a:cubicBezTo>
                    <a:pt x="51509" y="48713"/>
                    <a:pt x="52003" y="48580"/>
                    <a:pt x="52555" y="48580"/>
                  </a:cubicBezTo>
                  <a:close/>
                  <a:moveTo>
                    <a:pt x="1085" y="42036"/>
                  </a:moveTo>
                  <a:lnTo>
                    <a:pt x="1085" y="56549"/>
                  </a:lnTo>
                  <a:lnTo>
                    <a:pt x="10842" y="56549"/>
                  </a:lnTo>
                  <a:lnTo>
                    <a:pt x="10842" y="54362"/>
                  </a:lnTo>
                  <a:lnTo>
                    <a:pt x="3462" y="54362"/>
                  </a:lnTo>
                  <a:lnTo>
                    <a:pt x="3462" y="50177"/>
                  </a:lnTo>
                  <a:lnTo>
                    <a:pt x="10139" y="50177"/>
                  </a:lnTo>
                  <a:lnTo>
                    <a:pt x="10139" y="48085"/>
                  </a:lnTo>
                  <a:lnTo>
                    <a:pt x="3462" y="48085"/>
                  </a:lnTo>
                  <a:lnTo>
                    <a:pt x="3462" y="44205"/>
                  </a:lnTo>
                  <a:lnTo>
                    <a:pt x="10747" y="44205"/>
                  </a:lnTo>
                  <a:lnTo>
                    <a:pt x="10747" y="42036"/>
                  </a:lnTo>
                  <a:close/>
                  <a:moveTo>
                    <a:pt x="18241" y="46392"/>
                  </a:moveTo>
                  <a:cubicBezTo>
                    <a:pt x="17519" y="46392"/>
                    <a:pt x="16853" y="46563"/>
                    <a:pt x="16244" y="46906"/>
                  </a:cubicBezTo>
                  <a:cubicBezTo>
                    <a:pt x="15864" y="47115"/>
                    <a:pt x="15559" y="47400"/>
                    <a:pt x="15274" y="47724"/>
                  </a:cubicBezTo>
                  <a:lnTo>
                    <a:pt x="15274" y="46601"/>
                  </a:lnTo>
                  <a:lnTo>
                    <a:pt x="12992" y="46601"/>
                  </a:lnTo>
                  <a:lnTo>
                    <a:pt x="12992" y="56549"/>
                  </a:lnTo>
                  <a:lnTo>
                    <a:pt x="15274" y="56549"/>
                  </a:lnTo>
                  <a:lnTo>
                    <a:pt x="15274" y="50805"/>
                  </a:lnTo>
                  <a:cubicBezTo>
                    <a:pt x="15274" y="50368"/>
                    <a:pt x="15369" y="49968"/>
                    <a:pt x="15559" y="49626"/>
                  </a:cubicBezTo>
                  <a:cubicBezTo>
                    <a:pt x="15769" y="49283"/>
                    <a:pt x="16035" y="48998"/>
                    <a:pt x="16377" y="48808"/>
                  </a:cubicBezTo>
                  <a:cubicBezTo>
                    <a:pt x="16720" y="48618"/>
                    <a:pt x="17119" y="48522"/>
                    <a:pt x="17557" y="48522"/>
                  </a:cubicBezTo>
                  <a:cubicBezTo>
                    <a:pt x="18222" y="48522"/>
                    <a:pt x="18755" y="48732"/>
                    <a:pt x="19173" y="49169"/>
                  </a:cubicBezTo>
                  <a:cubicBezTo>
                    <a:pt x="19611" y="49588"/>
                    <a:pt x="19820" y="50139"/>
                    <a:pt x="19820" y="50805"/>
                  </a:cubicBezTo>
                  <a:lnTo>
                    <a:pt x="19820" y="56549"/>
                  </a:lnTo>
                  <a:lnTo>
                    <a:pt x="22103" y="56549"/>
                  </a:lnTo>
                  <a:lnTo>
                    <a:pt x="22103" y="50310"/>
                  </a:lnTo>
                  <a:cubicBezTo>
                    <a:pt x="22103" y="49664"/>
                    <a:pt x="21931" y="49036"/>
                    <a:pt x="21608" y="48446"/>
                  </a:cubicBezTo>
                  <a:cubicBezTo>
                    <a:pt x="21266" y="47838"/>
                    <a:pt x="20809" y="47343"/>
                    <a:pt x="20239" y="46963"/>
                  </a:cubicBezTo>
                  <a:cubicBezTo>
                    <a:pt x="19649" y="46582"/>
                    <a:pt x="18983" y="46392"/>
                    <a:pt x="18241" y="46392"/>
                  </a:cubicBezTo>
                  <a:close/>
                  <a:moveTo>
                    <a:pt x="23244" y="46601"/>
                  </a:moveTo>
                  <a:lnTo>
                    <a:pt x="27771" y="56549"/>
                  </a:lnTo>
                  <a:lnTo>
                    <a:pt x="29102" y="56549"/>
                  </a:lnTo>
                  <a:lnTo>
                    <a:pt x="33648" y="46601"/>
                  </a:lnTo>
                  <a:lnTo>
                    <a:pt x="31214" y="46601"/>
                  </a:lnTo>
                  <a:lnTo>
                    <a:pt x="28494" y="52954"/>
                  </a:lnTo>
                  <a:lnTo>
                    <a:pt x="25774" y="46601"/>
                  </a:lnTo>
                  <a:close/>
                  <a:moveTo>
                    <a:pt x="35018" y="46601"/>
                  </a:moveTo>
                  <a:lnTo>
                    <a:pt x="35018" y="56549"/>
                  </a:lnTo>
                  <a:lnTo>
                    <a:pt x="37300" y="56549"/>
                  </a:lnTo>
                  <a:lnTo>
                    <a:pt x="37300" y="46601"/>
                  </a:lnTo>
                  <a:close/>
                  <a:moveTo>
                    <a:pt x="44718" y="46392"/>
                  </a:moveTo>
                  <a:cubicBezTo>
                    <a:pt x="43577" y="46392"/>
                    <a:pt x="42740" y="46773"/>
                    <a:pt x="42170" y="47571"/>
                  </a:cubicBezTo>
                  <a:cubicBezTo>
                    <a:pt x="42151" y="47590"/>
                    <a:pt x="42151" y="47609"/>
                    <a:pt x="42132" y="47648"/>
                  </a:cubicBezTo>
                  <a:lnTo>
                    <a:pt x="42132" y="46601"/>
                  </a:lnTo>
                  <a:lnTo>
                    <a:pt x="39849" y="46601"/>
                  </a:lnTo>
                  <a:lnTo>
                    <a:pt x="39849" y="56549"/>
                  </a:lnTo>
                  <a:lnTo>
                    <a:pt x="42132" y="56549"/>
                  </a:lnTo>
                  <a:lnTo>
                    <a:pt x="42132" y="51014"/>
                  </a:lnTo>
                  <a:cubicBezTo>
                    <a:pt x="42132" y="50158"/>
                    <a:pt x="42341" y="49531"/>
                    <a:pt x="42740" y="49131"/>
                  </a:cubicBezTo>
                  <a:cubicBezTo>
                    <a:pt x="43159" y="48732"/>
                    <a:pt x="43691" y="48522"/>
                    <a:pt x="44319" y="48522"/>
                  </a:cubicBezTo>
                  <a:cubicBezTo>
                    <a:pt x="44623" y="48522"/>
                    <a:pt x="44871" y="48561"/>
                    <a:pt x="45099" y="48656"/>
                  </a:cubicBezTo>
                  <a:cubicBezTo>
                    <a:pt x="45308" y="48732"/>
                    <a:pt x="45517" y="48865"/>
                    <a:pt x="45689" y="49055"/>
                  </a:cubicBezTo>
                  <a:lnTo>
                    <a:pt x="47191" y="47533"/>
                  </a:lnTo>
                  <a:cubicBezTo>
                    <a:pt x="46849" y="47134"/>
                    <a:pt x="46468" y="46830"/>
                    <a:pt x="46069" y="46658"/>
                  </a:cubicBezTo>
                  <a:cubicBezTo>
                    <a:pt x="45669" y="46468"/>
                    <a:pt x="45213" y="46392"/>
                    <a:pt x="44718" y="46392"/>
                  </a:cubicBezTo>
                  <a:close/>
                  <a:moveTo>
                    <a:pt x="64919" y="46392"/>
                  </a:moveTo>
                  <a:cubicBezTo>
                    <a:pt x="64177" y="46392"/>
                    <a:pt x="63511" y="46563"/>
                    <a:pt x="62921" y="46906"/>
                  </a:cubicBezTo>
                  <a:cubicBezTo>
                    <a:pt x="62541" y="47115"/>
                    <a:pt x="62218" y="47400"/>
                    <a:pt x="61951" y="47724"/>
                  </a:cubicBezTo>
                  <a:lnTo>
                    <a:pt x="61951" y="46601"/>
                  </a:lnTo>
                  <a:lnTo>
                    <a:pt x="59669" y="46601"/>
                  </a:lnTo>
                  <a:lnTo>
                    <a:pt x="59669" y="56549"/>
                  </a:lnTo>
                  <a:lnTo>
                    <a:pt x="61951" y="56549"/>
                  </a:lnTo>
                  <a:lnTo>
                    <a:pt x="61951" y="50805"/>
                  </a:lnTo>
                  <a:cubicBezTo>
                    <a:pt x="61951" y="50368"/>
                    <a:pt x="62046" y="49968"/>
                    <a:pt x="62237" y="49626"/>
                  </a:cubicBezTo>
                  <a:cubicBezTo>
                    <a:pt x="62427" y="49283"/>
                    <a:pt x="62693" y="48998"/>
                    <a:pt x="63055" y="48808"/>
                  </a:cubicBezTo>
                  <a:cubicBezTo>
                    <a:pt x="63397" y="48618"/>
                    <a:pt x="63777" y="48522"/>
                    <a:pt x="64234" y="48522"/>
                  </a:cubicBezTo>
                  <a:cubicBezTo>
                    <a:pt x="64900" y="48522"/>
                    <a:pt x="65432" y="48732"/>
                    <a:pt x="65851" y="49169"/>
                  </a:cubicBezTo>
                  <a:cubicBezTo>
                    <a:pt x="66269" y="49588"/>
                    <a:pt x="66497" y="50139"/>
                    <a:pt x="66497" y="50805"/>
                  </a:cubicBezTo>
                  <a:lnTo>
                    <a:pt x="66497" y="56549"/>
                  </a:lnTo>
                  <a:lnTo>
                    <a:pt x="68761" y="56549"/>
                  </a:lnTo>
                  <a:lnTo>
                    <a:pt x="68761" y="50310"/>
                  </a:lnTo>
                  <a:cubicBezTo>
                    <a:pt x="68761" y="49664"/>
                    <a:pt x="68609" y="49036"/>
                    <a:pt x="68266" y="48446"/>
                  </a:cubicBezTo>
                  <a:cubicBezTo>
                    <a:pt x="67943" y="47838"/>
                    <a:pt x="67486" y="47343"/>
                    <a:pt x="66897" y="46963"/>
                  </a:cubicBezTo>
                  <a:cubicBezTo>
                    <a:pt x="66326" y="46582"/>
                    <a:pt x="65660" y="46392"/>
                    <a:pt x="64919" y="46392"/>
                  </a:cubicBezTo>
                  <a:close/>
                  <a:moveTo>
                    <a:pt x="76236" y="46392"/>
                  </a:moveTo>
                  <a:cubicBezTo>
                    <a:pt x="75532" y="46392"/>
                    <a:pt x="74885" y="46544"/>
                    <a:pt x="74334" y="46868"/>
                  </a:cubicBezTo>
                  <a:cubicBezTo>
                    <a:pt x="73953" y="47058"/>
                    <a:pt x="73649" y="47324"/>
                    <a:pt x="73364" y="47629"/>
                  </a:cubicBezTo>
                  <a:lnTo>
                    <a:pt x="73364" y="46601"/>
                  </a:lnTo>
                  <a:lnTo>
                    <a:pt x="71081" y="46601"/>
                  </a:lnTo>
                  <a:lnTo>
                    <a:pt x="71081" y="56549"/>
                  </a:lnTo>
                  <a:lnTo>
                    <a:pt x="73364" y="56549"/>
                  </a:lnTo>
                  <a:lnTo>
                    <a:pt x="73364" y="50615"/>
                  </a:lnTo>
                  <a:cubicBezTo>
                    <a:pt x="73364" y="50177"/>
                    <a:pt x="73459" y="49797"/>
                    <a:pt x="73668" y="49493"/>
                  </a:cubicBezTo>
                  <a:cubicBezTo>
                    <a:pt x="73858" y="49188"/>
                    <a:pt x="74106" y="48941"/>
                    <a:pt x="74429" y="48770"/>
                  </a:cubicBezTo>
                  <a:cubicBezTo>
                    <a:pt x="74752" y="48599"/>
                    <a:pt x="75133" y="48522"/>
                    <a:pt x="75551" y="48522"/>
                  </a:cubicBezTo>
                  <a:cubicBezTo>
                    <a:pt x="76160" y="48522"/>
                    <a:pt x="76673" y="48713"/>
                    <a:pt x="77092" y="49074"/>
                  </a:cubicBezTo>
                  <a:cubicBezTo>
                    <a:pt x="77491" y="49435"/>
                    <a:pt x="77701" y="49949"/>
                    <a:pt x="77701" y="50615"/>
                  </a:cubicBezTo>
                  <a:lnTo>
                    <a:pt x="77701" y="56549"/>
                  </a:lnTo>
                  <a:lnTo>
                    <a:pt x="79983" y="56549"/>
                  </a:lnTo>
                  <a:lnTo>
                    <a:pt x="79983" y="50615"/>
                  </a:lnTo>
                  <a:cubicBezTo>
                    <a:pt x="79983" y="50177"/>
                    <a:pt x="80078" y="49797"/>
                    <a:pt x="80268" y="49493"/>
                  </a:cubicBezTo>
                  <a:cubicBezTo>
                    <a:pt x="80478" y="49188"/>
                    <a:pt x="80725" y="48941"/>
                    <a:pt x="81067" y="48770"/>
                  </a:cubicBezTo>
                  <a:cubicBezTo>
                    <a:pt x="81391" y="48599"/>
                    <a:pt x="81752" y="48522"/>
                    <a:pt x="82170" y="48522"/>
                  </a:cubicBezTo>
                  <a:cubicBezTo>
                    <a:pt x="82779" y="48522"/>
                    <a:pt x="83274" y="48713"/>
                    <a:pt x="83692" y="49074"/>
                  </a:cubicBezTo>
                  <a:cubicBezTo>
                    <a:pt x="84111" y="49435"/>
                    <a:pt x="84320" y="49949"/>
                    <a:pt x="84320" y="50615"/>
                  </a:cubicBezTo>
                  <a:lnTo>
                    <a:pt x="84320" y="56549"/>
                  </a:lnTo>
                  <a:lnTo>
                    <a:pt x="86602" y="56549"/>
                  </a:lnTo>
                  <a:lnTo>
                    <a:pt x="86602" y="50120"/>
                  </a:lnTo>
                  <a:cubicBezTo>
                    <a:pt x="86602" y="49340"/>
                    <a:pt x="86431" y="48675"/>
                    <a:pt x="86089" y="48123"/>
                  </a:cubicBezTo>
                  <a:cubicBezTo>
                    <a:pt x="85727" y="47571"/>
                    <a:pt x="85271" y="47153"/>
                    <a:pt x="84700" y="46849"/>
                  </a:cubicBezTo>
                  <a:cubicBezTo>
                    <a:pt x="84111" y="46544"/>
                    <a:pt x="83464" y="46392"/>
                    <a:pt x="82741" y="46392"/>
                  </a:cubicBezTo>
                  <a:cubicBezTo>
                    <a:pt x="82037" y="46392"/>
                    <a:pt x="81391" y="46544"/>
                    <a:pt x="80801" y="46868"/>
                  </a:cubicBezTo>
                  <a:cubicBezTo>
                    <a:pt x="80249" y="47153"/>
                    <a:pt x="79793" y="47552"/>
                    <a:pt x="79431" y="48047"/>
                  </a:cubicBezTo>
                  <a:cubicBezTo>
                    <a:pt x="79108" y="47533"/>
                    <a:pt x="78671" y="47134"/>
                    <a:pt x="78138" y="46849"/>
                  </a:cubicBezTo>
                  <a:cubicBezTo>
                    <a:pt x="77567" y="46544"/>
                    <a:pt x="76940" y="46392"/>
                    <a:pt x="76236" y="46392"/>
                  </a:cubicBezTo>
                  <a:close/>
                  <a:moveTo>
                    <a:pt x="105262" y="46392"/>
                  </a:moveTo>
                  <a:cubicBezTo>
                    <a:pt x="104520" y="46392"/>
                    <a:pt x="103854" y="46563"/>
                    <a:pt x="103265" y="46906"/>
                  </a:cubicBezTo>
                  <a:cubicBezTo>
                    <a:pt x="102884" y="47115"/>
                    <a:pt x="102561" y="47400"/>
                    <a:pt x="102295" y="47724"/>
                  </a:cubicBezTo>
                  <a:lnTo>
                    <a:pt x="102295" y="46601"/>
                  </a:lnTo>
                  <a:lnTo>
                    <a:pt x="100012" y="46601"/>
                  </a:lnTo>
                  <a:lnTo>
                    <a:pt x="100012" y="56549"/>
                  </a:lnTo>
                  <a:lnTo>
                    <a:pt x="102295" y="56549"/>
                  </a:lnTo>
                  <a:lnTo>
                    <a:pt x="102295" y="50805"/>
                  </a:lnTo>
                  <a:cubicBezTo>
                    <a:pt x="102295" y="50368"/>
                    <a:pt x="102390" y="49968"/>
                    <a:pt x="102580" y="49626"/>
                  </a:cubicBezTo>
                  <a:cubicBezTo>
                    <a:pt x="102770" y="49283"/>
                    <a:pt x="103055" y="48998"/>
                    <a:pt x="103398" y="48808"/>
                  </a:cubicBezTo>
                  <a:cubicBezTo>
                    <a:pt x="103740" y="48618"/>
                    <a:pt x="104140" y="48522"/>
                    <a:pt x="104577" y="48522"/>
                  </a:cubicBezTo>
                  <a:cubicBezTo>
                    <a:pt x="105243" y="48522"/>
                    <a:pt x="105775" y="48732"/>
                    <a:pt x="106194" y="49169"/>
                  </a:cubicBezTo>
                  <a:cubicBezTo>
                    <a:pt x="106612" y="49588"/>
                    <a:pt x="106840" y="50139"/>
                    <a:pt x="106840" y="50805"/>
                  </a:cubicBezTo>
                  <a:lnTo>
                    <a:pt x="106840" y="56549"/>
                  </a:lnTo>
                  <a:lnTo>
                    <a:pt x="109123" y="56549"/>
                  </a:lnTo>
                  <a:lnTo>
                    <a:pt x="109123" y="50310"/>
                  </a:lnTo>
                  <a:cubicBezTo>
                    <a:pt x="109123" y="49664"/>
                    <a:pt x="108952" y="49036"/>
                    <a:pt x="108609" y="48446"/>
                  </a:cubicBezTo>
                  <a:cubicBezTo>
                    <a:pt x="108286" y="47838"/>
                    <a:pt x="107830" y="47343"/>
                    <a:pt x="107240" y="46963"/>
                  </a:cubicBezTo>
                  <a:cubicBezTo>
                    <a:pt x="106669" y="46582"/>
                    <a:pt x="106004" y="46392"/>
                    <a:pt x="105262" y="46392"/>
                  </a:cubicBezTo>
                  <a:close/>
                  <a:moveTo>
                    <a:pt x="112832" y="42455"/>
                  </a:moveTo>
                  <a:lnTo>
                    <a:pt x="112832" y="46601"/>
                  </a:lnTo>
                  <a:lnTo>
                    <a:pt x="110435" y="46601"/>
                  </a:lnTo>
                  <a:lnTo>
                    <a:pt x="110435" y="48675"/>
                  </a:lnTo>
                  <a:lnTo>
                    <a:pt x="112832" y="48675"/>
                  </a:lnTo>
                  <a:lnTo>
                    <a:pt x="112832" y="56549"/>
                  </a:lnTo>
                  <a:lnTo>
                    <a:pt x="115115" y="56549"/>
                  </a:lnTo>
                  <a:lnTo>
                    <a:pt x="115115" y="48675"/>
                  </a:lnTo>
                  <a:lnTo>
                    <a:pt x="117492" y="48675"/>
                  </a:lnTo>
                  <a:lnTo>
                    <a:pt x="117492" y="46601"/>
                  </a:lnTo>
                  <a:lnTo>
                    <a:pt x="115115" y="46601"/>
                  </a:lnTo>
                  <a:lnTo>
                    <a:pt x="115115" y="42455"/>
                  </a:lnTo>
                  <a:close/>
                  <a:moveTo>
                    <a:pt x="52555" y="46392"/>
                  </a:moveTo>
                  <a:cubicBezTo>
                    <a:pt x="51585" y="46392"/>
                    <a:pt x="50710" y="46620"/>
                    <a:pt x="49930" y="47096"/>
                  </a:cubicBezTo>
                  <a:cubicBezTo>
                    <a:pt x="49131" y="47552"/>
                    <a:pt x="48504" y="48161"/>
                    <a:pt x="48028" y="48941"/>
                  </a:cubicBezTo>
                  <a:cubicBezTo>
                    <a:pt x="47572" y="49721"/>
                    <a:pt x="47343" y="50577"/>
                    <a:pt x="47343" y="51547"/>
                  </a:cubicBezTo>
                  <a:cubicBezTo>
                    <a:pt x="47343" y="52517"/>
                    <a:pt x="47572" y="53392"/>
                    <a:pt x="48028" y="54191"/>
                  </a:cubicBezTo>
                  <a:cubicBezTo>
                    <a:pt x="48504" y="54971"/>
                    <a:pt x="49131" y="55598"/>
                    <a:pt x="49930" y="56074"/>
                  </a:cubicBezTo>
                  <a:cubicBezTo>
                    <a:pt x="50710" y="56530"/>
                    <a:pt x="51585" y="56759"/>
                    <a:pt x="52555" y="56759"/>
                  </a:cubicBezTo>
                  <a:cubicBezTo>
                    <a:pt x="53544" y="56759"/>
                    <a:pt x="54419" y="56530"/>
                    <a:pt x="55218" y="56074"/>
                  </a:cubicBezTo>
                  <a:cubicBezTo>
                    <a:pt x="55998" y="55598"/>
                    <a:pt x="56625" y="54971"/>
                    <a:pt x="57082" y="54191"/>
                  </a:cubicBezTo>
                  <a:cubicBezTo>
                    <a:pt x="57538" y="53392"/>
                    <a:pt x="57786" y="52517"/>
                    <a:pt x="57786" y="51547"/>
                  </a:cubicBezTo>
                  <a:cubicBezTo>
                    <a:pt x="57786" y="50577"/>
                    <a:pt x="57538" y="49721"/>
                    <a:pt x="57082" y="48941"/>
                  </a:cubicBezTo>
                  <a:cubicBezTo>
                    <a:pt x="56625" y="48142"/>
                    <a:pt x="55998" y="47533"/>
                    <a:pt x="55218" y="47077"/>
                  </a:cubicBezTo>
                  <a:cubicBezTo>
                    <a:pt x="54419" y="46620"/>
                    <a:pt x="53544" y="46392"/>
                    <a:pt x="52555" y="46392"/>
                  </a:cubicBezTo>
                  <a:close/>
                  <a:moveTo>
                    <a:pt x="93450" y="46392"/>
                  </a:moveTo>
                  <a:cubicBezTo>
                    <a:pt x="92480" y="46392"/>
                    <a:pt x="91624" y="46620"/>
                    <a:pt x="90825" y="47077"/>
                  </a:cubicBezTo>
                  <a:cubicBezTo>
                    <a:pt x="90045" y="47533"/>
                    <a:pt x="89436" y="48142"/>
                    <a:pt x="88980" y="48941"/>
                  </a:cubicBezTo>
                  <a:cubicBezTo>
                    <a:pt x="88523" y="49721"/>
                    <a:pt x="88295" y="50596"/>
                    <a:pt x="88295" y="51566"/>
                  </a:cubicBezTo>
                  <a:cubicBezTo>
                    <a:pt x="88295" y="52555"/>
                    <a:pt x="88523" y="53430"/>
                    <a:pt x="88980" y="54229"/>
                  </a:cubicBezTo>
                  <a:cubicBezTo>
                    <a:pt x="89455" y="55009"/>
                    <a:pt x="90083" y="55636"/>
                    <a:pt x="90863" y="56093"/>
                  </a:cubicBezTo>
                  <a:cubicBezTo>
                    <a:pt x="91681" y="56530"/>
                    <a:pt x="92575" y="56759"/>
                    <a:pt x="93564" y="56759"/>
                  </a:cubicBezTo>
                  <a:cubicBezTo>
                    <a:pt x="94344" y="56759"/>
                    <a:pt x="95067" y="56606"/>
                    <a:pt x="95770" y="56321"/>
                  </a:cubicBezTo>
                  <a:cubicBezTo>
                    <a:pt x="96455" y="56036"/>
                    <a:pt x="97045" y="55598"/>
                    <a:pt x="97520" y="55028"/>
                  </a:cubicBezTo>
                  <a:lnTo>
                    <a:pt x="96075" y="53563"/>
                  </a:lnTo>
                  <a:cubicBezTo>
                    <a:pt x="95770" y="53905"/>
                    <a:pt x="95390" y="54172"/>
                    <a:pt x="94952" y="54343"/>
                  </a:cubicBezTo>
                  <a:cubicBezTo>
                    <a:pt x="94534" y="54533"/>
                    <a:pt x="94058" y="54609"/>
                    <a:pt x="93545" y="54609"/>
                  </a:cubicBezTo>
                  <a:cubicBezTo>
                    <a:pt x="92955" y="54609"/>
                    <a:pt x="92423" y="54495"/>
                    <a:pt x="91966" y="54248"/>
                  </a:cubicBezTo>
                  <a:cubicBezTo>
                    <a:pt x="91510" y="53981"/>
                    <a:pt x="91167" y="53620"/>
                    <a:pt x="90920" y="53145"/>
                  </a:cubicBezTo>
                  <a:cubicBezTo>
                    <a:pt x="90787" y="52916"/>
                    <a:pt x="90711" y="52688"/>
                    <a:pt x="90654" y="52422"/>
                  </a:cubicBezTo>
                  <a:lnTo>
                    <a:pt x="98072" y="52422"/>
                  </a:lnTo>
                  <a:cubicBezTo>
                    <a:pt x="98110" y="52213"/>
                    <a:pt x="98129" y="52022"/>
                    <a:pt x="98148" y="51870"/>
                  </a:cubicBezTo>
                  <a:cubicBezTo>
                    <a:pt x="98167" y="51680"/>
                    <a:pt x="98186" y="51509"/>
                    <a:pt x="98186" y="51338"/>
                  </a:cubicBezTo>
                  <a:cubicBezTo>
                    <a:pt x="98186" y="50387"/>
                    <a:pt x="97977" y="49531"/>
                    <a:pt x="97558" y="48789"/>
                  </a:cubicBezTo>
                  <a:cubicBezTo>
                    <a:pt x="97159" y="48047"/>
                    <a:pt x="96607" y="47457"/>
                    <a:pt x="95884" y="47039"/>
                  </a:cubicBezTo>
                  <a:cubicBezTo>
                    <a:pt x="95181" y="46601"/>
                    <a:pt x="94363" y="46392"/>
                    <a:pt x="93450" y="46392"/>
                  </a:cubicBezTo>
                  <a:close/>
                </a:path>
              </a:pathLst>
            </a:custGeom>
            <a:solidFill>
              <a:srgbClr val="4A4A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30"/>
            <p:cNvSpPr/>
            <p:nvPr/>
          </p:nvSpPr>
          <p:spPr>
            <a:xfrm>
              <a:off x="3576750" y="1866975"/>
              <a:ext cx="17625" cy="2172675"/>
            </a:xfrm>
            <a:custGeom>
              <a:rect b="b" l="l" r="r" t="t"/>
              <a:pathLst>
                <a:path extrusionOk="0" h="86907" w="705">
                  <a:moveTo>
                    <a:pt x="0" y="1"/>
                  </a:moveTo>
                  <a:lnTo>
                    <a:pt x="0" y="86907"/>
                  </a:lnTo>
                  <a:lnTo>
                    <a:pt x="704" y="86907"/>
                  </a:lnTo>
                  <a:lnTo>
                    <a:pt x="704" y="1"/>
                  </a:lnTo>
                  <a:close/>
                </a:path>
              </a:pathLst>
            </a:custGeom>
            <a:solidFill>
              <a:srgbClr val="4A4A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1" name="Google Shape;181;p30"/>
          <p:cNvGrpSpPr/>
          <p:nvPr/>
        </p:nvGrpSpPr>
        <p:grpSpPr>
          <a:xfrm>
            <a:off x="4720465" y="2359302"/>
            <a:ext cx="4356505" cy="2310728"/>
            <a:chOff x="248600" y="964750"/>
            <a:chExt cx="7105700" cy="3768925"/>
          </a:xfrm>
        </p:grpSpPr>
        <p:sp>
          <p:nvSpPr>
            <p:cNvPr id="182" name="Google Shape;182;p30"/>
            <p:cNvSpPr/>
            <p:nvPr/>
          </p:nvSpPr>
          <p:spPr>
            <a:xfrm>
              <a:off x="248600" y="2457075"/>
              <a:ext cx="5691175" cy="2276600"/>
            </a:xfrm>
            <a:custGeom>
              <a:rect b="b" l="l" r="r" t="t"/>
              <a:pathLst>
                <a:path extrusionOk="0" fill="none" h="91064" w="227647">
                  <a:moveTo>
                    <a:pt x="5519" y="0"/>
                  </a:moveTo>
                  <a:lnTo>
                    <a:pt x="222128" y="0"/>
                  </a:lnTo>
                  <a:cubicBezTo>
                    <a:pt x="225196" y="0"/>
                    <a:pt x="227647" y="2473"/>
                    <a:pt x="227647" y="5519"/>
                  </a:cubicBezTo>
                  <a:lnTo>
                    <a:pt x="227647" y="85544"/>
                  </a:lnTo>
                  <a:cubicBezTo>
                    <a:pt x="227647" y="88613"/>
                    <a:pt x="225196" y="91063"/>
                    <a:pt x="222128" y="91063"/>
                  </a:cubicBezTo>
                  <a:lnTo>
                    <a:pt x="5519" y="91063"/>
                  </a:lnTo>
                  <a:cubicBezTo>
                    <a:pt x="2451" y="91063"/>
                    <a:pt x="0" y="88613"/>
                    <a:pt x="0" y="85544"/>
                  </a:cubicBezTo>
                  <a:lnTo>
                    <a:pt x="0" y="5519"/>
                  </a:lnTo>
                  <a:cubicBezTo>
                    <a:pt x="0" y="2473"/>
                    <a:pt x="2451" y="0"/>
                    <a:pt x="5519" y="0"/>
                  </a:cubicBezTo>
                  <a:close/>
                </a:path>
              </a:pathLst>
            </a:custGeom>
            <a:noFill/>
            <a:ln cap="flat" cmpd="sng" w="20425">
              <a:solidFill>
                <a:srgbClr val="3C8F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30"/>
            <p:cNvSpPr/>
            <p:nvPr/>
          </p:nvSpPr>
          <p:spPr>
            <a:xfrm>
              <a:off x="317575" y="2526050"/>
              <a:ext cx="1336725" cy="482950"/>
            </a:xfrm>
            <a:custGeom>
              <a:rect b="b" l="l" r="r" t="t"/>
              <a:pathLst>
                <a:path extrusionOk="0" h="19318" w="53469">
                  <a:moveTo>
                    <a:pt x="2760" y="1"/>
                  </a:moveTo>
                  <a:cubicBezTo>
                    <a:pt x="1237" y="1"/>
                    <a:pt x="1" y="1237"/>
                    <a:pt x="1" y="2760"/>
                  </a:cubicBezTo>
                  <a:lnTo>
                    <a:pt x="1" y="16558"/>
                  </a:lnTo>
                  <a:cubicBezTo>
                    <a:pt x="1" y="18081"/>
                    <a:pt x="1237" y="19317"/>
                    <a:pt x="2760" y="19317"/>
                  </a:cubicBezTo>
                  <a:lnTo>
                    <a:pt x="50709" y="19317"/>
                  </a:lnTo>
                  <a:cubicBezTo>
                    <a:pt x="52232" y="19317"/>
                    <a:pt x="53469" y="18081"/>
                    <a:pt x="53469" y="16558"/>
                  </a:cubicBezTo>
                  <a:lnTo>
                    <a:pt x="53469" y="2760"/>
                  </a:lnTo>
                  <a:cubicBezTo>
                    <a:pt x="53469" y="1237"/>
                    <a:pt x="52232" y="1"/>
                    <a:pt x="50709" y="1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20425">
              <a:solidFill>
                <a:srgbClr val="3C8F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30"/>
            <p:cNvSpPr/>
            <p:nvPr/>
          </p:nvSpPr>
          <p:spPr>
            <a:xfrm>
              <a:off x="317575" y="3077950"/>
              <a:ext cx="1336725" cy="482950"/>
            </a:xfrm>
            <a:custGeom>
              <a:rect b="b" l="l" r="r" t="t"/>
              <a:pathLst>
                <a:path extrusionOk="0" h="19318" w="53469">
                  <a:moveTo>
                    <a:pt x="2760" y="1"/>
                  </a:moveTo>
                  <a:cubicBezTo>
                    <a:pt x="1237" y="1"/>
                    <a:pt x="1" y="1237"/>
                    <a:pt x="1" y="2760"/>
                  </a:cubicBezTo>
                  <a:lnTo>
                    <a:pt x="1" y="16558"/>
                  </a:lnTo>
                  <a:cubicBezTo>
                    <a:pt x="1" y="18081"/>
                    <a:pt x="1237" y="19317"/>
                    <a:pt x="2760" y="19317"/>
                  </a:cubicBezTo>
                  <a:lnTo>
                    <a:pt x="50709" y="19317"/>
                  </a:lnTo>
                  <a:cubicBezTo>
                    <a:pt x="52232" y="19317"/>
                    <a:pt x="53469" y="18081"/>
                    <a:pt x="53469" y="16558"/>
                  </a:cubicBezTo>
                  <a:lnTo>
                    <a:pt x="53469" y="2760"/>
                  </a:lnTo>
                  <a:cubicBezTo>
                    <a:pt x="53469" y="1237"/>
                    <a:pt x="52232" y="1"/>
                    <a:pt x="50709" y="1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20425">
              <a:solidFill>
                <a:srgbClr val="3C8F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30"/>
            <p:cNvSpPr/>
            <p:nvPr/>
          </p:nvSpPr>
          <p:spPr>
            <a:xfrm>
              <a:off x="1723275" y="2526050"/>
              <a:ext cx="1336700" cy="482950"/>
            </a:xfrm>
            <a:custGeom>
              <a:rect b="b" l="l" r="r" t="t"/>
              <a:pathLst>
                <a:path extrusionOk="0" h="19318" w="53468">
                  <a:moveTo>
                    <a:pt x="2760" y="1"/>
                  </a:moveTo>
                  <a:cubicBezTo>
                    <a:pt x="1214" y="1"/>
                    <a:pt x="0" y="1237"/>
                    <a:pt x="0" y="2760"/>
                  </a:cubicBezTo>
                  <a:lnTo>
                    <a:pt x="0" y="16558"/>
                  </a:lnTo>
                  <a:cubicBezTo>
                    <a:pt x="0" y="18081"/>
                    <a:pt x="1214" y="19317"/>
                    <a:pt x="2760" y="19317"/>
                  </a:cubicBezTo>
                  <a:lnTo>
                    <a:pt x="50708" y="19317"/>
                  </a:lnTo>
                  <a:cubicBezTo>
                    <a:pt x="52232" y="19317"/>
                    <a:pt x="53468" y="18081"/>
                    <a:pt x="53468" y="16558"/>
                  </a:cubicBezTo>
                  <a:lnTo>
                    <a:pt x="53468" y="2760"/>
                  </a:lnTo>
                  <a:cubicBezTo>
                    <a:pt x="53468" y="1237"/>
                    <a:pt x="52232" y="1"/>
                    <a:pt x="50708" y="1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20425">
              <a:solidFill>
                <a:srgbClr val="3C8F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30"/>
            <p:cNvSpPr/>
            <p:nvPr/>
          </p:nvSpPr>
          <p:spPr>
            <a:xfrm>
              <a:off x="1723275" y="3077950"/>
              <a:ext cx="1336700" cy="482950"/>
            </a:xfrm>
            <a:custGeom>
              <a:rect b="b" l="l" r="r" t="t"/>
              <a:pathLst>
                <a:path extrusionOk="0" h="19318" w="53468">
                  <a:moveTo>
                    <a:pt x="2760" y="1"/>
                  </a:moveTo>
                  <a:cubicBezTo>
                    <a:pt x="1214" y="1"/>
                    <a:pt x="0" y="1237"/>
                    <a:pt x="0" y="2760"/>
                  </a:cubicBezTo>
                  <a:lnTo>
                    <a:pt x="0" y="16558"/>
                  </a:lnTo>
                  <a:cubicBezTo>
                    <a:pt x="0" y="18081"/>
                    <a:pt x="1214" y="19317"/>
                    <a:pt x="2760" y="19317"/>
                  </a:cubicBezTo>
                  <a:lnTo>
                    <a:pt x="50708" y="19317"/>
                  </a:lnTo>
                  <a:cubicBezTo>
                    <a:pt x="52232" y="19317"/>
                    <a:pt x="53468" y="18081"/>
                    <a:pt x="53468" y="16558"/>
                  </a:cubicBezTo>
                  <a:lnTo>
                    <a:pt x="53468" y="2760"/>
                  </a:lnTo>
                  <a:cubicBezTo>
                    <a:pt x="53468" y="1237"/>
                    <a:pt x="52232" y="1"/>
                    <a:pt x="50708" y="1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20425">
              <a:solidFill>
                <a:srgbClr val="3C8F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30"/>
            <p:cNvSpPr/>
            <p:nvPr/>
          </p:nvSpPr>
          <p:spPr>
            <a:xfrm>
              <a:off x="1723275" y="3629850"/>
              <a:ext cx="1336700" cy="482925"/>
            </a:xfrm>
            <a:custGeom>
              <a:rect b="b" l="l" r="r" t="t"/>
              <a:pathLst>
                <a:path extrusionOk="0" h="19317" w="53468">
                  <a:moveTo>
                    <a:pt x="2760" y="1"/>
                  </a:moveTo>
                  <a:cubicBezTo>
                    <a:pt x="1214" y="1"/>
                    <a:pt x="0" y="1237"/>
                    <a:pt x="0" y="2760"/>
                  </a:cubicBezTo>
                  <a:lnTo>
                    <a:pt x="0" y="16558"/>
                  </a:lnTo>
                  <a:cubicBezTo>
                    <a:pt x="0" y="18081"/>
                    <a:pt x="1214" y="19317"/>
                    <a:pt x="2760" y="19317"/>
                  </a:cubicBezTo>
                  <a:lnTo>
                    <a:pt x="50708" y="19317"/>
                  </a:lnTo>
                  <a:cubicBezTo>
                    <a:pt x="52232" y="19317"/>
                    <a:pt x="53468" y="18081"/>
                    <a:pt x="53468" y="16558"/>
                  </a:cubicBezTo>
                  <a:lnTo>
                    <a:pt x="53468" y="2760"/>
                  </a:lnTo>
                  <a:cubicBezTo>
                    <a:pt x="53468" y="1237"/>
                    <a:pt x="52232" y="1"/>
                    <a:pt x="50708" y="1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20425">
              <a:solidFill>
                <a:srgbClr val="3C8F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30"/>
            <p:cNvSpPr/>
            <p:nvPr/>
          </p:nvSpPr>
          <p:spPr>
            <a:xfrm>
              <a:off x="1723275" y="4181750"/>
              <a:ext cx="1336700" cy="482925"/>
            </a:xfrm>
            <a:custGeom>
              <a:rect b="b" l="l" r="r" t="t"/>
              <a:pathLst>
                <a:path extrusionOk="0" h="19317" w="53468">
                  <a:moveTo>
                    <a:pt x="2760" y="0"/>
                  </a:moveTo>
                  <a:cubicBezTo>
                    <a:pt x="1214" y="0"/>
                    <a:pt x="0" y="1237"/>
                    <a:pt x="0" y="2760"/>
                  </a:cubicBezTo>
                  <a:lnTo>
                    <a:pt x="0" y="16557"/>
                  </a:lnTo>
                  <a:cubicBezTo>
                    <a:pt x="0" y="18081"/>
                    <a:pt x="1214" y="19317"/>
                    <a:pt x="2760" y="19317"/>
                  </a:cubicBezTo>
                  <a:lnTo>
                    <a:pt x="50708" y="19317"/>
                  </a:lnTo>
                  <a:cubicBezTo>
                    <a:pt x="52232" y="19317"/>
                    <a:pt x="53468" y="18081"/>
                    <a:pt x="53468" y="16557"/>
                  </a:cubicBezTo>
                  <a:lnTo>
                    <a:pt x="53468" y="2760"/>
                  </a:lnTo>
                  <a:cubicBezTo>
                    <a:pt x="53468" y="1237"/>
                    <a:pt x="52232" y="0"/>
                    <a:pt x="50708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20425">
              <a:solidFill>
                <a:srgbClr val="3C8F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30"/>
            <p:cNvSpPr/>
            <p:nvPr/>
          </p:nvSpPr>
          <p:spPr>
            <a:xfrm>
              <a:off x="3128950" y="2526050"/>
              <a:ext cx="1336175" cy="482950"/>
            </a:xfrm>
            <a:custGeom>
              <a:rect b="b" l="l" r="r" t="t"/>
              <a:pathLst>
                <a:path extrusionOk="0" h="19318" w="53447">
                  <a:moveTo>
                    <a:pt x="2760" y="1"/>
                  </a:moveTo>
                  <a:cubicBezTo>
                    <a:pt x="1215" y="1"/>
                    <a:pt x="0" y="1237"/>
                    <a:pt x="0" y="2760"/>
                  </a:cubicBezTo>
                  <a:lnTo>
                    <a:pt x="0" y="16558"/>
                  </a:lnTo>
                  <a:cubicBezTo>
                    <a:pt x="0" y="18081"/>
                    <a:pt x="1215" y="19317"/>
                    <a:pt x="2760" y="19317"/>
                  </a:cubicBezTo>
                  <a:lnTo>
                    <a:pt x="50687" y="19317"/>
                  </a:lnTo>
                  <a:cubicBezTo>
                    <a:pt x="52232" y="19317"/>
                    <a:pt x="53446" y="18081"/>
                    <a:pt x="53446" y="16558"/>
                  </a:cubicBezTo>
                  <a:lnTo>
                    <a:pt x="53446" y="2760"/>
                  </a:lnTo>
                  <a:cubicBezTo>
                    <a:pt x="53446" y="1237"/>
                    <a:pt x="52232" y="1"/>
                    <a:pt x="50687" y="1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20425">
              <a:solidFill>
                <a:srgbClr val="3C8F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30"/>
            <p:cNvSpPr/>
            <p:nvPr/>
          </p:nvSpPr>
          <p:spPr>
            <a:xfrm>
              <a:off x="4534075" y="2526050"/>
              <a:ext cx="1336725" cy="482950"/>
            </a:xfrm>
            <a:custGeom>
              <a:rect b="b" l="l" r="r" t="t"/>
              <a:pathLst>
                <a:path extrusionOk="0" h="19318" w="53469">
                  <a:moveTo>
                    <a:pt x="2760" y="1"/>
                  </a:moveTo>
                  <a:cubicBezTo>
                    <a:pt x="1237" y="1"/>
                    <a:pt x="1" y="1237"/>
                    <a:pt x="1" y="2760"/>
                  </a:cubicBezTo>
                  <a:lnTo>
                    <a:pt x="1" y="16558"/>
                  </a:lnTo>
                  <a:cubicBezTo>
                    <a:pt x="1" y="18081"/>
                    <a:pt x="1237" y="19317"/>
                    <a:pt x="2760" y="19317"/>
                  </a:cubicBezTo>
                  <a:lnTo>
                    <a:pt x="50709" y="19317"/>
                  </a:lnTo>
                  <a:cubicBezTo>
                    <a:pt x="52254" y="19317"/>
                    <a:pt x="53468" y="18081"/>
                    <a:pt x="53468" y="16558"/>
                  </a:cubicBezTo>
                  <a:lnTo>
                    <a:pt x="53468" y="2760"/>
                  </a:lnTo>
                  <a:cubicBezTo>
                    <a:pt x="53468" y="1237"/>
                    <a:pt x="52254" y="1"/>
                    <a:pt x="50709" y="1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20425">
              <a:solidFill>
                <a:srgbClr val="3C8F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30"/>
            <p:cNvSpPr/>
            <p:nvPr/>
          </p:nvSpPr>
          <p:spPr>
            <a:xfrm>
              <a:off x="3128950" y="3077950"/>
              <a:ext cx="1336175" cy="482950"/>
            </a:xfrm>
            <a:custGeom>
              <a:rect b="b" l="l" r="r" t="t"/>
              <a:pathLst>
                <a:path extrusionOk="0" h="19318" w="53447">
                  <a:moveTo>
                    <a:pt x="2760" y="1"/>
                  </a:moveTo>
                  <a:cubicBezTo>
                    <a:pt x="1215" y="1"/>
                    <a:pt x="0" y="1237"/>
                    <a:pt x="0" y="2760"/>
                  </a:cubicBezTo>
                  <a:lnTo>
                    <a:pt x="0" y="16558"/>
                  </a:lnTo>
                  <a:cubicBezTo>
                    <a:pt x="0" y="18081"/>
                    <a:pt x="1215" y="19317"/>
                    <a:pt x="2760" y="19317"/>
                  </a:cubicBezTo>
                  <a:lnTo>
                    <a:pt x="50687" y="19317"/>
                  </a:lnTo>
                  <a:cubicBezTo>
                    <a:pt x="52232" y="19317"/>
                    <a:pt x="53446" y="18081"/>
                    <a:pt x="53446" y="16558"/>
                  </a:cubicBezTo>
                  <a:lnTo>
                    <a:pt x="53446" y="2760"/>
                  </a:lnTo>
                  <a:cubicBezTo>
                    <a:pt x="53446" y="1237"/>
                    <a:pt x="52232" y="1"/>
                    <a:pt x="50687" y="1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20425">
              <a:solidFill>
                <a:srgbClr val="3C8F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30"/>
            <p:cNvSpPr/>
            <p:nvPr/>
          </p:nvSpPr>
          <p:spPr>
            <a:xfrm>
              <a:off x="4534075" y="3077950"/>
              <a:ext cx="1336725" cy="482950"/>
            </a:xfrm>
            <a:custGeom>
              <a:rect b="b" l="l" r="r" t="t"/>
              <a:pathLst>
                <a:path extrusionOk="0" h="19318" w="53469">
                  <a:moveTo>
                    <a:pt x="2760" y="1"/>
                  </a:moveTo>
                  <a:cubicBezTo>
                    <a:pt x="1237" y="1"/>
                    <a:pt x="1" y="1237"/>
                    <a:pt x="1" y="2760"/>
                  </a:cubicBezTo>
                  <a:lnTo>
                    <a:pt x="1" y="16558"/>
                  </a:lnTo>
                  <a:cubicBezTo>
                    <a:pt x="1" y="18081"/>
                    <a:pt x="1237" y="19317"/>
                    <a:pt x="2760" y="19317"/>
                  </a:cubicBezTo>
                  <a:lnTo>
                    <a:pt x="50709" y="19317"/>
                  </a:lnTo>
                  <a:cubicBezTo>
                    <a:pt x="52254" y="19317"/>
                    <a:pt x="53468" y="18081"/>
                    <a:pt x="53468" y="16558"/>
                  </a:cubicBezTo>
                  <a:lnTo>
                    <a:pt x="53468" y="2760"/>
                  </a:lnTo>
                  <a:cubicBezTo>
                    <a:pt x="53468" y="1237"/>
                    <a:pt x="52254" y="1"/>
                    <a:pt x="50709" y="1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20425">
              <a:solidFill>
                <a:srgbClr val="3C8F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30"/>
            <p:cNvSpPr/>
            <p:nvPr/>
          </p:nvSpPr>
          <p:spPr>
            <a:xfrm>
              <a:off x="3831500" y="3905800"/>
              <a:ext cx="1336725" cy="482925"/>
            </a:xfrm>
            <a:custGeom>
              <a:rect b="b" l="l" r="r" t="t"/>
              <a:pathLst>
                <a:path extrusionOk="0" h="19317" w="53469">
                  <a:moveTo>
                    <a:pt x="2760" y="1"/>
                  </a:moveTo>
                  <a:cubicBezTo>
                    <a:pt x="1237" y="1"/>
                    <a:pt x="1" y="1237"/>
                    <a:pt x="1" y="2760"/>
                  </a:cubicBezTo>
                  <a:lnTo>
                    <a:pt x="1" y="16557"/>
                  </a:lnTo>
                  <a:cubicBezTo>
                    <a:pt x="1" y="18081"/>
                    <a:pt x="1237" y="19317"/>
                    <a:pt x="2760" y="19317"/>
                  </a:cubicBezTo>
                  <a:lnTo>
                    <a:pt x="50709" y="19317"/>
                  </a:lnTo>
                  <a:cubicBezTo>
                    <a:pt x="52232" y="19317"/>
                    <a:pt x="53469" y="18081"/>
                    <a:pt x="53469" y="16557"/>
                  </a:cubicBezTo>
                  <a:lnTo>
                    <a:pt x="53469" y="2760"/>
                  </a:lnTo>
                  <a:cubicBezTo>
                    <a:pt x="53469" y="1237"/>
                    <a:pt x="52232" y="1"/>
                    <a:pt x="50709" y="1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20425">
              <a:solidFill>
                <a:srgbClr val="3C8F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30"/>
            <p:cNvSpPr/>
            <p:nvPr/>
          </p:nvSpPr>
          <p:spPr>
            <a:xfrm>
              <a:off x="317575" y="3629850"/>
              <a:ext cx="1336725" cy="482925"/>
            </a:xfrm>
            <a:custGeom>
              <a:rect b="b" l="l" r="r" t="t"/>
              <a:pathLst>
                <a:path extrusionOk="0" h="19317" w="53469">
                  <a:moveTo>
                    <a:pt x="2760" y="1"/>
                  </a:moveTo>
                  <a:cubicBezTo>
                    <a:pt x="1237" y="1"/>
                    <a:pt x="1" y="1237"/>
                    <a:pt x="1" y="2760"/>
                  </a:cubicBezTo>
                  <a:lnTo>
                    <a:pt x="1" y="16558"/>
                  </a:lnTo>
                  <a:cubicBezTo>
                    <a:pt x="1" y="18081"/>
                    <a:pt x="1237" y="19317"/>
                    <a:pt x="2760" y="19317"/>
                  </a:cubicBezTo>
                  <a:lnTo>
                    <a:pt x="50709" y="19317"/>
                  </a:lnTo>
                  <a:cubicBezTo>
                    <a:pt x="52232" y="19317"/>
                    <a:pt x="53469" y="18081"/>
                    <a:pt x="53469" y="16558"/>
                  </a:cubicBezTo>
                  <a:lnTo>
                    <a:pt x="53469" y="2760"/>
                  </a:lnTo>
                  <a:cubicBezTo>
                    <a:pt x="53469" y="1237"/>
                    <a:pt x="52232" y="1"/>
                    <a:pt x="50709" y="1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20425">
              <a:solidFill>
                <a:srgbClr val="3C8F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30"/>
            <p:cNvSpPr/>
            <p:nvPr/>
          </p:nvSpPr>
          <p:spPr>
            <a:xfrm>
              <a:off x="317575" y="4181750"/>
              <a:ext cx="1336725" cy="482925"/>
            </a:xfrm>
            <a:custGeom>
              <a:rect b="b" l="l" r="r" t="t"/>
              <a:pathLst>
                <a:path extrusionOk="0" h="19317" w="53469">
                  <a:moveTo>
                    <a:pt x="2760" y="0"/>
                  </a:moveTo>
                  <a:cubicBezTo>
                    <a:pt x="1237" y="0"/>
                    <a:pt x="1" y="1237"/>
                    <a:pt x="1" y="2760"/>
                  </a:cubicBezTo>
                  <a:lnTo>
                    <a:pt x="1" y="16557"/>
                  </a:lnTo>
                  <a:cubicBezTo>
                    <a:pt x="1" y="18081"/>
                    <a:pt x="1237" y="19317"/>
                    <a:pt x="2760" y="19317"/>
                  </a:cubicBezTo>
                  <a:lnTo>
                    <a:pt x="50709" y="19317"/>
                  </a:lnTo>
                  <a:cubicBezTo>
                    <a:pt x="52232" y="19317"/>
                    <a:pt x="53469" y="18081"/>
                    <a:pt x="53469" y="16557"/>
                  </a:cubicBezTo>
                  <a:lnTo>
                    <a:pt x="53469" y="2760"/>
                  </a:lnTo>
                  <a:cubicBezTo>
                    <a:pt x="53469" y="1237"/>
                    <a:pt x="52232" y="0"/>
                    <a:pt x="50709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20425">
              <a:solidFill>
                <a:srgbClr val="3C8F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30"/>
            <p:cNvSpPr/>
            <p:nvPr/>
          </p:nvSpPr>
          <p:spPr>
            <a:xfrm>
              <a:off x="420800" y="2618775"/>
              <a:ext cx="103225" cy="115375"/>
            </a:xfrm>
            <a:custGeom>
              <a:rect b="b" l="l" r="r" t="t"/>
              <a:pathLst>
                <a:path extrusionOk="0" h="4615" w="4129">
                  <a:moveTo>
                    <a:pt x="0" y="1"/>
                  </a:moveTo>
                  <a:lnTo>
                    <a:pt x="1832" y="4615"/>
                  </a:lnTo>
                  <a:lnTo>
                    <a:pt x="2274" y="4615"/>
                  </a:lnTo>
                  <a:lnTo>
                    <a:pt x="4128" y="1"/>
                  </a:lnTo>
                  <a:lnTo>
                    <a:pt x="3466" y="1"/>
                  </a:lnTo>
                  <a:lnTo>
                    <a:pt x="2064" y="3597"/>
                  </a:lnTo>
                  <a:lnTo>
                    <a:pt x="2064" y="3597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30"/>
            <p:cNvSpPr/>
            <p:nvPr/>
          </p:nvSpPr>
          <p:spPr>
            <a:xfrm>
              <a:off x="542750" y="2618775"/>
              <a:ext cx="86125" cy="115375"/>
            </a:xfrm>
            <a:custGeom>
              <a:rect b="b" l="l" r="r" t="t"/>
              <a:pathLst>
                <a:path extrusionOk="0" h="4615" w="3445">
                  <a:moveTo>
                    <a:pt x="1679" y="553"/>
                  </a:moveTo>
                  <a:cubicBezTo>
                    <a:pt x="1944" y="553"/>
                    <a:pt x="2142" y="619"/>
                    <a:pt x="2297" y="773"/>
                  </a:cubicBezTo>
                  <a:cubicBezTo>
                    <a:pt x="2429" y="928"/>
                    <a:pt x="2518" y="1104"/>
                    <a:pt x="2518" y="1325"/>
                  </a:cubicBezTo>
                  <a:cubicBezTo>
                    <a:pt x="2518" y="1546"/>
                    <a:pt x="2429" y="1745"/>
                    <a:pt x="2297" y="1877"/>
                  </a:cubicBezTo>
                  <a:cubicBezTo>
                    <a:pt x="2142" y="2010"/>
                    <a:pt x="1944" y="2076"/>
                    <a:pt x="1679" y="2076"/>
                  </a:cubicBezTo>
                  <a:lnTo>
                    <a:pt x="641" y="2076"/>
                  </a:lnTo>
                  <a:lnTo>
                    <a:pt x="641" y="553"/>
                  </a:lnTo>
                  <a:close/>
                  <a:moveTo>
                    <a:pt x="1" y="1"/>
                  </a:moveTo>
                  <a:lnTo>
                    <a:pt x="1" y="4615"/>
                  </a:lnTo>
                  <a:lnTo>
                    <a:pt x="641" y="4615"/>
                  </a:lnTo>
                  <a:lnTo>
                    <a:pt x="641" y="2606"/>
                  </a:lnTo>
                  <a:lnTo>
                    <a:pt x="1047" y="2606"/>
                  </a:lnTo>
                  <a:lnTo>
                    <a:pt x="2650" y="4615"/>
                  </a:lnTo>
                  <a:lnTo>
                    <a:pt x="3445" y="4615"/>
                  </a:lnTo>
                  <a:lnTo>
                    <a:pt x="1786" y="2604"/>
                  </a:lnTo>
                  <a:lnTo>
                    <a:pt x="1786" y="2604"/>
                  </a:lnTo>
                  <a:cubicBezTo>
                    <a:pt x="2040" y="2596"/>
                    <a:pt x="2272" y="2551"/>
                    <a:pt x="2451" y="2451"/>
                  </a:cubicBezTo>
                  <a:cubicBezTo>
                    <a:pt x="2672" y="2341"/>
                    <a:pt x="2849" y="2186"/>
                    <a:pt x="2959" y="1988"/>
                  </a:cubicBezTo>
                  <a:cubicBezTo>
                    <a:pt x="3069" y="1789"/>
                    <a:pt x="3136" y="1568"/>
                    <a:pt x="3136" y="1303"/>
                  </a:cubicBezTo>
                  <a:cubicBezTo>
                    <a:pt x="3136" y="1060"/>
                    <a:pt x="3069" y="840"/>
                    <a:pt x="2959" y="641"/>
                  </a:cubicBezTo>
                  <a:cubicBezTo>
                    <a:pt x="2849" y="442"/>
                    <a:pt x="2672" y="288"/>
                    <a:pt x="2451" y="177"/>
                  </a:cubicBezTo>
                  <a:cubicBezTo>
                    <a:pt x="2253" y="67"/>
                    <a:pt x="1988" y="1"/>
                    <a:pt x="17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30"/>
            <p:cNvSpPr/>
            <p:nvPr/>
          </p:nvSpPr>
          <p:spPr>
            <a:xfrm>
              <a:off x="644850" y="2618775"/>
              <a:ext cx="76750" cy="115375"/>
            </a:xfrm>
            <a:custGeom>
              <a:rect b="b" l="l" r="r" t="t"/>
              <a:pathLst>
                <a:path extrusionOk="0" h="4615" w="3070">
                  <a:moveTo>
                    <a:pt x="1" y="1"/>
                  </a:moveTo>
                  <a:lnTo>
                    <a:pt x="1" y="4615"/>
                  </a:lnTo>
                  <a:lnTo>
                    <a:pt x="3069" y="4615"/>
                  </a:lnTo>
                  <a:lnTo>
                    <a:pt x="3069" y="4041"/>
                  </a:lnTo>
                  <a:lnTo>
                    <a:pt x="619" y="4041"/>
                  </a:lnTo>
                  <a:lnTo>
                    <a:pt x="619" y="2517"/>
                  </a:lnTo>
                  <a:lnTo>
                    <a:pt x="2849" y="2517"/>
                  </a:lnTo>
                  <a:lnTo>
                    <a:pt x="2849" y="1988"/>
                  </a:lnTo>
                  <a:lnTo>
                    <a:pt x="619" y="1988"/>
                  </a:lnTo>
                  <a:lnTo>
                    <a:pt x="619" y="575"/>
                  </a:lnTo>
                  <a:lnTo>
                    <a:pt x="3025" y="575"/>
                  </a:lnTo>
                  <a:lnTo>
                    <a:pt x="302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30"/>
            <p:cNvSpPr/>
            <p:nvPr/>
          </p:nvSpPr>
          <p:spPr>
            <a:xfrm>
              <a:off x="774550" y="2615475"/>
              <a:ext cx="69575" cy="118675"/>
            </a:xfrm>
            <a:custGeom>
              <a:rect b="b" l="l" r="r" t="t"/>
              <a:pathLst>
                <a:path extrusionOk="0" h="4747" w="2783">
                  <a:moveTo>
                    <a:pt x="1" y="0"/>
                  </a:moveTo>
                  <a:lnTo>
                    <a:pt x="1" y="4747"/>
                  </a:lnTo>
                  <a:lnTo>
                    <a:pt x="597" y="4747"/>
                  </a:lnTo>
                  <a:lnTo>
                    <a:pt x="597" y="3207"/>
                  </a:lnTo>
                  <a:lnTo>
                    <a:pt x="597" y="3207"/>
                  </a:lnTo>
                  <a:lnTo>
                    <a:pt x="2010" y="4747"/>
                  </a:lnTo>
                  <a:lnTo>
                    <a:pt x="2782" y="4747"/>
                  </a:lnTo>
                  <a:lnTo>
                    <a:pt x="1280" y="3104"/>
                  </a:lnTo>
                  <a:lnTo>
                    <a:pt x="2716" y="1590"/>
                  </a:lnTo>
                  <a:lnTo>
                    <a:pt x="1988" y="1590"/>
                  </a:lnTo>
                  <a:lnTo>
                    <a:pt x="597" y="3065"/>
                  </a:lnTo>
                  <a:lnTo>
                    <a:pt x="597" y="306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30"/>
            <p:cNvSpPr/>
            <p:nvPr/>
          </p:nvSpPr>
          <p:spPr>
            <a:xfrm>
              <a:off x="854025" y="2653550"/>
              <a:ext cx="70675" cy="80600"/>
            </a:xfrm>
            <a:custGeom>
              <a:rect b="b" l="l" r="r" t="t"/>
              <a:pathLst>
                <a:path extrusionOk="0" h="3224" w="2827">
                  <a:moveTo>
                    <a:pt x="1612" y="0"/>
                  </a:moveTo>
                  <a:cubicBezTo>
                    <a:pt x="1369" y="0"/>
                    <a:pt x="1149" y="67"/>
                    <a:pt x="972" y="177"/>
                  </a:cubicBezTo>
                  <a:cubicBezTo>
                    <a:pt x="822" y="244"/>
                    <a:pt x="697" y="349"/>
                    <a:pt x="597" y="472"/>
                  </a:cubicBezTo>
                  <a:lnTo>
                    <a:pt x="597" y="472"/>
                  </a:lnTo>
                  <a:lnTo>
                    <a:pt x="597" y="67"/>
                  </a:lnTo>
                  <a:lnTo>
                    <a:pt x="1" y="67"/>
                  </a:lnTo>
                  <a:lnTo>
                    <a:pt x="1" y="3224"/>
                  </a:lnTo>
                  <a:lnTo>
                    <a:pt x="597" y="3224"/>
                  </a:lnTo>
                  <a:lnTo>
                    <a:pt x="597" y="1391"/>
                  </a:lnTo>
                  <a:cubicBezTo>
                    <a:pt x="597" y="1215"/>
                    <a:pt x="641" y="1082"/>
                    <a:pt x="707" y="950"/>
                  </a:cubicBezTo>
                  <a:cubicBezTo>
                    <a:pt x="773" y="839"/>
                    <a:pt x="884" y="729"/>
                    <a:pt x="994" y="663"/>
                  </a:cubicBezTo>
                  <a:cubicBezTo>
                    <a:pt x="1127" y="597"/>
                    <a:pt x="1259" y="552"/>
                    <a:pt x="1436" y="552"/>
                  </a:cubicBezTo>
                  <a:cubicBezTo>
                    <a:pt x="1656" y="552"/>
                    <a:pt x="1855" y="641"/>
                    <a:pt x="2010" y="795"/>
                  </a:cubicBezTo>
                  <a:cubicBezTo>
                    <a:pt x="2164" y="950"/>
                    <a:pt x="2230" y="1148"/>
                    <a:pt x="2230" y="1391"/>
                  </a:cubicBezTo>
                  <a:lnTo>
                    <a:pt x="2230" y="3224"/>
                  </a:lnTo>
                  <a:lnTo>
                    <a:pt x="2826" y="3224"/>
                  </a:lnTo>
                  <a:lnTo>
                    <a:pt x="2826" y="1259"/>
                  </a:lnTo>
                  <a:cubicBezTo>
                    <a:pt x="2826" y="1038"/>
                    <a:pt x="2782" y="839"/>
                    <a:pt x="2672" y="663"/>
                  </a:cubicBezTo>
                  <a:cubicBezTo>
                    <a:pt x="2561" y="464"/>
                    <a:pt x="2429" y="310"/>
                    <a:pt x="2230" y="177"/>
                  </a:cubicBezTo>
                  <a:cubicBezTo>
                    <a:pt x="2054" y="67"/>
                    <a:pt x="1833" y="0"/>
                    <a:pt x="16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30"/>
            <p:cNvSpPr/>
            <p:nvPr/>
          </p:nvSpPr>
          <p:spPr>
            <a:xfrm>
              <a:off x="939575" y="2653550"/>
              <a:ext cx="82250" cy="82250"/>
            </a:xfrm>
            <a:custGeom>
              <a:rect b="b" l="l" r="r" t="t"/>
              <a:pathLst>
                <a:path extrusionOk="0" h="3290" w="3290">
                  <a:moveTo>
                    <a:pt x="1656" y="574"/>
                  </a:moveTo>
                  <a:cubicBezTo>
                    <a:pt x="1855" y="574"/>
                    <a:pt x="2031" y="619"/>
                    <a:pt x="2186" y="729"/>
                  </a:cubicBezTo>
                  <a:cubicBezTo>
                    <a:pt x="2340" y="817"/>
                    <a:pt x="2451" y="928"/>
                    <a:pt x="2539" y="1082"/>
                  </a:cubicBezTo>
                  <a:cubicBezTo>
                    <a:pt x="2627" y="1259"/>
                    <a:pt x="2672" y="1435"/>
                    <a:pt x="2672" y="1634"/>
                  </a:cubicBezTo>
                  <a:cubicBezTo>
                    <a:pt x="2672" y="1833"/>
                    <a:pt x="2627" y="2031"/>
                    <a:pt x="2539" y="2186"/>
                  </a:cubicBezTo>
                  <a:cubicBezTo>
                    <a:pt x="2451" y="2341"/>
                    <a:pt x="2340" y="2473"/>
                    <a:pt x="2186" y="2561"/>
                  </a:cubicBezTo>
                  <a:cubicBezTo>
                    <a:pt x="2031" y="2650"/>
                    <a:pt x="1855" y="2716"/>
                    <a:pt x="1656" y="2716"/>
                  </a:cubicBezTo>
                  <a:cubicBezTo>
                    <a:pt x="1457" y="2716"/>
                    <a:pt x="1281" y="2650"/>
                    <a:pt x="1126" y="2561"/>
                  </a:cubicBezTo>
                  <a:cubicBezTo>
                    <a:pt x="972" y="2473"/>
                    <a:pt x="839" y="2341"/>
                    <a:pt x="751" y="2186"/>
                  </a:cubicBezTo>
                  <a:cubicBezTo>
                    <a:pt x="663" y="2031"/>
                    <a:pt x="619" y="1833"/>
                    <a:pt x="619" y="1634"/>
                  </a:cubicBezTo>
                  <a:cubicBezTo>
                    <a:pt x="619" y="1435"/>
                    <a:pt x="663" y="1259"/>
                    <a:pt x="751" y="1082"/>
                  </a:cubicBezTo>
                  <a:cubicBezTo>
                    <a:pt x="839" y="928"/>
                    <a:pt x="972" y="817"/>
                    <a:pt x="1126" y="729"/>
                  </a:cubicBezTo>
                  <a:cubicBezTo>
                    <a:pt x="1281" y="619"/>
                    <a:pt x="1457" y="574"/>
                    <a:pt x="1656" y="574"/>
                  </a:cubicBezTo>
                  <a:close/>
                  <a:moveTo>
                    <a:pt x="1656" y="0"/>
                  </a:moveTo>
                  <a:cubicBezTo>
                    <a:pt x="1347" y="0"/>
                    <a:pt x="1060" y="67"/>
                    <a:pt x="817" y="221"/>
                  </a:cubicBezTo>
                  <a:cubicBezTo>
                    <a:pt x="574" y="376"/>
                    <a:pt x="376" y="574"/>
                    <a:pt x="221" y="817"/>
                  </a:cubicBezTo>
                  <a:cubicBezTo>
                    <a:pt x="89" y="1060"/>
                    <a:pt x="0" y="1325"/>
                    <a:pt x="0" y="1634"/>
                  </a:cubicBezTo>
                  <a:cubicBezTo>
                    <a:pt x="0" y="1943"/>
                    <a:pt x="89" y="2230"/>
                    <a:pt x="221" y="2473"/>
                  </a:cubicBezTo>
                  <a:cubicBezTo>
                    <a:pt x="376" y="2716"/>
                    <a:pt x="574" y="2914"/>
                    <a:pt x="817" y="3069"/>
                  </a:cubicBezTo>
                  <a:cubicBezTo>
                    <a:pt x="1060" y="3201"/>
                    <a:pt x="1347" y="3290"/>
                    <a:pt x="1656" y="3290"/>
                  </a:cubicBezTo>
                  <a:cubicBezTo>
                    <a:pt x="1965" y="3290"/>
                    <a:pt x="2230" y="3201"/>
                    <a:pt x="2473" y="3069"/>
                  </a:cubicBezTo>
                  <a:cubicBezTo>
                    <a:pt x="2738" y="2914"/>
                    <a:pt x="2937" y="2716"/>
                    <a:pt x="3069" y="2473"/>
                  </a:cubicBezTo>
                  <a:cubicBezTo>
                    <a:pt x="3224" y="2230"/>
                    <a:pt x="3290" y="1943"/>
                    <a:pt x="3290" y="1634"/>
                  </a:cubicBezTo>
                  <a:cubicBezTo>
                    <a:pt x="3290" y="1325"/>
                    <a:pt x="3224" y="1060"/>
                    <a:pt x="3069" y="795"/>
                  </a:cubicBezTo>
                  <a:cubicBezTo>
                    <a:pt x="2937" y="552"/>
                    <a:pt x="2738" y="354"/>
                    <a:pt x="2473" y="221"/>
                  </a:cubicBezTo>
                  <a:cubicBezTo>
                    <a:pt x="2230" y="67"/>
                    <a:pt x="1965" y="0"/>
                    <a:pt x="16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30"/>
            <p:cNvSpPr/>
            <p:nvPr/>
          </p:nvSpPr>
          <p:spPr>
            <a:xfrm>
              <a:off x="1027875" y="2655200"/>
              <a:ext cx="119225" cy="78950"/>
            </a:xfrm>
            <a:custGeom>
              <a:rect b="b" l="l" r="r" t="t"/>
              <a:pathLst>
                <a:path extrusionOk="0" h="3158" w="4769">
                  <a:moveTo>
                    <a:pt x="1" y="1"/>
                  </a:moveTo>
                  <a:lnTo>
                    <a:pt x="1237" y="3158"/>
                  </a:lnTo>
                  <a:lnTo>
                    <a:pt x="1590" y="3158"/>
                  </a:lnTo>
                  <a:lnTo>
                    <a:pt x="2385" y="1064"/>
                  </a:lnTo>
                  <a:lnTo>
                    <a:pt x="3179" y="3158"/>
                  </a:lnTo>
                  <a:lnTo>
                    <a:pt x="3533" y="3158"/>
                  </a:lnTo>
                  <a:lnTo>
                    <a:pt x="4769" y="1"/>
                  </a:lnTo>
                  <a:lnTo>
                    <a:pt x="4151" y="1"/>
                  </a:lnTo>
                  <a:lnTo>
                    <a:pt x="3346" y="2179"/>
                  </a:lnTo>
                  <a:lnTo>
                    <a:pt x="3346" y="2179"/>
                  </a:lnTo>
                  <a:lnTo>
                    <a:pt x="2561" y="1"/>
                  </a:lnTo>
                  <a:lnTo>
                    <a:pt x="2208" y="1"/>
                  </a:lnTo>
                  <a:lnTo>
                    <a:pt x="1423" y="2179"/>
                  </a:lnTo>
                  <a:lnTo>
                    <a:pt x="1423" y="2179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30"/>
            <p:cNvSpPr/>
            <p:nvPr/>
          </p:nvSpPr>
          <p:spPr>
            <a:xfrm>
              <a:off x="1160325" y="2615475"/>
              <a:ext cx="14925" cy="118675"/>
            </a:xfrm>
            <a:custGeom>
              <a:rect b="b" l="l" r="r" t="t"/>
              <a:pathLst>
                <a:path extrusionOk="0" h="4747" w="597">
                  <a:moveTo>
                    <a:pt x="1" y="0"/>
                  </a:moveTo>
                  <a:lnTo>
                    <a:pt x="1" y="4747"/>
                  </a:lnTo>
                  <a:lnTo>
                    <a:pt x="597" y="4747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30"/>
            <p:cNvSpPr/>
            <p:nvPr/>
          </p:nvSpPr>
          <p:spPr>
            <a:xfrm>
              <a:off x="1192350" y="2653550"/>
              <a:ext cx="77275" cy="82250"/>
            </a:xfrm>
            <a:custGeom>
              <a:rect b="b" l="l" r="r" t="t"/>
              <a:pathLst>
                <a:path extrusionOk="0" h="3290" w="3091">
                  <a:moveTo>
                    <a:pt x="1612" y="552"/>
                  </a:moveTo>
                  <a:cubicBezTo>
                    <a:pt x="1788" y="552"/>
                    <a:pt x="1965" y="597"/>
                    <a:pt x="2097" y="685"/>
                  </a:cubicBezTo>
                  <a:cubicBezTo>
                    <a:pt x="2230" y="751"/>
                    <a:pt x="2340" y="884"/>
                    <a:pt x="2406" y="1016"/>
                  </a:cubicBezTo>
                  <a:cubicBezTo>
                    <a:pt x="2467" y="1121"/>
                    <a:pt x="2506" y="1237"/>
                    <a:pt x="2525" y="1369"/>
                  </a:cubicBezTo>
                  <a:lnTo>
                    <a:pt x="597" y="1369"/>
                  </a:lnTo>
                  <a:cubicBezTo>
                    <a:pt x="618" y="1257"/>
                    <a:pt x="655" y="1151"/>
                    <a:pt x="707" y="1060"/>
                  </a:cubicBezTo>
                  <a:cubicBezTo>
                    <a:pt x="795" y="906"/>
                    <a:pt x="905" y="773"/>
                    <a:pt x="1060" y="685"/>
                  </a:cubicBezTo>
                  <a:cubicBezTo>
                    <a:pt x="1214" y="597"/>
                    <a:pt x="1391" y="552"/>
                    <a:pt x="1612" y="552"/>
                  </a:cubicBezTo>
                  <a:close/>
                  <a:moveTo>
                    <a:pt x="1612" y="0"/>
                  </a:moveTo>
                  <a:cubicBezTo>
                    <a:pt x="1303" y="0"/>
                    <a:pt x="1038" y="67"/>
                    <a:pt x="795" y="221"/>
                  </a:cubicBezTo>
                  <a:cubicBezTo>
                    <a:pt x="552" y="354"/>
                    <a:pt x="353" y="552"/>
                    <a:pt x="199" y="795"/>
                  </a:cubicBezTo>
                  <a:cubicBezTo>
                    <a:pt x="66" y="1060"/>
                    <a:pt x="0" y="1325"/>
                    <a:pt x="0" y="1634"/>
                  </a:cubicBezTo>
                  <a:cubicBezTo>
                    <a:pt x="0" y="1943"/>
                    <a:pt x="66" y="2230"/>
                    <a:pt x="221" y="2473"/>
                  </a:cubicBezTo>
                  <a:cubicBezTo>
                    <a:pt x="353" y="2738"/>
                    <a:pt x="552" y="2914"/>
                    <a:pt x="817" y="3069"/>
                  </a:cubicBezTo>
                  <a:cubicBezTo>
                    <a:pt x="1060" y="3201"/>
                    <a:pt x="1347" y="3290"/>
                    <a:pt x="1656" y="3290"/>
                  </a:cubicBezTo>
                  <a:cubicBezTo>
                    <a:pt x="1899" y="3290"/>
                    <a:pt x="2142" y="3246"/>
                    <a:pt x="2340" y="3135"/>
                  </a:cubicBezTo>
                  <a:cubicBezTo>
                    <a:pt x="2561" y="3047"/>
                    <a:pt x="2760" y="2914"/>
                    <a:pt x="2914" y="2738"/>
                  </a:cubicBezTo>
                  <a:lnTo>
                    <a:pt x="2517" y="2341"/>
                  </a:lnTo>
                  <a:cubicBezTo>
                    <a:pt x="2406" y="2473"/>
                    <a:pt x="2296" y="2561"/>
                    <a:pt x="2142" y="2628"/>
                  </a:cubicBezTo>
                  <a:cubicBezTo>
                    <a:pt x="1987" y="2694"/>
                    <a:pt x="1832" y="2716"/>
                    <a:pt x="1656" y="2716"/>
                  </a:cubicBezTo>
                  <a:cubicBezTo>
                    <a:pt x="1435" y="2716"/>
                    <a:pt x="1258" y="2672"/>
                    <a:pt x="1082" y="2583"/>
                  </a:cubicBezTo>
                  <a:cubicBezTo>
                    <a:pt x="927" y="2495"/>
                    <a:pt x="795" y="2363"/>
                    <a:pt x="707" y="2208"/>
                  </a:cubicBezTo>
                  <a:cubicBezTo>
                    <a:pt x="652" y="2099"/>
                    <a:pt x="614" y="1981"/>
                    <a:pt x="593" y="1855"/>
                  </a:cubicBezTo>
                  <a:lnTo>
                    <a:pt x="3069" y="1855"/>
                  </a:lnTo>
                  <a:cubicBezTo>
                    <a:pt x="3069" y="1789"/>
                    <a:pt x="3091" y="1744"/>
                    <a:pt x="3091" y="1700"/>
                  </a:cubicBezTo>
                  <a:cubicBezTo>
                    <a:pt x="3091" y="1634"/>
                    <a:pt x="3091" y="1590"/>
                    <a:pt x="3091" y="1546"/>
                  </a:cubicBezTo>
                  <a:cubicBezTo>
                    <a:pt x="3091" y="1259"/>
                    <a:pt x="3025" y="994"/>
                    <a:pt x="2914" y="751"/>
                  </a:cubicBezTo>
                  <a:cubicBezTo>
                    <a:pt x="2782" y="508"/>
                    <a:pt x="2605" y="332"/>
                    <a:pt x="2384" y="199"/>
                  </a:cubicBezTo>
                  <a:cubicBezTo>
                    <a:pt x="2164" y="67"/>
                    <a:pt x="1899" y="0"/>
                    <a:pt x="16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30"/>
            <p:cNvSpPr/>
            <p:nvPr/>
          </p:nvSpPr>
          <p:spPr>
            <a:xfrm>
              <a:off x="1281200" y="2615475"/>
              <a:ext cx="79500" cy="120325"/>
            </a:xfrm>
            <a:custGeom>
              <a:rect b="b" l="l" r="r" t="t"/>
              <a:pathLst>
                <a:path extrusionOk="0" h="4813" w="3180">
                  <a:moveTo>
                    <a:pt x="1612" y="2097"/>
                  </a:moveTo>
                  <a:cubicBezTo>
                    <a:pt x="1811" y="2097"/>
                    <a:pt x="1987" y="2142"/>
                    <a:pt x="2142" y="2230"/>
                  </a:cubicBezTo>
                  <a:cubicBezTo>
                    <a:pt x="2274" y="2318"/>
                    <a:pt x="2407" y="2451"/>
                    <a:pt x="2495" y="2605"/>
                  </a:cubicBezTo>
                  <a:cubicBezTo>
                    <a:pt x="2583" y="2760"/>
                    <a:pt x="2627" y="2958"/>
                    <a:pt x="2627" y="3179"/>
                  </a:cubicBezTo>
                  <a:cubicBezTo>
                    <a:pt x="2627" y="3378"/>
                    <a:pt x="2583" y="3554"/>
                    <a:pt x="2495" y="3731"/>
                  </a:cubicBezTo>
                  <a:cubicBezTo>
                    <a:pt x="2407" y="3886"/>
                    <a:pt x="2296" y="4018"/>
                    <a:pt x="2142" y="4106"/>
                  </a:cubicBezTo>
                  <a:cubicBezTo>
                    <a:pt x="1987" y="4195"/>
                    <a:pt x="1833" y="4239"/>
                    <a:pt x="1634" y="4239"/>
                  </a:cubicBezTo>
                  <a:cubicBezTo>
                    <a:pt x="1435" y="4239"/>
                    <a:pt x="1259" y="4195"/>
                    <a:pt x="1104" y="4106"/>
                  </a:cubicBezTo>
                  <a:cubicBezTo>
                    <a:pt x="950" y="4018"/>
                    <a:pt x="817" y="3886"/>
                    <a:pt x="729" y="3731"/>
                  </a:cubicBezTo>
                  <a:cubicBezTo>
                    <a:pt x="663" y="3554"/>
                    <a:pt x="619" y="3378"/>
                    <a:pt x="619" y="3157"/>
                  </a:cubicBezTo>
                  <a:cubicBezTo>
                    <a:pt x="619" y="2958"/>
                    <a:pt x="663" y="2782"/>
                    <a:pt x="729" y="2605"/>
                  </a:cubicBezTo>
                  <a:cubicBezTo>
                    <a:pt x="817" y="2451"/>
                    <a:pt x="950" y="2318"/>
                    <a:pt x="1104" y="2230"/>
                  </a:cubicBezTo>
                  <a:cubicBezTo>
                    <a:pt x="1237" y="2142"/>
                    <a:pt x="1413" y="2097"/>
                    <a:pt x="1612" y="2097"/>
                  </a:cubicBezTo>
                  <a:close/>
                  <a:moveTo>
                    <a:pt x="2583" y="0"/>
                  </a:moveTo>
                  <a:lnTo>
                    <a:pt x="2583" y="2040"/>
                  </a:lnTo>
                  <a:lnTo>
                    <a:pt x="2583" y="2040"/>
                  </a:lnTo>
                  <a:cubicBezTo>
                    <a:pt x="2461" y="1888"/>
                    <a:pt x="2321" y="1757"/>
                    <a:pt x="2164" y="1678"/>
                  </a:cubicBezTo>
                  <a:cubicBezTo>
                    <a:pt x="1965" y="1568"/>
                    <a:pt x="1766" y="1523"/>
                    <a:pt x="1524" y="1523"/>
                  </a:cubicBezTo>
                  <a:cubicBezTo>
                    <a:pt x="1237" y="1523"/>
                    <a:pt x="972" y="1590"/>
                    <a:pt x="751" y="1744"/>
                  </a:cubicBezTo>
                  <a:cubicBezTo>
                    <a:pt x="508" y="1899"/>
                    <a:pt x="332" y="2097"/>
                    <a:pt x="199" y="2340"/>
                  </a:cubicBezTo>
                  <a:cubicBezTo>
                    <a:pt x="67" y="2583"/>
                    <a:pt x="0" y="2870"/>
                    <a:pt x="0" y="3179"/>
                  </a:cubicBezTo>
                  <a:cubicBezTo>
                    <a:pt x="0" y="3488"/>
                    <a:pt x="67" y="3753"/>
                    <a:pt x="199" y="3996"/>
                  </a:cubicBezTo>
                  <a:cubicBezTo>
                    <a:pt x="332" y="4261"/>
                    <a:pt x="508" y="4437"/>
                    <a:pt x="751" y="4592"/>
                  </a:cubicBezTo>
                  <a:cubicBezTo>
                    <a:pt x="972" y="4724"/>
                    <a:pt x="1237" y="4813"/>
                    <a:pt x="1524" y="4813"/>
                  </a:cubicBezTo>
                  <a:cubicBezTo>
                    <a:pt x="1766" y="4813"/>
                    <a:pt x="1987" y="4747"/>
                    <a:pt x="2164" y="4658"/>
                  </a:cubicBezTo>
                  <a:cubicBezTo>
                    <a:pt x="2337" y="4562"/>
                    <a:pt x="2477" y="4449"/>
                    <a:pt x="2583" y="4304"/>
                  </a:cubicBezTo>
                  <a:lnTo>
                    <a:pt x="2583" y="4304"/>
                  </a:lnTo>
                  <a:lnTo>
                    <a:pt x="2583" y="4747"/>
                  </a:lnTo>
                  <a:lnTo>
                    <a:pt x="3179" y="4747"/>
                  </a:lnTo>
                  <a:lnTo>
                    <a:pt x="317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30"/>
            <p:cNvSpPr/>
            <p:nvPr/>
          </p:nvSpPr>
          <p:spPr>
            <a:xfrm>
              <a:off x="1377225" y="2653550"/>
              <a:ext cx="78950" cy="114825"/>
            </a:xfrm>
            <a:custGeom>
              <a:rect b="b" l="l" r="r" t="t"/>
              <a:pathLst>
                <a:path extrusionOk="0" h="4593" w="3158">
                  <a:moveTo>
                    <a:pt x="1634" y="574"/>
                  </a:moveTo>
                  <a:cubicBezTo>
                    <a:pt x="1833" y="574"/>
                    <a:pt x="1987" y="619"/>
                    <a:pt x="2142" y="707"/>
                  </a:cubicBezTo>
                  <a:cubicBezTo>
                    <a:pt x="2296" y="773"/>
                    <a:pt x="2407" y="906"/>
                    <a:pt x="2473" y="1060"/>
                  </a:cubicBezTo>
                  <a:cubicBezTo>
                    <a:pt x="2561" y="1215"/>
                    <a:pt x="2606" y="1391"/>
                    <a:pt x="2606" y="1590"/>
                  </a:cubicBezTo>
                  <a:cubicBezTo>
                    <a:pt x="2606" y="1789"/>
                    <a:pt x="2561" y="1965"/>
                    <a:pt x="2495" y="2120"/>
                  </a:cubicBezTo>
                  <a:cubicBezTo>
                    <a:pt x="2407" y="2274"/>
                    <a:pt x="2296" y="2385"/>
                    <a:pt x="2142" y="2473"/>
                  </a:cubicBezTo>
                  <a:cubicBezTo>
                    <a:pt x="1987" y="2561"/>
                    <a:pt x="1833" y="2605"/>
                    <a:pt x="1634" y="2605"/>
                  </a:cubicBezTo>
                  <a:cubicBezTo>
                    <a:pt x="1436" y="2605"/>
                    <a:pt x="1259" y="2561"/>
                    <a:pt x="1104" y="2473"/>
                  </a:cubicBezTo>
                  <a:cubicBezTo>
                    <a:pt x="950" y="2385"/>
                    <a:pt x="839" y="2274"/>
                    <a:pt x="751" y="2120"/>
                  </a:cubicBezTo>
                  <a:cubicBezTo>
                    <a:pt x="663" y="1965"/>
                    <a:pt x="619" y="1789"/>
                    <a:pt x="619" y="1590"/>
                  </a:cubicBezTo>
                  <a:cubicBezTo>
                    <a:pt x="619" y="1391"/>
                    <a:pt x="663" y="1215"/>
                    <a:pt x="751" y="1060"/>
                  </a:cubicBezTo>
                  <a:cubicBezTo>
                    <a:pt x="839" y="906"/>
                    <a:pt x="950" y="773"/>
                    <a:pt x="1104" y="707"/>
                  </a:cubicBezTo>
                  <a:cubicBezTo>
                    <a:pt x="1259" y="619"/>
                    <a:pt x="1436" y="574"/>
                    <a:pt x="1634" y="574"/>
                  </a:cubicBezTo>
                  <a:close/>
                  <a:moveTo>
                    <a:pt x="1502" y="0"/>
                  </a:moveTo>
                  <a:cubicBezTo>
                    <a:pt x="1215" y="0"/>
                    <a:pt x="972" y="67"/>
                    <a:pt x="729" y="221"/>
                  </a:cubicBezTo>
                  <a:cubicBezTo>
                    <a:pt x="508" y="354"/>
                    <a:pt x="332" y="530"/>
                    <a:pt x="199" y="773"/>
                  </a:cubicBezTo>
                  <a:cubicBezTo>
                    <a:pt x="67" y="1016"/>
                    <a:pt x="1" y="1281"/>
                    <a:pt x="1" y="1590"/>
                  </a:cubicBezTo>
                  <a:cubicBezTo>
                    <a:pt x="1" y="1877"/>
                    <a:pt x="67" y="2142"/>
                    <a:pt x="199" y="2385"/>
                  </a:cubicBezTo>
                  <a:cubicBezTo>
                    <a:pt x="332" y="2628"/>
                    <a:pt x="508" y="2826"/>
                    <a:pt x="729" y="2959"/>
                  </a:cubicBezTo>
                  <a:cubicBezTo>
                    <a:pt x="972" y="3091"/>
                    <a:pt x="1215" y="3157"/>
                    <a:pt x="1502" y="3157"/>
                  </a:cubicBezTo>
                  <a:cubicBezTo>
                    <a:pt x="1745" y="3157"/>
                    <a:pt x="1965" y="3113"/>
                    <a:pt x="2164" y="3025"/>
                  </a:cubicBezTo>
                  <a:cubicBezTo>
                    <a:pt x="2318" y="2929"/>
                    <a:pt x="2456" y="2815"/>
                    <a:pt x="2561" y="2671"/>
                  </a:cubicBezTo>
                  <a:lnTo>
                    <a:pt x="2561" y="2671"/>
                  </a:lnTo>
                  <a:lnTo>
                    <a:pt x="2561" y="3091"/>
                  </a:lnTo>
                  <a:cubicBezTo>
                    <a:pt x="2561" y="3378"/>
                    <a:pt x="2473" y="3599"/>
                    <a:pt x="2296" y="3775"/>
                  </a:cubicBezTo>
                  <a:cubicBezTo>
                    <a:pt x="2098" y="3952"/>
                    <a:pt x="1855" y="4040"/>
                    <a:pt x="1524" y="4040"/>
                  </a:cubicBezTo>
                  <a:cubicBezTo>
                    <a:pt x="1281" y="4040"/>
                    <a:pt x="1082" y="3996"/>
                    <a:pt x="906" y="3908"/>
                  </a:cubicBezTo>
                  <a:cubicBezTo>
                    <a:pt x="729" y="3820"/>
                    <a:pt x="575" y="3687"/>
                    <a:pt x="442" y="3533"/>
                  </a:cubicBezTo>
                  <a:lnTo>
                    <a:pt x="45" y="3908"/>
                  </a:lnTo>
                  <a:cubicBezTo>
                    <a:pt x="199" y="4129"/>
                    <a:pt x="398" y="4305"/>
                    <a:pt x="641" y="4416"/>
                  </a:cubicBezTo>
                  <a:cubicBezTo>
                    <a:pt x="906" y="4548"/>
                    <a:pt x="1193" y="4592"/>
                    <a:pt x="1502" y="4592"/>
                  </a:cubicBezTo>
                  <a:cubicBezTo>
                    <a:pt x="1833" y="4592"/>
                    <a:pt x="2120" y="4526"/>
                    <a:pt x="2363" y="4416"/>
                  </a:cubicBezTo>
                  <a:cubicBezTo>
                    <a:pt x="2628" y="4283"/>
                    <a:pt x="2826" y="4107"/>
                    <a:pt x="2959" y="3886"/>
                  </a:cubicBezTo>
                  <a:cubicBezTo>
                    <a:pt x="3091" y="3643"/>
                    <a:pt x="3157" y="3400"/>
                    <a:pt x="3157" y="3091"/>
                  </a:cubicBezTo>
                  <a:lnTo>
                    <a:pt x="3157" y="67"/>
                  </a:lnTo>
                  <a:lnTo>
                    <a:pt x="2561" y="67"/>
                  </a:lnTo>
                  <a:lnTo>
                    <a:pt x="2561" y="458"/>
                  </a:lnTo>
                  <a:lnTo>
                    <a:pt x="2561" y="458"/>
                  </a:lnTo>
                  <a:cubicBezTo>
                    <a:pt x="2458" y="328"/>
                    <a:pt x="2326" y="227"/>
                    <a:pt x="2164" y="155"/>
                  </a:cubicBezTo>
                  <a:cubicBezTo>
                    <a:pt x="1987" y="45"/>
                    <a:pt x="1767" y="0"/>
                    <a:pt x="15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30"/>
            <p:cNvSpPr/>
            <p:nvPr/>
          </p:nvSpPr>
          <p:spPr>
            <a:xfrm>
              <a:off x="1473250" y="2653550"/>
              <a:ext cx="77300" cy="82250"/>
            </a:xfrm>
            <a:custGeom>
              <a:rect b="b" l="l" r="r" t="t"/>
              <a:pathLst>
                <a:path extrusionOk="0" h="3290" w="3092">
                  <a:moveTo>
                    <a:pt x="1612" y="552"/>
                  </a:moveTo>
                  <a:cubicBezTo>
                    <a:pt x="1789" y="552"/>
                    <a:pt x="1966" y="597"/>
                    <a:pt x="2098" y="685"/>
                  </a:cubicBezTo>
                  <a:cubicBezTo>
                    <a:pt x="2230" y="751"/>
                    <a:pt x="2341" y="884"/>
                    <a:pt x="2429" y="1016"/>
                  </a:cubicBezTo>
                  <a:cubicBezTo>
                    <a:pt x="2474" y="1121"/>
                    <a:pt x="2509" y="1237"/>
                    <a:pt x="2527" y="1369"/>
                  </a:cubicBezTo>
                  <a:lnTo>
                    <a:pt x="597" y="1369"/>
                  </a:lnTo>
                  <a:cubicBezTo>
                    <a:pt x="619" y="1257"/>
                    <a:pt x="655" y="1151"/>
                    <a:pt x="707" y="1060"/>
                  </a:cubicBezTo>
                  <a:cubicBezTo>
                    <a:pt x="796" y="906"/>
                    <a:pt x="906" y="773"/>
                    <a:pt x="1060" y="685"/>
                  </a:cubicBezTo>
                  <a:cubicBezTo>
                    <a:pt x="1215" y="597"/>
                    <a:pt x="1392" y="552"/>
                    <a:pt x="1612" y="552"/>
                  </a:cubicBezTo>
                  <a:close/>
                  <a:moveTo>
                    <a:pt x="1612" y="0"/>
                  </a:moveTo>
                  <a:cubicBezTo>
                    <a:pt x="1303" y="0"/>
                    <a:pt x="1038" y="67"/>
                    <a:pt x="796" y="221"/>
                  </a:cubicBezTo>
                  <a:cubicBezTo>
                    <a:pt x="553" y="354"/>
                    <a:pt x="354" y="552"/>
                    <a:pt x="199" y="795"/>
                  </a:cubicBezTo>
                  <a:cubicBezTo>
                    <a:pt x="67" y="1060"/>
                    <a:pt x="1" y="1325"/>
                    <a:pt x="1" y="1634"/>
                  </a:cubicBezTo>
                  <a:cubicBezTo>
                    <a:pt x="1" y="1943"/>
                    <a:pt x="67" y="2230"/>
                    <a:pt x="222" y="2473"/>
                  </a:cubicBezTo>
                  <a:cubicBezTo>
                    <a:pt x="354" y="2738"/>
                    <a:pt x="553" y="2914"/>
                    <a:pt x="818" y="3069"/>
                  </a:cubicBezTo>
                  <a:cubicBezTo>
                    <a:pt x="1060" y="3201"/>
                    <a:pt x="1347" y="3290"/>
                    <a:pt x="1656" y="3290"/>
                  </a:cubicBezTo>
                  <a:cubicBezTo>
                    <a:pt x="1899" y="3290"/>
                    <a:pt x="2142" y="3246"/>
                    <a:pt x="2363" y="3135"/>
                  </a:cubicBezTo>
                  <a:cubicBezTo>
                    <a:pt x="2584" y="3047"/>
                    <a:pt x="2760" y="2914"/>
                    <a:pt x="2915" y="2738"/>
                  </a:cubicBezTo>
                  <a:lnTo>
                    <a:pt x="2517" y="2341"/>
                  </a:lnTo>
                  <a:cubicBezTo>
                    <a:pt x="2429" y="2473"/>
                    <a:pt x="2297" y="2561"/>
                    <a:pt x="2142" y="2628"/>
                  </a:cubicBezTo>
                  <a:cubicBezTo>
                    <a:pt x="1988" y="2694"/>
                    <a:pt x="1833" y="2716"/>
                    <a:pt x="1656" y="2716"/>
                  </a:cubicBezTo>
                  <a:cubicBezTo>
                    <a:pt x="1436" y="2716"/>
                    <a:pt x="1259" y="2672"/>
                    <a:pt x="1105" y="2583"/>
                  </a:cubicBezTo>
                  <a:cubicBezTo>
                    <a:pt x="928" y="2495"/>
                    <a:pt x="796" y="2363"/>
                    <a:pt x="707" y="2208"/>
                  </a:cubicBezTo>
                  <a:cubicBezTo>
                    <a:pt x="653" y="2099"/>
                    <a:pt x="615" y="1981"/>
                    <a:pt x="594" y="1855"/>
                  </a:cubicBezTo>
                  <a:lnTo>
                    <a:pt x="3069" y="1855"/>
                  </a:lnTo>
                  <a:cubicBezTo>
                    <a:pt x="3091" y="1789"/>
                    <a:pt x="3091" y="1744"/>
                    <a:pt x="3091" y="1700"/>
                  </a:cubicBezTo>
                  <a:cubicBezTo>
                    <a:pt x="3091" y="1634"/>
                    <a:pt x="3091" y="1590"/>
                    <a:pt x="3091" y="1546"/>
                  </a:cubicBezTo>
                  <a:cubicBezTo>
                    <a:pt x="3091" y="1259"/>
                    <a:pt x="3047" y="994"/>
                    <a:pt x="2915" y="751"/>
                  </a:cubicBezTo>
                  <a:cubicBezTo>
                    <a:pt x="2782" y="508"/>
                    <a:pt x="2606" y="332"/>
                    <a:pt x="2385" y="199"/>
                  </a:cubicBezTo>
                  <a:cubicBezTo>
                    <a:pt x="2164" y="67"/>
                    <a:pt x="1899" y="0"/>
                    <a:pt x="16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30"/>
            <p:cNvSpPr/>
            <p:nvPr/>
          </p:nvSpPr>
          <p:spPr>
            <a:xfrm>
              <a:off x="820375" y="2797600"/>
              <a:ext cx="79475" cy="120325"/>
            </a:xfrm>
            <a:custGeom>
              <a:rect b="b" l="l" r="r" t="t"/>
              <a:pathLst>
                <a:path extrusionOk="0" h="4813" w="3179">
                  <a:moveTo>
                    <a:pt x="1567" y="2097"/>
                  </a:moveTo>
                  <a:cubicBezTo>
                    <a:pt x="1766" y="2097"/>
                    <a:pt x="1943" y="2142"/>
                    <a:pt x="2097" y="2230"/>
                  </a:cubicBezTo>
                  <a:cubicBezTo>
                    <a:pt x="2230" y="2318"/>
                    <a:pt x="2362" y="2451"/>
                    <a:pt x="2450" y="2605"/>
                  </a:cubicBezTo>
                  <a:cubicBezTo>
                    <a:pt x="2539" y="2760"/>
                    <a:pt x="2583" y="2958"/>
                    <a:pt x="2583" y="3157"/>
                  </a:cubicBezTo>
                  <a:cubicBezTo>
                    <a:pt x="2583" y="3378"/>
                    <a:pt x="2539" y="3554"/>
                    <a:pt x="2450" y="3731"/>
                  </a:cubicBezTo>
                  <a:cubicBezTo>
                    <a:pt x="2362" y="3886"/>
                    <a:pt x="2230" y="4018"/>
                    <a:pt x="2097" y="4106"/>
                  </a:cubicBezTo>
                  <a:cubicBezTo>
                    <a:pt x="1943" y="4195"/>
                    <a:pt x="1766" y="4239"/>
                    <a:pt x="1567" y="4239"/>
                  </a:cubicBezTo>
                  <a:cubicBezTo>
                    <a:pt x="1369" y="4239"/>
                    <a:pt x="1192" y="4195"/>
                    <a:pt x="1038" y="4106"/>
                  </a:cubicBezTo>
                  <a:cubicBezTo>
                    <a:pt x="883" y="4018"/>
                    <a:pt x="773" y="3886"/>
                    <a:pt x="684" y="3731"/>
                  </a:cubicBezTo>
                  <a:cubicBezTo>
                    <a:pt x="618" y="3554"/>
                    <a:pt x="574" y="3378"/>
                    <a:pt x="574" y="3179"/>
                  </a:cubicBezTo>
                  <a:cubicBezTo>
                    <a:pt x="574" y="2958"/>
                    <a:pt x="618" y="2760"/>
                    <a:pt x="706" y="2605"/>
                  </a:cubicBezTo>
                  <a:cubicBezTo>
                    <a:pt x="773" y="2451"/>
                    <a:pt x="905" y="2318"/>
                    <a:pt x="1060" y="2230"/>
                  </a:cubicBezTo>
                  <a:cubicBezTo>
                    <a:pt x="1192" y="2142"/>
                    <a:pt x="1369" y="2097"/>
                    <a:pt x="1567" y="2097"/>
                  </a:cubicBezTo>
                  <a:close/>
                  <a:moveTo>
                    <a:pt x="0" y="0"/>
                  </a:moveTo>
                  <a:lnTo>
                    <a:pt x="0" y="4747"/>
                  </a:lnTo>
                  <a:lnTo>
                    <a:pt x="596" y="4747"/>
                  </a:lnTo>
                  <a:lnTo>
                    <a:pt x="596" y="4296"/>
                  </a:lnTo>
                  <a:lnTo>
                    <a:pt x="596" y="4296"/>
                  </a:lnTo>
                  <a:cubicBezTo>
                    <a:pt x="715" y="4445"/>
                    <a:pt x="839" y="4560"/>
                    <a:pt x="1016" y="4658"/>
                  </a:cubicBezTo>
                  <a:cubicBezTo>
                    <a:pt x="1214" y="4747"/>
                    <a:pt x="1435" y="4813"/>
                    <a:pt x="1656" y="4813"/>
                  </a:cubicBezTo>
                  <a:cubicBezTo>
                    <a:pt x="1943" y="4813"/>
                    <a:pt x="2208" y="4725"/>
                    <a:pt x="2450" y="4592"/>
                  </a:cubicBezTo>
                  <a:cubicBezTo>
                    <a:pt x="2671" y="4438"/>
                    <a:pt x="2848" y="4261"/>
                    <a:pt x="2980" y="3996"/>
                  </a:cubicBezTo>
                  <a:cubicBezTo>
                    <a:pt x="3113" y="3753"/>
                    <a:pt x="3179" y="3488"/>
                    <a:pt x="3179" y="3179"/>
                  </a:cubicBezTo>
                  <a:cubicBezTo>
                    <a:pt x="3179" y="2870"/>
                    <a:pt x="3113" y="2583"/>
                    <a:pt x="2980" y="2340"/>
                  </a:cubicBezTo>
                  <a:cubicBezTo>
                    <a:pt x="2848" y="2097"/>
                    <a:pt x="2671" y="1899"/>
                    <a:pt x="2450" y="1744"/>
                  </a:cubicBezTo>
                  <a:cubicBezTo>
                    <a:pt x="2208" y="1590"/>
                    <a:pt x="1943" y="1524"/>
                    <a:pt x="1656" y="1524"/>
                  </a:cubicBezTo>
                  <a:cubicBezTo>
                    <a:pt x="1435" y="1524"/>
                    <a:pt x="1214" y="1568"/>
                    <a:pt x="1016" y="1678"/>
                  </a:cubicBezTo>
                  <a:cubicBezTo>
                    <a:pt x="858" y="1757"/>
                    <a:pt x="718" y="1888"/>
                    <a:pt x="596" y="2041"/>
                  </a:cubicBezTo>
                  <a:lnTo>
                    <a:pt x="596" y="2041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30"/>
            <p:cNvSpPr/>
            <p:nvPr/>
          </p:nvSpPr>
          <p:spPr>
            <a:xfrm>
              <a:off x="911975" y="2835675"/>
              <a:ext cx="79500" cy="82250"/>
            </a:xfrm>
            <a:custGeom>
              <a:rect b="b" l="l" r="r" t="t"/>
              <a:pathLst>
                <a:path extrusionOk="0" h="3290" w="3180">
                  <a:moveTo>
                    <a:pt x="1634" y="574"/>
                  </a:moveTo>
                  <a:cubicBezTo>
                    <a:pt x="1833" y="574"/>
                    <a:pt x="2010" y="619"/>
                    <a:pt x="2164" y="707"/>
                  </a:cubicBezTo>
                  <a:cubicBezTo>
                    <a:pt x="2297" y="795"/>
                    <a:pt x="2429" y="928"/>
                    <a:pt x="2495" y="1082"/>
                  </a:cubicBezTo>
                  <a:cubicBezTo>
                    <a:pt x="2584" y="1237"/>
                    <a:pt x="2628" y="1435"/>
                    <a:pt x="2628" y="1656"/>
                  </a:cubicBezTo>
                  <a:cubicBezTo>
                    <a:pt x="2628" y="1965"/>
                    <a:pt x="2539" y="2208"/>
                    <a:pt x="2363" y="2429"/>
                  </a:cubicBezTo>
                  <a:cubicBezTo>
                    <a:pt x="2164" y="2628"/>
                    <a:pt x="1943" y="2716"/>
                    <a:pt x="1634" y="2716"/>
                  </a:cubicBezTo>
                  <a:cubicBezTo>
                    <a:pt x="1436" y="2716"/>
                    <a:pt x="1259" y="2672"/>
                    <a:pt x="1104" y="2583"/>
                  </a:cubicBezTo>
                  <a:cubicBezTo>
                    <a:pt x="950" y="2495"/>
                    <a:pt x="840" y="2363"/>
                    <a:pt x="751" y="2208"/>
                  </a:cubicBezTo>
                  <a:cubicBezTo>
                    <a:pt x="663" y="2031"/>
                    <a:pt x="619" y="1855"/>
                    <a:pt x="619" y="1634"/>
                  </a:cubicBezTo>
                  <a:cubicBezTo>
                    <a:pt x="619" y="1435"/>
                    <a:pt x="663" y="1259"/>
                    <a:pt x="751" y="1082"/>
                  </a:cubicBezTo>
                  <a:cubicBezTo>
                    <a:pt x="840" y="928"/>
                    <a:pt x="950" y="795"/>
                    <a:pt x="1104" y="707"/>
                  </a:cubicBezTo>
                  <a:cubicBezTo>
                    <a:pt x="1259" y="619"/>
                    <a:pt x="1436" y="574"/>
                    <a:pt x="1634" y="574"/>
                  </a:cubicBezTo>
                  <a:close/>
                  <a:moveTo>
                    <a:pt x="1546" y="1"/>
                  </a:moveTo>
                  <a:cubicBezTo>
                    <a:pt x="1237" y="1"/>
                    <a:pt x="994" y="67"/>
                    <a:pt x="751" y="221"/>
                  </a:cubicBezTo>
                  <a:cubicBezTo>
                    <a:pt x="530" y="376"/>
                    <a:pt x="332" y="574"/>
                    <a:pt x="199" y="817"/>
                  </a:cubicBezTo>
                  <a:cubicBezTo>
                    <a:pt x="67" y="1060"/>
                    <a:pt x="1" y="1347"/>
                    <a:pt x="1" y="1656"/>
                  </a:cubicBezTo>
                  <a:cubicBezTo>
                    <a:pt x="1" y="1965"/>
                    <a:pt x="67" y="2230"/>
                    <a:pt x="199" y="2473"/>
                  </a:cubicBezTo>
                  <a:cubicBezTo>
                    <a:pt x="332" y="2738"/>
                    <a:pt x="530" y="2915"/>
                    <a:pt x="751" y="3069"/>
                  </a:cubicBezTo>
                  <a:cubicBezTo>
                    <a:pt x="994" y="3202"/>
                    <a:pt x="1259" y="3290"/>
                    <a:pt x="1546" y="3290"/>
                  </a:cubicBezTo>
                  <a:cubicBezTo>
                    <a:pt x="1789" y="3290"/>
                    <a:pt x="1987" y="3224"/>
                    <a:pt x="2186" y="3135"/>
                  </a:cubicBezTo>
                  <a:cubicBezTo>
                    <a:pt x="2340" y="3039"/>
                    <a:pt x="2478" y="2926"/>
                    <a:pt x="2584" y="2781"/>
                  </a:cubicBezTo>
                  <a:lnTo>
                    <a:pt x="2584" y="2781"/>
                  </a:lnTo>
                  <a:lnTo>
                    <a:pt x="2584" y="3224"/>
                  </a:lnTo>
                  <a:lnTo>
                    <a:pt x="3180" y="3224"/>
                  </a:lnTo>
                  <a:lnTo>
                    <a:pt x="3180" y="67"/>
                  </a:lnTo>
                  <a:lnTo>
                    <a:pt x="2584" y="67"/>
                  </a:lnTo>
                  <a:lnTo>
                    <a:pt x="2584" y="508"/>
                  </a:lnTo>
                  <a:lnTo>
                    <a:pt x="2584" y="508"/>
                  </a:lnTo>
                  <a:cubicBezTo>
                    <a:pt x="2477" y="360"/>
                    <a:pt x="2338" y="232"/>
                    <a:pt x="2164" y="155"/>
                  </a:cubicBezTo>
                  <a:cubicBezTo>
                    <a:pt x="1987" y="45"/>
                    <a:pt x="1767" y="1"/>
                    <a:pt x="15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30"/>
            <p:cNvSpPr/>
            <p:nvPr/>
          </p:nvSpPr>
          <p:spPr>
            <a:xfrm>
              <a:off x="1006350" y="2835675"/>
              <a:ext cx="60725" cy="82250"/>
            </a:xfrm>
            <a:custGeom>
              <a:rect b="b" l="l" r="r" t="t"/>
              <a:pathLst>
                <a:path extrusionOk="0" h="3290" w="2429">
                  <a:moveTo>
                    <a:pt x="1303" y="1"/>
                  </a:moveTo>
                  <a:cubicBezTo>
                    <a:pt x="1082" y="1"/>
                    <a:pt x="862" y="45"/>
                    <a:pt x="707" y="111"/>
                  </a:cubicBezTo>
                  <a:cubicBezTo>
                    <a:pt x="530" y="199"/>
                    <a:pt x="420" y="310"/>
                    <a:pt x="310" y="442"/>
                  </a:cubicBezTo>
                  <a:cubicBezTo>
                    <a:pt x="221" y="574"/>
                    <a:pt x="177" y="751"/>
                    <a:pt x="177" y="928"/>
                  </a:cubicBezTo>
                  <a:cubicBezTo>
                    <a:pt x="177" y="1126"/>
                    <a:pt x="221" y="1281"/>
                    <a:pt x="310" y="1391"/>
                  </a:cubicBezTo>
                  <a:cubicBezTo>
                    <a:pt x="376" y="1502"/>
                    <a:pt x="486" y="1590"/>
                    <a:pt x="619" y="1656"/>
                  </a:cubicBezTo>
                  <a:cubicBezTo>
                    <a:pt x="751" y="1722"/>
                    <a:pt x="884" y="1789"/>
                    <a:pt x="1016" y="1833"/>
                  </a:cubicBezTo>
                  <a:cubicBezTo>
                    <a:pt x="1171" y="1855"/>
                    <a:pt x="1303" y="1899"/>
                    <a:pt x="1436" y="1943"/>
                  </a:cubicBezTo>
                  <a:cubicBezTo>
                    <a:pt x="1568" y="1987"/>
                    <a:pt x="1656" y="2054"/>
                    <a:pt x="1745" y="2120"/>
                  </a:cubicBezTo>
                  <a:cubicBezTo>
                    <a:pt x="1833" y="2164"/>
                    <a:pt x="1877" y="2252"/>
                    <a:pt x="1877" y="2385"/>
                  </a:cubicBezTo>
                  <a:cubicBezTo>
                    <a:pt x="1877" y="2495"/>
                    <a:pt x="1811" y="2583"/>
                    <a:pt x="1723" y="2650"/>
                  </a:cubicBezTo>
                  <a:cubicBezTo>
                    <a:pt x="1612" y="2716"/>
                    <a:pt x="1480" y="2738"/>
                    <a:pt x="1281" y="2738"/>
                  </a:cubicBezTo>
                  <a:cubicBezTo>
                    <a:pt x="1104" y="2738"/>
                    <a:pt x="928" y="2716"/>
                    <a:pt x="773" y="2650"/>
                  </a:cubicBezTo>
                  <a:cubicBezTo>
                    <a:pt x="641" y="2561"/>
                    <a:pt x="508" y="2473"/>
                    <a:pt x="376" y="2318"/>
                  </a:cubicBezTo>
                  <a:lnTo>
                    <a:pt x="1" y="2716"/>
                  </a:lnTo>
                  <a:cubicBezTo>
                    <a:pt x="89" y="2826"/>
                    <a:pt x="221" y="2937"/>
                    <a:pt x="354" y="3025"/>
                  </a:cubicBezTo>
                  <a:cubicBezTo>
                    <a:pt x="486" y="3091"/>
                    <a:pt x="619" y="3157"/>
                    <a:pt x="773" y="3224"/>
                  </a:cubicBezTo>
                  <a:cubicBezTo>
                    <a:pt x="928" y="3268"/>
                    <a:pt x="1104" y="3290"/>
                    <a:pt x="1281" y="3290"/>
                  </a:cubicBezTo>
                  <a:cubicBezTo>
                    <a:pt x="1634" y="3290"/>
                    <a:pt x="1921" y="3202"/>
                    <a:pt x="2120" y="3025"/>
                  </a:cubicBezTo>
                  <a:cubicBezTo>
                    <a:pt x="2341" y="2848"/>
                    <a:pt x="2429" y="2628"/>
                    <a:pt x="2429" y="2318"/>
                  </a:cubicBezTo>
                  <a:cubicBezTo>
                    <a:pt x="2429" y="2120"/>
                    <a:pt x="2407" y="1965"/>
                    <a:pt x="2319" y="1855"/>
                  </a:cubicBezTo>
                  <a:cubicBezTo>
                    <a:pt x="2230" y="1722"/>
                    <a:pt x="2120" y="1634"/>
                    <a:pt x="2010" y="1568"/>
                  </a:cubicBezTo>
                  <a:cubicBezTo>
                    <a:pt x="1877" y="1502"/>
                    <a:pt x="1745" y="1435"/>
                    <a:pt x="1590" y="1391"/>
                  </a:cubicBezTo>
                  <a:cubicBezTo>
                    <a:pt x="1458" y="1347"/>
                    <a:pt x="1325" y="1325"/>
                    <a:pt x="1193" y="1281"/>
                  </a:cubicBezTo>
                  <a:cubicBezTo>
                    <a:pt x="1060" y="1237"/>
                    <a:pt x="950" y="1193"/>
                    <a:pt x="884" y="1126"/>
                  </a:cubicBezTo>
                  <a:cubicBezTo>
                    <a:pt x="795" y="1082"/>
                    <a:pt x="751" y="994"/>
                    <a:pt x="751" y="884"/>
                  </a:cubicBezTo>
                  <a:cubicBezTo>
                    <a:pt x="751" y="773"/>
                    <a:pt x="795" y="707"/>
                    <a:pt x="884" y="641"/>
                  </a:cubicBezTo>
                  <a:cubicBezTo>
                    <a:pt x="972" y="574"/>
                    <a:pt x="1104" y="552"/>
                    <a:pt x="1281" y="552"/>
                  </a:cubicBezTo>
                  <a:cubicBezTo>
                    <a:pt x="1458" y="552"/>
                    <a:pt x="1590" y="574"/>
                    <a:pt x="1723" y="641"/>
                  </a:cubicBezTo>
                  <a:cubicBezTo>
                    <a:pt x="1855" y="707"/>
                    <a:pt x="1965" y="795"/>
                    <a:pt x="2054" y="906"/>
                  </a:cubicBezTo>
                  <a:lnTo>
                    <a:pt x="2429" y="530"/>
                  </a:lnTo>
                  <a:cubicBezTo>
                    <a:pt x="2319" y="354"/>
                    <a:pt x="2164" y="221"/>
                    <a:pt x="1965" y="133"/>
                  </a:cubicBezTo>
                  <a:cubicBezTo>
                    <a:pt x="1767" y="45"/>
                    <a:pt x="1546" y="1"/>
                    <a:pt x="13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30"/>
            <p:cNvSpPr/>
            <p:nvPr/>
          </p:nvSpPr>
          <p:spPr>
            <a:xfrm>
              <a:off x="1078650" y="2835675"/>
              <a:ext cx="77850" cy="82250"/>
            </a:xfrm>
            <a:custGeom>
              <a:rect b="b" l="l" r="r" t="t"/>
              <a:pathLst>
                <a:path extrusionOk="0" h="3290" w="3114">
                  <a:moveTo>
                    <a:pt x="1612" y="552"/>
                  </a:moveTo>
                  <a:cubicBezTo>
                    <a:pt x="1811" y="552"/>
                    <a:pt x="1987" y="597"/>
                    <a:pt x="2120" y="685"/>
                  </a:cubicBezTo>
                  <a:cubicBezTo>
                    <a:pt x="2252" y="751"/>
                    <a:pt x="2363" y="884"/>
                    <a:pt x="2429" y="1016"/>
                  </a:cubicBezTo>
                  <a:cubicBezTo>
                    <a:pt x="2489" y="1121"/>
                    <a:pt x="2518" y="1237"/>
                    <a:pt x="2531" y="1369"/>
                  </a:cubicBezTo>
                  <a:lnTo>
                    <a:pt x="619" y="1369"/>
                  </a:lnTo>
                  <a:cubicBezTo>
                    <a:pt x="641" y="1257"/>
                    <a:pt x="677" y="1151"/>
                    <a:pt x="729" y="1060"/>
                  </a:cubicBezTo>
                  <a:cubicBezTo>
                    <a:pt x="817" y="906"/>
                    <a:pt x="928" y="773"/>
                    <a:pt x="1082" y="685"/>
                  </a:cubicBezTo>
                  <a:cubicBezTo>
                    <a:pt x="1237" y="597"/>
                    <a:pt x="1413" y="552"/>
                    <a:pt x="1612" y="552"/>
                  </a:cubicBezTo>
                  <a:close/>
                  <a:moveTo>
                    <a:pt x="1634" y="1"/>
                  </a:moveTo>
                  <a:cubicBezTo>
                    <a:pt x="1325" y="1"/>
                    <a:pt x="1060" y="67"/>
                    <a:pt x="795" y="221"/>
                  </a:cubicBezTo>
                  <a:cubicBezTo>
                    <a:pt x="552" y="354"/>
                    <a:pt x="376" y="552"/>
                    <a:pt x="221" y="795"/>
                  </a:cubicBezTo>
                  <a:cubicBezTo>
                    <a:pt x="89" y="1060"/>
                    <a:pt x="1" y="1325"/>
                    <a:pt x="1" y="1634"/>
                  </a:cubicBezTo>
                  <a:cubicBezTo>
                    <a:pt x="1" y="1943"/>
                    <a:pt x="89" y="2230"/>
                    <a:pt x="221" y="2473"/>
                  </a:cubicBezTo>
                  <a:cubicBezTo>
                    <a:pt x="376" y="2738"/>
                    <a:pt x="575" y="2915"/>
                    <a:pt x="817" y="3069"/>
                  </a:cubicBezTo>
                  <a:cubicBezTo>
                    <a:pt x="1082" y="3202"/>
                    <a:pt x="1369" y="3290"/>
                    <a:pt x="1678" y="3290"/>
                  </a:cubicBezTo>
                  <a:cubicBezTo>
                    <a:pt x="1921" y="3290"/>
                    <a:pt x="2142" y="3246"/>
                    <a:pt x="2363" y="3135"/>
                  </a:cubicBezTo>
                  <a:cubicBezTo>
                    <a:pt x="2583" y="3047"/>
                    <a:pt x="2782" y="2915"/>
                    <a:pt x="2915" y="2738"/>
                  </a:cubicBezTo>
                  <a:lnTo>
                    <a:pt x="2539" y="2341"/>
                  </a:lnTo>
                  <a:cubicBezTo>
                    <a:pt x="2429" y="2473"/>
                    <a:pt x="2296" y="2561"/>
                    <a:pt x="2164" y="2628"/>
                  </a:cubicBezTo>
                  <a:cubicBezTo>
                    <a:pt x="2009" y="2694"/>
                    <a:pt x="1855" y="2716"/>
                    <a:pt x="1678" y="2716"/>
                  </a:cubicBezTo>
                  <a:cubicBezTo>
                    <a:pt x="1458" y="2716"/>
                    <a:pt x="1281" y="2672"/>
                    <a:pt x="1104" y="2583"/>
                  </a:cubicBezTo>
                  <a:cubicBezTo>
                    <a:pt x="950" y="2495"/>
                    <a:pt x="817" y="2363"/>
                    <a:pt x="729" y="2208"/>
                  </a:cubicBezTo>
                  <a:cubicBezTo>
                    <a:pt x="674" y="2099"/>
                    <a:pt x="637" y="1981"/>
                    <a:pt x="616" y="1855"/>
                  </a:cubicBezTo>
                  <a:lnTo>
                    <a:pt x="3091" y="1855"/>
                  </a:lnTo>
                  <a:cubicBezTo>
                    <a:pt x="3091" y="1789"/>
                    <a:pt x="3113" y="1744"/>
                    <a:pt x="3113" y="1700"/>
                  </a:cubicBezTo>
                  <a:cubicBezTo>
                    <a:pt x="3113" y="1634"/>
                    <a:pt x="3113" y="1590"/>
                    <a:pt x="3113" y="1546"/>
                  </a:cubicBezTo>
                  <a:cubicBezTo>
                    <a:pt x="3113" y="1259"/>
                    <a:pt x="3047" y="994"/>
                    <a:pt x="2915" y="751"/>
                  </a:cubicBezTo>
                  <a:cubicBezTo>
                    <a:pt x="2804" y="508"/>
                    <a:pt x="2628" y="332"/>
                    <a:pt x="2407" y="199"/>
                  </a:cubicBezTo>
                  <a:cubicBezTo>
                    <a:pt x="2186" y="67"/>
                    <a:pt x="1921" y="1"/>
                    <a:pt x="16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30"/>
            <p:cNvSpPr/>
            <p:nvPr/>
          </p:nvSpPr>
          <p:spPr>
            <a:xfrm>
              <a:off x="4698550" y="2563600"/>
              <a:ext cx="90525" cy="115350"/>
            </a:xfrm>
            <a:custGeom>
              <a:rect b="b" l="l" r="r" t="t"/>
              <a:pathLst>
                <a:path extrusionOk="0" h="4614" w="3621">
                  <a:moveTo>
                    <a:pt x="0" y="0"/>
                  </a:moveTo>
                  <a:lnTo>
                    <a:pt x="0" y="4614"/>
                  </a:lnTo>
                  <a:lnTo>
                    <a:pt x="618" y="4614"/>
                  </a:lnTo>
                  <a:lnTo>
                    <a:pt x="618" y="1193"/>
                  </a:lnTo>
                  <a:lnTo>
                    <a:pt x="3179" y="4614"/>
                  </a:lnTo>
                  <a:lnTo>
                    <a:pt x="3621" y="4614"/>
                  </a:lnTo>
                  <a:lnTo>
                    <a:pt x="3621" y="0"/>
                  </a:lnTo>
                  <a:lnTo>
                    <a:pt x="3002" y="0"/>
                  </a:lnTo>
                  <a:lnTo>
                    <a:pt x="3002" y="3421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30"/>
            <p:cNvSpPr/>
            <p:nvPr/>
          </p:nvSpPr>
          <p:spPr>
            <a:xfrm>
              <a:off x="4808375" y="2598350"/>
              <a:ext cx="82250" cy="82275"/>
            </a:xfrm>
            <a:custGeom>
              <a:rect b="b" l="l" r="r" t="t"/>
              <a:pathLst>
                <a:path extrusionOk="0" h="3291" w="3290">
                  <a:moveTo>
                    <a:pt x="1656" y="575"/>
                  </a:moveTo>
                  <a:cubicBezTo>
                    <a:pt x="1855" y="575"/>
                    <a:pt x="2009" y="619"/>
                    <a:pt x="2164" y="729"/>
                  </a:cubicBezTo>
                  <a:cubicBezTo>
                    <a:pt x="2318" y="818"/>
                    <a:pt x="2451" y="928"/>
                    <a:pt x="2539" y="1083"/>
                  </a:cubicBezTo>
                  <a:cubicBezTo>
                    <a:pt x="2627" y="1259"/>
                    <a:pt x="2671" y="1436"/>
                    <a:pt x="2671" y="1635"/>
                  </a:cubicBezTo>
                  <a:cubicBezTo>
                    <a:pt x="2671" y="1833"/>
                    <a:pt x="2627" y="2032"/>
                    <a:pt x="2539" y="2186"/>
                  </a:cubicBezTo>
                  <a:cubicBezTo>
                    <a:pt x="2451" y="2341"/>
                    <a:pt x="2340" y="2473"/>
                    <a:pt x="2186" y="2562"/>
                  </a:cubicBezTo>
                  <a:cubicBezTo>
                    <a:pt x="2031" y="2650"/>
                    <a:pt x="1855" y="2716"/>
                    <a:pt x="1656" y="2716"/>
                  </a:cubicBezTo>
                  <a:cubicBezTo>
                    <a:pt x="1457" y="2716"/>
                    <a:pt x="1281" y="2650"/>
                    <a:pt x="1126" y="2562"/>
                  </a:cubicBezTo>
                  <a:cubicBezTo>
                    <a:pt x="972" y="2473"/>
                    <a:pt x="839" y="2341"/>
                    <a:pt x="751" y="2186"/>
                  </a:cubicBezTo>
                  <a:cubicBezTo>
                    <a:pt x="663" y="2032"/>
                    <a:pt x="618" y="1833"/>
                    <a:pt x="618" y="1635"/>
                  </a:cubicBezTo>
                  <a:cubicBezTo>
                    <a:pt x="618" y="1436"/>
                    <a:pt x="663" y="1259"/>
                    <a:pt x="751" y="1083"/>
                  </a:cubicBezTo>
                  <a:cubicBezTo>
                    <a:pt x="839" y="928"/>
                    <a:pt x="972" y="818"/>
                    <a:pt x="1126" y="729"/>
                  </a:cubicBezTo>
                  <a:cubicBezTo>
                    <a:pt x="1281" y="619"/>
                    <a:pt x="1457" y="575"/>
                    <a:pt x="1656" y="575"/>
                  </a:cubicBezTo>
                  <a:close/>
                  <a:moveTo>
                    <a:pt x="1656" y="1"/>
                  </a:moveTo>
                  <a:cubicBezTo>
                    <a:pt x="1347" y="1"/>
                    <a:pt x="1060" y="67"/>
                    <a:pt x="817" y="222"/>
                  </a:cubicBezTo>
                  <a:cubicBezTo>
                    <a:pt x="574" y="376"/>
                    <a:pt x="376" y="575"/>
                    <a:pt x="221" y="818"/>
                  </a:cubicBezTo>
                  <a:cubicBezTo>
                    <a:pt x="66" y="1061"/>
                    <a:pt x="0" y="1325"/>
                    <a:pt x="0" y="1635"/>
                  </a:cubicBezTo>
                  <a:cubicBezTo>
                    <a:pt x="0" y="1944"/>
                    <a:pt x="66" y="2231"/>
                    <a:pt x="221" y="2473"/>
                  </a:cubicBezTo>
                  <a:cubicBezTo>
                    <a:pt x="376" y="2716"/>
                    <a:pt x="574" y="2915"/>
                    <a:pt x="817" y="3069"/>
                  </a:cubicBezTo>
                  <a:cubicBezTo>
                    <a:pt x="1060" y="3202"/>
                    <a:pt x="1347" y="3290"/>
                    <a:pt x="1656" y="3290"/>
                  </a:cubicBezTo>
                  <a:cubicBezTo>
                    <a:pt x="1943" y="3290"/>
                    <a:pt x="2230" y="3202"/>
                    <a:pt x="2473" y="3069"/>
                  </a:cubicBezTo>
                  <a:cubicBezTo>
                    <a:pt x="2716" y="2915"/>
                    <a:pt x="2914" y="2716"/>
                    <a:pt x="3069" y="2473"/>
                  </a:cubicBezTo>
                  <a:cubicBezTo>
                    <a:pt x="3223" y="2231"/>
                    <a:pt x="3290" y="1944"/>
                    <a:pt x="3290" y="1635"/>
                  </a:cubicBezTo>
                  <a:cubicBezTo>
                    <a:pt x="3290" y="1325"/>
                    <a:pt x="3223" y="1061"/>
                    <a:pt x="3069" y="796"/>
                  </a:cubicBezTo>
                  <a:cubicBezTo>
                    <a:pt x="2914" y="553"/>
                    <a:pt x="2716" y="354"/>
                    <a:pt x="2473" y="222"/>
                  </a:cubicBezTo>
                  <a:cubicBezTo>
                    <a:pt x="2230" y="67"/>
                    <a:pt x="1943" y="1"/>
                    <a:pt x="16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30"/>
            <p:cNvSpPr/>
            <p:nvPr/>
          </p:nvSpPr>
          <p:spPr>
            <a:xfrm>
              <a:off x="4897775" y="2566900"/>
              <a:ext cx="53550" cy="112050"/>
            </a:xfrm>
            <a:custGeom>
              <a:rect b="b" l="l" r="r" t="t"/>
              <a:pathLst>
                <a:path extrusionOk="0" h="4482" w="2142">
                  <a:moveTo>
                    <a:pt x="773" y="1"/>
                  </a:moveTo>
                  <a:lnTo>
                    <a:pt x="773" y="1325"/>
                  </a:lnTo>
                  <a:lnTo>
                    <a:pt x="1" y="1325"/>
                  </a:lnTo>
                  <a:lnTo>
                    <a:pt x="1" y="1877"/>
                  </a:lnTo>
                  <a:lnTo>
                    <a:pt x="773" y="1877"/>
                  </a:lnTo>
                  <a:lnTo>
                    <a:pt x="773" y="4482"/>
                  </a:lnTo>
                  <a:lnTo>
                    <a:pt x="1369" y="4482"/>
                  </a:lnTo>
                  <a:lnTo>
                    <a:pt x="1369" y="1877"/>
                  </a:lnTo>
                  <a:lnTo>
                    <a:pt x="2142" y="1877"/>
                  </a:lnTo>
                  <a:lnTo>
                    <a:pt x="2142" y="1325"/>
                  </a:lnTo>
                  <a:lnTo>
                    <a:pt x="1369" y="1325"/>
                  </a:lnTo>
                  <a:lnTo>
                    <a:pt x="136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30"/>
            <p:cNvSpPr/>
            <p:nvPr/>
          </p:nvSpPr>
          <p:spPr>
            <a:xfrm>
              <a:off x="4957925" y="2598350"/>
              <a:ext cx="77850" cy="82275"/>
            </a:xfrm>
            <a:custGeom>
              <a:rect b="b" l="l" r="r" t="t"/>
              <a:pathLst>
                <a:path extrusionOk="0" h="3291" w="3114">
                  <a:moveTo>
                    <a:pt x="1612" y="553"/>
                  </a:moveTo>
                  <a:cubicBezTo>
                    <a:pt x="1811" y="553"/>
                    <a:pt x="1988" y="597"/>
                    <a:pt x="2120" y="685"/>
                  </a:cubicBezTo>
                  <a:cubicBezTo>
                    <a:pt x="2253" y="751"/>
                    <a:pt x="2363" y="884"/>
                    <a:pt x="2429" y="1016"/>
                  </a:cubicBezTo>
                  <a:cubicBezTo>
                    <a:pt x="2489" y="1122"/>
                    <a:pt x="2519" y="1237"/>
                    <a:pt x="2531" y="1370"/>
                  </a:cubicBezTo>
                  <a:lnTo>
                    <a:pt x="619" y="1370"/>
                  </a:lnTo>
                  <a:cubicBezTo>
                    <a:pt x="641" y="1257"/>
                    <a:pt x="677" y="1151"/>
                    <a:pt x="729" y="1061"/>
                  </a:cubicBezTo>
                  <a:cubicBezTo>
                    <a:pt x="818" y="906"/>
                    <a:pt x="928" y="774"/>
                    <a:pt x="1083" y="685"/>
                  </a:cubicBezTo>
                  <a:cubicBezTo>
                    <a:pt x="1237" y="597"/>
                    <a:pt x="1414" y="553"/>
                    <a:pt x="1612" y="553"/>
                  </a:cubicBezTo>
                  <a:close/>
                  <a:moveTo>
                    <a:pt x="1634" y="1"/>
                  </a:moveTo>
                  <a:cubicBezTo>
                    <a:pt x="1325" y="1"/>
                    <a:pt x="1060" y="67"/>
                    <a:pt x="796" y="222"/>
                  </a:cubicBezTo>
                  <a:cubicBezTo>
                    <a:pt x="553" y="354"/>
                    <a:pt x="376" y="553"/>
                    <a:pt x="222" y="796"/>
                  </a:cubicBezTo>
                  <a:cubicBezTo>
                    <a:pt x="89" y="1061"/>
                    <a:pt x="1" y="1325"/>
                    <a:pt x="1" y="1635"/>
                  </a:cubicBezTo>
                  <a:cubicBezTo>
                    <a:pt x="1" y="1944"/>
                    <a:pt x="89" y="2231"/>
                    <a:pt x="222" y="2473"/>
                  </a:cubicBezTo>
                  <a:cubicBezTo>
                    <a:pt x="376" y="2738"/>
                    <a:pt x="575" y="2915"/>
                    <a:pt x="818" y="3069"/>
                  </a:cubicBezTo>
                  <a:cubicBezTo>
                    <a:pt x="1083" y="3202"/>
                    <a:pt x="1347" y="3290"/>
                    <a:pt x="1679" y="3290"/>
                  </a:cubicBezTo>
                  <a:cubicBezTo>
                    <a:pt x="1921" y="3290"/>
                    <a:pt x="2142" y="3246"/>
                    <a:pt x="2363" y="3136"/>
                  </a:cubicBezTo>
                  <a:cubicBezTo>
                    <a:pt x="2584" y="3047"/>
                    <a:pt x="2782" y="2915"/>
                    <a:pt x="2915" y="2738"/>
                  </a:cubicBezTo>
                  <a:lnTo>
                    <a:pt x="2540" y="2341"/>
                  </a:lnTo>
                  <a:cubicBezTo>
                    <a:pt x="2429" y="2473"/>
                    <a:pt x="2297" y="2562"/>
                    <a:pt x="2164" y="2628"/>
                  </a:cubicBezTo>
                  <a:cubicBezTo>
                    <a:pt x="2010" y="2694"/>
                    <a:pt x="1855" y="2716"/>
                    <a:pt x="1679" y="2716"/>
                  </a:cubicBezTo>
                  <a:cubicBezTo>
                    <a:pt x="1458" y="2716"/>
                    <a:pt x="1281" y="2672"/>
                    <a:pt x="1105" y="2584"/>
                  </a:cubicBezTo>
                  <a:cubicBezTo>
                    <a:pt x="950" y="2495"/>
                    <a:pt x="818" y="2363"/>
                    <a:pt x="729" y="2208"/>
                  </a:cubicBezTo>
                  <a:cubicBezTo>
                    <a:pt x="675" y="2099"/>
                    <a:pt x="637" y="1981"/>
                    <a:pt x="616" y="1855"/>
                  </a:cubicBezTo>
                  <a:lnTo>
                    <a:pt x="3091" y="1855"/>
                  </a:lnTo>
                  <a:cubicBezTo>
                    <a:pt x="3091" y="1789"/>
                    <a:pt x="3114" y="1745"/>
                    <a:pt x="3114" y="1701"/>
                  </a:cubicBezTo>
                  <a:cubicBezTo>
                    <a:pt x="3114" y="1635"/>
                    <a:pt x="3114" y="1590"/>
                    <a:pt x="3114" y="1546"/>
                  </a:cubicBezTo>
                  <a:cubicBezTo>
                    <a:pt x="3114" y="1259"/>
                    <a:pt x="3047" y="994"/>
                    <a:pt x="2915" y="751"/>
                  </a:cubicBezTo>
                  <a:cubicBezTo>
                    <a:pt x="2804" y="509"/>
                    <a:pt x="2628" y="332"/>
                    <a:pt x="2407" y="200"/>
                  </a:cubicBezTo>
                  <a:cubicBezTo>
                    <a:pt x="2186" y="67"/>
                    <a:pt x="1921" y="1"/>
                    <a:pt x="16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30"/>
            <p:cNvSpPr/>
            <p:nvPr/>
          </p:nvSpPr>
          <p:spPr>
            <a:xfrm>
              <a:off x="5051750" y="2560275"/>
              <a:ext cx="79500" cy="120350"/>
            </a:xfrm>
            <a:custGeom>
              <a:rect b="b" l="l" r="r" t="t"/>
              <a:pathLst>
                <a:path extrusionOk="0" h="4814" w="3180">
                  <a:moveTo>
                    <a:pt x="1568" y="2098"/>
                  </a:moveTo>
                  <a:cubicBezTo>
                    <a:pt x="1767" y="2098"/>
                    <a:pt x="1943" y="2142"/>
                    <a:pt x="2098" y="2230"/>
                  </a:cubicBezTo>
                  <a:cubicBezTo>
                    <a:pt x="2230" y="2319"/>
                    <a:pt x="2363" y="2451"/>
                    <a:pt x="2451" y="2606"/>
                  </a:cubicBezTo>
                  <a:cubicBezTo>
                    <a:pt x="2539" y="2760"/>
                    <a:pt x="2584" y="2959"/>
                    <a:pt x="2584" y="3158"/>
                  </a:cubicBezTo>
                  <a:cubicBezTo>
                    <a:pt x="2584" y="3378"/>
                    <a:pt x="2539" y="3555"/>
                    <a:pt x="2451" y="3731"/>
                  </a:cubicBezTo>
                  <a:cubicBezTo>
                    <a:pt x="2363" y="3886"/>
                    <a:pt x="2230" y="4018"/>
                    <a:pt x="2098" y="4107"/>
                  </a:cubicBezTo>
                  <a:cubicBezTo>
                    <a:pt x="1943" y="4195"/>
                    <a:pt x="1767" y="4239"/>
                    <a:pt x="1568" y="4239"/>
                  </a:cubicBezTo>
                  <a:cubicBezTo>
                    <a:pt x="1369" y="4239"/>
                    <a:pt x="1193" y="4195"/>
                    <a:pt x="1038" y="4107"/>
                  </a:cubicBezTo>
                  <a:cubicBezTo>
                    <a:pt x="884" y="4018"/>
                    <a:pt x="773" y="3886"/>
                    <a:pt x="685" y="3731"/>
                  </a:cubicBezTo>
                  <a:cubicBezTo>
                    <a:pt x="619" y="3555"/>
                    <a:pt x="575" y="3378"/>
                    <a:pt x="575" y="3180"/>
                  </a:cubicBezTo>
                  <a:cubicBezTo>
                    <a:pt x="575" y="2959"/>
                    <a:pt x="619" y="2760"/>
                    <a:pt x="707" y="2606"/>
                  </a:cubicBezTo>
                  <a:cubicBezTo>
                    <a:pt x="773" y="2451"/>
                    <a:pt x="906" y="2319"/>
                    <a:pt x="1060" y="2230"/>
                  </a:cubicBezTo>
                  <a:cubicBezTo>
                    <a:pt x="1193" y="2142"/>
                    <a:pt x="1369" y="2098"/>
                    <a:pt x="1568" y="2098"/>
                  </a:cubicBezTo>
                  <a:close/>
                  <a:moveTo>
                    <a:pt x="1" y="1"/>
                  </a:moveTo>
                  <a:lnTo>
                    <a:pt x="1" y="4747"/>
                  </a:lnTo>
                  <a:lnTo>
                    <a:pt x="597" y="4747"/>
                  </a:lnTo>
                  <a:lnTo>
                    <a:pt x="597" y="4296"/>
                  </a:lnTo>
                  <a:lnTo>
                    <a:pt x="597" y="4296"/>
                  </a:lnTo>
                  <a:cubicBezTo>
                    <a:pt x="715" y="4445"/>
                    <a:pt x="840" y="4561"/>
                    <a:pt x="1016" y="4659"/>
                  </a:cubicBezTo>
                  <a:cubicBezTo>
                    <a:pt x="1215" y="4747"/>
                    <a:pt x="1436" y="4813"/>
                    <a:pt x="1656" y="4813"/>
                  </a:cubicBezTo>
                  <a:cubicBezTo>
                    <a:pt x="1943" y="4813"/>
                    <a:pt x="2208" y="4725"/>
                    <a:pt x="2451" y="4592"/>
                  </a:cubicBezTo>
                  <a:cubicBezTo>
                    <a:pt x="2672" y="4438"/>
                    <a:pt x="2848" y="4261"/>
                    <a:pt x="2981" y="3996"/>
                  </a:cubicBezTo>
                  <a:cubicBezTo>
                    <a:pt x="3113" y="3754"/>
                    <a:pt x="3180" y="3489"/>
                    <a:pt x="3180" y="3180"/>
                  </a:cubicBezTo>
                  <a:cubicBezTo>
                    <a:pt x="3180" y="2871"/>
                    <a:pt x="3113" y="2584"/>
                    <a:pt x="2981" y="2341"/>
                  </a:cubicBezTo>
                  <a:cubicBezTo>
                    <a:pt x="2848" y="2098"/>
                    <a:pt x="2672" y="1899"/>
                    <a:pt x="2451" y="1745"/>
                  </a:cubicBezTo>
                  <a:cubicBezTo>
                    <a:pt x="2208" y="1590"/>
                    <a:pt x="1943" y="1524"/>
                    <a:pt x="1656" y="1524"/>
                  </a:cubicBezTo>
                  <a:cubicBezTo>
                    <a:pt x="1436" y="1524"/>
                    <a:pt x="1215" y="1568"/>
                    <a:pt x="1016" y="1678"/>
                  </a:cubicBezTo>
                  <a:cubicBezTo>
                    <a:pt x="859" y="1757"/>
                    <a:pt x="719" y="1888"/>
                    <a:pt x="597" y="2041"/>
                  </a:cubicBezTo>
                  <a:lnTo>
                    <a:pt x="597" y="2041"/>
                  </a:lnTo>
                  <a:lnTo>
                    <a:pt x="59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30"/>
            <p:cNvSpPr/>
            <p:nvPr/>
          </p:nvSpPr>
          <p:spPr>
            <a:xfrm>
              <a:off x="5143375" y="2598350"/>
              <a:ext cx="82250" cy="82275"/>
            </a:xfrm>
            <a:custGeom>
              <a:rect b="b" l="l" r="r" t="t"/>
              <a:pathLst>
                <a:path extrusionOk="0" h="3291" w="3290">
                  <a:moveTo>
                    <a:pt x="1634" y="575"/>
                  </a:moveTo>
                  <a:cubicBezTo>
                    <a:pt x="1833" y="575"/>
                    <a:pt x="2009" y="619"/>
                    <a:pt x="2164" y="729"/>
                  </a:cubicBezTo>
                  <a:cubicBezTo>
                    <a:pt x="2318" y="818"/>
                    <a:pt x="2429" y="928"/>
                    <a:pt x="2517" y="1083"/>
                  </a:cubicBezTo>
                  <a:cubicBezTo>
                    <a:pt x="2627" y="1259"/>
                    <a:pt x="2671" y="1436"/>
                    <a:pt x="2671" y="1635"/>
                  </a:cubicBezTo>
                  <a:cubicBezTo>
                    <a:pt x="2671" y="1833"/>
                    <a:pt x="2627" y="2032"/>
                    <a:pt x="2539" y="2186"/>
                  </a:cubicBezTo>
                  <a:cubicBezTo>
                    <a:pt x="2451" y="2341"/>
                    <a:pt x="2318" y="2473"/>
                    <a:pt x="2164" y="2562"/>
                  </a:cubicBezTo>
                  <a:cubicBezTo>
                    <a:pt x="2009" y="2650"/>
                    <a:pt x="1833" y="2716"/>
                    <a:pt x="1634" y="2716"/>
                  </a:cubicBezTo>
                  <a:cubicBezTo>
                    <a:pt x="1435" y="2716"/>
                    <a:pt x="1259" y="2650"/>
                    <a:pt x="1104" y="2562"/>
                  </a:cubicBezTo>
                  <a:cubicBezTo>
                    <a:pt x="950" y="2473"/>
                    <a:pt x="839" y="2341"/>
                    <a:pt x="751" y="2186"/>
                  </a:cubicBezTo>
                  <a:cubicBezTo>
                    <a:pt x="663" y="2032"/>
                    <a:pt x="618" y="1833"/>
                    <a:pt x="618" y="1635"/>
                  </a:cubicBezTo>
                  <a:cubicBezTo>
                    <a:pt x="618" y="1436"/>
                    <a:pt x="663" y="1259"/>
                    <a:pt x="751" y="1083"/>
                  </a:cubicBezTo>
                  <a:cubicBezTo>
                    <a:pt x="839" y="928"/>
                    <a:pt x="950" y="818"/>
                    <a:pt x="1104" y="729"/>
                  </a:cubicBezTo>
                  <a:cubicBezTo>
                    <a:pt x="1259" y="619"/>
                    <a:pt x="1435" y="575"/>
                    <a:pt x="1634" y="575"/>
                  </a:cubicBezTo>
                  <a:close/>
                  <a:moveTo>
                    <a:pt x="1634" y="1"/>
                  </a:moveTo>
                  <a:cubicBezTo>
                    <a:pt x="1325" y="1"/>
                    <a:pt x="1060" y="67"/>
                    <a:pt x="795" y="222"/>
                  </a:cubicBezTo>
                  <a:cubicBezTo>
                    <a:pt x="552" y="376"/>
                    <a:pt x="354" y="575"/>
                    <a:pt x="221" y="818"/>
                  </a:cubicBezTo>
                  <a:cubicBezTo>
                    <a:pt x="67" y="1061"/>
                    <a:pt x="0" y="1325"/>
                    <a:pt x="0" y="1635"/>
                  </a:cubicBezTo>
                  <a:cubicBezTo>
                    <a:pt x="0" y="1944"/>
                    <a:pt x="67" y="2231"/>
                    <a:pt x="221" y="2473"/>
                  </a:cubicBezTo>
                  <a:cubicBezTo>
                    <a:pt x="354" y="2716"/>
                    <a:pt x="552" y="2915"/>
                    <a:pt x="795" y="3069"/>
                  </a:cubicBezTo>
                  <a:cubicBezTo>
                    <a:pt x="1060" y="3202"/>
                    <a:pt x="1325" y="3290"/>
                    <a:pt x="1634" y="3290"/>
                  </a:cubicBezTo>
                  <a:cubicBezTo>
                    <a:pt x="1943" y="3290"/>
                    <a:pt x="2208" y="3202"/>
                    <a:pt x="2473" y="3069"/>
                  </a:cubicBezTo>
                  <a:cubicBezTo>
                    <a:pt x="2716" y="2915"/>
                    <a:pt x="2914" y="2716"/>
                    <a:pt x="3069" y="2473"/>
                  </a:cubicBezTo>
                  <a:cubicBezTo>
                    <a:pt x="3201" y="2231"/>
                    <a:pt x="3290" y="1944"/>
                    <a:pt x="3290" y="1635"/>
                  </a:cubicBezTo>
                  <a:cubicBezTo>
                    <a:pt x="3290" y="1325"/>
                    <a:pt x="3201" y="1061"/>
                    <a:pt x="3069" y="796"/>
                  </a:cubicBezTo>
                  <a:cubicBezTo>
                    <a:pt x="2914" y="553"/>
                    <a:pt x="2716" y="354"/>
                    <a:pt x="2473" y="222"/>
                  </a:cubicBezTo>
                  <a:cubicBezTo>
                    <a:pt x="2208" y="67"/>
                    <a:pt x="1943" y="1"/>
                    <a:pt x="16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p30"/>
            <p:cNvSpPr/>
            <p:nvPr/>
          </p:nvSpPr>
          <p:spPr>
            <a:xfrm>
              <a:off x="5237200" y="2598350"/>
              <a:ext cx="81700" cy="82275"/>
            </a:xfrm>
            <a:custGeom>
              <a:rect b="b" l="l" r="r" t="t"/>
              <a:pathLst>
                <a:path extrusionOk="0" h="3291" w="3268">
                  <a:moveTo>
                    <a:pt x="1634" y="575"/>
                  </a:moveTo>
                  <a:cubicBezTo>
                    <a:pt x="1832" y="575"/>
                    <a:pt x="2009" y="619"/>
                    <a:pt x="2164" y="729"/>
                  </a:cubicBezTo>
                  <a:cubicBezTo>
                    <a:pt x="2318" y="818"/>
                    <a:pt x="2429" y="928"/>
                    <a:pt x="2517" y="1083"/>
                  </a:cubicBezTo>
                  <a:cubicBezTo>
                    <a:pt x="2605" y="1259"/>
                    <a:pt x="2649" y="1436"/>
                    <a:pt x="2649" y="1635"/>
                  </a:cubicBezTo>
                  <a:cubicBezTo>
                    <a:pt x="2649" y="1833"/>
                    <a:pt x="2605" y="2032"/>
                    <a:pt x="2517" y="2186"/>
                  </a:cubicBezTo>
                  <a:cubicBezTo>
                    <a:pt x="2429" y="2341"/>
                    <a:pt x="2318" y="2473"/>
                    <a:pt x="2164" y="2562"/>
                  </a:cubicBezTo>
                  <a:cubicBezTo>
                    <a:pt x="2009" y="2650"/>
                    <a:pt x="1832" y="2716"/>
                    <a:pt x="1634" y="2716"/>
                  </a:cubicBezTo>
                  <a:cubicBezTo>
                    <a:pt x="1435" y="2716"/>
                    <a:pt x="1259" y="2650"/>
                    <a:pt x="1104" y="2562"/>
                  </a:cubicBezTo>
                  <a:cubicBezTo>
                    <a:pt x="949" y="2473"/>
                    <a:pt x="817" y="2341"/>
                    <a:pt x="729" y="2186"/>
                  </a:cubicBezTo>
                  <a:cubicBezTo>
                    <a:pt x="640" y="2032"/>
                    <a:pt x="596" y="1833"/>
                    <a:pt x="596" y="1635"/>
                  </a:cubicBezTo>
                  <a:cubicBezTo>
                    <a:pt x="596" y="1436"/>
                    <a:pt x="640" y="1259"/>
                    <a:pt x="729" y="1083"/>
                  </a:cubicBezTo>
                  <a:cubicBezTo>
                    <a:pt x="817" y="928"/>
                    <a:pt x="949" y="818"/>
                    <a:pt x="1104" y="729"/>
                  </a:cubicBezTo>
                  <a:cubicBezTo>
                    <a:pt x="1259" y="619"/>
                    <a:pt x="1435" y="575"/>
                    <a:pt x="1634" y="575"/>
                  </a:cubicBezTo>
                  <a:close/>
                  <a:moveTo>
                    <a:pt x="1634" y="1"/>
                  </a:moveTo>
                  <a:cubicBezTo>
                    <a:pt x="1325" y="1"/>
                    <a:pt x="1038" y="67"/>
                    <a:pt x="795" y="222"/>
                  </a:cubicBezTo>
                  <a:cubicBezTo>
                    <a:pt x="552" y="376"/>
                    <a:pt x="353" y="575"/>
                    <a:pt x="199" y="818"/>
                  </a:cubicBezTo>
                  <a:cubicBezTo>
                    <a:pt x="66" y="1061"/>
                    <a:pt x="0" y="1325"/>
                    <a:pt x="0" y="1635"/>
                  </a:cubicBezTo>
                  <a:cubicBezTo>
                    <a:pt x="0" y="1944"/>
                    <a:pt x="66" y="2231"/>
                    <a:pt x="199" y="2473"/>
                  </a:cubicBezTo>
                  <a:cubicBezTo>
                    <a:pt x="353" y="2716"/>
                    <a:pt x="552" y="2915"/>
                    <a:pt x="795" y="3069"/>
                  </a:cubicBezTo>
                  <a:cubicBezTo>
                    <a:pt x="1038" y="3202"/>
                    <a:pt x="1325" y="3290"/>
                    <a:pt x="1634" y="3290"/>
                  </a:cubicBezTo>
                  <a:cubicBezTo>
                    <a:pt x="1943" y="3290"/>
                    <a:pt x="2208" y="3202"/>
                    <a:pt x="2451" y="3069"/>
                  </a:cubicBezTo>
                  <a:cubicBezTo>
                    <a:pt x="2716" y="2915"/>
                    <a:pt x="2914" y="2716"/>
                    <a:pt x="3047" y="2473"/>
                  </a:cubicBezTo>
                  <a:cubicBezTo>
                    <a:pt x="3201" y="2231"/>
                    <a:pt x="3267" y="1944"/>
                    <a:pt x="3267" y="1635"/>
                  </a:cubicBezTo>
                  <a:cubicBezTo>
                    <a:pt x="3267" y="1325"/>
                    <a:pt x="3201" y="1061"/>
                    <a:pt x="3047" y="796"/>
                  </a:cubicBezTo>
                  <a:cubicBezTo>
                    <a:pt x="2914" y="553"/>
                    <a:pt x="2716" y="354"/>
                    <a:pt x="2451" y="222"/>
                  </a:cubicBezTo>
                  <a:cubicBezTo>
                    <a:pt x="2208" y="67"/>
                    <a:pt x="1943" y="1"/>
                    <a:pt x="16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p30"/>
            <p:cNvSpPr/>
            <p:nvPr/>
          </p:nvSpPr>
          <p:spPr>
            <a:xfrm>
              <a:off x="5335975" y="2560275"/>
              <a:ext cx="69575" cy="118675"/>
            </a:xfrm>
            <a:custGeom>
              <a:rect b="b" l="l" r="r" t="t"/>
              <a:pathLst>
                <a:path extrusionOk="0" h="4747" w="2783">
                  <a:moveTo>
                    <a:pt x="1" y="1"/>
                  </a:moveTo>
                  <a:lnTo>
                    <a:pt x="1" y="4747"/>
                  </a:lnTo>
                  <a:lnTo>
                    <a:pt x="597" y="4747"/>
                  </a:lnTo>
                  <a:lnTo>
                    <a:pt x="597" y="3208"/>
                  </a:lnTo>
                  <a:lnTo>
                    <a:pt x="597" y="3208"/>
                  </a:lnTo>
                  <a:lnTo>
                    <a:pt x="2010" y="4747"/>
                  </a:lnTo>
                  <a:lnTo>
                    <a:pt x="2782" y="4747"/>
                  </a:lnTo>
                  <a:lnTo>
                    <a:pt x="1271" y="3094"/>
                  </a:lnTo>
                  <a:lnTo>
                    <a:pt x="2716" y="1590"/>
                  </a:lnTo>
                  <a:lnTo>
                    <a:pt x="1988" y="1590"/>
                  </a:lnTo>
                  <a:lnTo>
                    <a:pt x="597" y="3065"/>
                  </a:lnTo>
                  <a:lnTo>
                    <a:pt x="59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30"/>
            <p:cNvSpPr/>
            <p:nvPr/>
          </p:nvSpPr>
          <p:spPr>
            <a:xfrm>
              <a:off x="5408825" y="2629825"/>
              <a:ext cx="54125" cy="13825"/>
            </a:xfrm>
            <a:custGeom>
              <a:rect b="b" l="l" r="r" t="t"/>
              <a:pathLst>
                <a:path extrusionOk="0" h="553" w="2165">
                  <a:moveTo>
                    <a:pt x="1" y="0"/>
                  </a:moveTo>
                  <a:lnTo>
                    <a:pt x="1" y="552"/>
                  </a:lnTo>
                  <a:lnTo>
                    <a:pt x="2164" y="552"/>
                  </a:lnTo>
                  <a:lnTo>
                    <a:pt x="216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30"/>
            <p:cNvSpPr/>
            <p:nvPr/>
          </p:nvSpPr>
          <p:spPr>
            <a:xfrm>
              <a:off x="5482775" y="2598350"/>
              <a:ext cx="79500" cy="82275"/>
            </a:xfrm>
            <a:custGeom>
              <a:rect b="b" l="l" r="r" t="t"/>
              <a:pathLst>
                <a:path extrusionOk="0" h="3291" w="3180">
                  <a:moveTo>
                    <a:pt x="1635" y="575"/>
                  </a:moveTo>
                  <a:cubicBezTo>
                    <a:pt x="1833" y="575"/>
                    <a:pt x="1988" y="619"/>
                    <a:pt x="2142" y="707"/>
                  </a:cubicBezTo>
                  <a:cubicBezTo>
                    <a:pt x="2297" y="796"/>
                    <a:pt x="2407" y="928"/>
                    <a:pt x="2496" y="1083"/>
                  </a:cubicBezTo>
                  <a:cubicBezTo>
                    <a:pt x="2584" y="1237"/>
                    <a:pt x="2628" y="1436"/>
                    <a:pt x="2628" y="1657"/>
                  </a:cubicBezTo>
                  <a:cubicBezTo>
                    <a:pt x="2628" y="1966"/>
                    <a:pt x="2518" y="2208"/>
                    <a:pt x="2341" y="2429"/>
                  </a:cubicBezTo>
                  <a:cubicBezTo>
                    <a:pt x="2164" y="2628"/>
                    <a:pt x="1922" y="2716"/>
                    <a:pt x="1635" y="2716"/>
                  </a:cubicBezTo>
                  <a:cubicBezTo>
                    <a:pt x="1436" y="2716"/>
                    <a:pt x="1259" y="2672"/>
                    <a:pt x="1105" y="2584"/>
                  </a:cubicBezTo>
                  <a:cubicBezTo>
                    <a:pt x="950" y="2495"/>
                    <a:pt x="818" y="2363"/>
                    <a:pt x="729" y="2208"/>
                  </a:cubicBezTo>
                  <a:cubicBezTo>
                    <a:pt x="663" y="2032"/>
                    <a:pt x="619" y="1855"/>
                    <a:pt x="619" y="1635"/>
                  </a:cubicBezTo>
                  <a:cubicBezTo>
                    <a:pt x="619" y="1436"/>
                    <a:pt x="663" y="1259"/>
                    <a:pt x="729" y="1083"/>
                  </a:cubicBezTo>
                  <a:cubicBezTo>
                    <a:pt x="818" y="928"/>
                    <a:pt x="950" y="796"/>
                    <a:pt x="1105" y="707"/>
                  </a:cubicBezTo>
                  <a:cubicBezTo>
                    <a:pt x="1259" y="619"/>
                    <a:pt x="1436" y="575"/>
                    <a:pt x="1635" y="575"/>
                  </a:cubicBezTo>
                  <a:close/>
                  <a:moveTo>
                    <a:pt x="1524" y="1"/>
                  </a:moveTo>
                  <a:cubicBezTo>
                    <a:pt x="1237" y="1"/>
                    <a:pt x="972" y="67"/>
                    <a:pt x="752" y="222"/>
                  </a:cubicBezTo>
                  <a:cubicBezTo>
                    <a:pt x="509" y="376"/>
                    <a:pt x="332" y="575"/>
                    <a:pt x="200" y="818"/>
                  </a:cubicBezTo>
                  <a:cubicBezTo>
                    <a:pt x="67" y="1061"/>
                    <a:pt x="1" y="1348"/>
                    <a:pt x="1" y="1657"/>
                  </a:cubicBezTo>
                  <a:cubicBezTo>
                    <a:pt x="1" y="1966"/>
                    <a:pt x="67" y="2231"/>
                    <a:pt x="200" y="2473"/>
                  </a:cubicBezTo>
                  <a:cubicBezTo>
                    <a:pt x="332" y="2738"/>
                    <a:pt x="509" y="2915"/>
                    <a:pt x="752" y="3069"/>
                  </a:cubicBezTo>
                  <a:cubicBezTo>
                    <a:pt x="994" y="3202"/>
                    <a:pt x="1237" y="3290"/>
                    <a:pt x="1524" y="3290"/>
                  </a:cubicBezTo>
                  <a:cubicBezTo>
                    <a:pt x="1767" y="3290"/>
                    <a:pt x="1988" y="3224"/>
                    <a:pt x="2164" y="3136"/>
                  </a:cubicBezTo>
                  <a:cubicBezTo>
                    <a:pt x="2338" y="3039"/>
                    <a:pt x="2478" y="2926"/>
                    <a:pt x="2584" y="2781"/>
                  </a:cubicBezTo>
                  <a:lnTo>
                    <a:pt x="2584" y="2781"/>
                  </a:lnTo>
                  <a:lnTo>
                    <a:pt x="2584" y="3224"/>
                  </a:lnTo>
                  <a:lnTo>
                    <a:pt x="3180" y="3224"/>
                  </a:lnTo>
                  <a:lnTo>
                    <a:pt x="3180" y="67"/>
                  </a:lnTo>
                  <a:lnTo>
                    <a:pt x="2584" y="67"/>
                  </a:lnTo>
                  <a:lnTo>
                    <a:pt x="2584" y="509"/>
                  </a:lnTo>
                  <a:lnTo>
                    <a:pt x="2584" y="509"/>
                  </a:lnTo>
                  <a:cubicBezTo>
                    <a:pt x="2478" y="360"/>
                    <a:pt x="2338" y="233"/>
                    <a:pt x="2164" y="155"/>
                  </a:cubicBezTo>
                  <a:cubicBezTo>
                    <a:pt x="1988" y="45"/>
                    <a:pt x="1767" y="1"/>
                    <a:pt x="15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30"/>
            <p:cNvSpPr/>
            <p:nvPr/>
          </p:nvSpPr>
          <p:spPr>
            <a:xfrm>
              <a:off x="5577150" y="2598350"/>
              <a:ext cx="60750" cy="82275"/>
            </a:xfrm>
            <a:custGeom>
              <a:rect b="b" l="l" r="r" t="t"/>
              <a:pathLst>
                <a:path extrusionOk="0" h="3291" w="2430">
                  <a:moveTo>
                    <a:pt x="1303" y="1"/>
                  </a:moveTo>
                  <a:cubicBezTo>
                    <a:pt x="1061" y="1"/>
                    <a:pt x="862" y="45"/>
                    <a:pt x="707" y="111"/>
                  </a:cubicBezTo>
                  <a:cubicBezTo>
                    <a:pt x="531" y="200"/>
                    <a:pt x="398" y="310"/>
                    <a:pt x="310" y="442"/>
                  </a:cubicBezTo>
                  <a:cubicBezTo>
                    <a:pt x="222" y="575"/>
                    <a:pt x="178" y="751"/>
                    <a:pt x="178" y="928"/>
                  </a:cubicBezTo>
                  <a:cubicBezTo>
                    <a:pt x="178" y="1127"/>
                    <a:pt x="222" y="1281"/>
                    <a:pt x="288" y="1392"/>
                  </a:cubicBezTo>
                  <a:cubicBezTo>
                    <a:pt x="376" y="1502"/>
                    <a:pt x="487" y="1590"/>
                    <a:pt x="619" y="1657"/>
                  </a:cubicBezTo>
                  <a:cubicBezTo>
                    <a:pt x="729" y="1723"/>
                    <a:pt x="884" y="1789"/>
                    <a:pt x="1016" y="1833"/>
                  </a:cubicBezTo>
                  <a:cubicBezTo>
                    <a:pt x="1171" y="1855"/>
                    <a:pt x="1303" y="1899"/>
                    <a:pt x="1436" y="1944"/>
                  </a:cubicBezTo>
                  <a:cubicBezTo>
                    <a:pt x="1546" y="1988"/>
                    <a:pt x="1657" y="2054"/>
                    <a:pt x="1745" y="2120"/>
                  </a:cubicBezTo>
                  <a:cubicBezTo>
                    <a:pt x="1811" y="2164"/>
                    <a:pt x="1855" y="2253"/>
                    <a:pt x="1855" y="2385"/>
                  </a:cubicBezTo>
                  <a:cubicBezTo>
                    <a:pt x="1855" y="2495"/>
                    <a:pt x="1811" y="2584"/>
                    <a:pt x="1701" y="2650"/>
                  </a:cubicBezTo>
                  <a:cubicBezTo>
                    <a:pt x="1612" y="2716"/>
                    <a:pt x="1458" y="2738"/>
                    <a:pt x="1281" y="2738"/>
                  </a:cubicBezTo>
                  <a:cubicBezTo>
                    <a:pt x="1105" y="2738"/>
                    <a:pt x="928" y="2716"/>
                    <a:pt x="774" y="2650"/>
                  </a:cubicBezTo>
                  <a:cubicBezTo>
                    <a:pt x="619" y="2562"/>
                    <a:pt x="487" y="2473"/>
                    <a:pt x="376" y="2319"/>
                  </a:cubicBezTo>
                  <a:lnTo>
                    <a:pt x="1" y="2716"/>
                  </a:lnTo>
                  <a:cubicBezTo>
                    <a:pt x="89" y="2827"/>
                    <a:pt x="200" y="2937"/>
                    <a:pt x="332" y="3025"/>
                  </a:cubicBezTo>
                  <a:cubicBezTo>
                    <a:pt x="465" y="3092"/>
                    <a:pt x="619" y="3158"/>
                    <a:pt x="774" y="3224"/>
                  </a:cubicBezTo>
                  <a:cubicBezTo>
                    <a:pt x="928" y="3268"/>
                    <a:pt x="1105" y="3290"/>
                    <a:pt x="1281" y="3290"/>
                  </a:cubicBezTo>
                  <a:cubicBezTo>
                    <a:pt x="1635" y="3290"/>
                    <a:pt x="1899" y="3202"/>
                    <a:pt x="2120" y="3025"/>
                  </a:cubicBezTo>
                  <a:cubicBezTo>
                    <a:pt x="2319" y="2849"/>
                    <a:pt x="2429" y="2628"/>
                    <a:pt x="2429" y="2319"/>
                  </a:cubicBezTo>
                  <a:cubicBezTo>
                    <a:pt x="2429" y="2120"/>
                    <a:pt x="2385" y="1966"/>
                    <a:pt x="2297" y="1855"/>
                  </a:cubicBezTo>
                  <a:cubicBezTo>
                    <a:pt x="2231" y="1723"/>
                    <a:pt x="2120" y="1635"/>
                    <a:pt x="1988" y="1568"/>
                  </a:cubicBezTo>
                  <a:cubicBezTo>
                    <a:pt x="1877" y="1502"/>
                    <a:pt x="1723" y="1436"/>
                    <a:pt x="1590" y="1392"/>
                  </a:cubicBezTo>
                  <a:cubicBezTo>
                    <a:pt x="1458" y="1348"/>
                    <a:pt x="1303" y="1325"/>
                    <a:pt x="1171" y="1281"/>
                  </a:cubicBezTo>
                  <a:cubicBezTo>
                    <a:pt x="1061" y="1237"/>
                    <a:pt x="950" y="1193"/>
                    <a:pt x="862" y="1127"/>
                  </a:cubicBezTo>
                  <a:cubicBezTo>
                    <a:pt x="796" y="1083"/>
                    <a:pt x="752" y="994"/>
                    <a:pt x="752" y="884"/>
                  </a:cubicBezTo>
                  <a:cubicBezTo>
                    <a:pt x="752" y="774"/>
                    <a:pt x="796" y="707"/>
                    <a:pt x="884" y="641"/>
                  </a:cubicBezTo>
                  <a:cubicBezTo>
                    <a:pt x="972" y="575"/>
                    <a:pt x="1105" y="553"/>
                    <a:pt x="1281" y="553"/>
                  </a:cubicBezTo>
                  <a:cubicBezTo>
                    <a:pt x="1436" y="553"/>
                    <a:pt x="1590" y="575"/>
                    <a:pt x="1723" y="641"/>
                  </a:cubicBezTo>
                  <a:cubicBezTo>
                    <a:pt x="1855" y="707"/>
                    <a:pt x="1966" y="796"/>
                    <a:pt x="2054" y="906"/>
                  </a:cubicBezTo>
                  <a:lnTo>
                    <a:pt x="2429" y="531"/>
                  </a:lnTo>
                  <a:cubicBezTo>
                    <a:pt x="2319" y="354"/>
                    <a:pt x="2142" y="222"/>
                    <a:pt x="1966" y="133"/>
                  </a:cubicBezTo>
                  <a:cubicBezTo>
                    <a:pt x="1767" y="45"/>
                    <a:pt x="1546" y="1"/>
                    <a:pt x="13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30"/>
            <p:cNvSpPr/>
            <p:nvPr/>
          </p:nvSpPr>
          <p:spPr>
            <a:xfrm>
              <a:off x="5654425" y="2629825"/>
              <a:ext cx="54675" cy="13825"/>
            </a:xfrm>
            <a:custGeom>
              <a:rect b="b" l="l" r="r" t="t"/>
              <a:pathLst>
                <a:path extrusionOk="0" h="553" w="2187">
                  <a:moveTo>
                    <a:pt x="1" y="0"/>
                  </a:moveTo>
                  <a:lnTo>
                    <a:pt x="1" y="552"/>
                  </a:lnTo>
                  <a:lnTo>
                    <a:pt x="2186" y="552"/>
                  </a:lnTo>
                  <a:lnTo>
                    <a:pt x="218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30"/>
            <p:cNvSpPr/>
            <p:nvPr/>
          </p:nvSpPr>
          <p:spPr>
            <a:xfrm>
              <a:off x="4971175" y="2747375"/>
              <a:ext cx="79500" cy="82250"/>
            </a:xfrm>
            <a:custGeom>
              <a:rect b="b" l="l" r="r" t="t"/>
              <a:pathLst>
                <a:path extrusionOk="0" h="3290" w="3180">
                  <a:moveTo>
                    <a:pt x="1634" y="574"/>
                  </a:moveTo>
                  <a:cubicBezTo>
                    <a:pt x="1833" y="574"/>
                    <a:pt x="1987" y="618"/>
                    <a:pt x="2142" y="707"/>
                  </a:cubicBezTo>
                  <a:cubicBezTo>
                    <a:pt x="2297" y="795"/>
                    <a:pt x="2407" y="928"/>
                    <a:pt x="2495" y="1082"/>
                  </a:cubicBezTo>
                  <a:cubicBezTo>
                    <a:pt x="2584" y="1237"/>
                    <a:pt x="2628" y="1435"/>
                    <a:pt x="2628" y="1656"/>
                  </a:cubicBezTo>
                  <a:cubicBezTo>
                    <a:pt x="2628" y="1965"/>
                    <a:pt x="2517" y="2208"/>
                    <a:pt x="2341" y="2429"/>
                  </a:cubicBezTo>
                  <a:cubicBezTo>
                    <a:pt x="2164" y="2627"/>
                    <a:pt x="1921" y="2716"/>
                    <a:pt x="1634" y="2716"/>
                  </a:cubicBezTo>
                  <a:cubicBezTo>
                    <a:pt x="1436" y="2716"/>
                    <a:pt x="1259" y="2672"/>
                    <a:pt x="1104" y="2583"/>
                  </a:cubicBezTo>
                  <a:cubicBezTo>
                    <a:pt x="950" y="2495"/>
                    <a:pt x="817" y="2362"/>
                    <a:pt x="729" y="2208"/>
                  </a:cubicBezTo>
                  <a:cubicBezTo>
                    <a:pt x="663" y="2031"/>
                    <a:pt x="619" y="1855"/>
                    <a:pt x="619" y="1634"/>
                  </a:cubicBezTo>
                  <a:cubicBezTo>
                    <a:pt x="619" y="1435"/>
                    <a:pt x="663" y="1259"/>
                    <a:pt x="729" y="1082"/>
                  </a:cubicBezTo>
                  <a:cubicBezTo>
                    <a:pt x="817" y="928"/>
                    <a:pt x="950" y="795"/>
                    <a:pt x="1104" y="707"/>
                  </a:cubicBezTo>
                  <a:cubicBezTo>
                    <a:pt x="1259" y="618"/>
                    <a:pt x="1436" y="574"/>
                    <a:pt x="1634" y="574"/>
                  </a:cubicBezTo>
                  <a:close/>
                  <a:moveTo>
                    <a:pt x="1524" y="0"/>
                  </a:moveTo>
                  <a:cubicBezTo>
                    <a:pt x="1237" y="0"/>
                    <a:pt x="972" y="67"/>
                    <a:pt x="751" y="221"/>
                  </a:cubicBezTo>
                  <a:cubicBezTo>
                    <a:pt x="508" y="376"/>
                    <a:pt x="332" y="574"/>
                    <a:pt x="199" y="817"/>
                  </a:cubicBezTo>
                  <a:cubicBezTo>
                    <a:pt x="67" y="1060"/>
                    <a:pt x="1" y="1347"/>
                    <a:pt x="1" y="1656"/>
                  </a:cubicBezTo>
                  <a:cubicBezTo>
                    <a:pt x="1" y="1965"/>
                    <a:pt x="67" y="2230"/>
                    <a:pt x="199" y="2473"/>
                  </a:cubicBezTo>
                  <a:cubicBezTo>
                    <a:pt x="332" y="2738"/>
                    <a:pt x="508" y="2914"/>
                    <a:pt x="751" y="3069"/>
                  </a:cubicBezTo>
                  <a:cubicBezTo>
                    <a:pt x="994" y="3201"/>
                    <a:pt x="1237" y="3290"/>
                    <a:pt x="1524" y="3290"/>
                  </a:cubicBezTo>
                  <a:cubicBezTo>
                    <a:pt x="1767" y="3290"/>
                    <a:pt x="1987" y="3223"/>
                    <a:pt x="2164" y="3135"/>
                  </a:cubicBezTo>
                  <a:cubicBezTo>
                    <a:pt x="2338" y="3039"/>
                    <a:pt x="2477" y="2926"/>
                    <a:pt x="2584" y="2781"/>
                  </a:cubicBezTo>
                  <a:lnTo>
                    <a:pt x="2584" y="2781"/>
                  </a:lnTo>
                  <a:lnTo>
                    <a:pt x="2584" y="3223"/>
                  </a:lnTo>
                  <a:lnTo>
                    <a:pt x="3180" y="3223"/>
                  </a:lnTo>
                  <a:lnTo>
                    <a:pt x="3180" y="67"/>
                  </a:lnTo>
                  <a:lnTo>
                    <a:pt x="2584" y="67"/>
                  </a:lnTo>
                  <a:lnTo>
                    <a:pt x="2584" y="508"/>
                  </a:lnTo>
                  <a:lnTo>
                    <a:pt x="2584" y="508"/>
                  </a:lnTo>
                  <a:cubicBezTo>
                    <a:pt x="2477" y="360"/>
                    <a:pt x="2338" y="232"/>
                    <a:pt x="2164" y="155"/>
                  </a:cubicBezTo>
                  <a:cubicBezTo>
                    <a:pt x="1987" y="45"/>
                    <a:pt x="1767" y="0"/>
                    <a:pt x="15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30"/>
            <p:cNvSpPr/>
            <p:nvPr/>
          </p:nvSpPr>
          <p:spPr>
            <a:xfrm>
              <a:off x="5072175" y="2778825"/>
              <a:ext cx="54675" cy="13825"/>
            </a:xfrm>
            <a:custGeom>
              <a:rect b="b" l="l" r="r" t="t"/>
              <a:pathLst>
                <a:path extrusionOk="0" h="553" w="2187">
                  <a:moveTo>
                    <a:pt x="1" y="1"/>
                  </a:moveTo>
                  <a:lnTo>
                    <a:pt x="1" y="553"/>
                  </a:lnTo>
                  <a:lnTo>
                    <a:pt x="2186" y="553"/>
                  </a:lnTo>
                  <a:lnTo>
                    <a:pt x="218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30"/>
            <p:cNvSpPr/>
            <p:nvPr/>
          </p:nvSpPr>
          <p:spPr>
            <a:xfrm>
              <a:off x="5131775" y="2712600"/>
              <a:ext cx="103775" cy="115375"/>
            </a:xfrm>
            <a:custGeom>
              <a:rect b="b" l="l" r="r" t="t"/>
              <a:pathLst>
                <a:path extrusionOk="0" h="4615" w="4151">
                  <a:moveTo>
                    <a:pt x="1" y="1"/>
                  </a:moveTo>
                  <a:lnTo>
                    <a:pt x="1833" y="4614"/>
                  </a:lnTo>
                  <a:lnTo>
                    <a:pt x="2297" y="4614"/>
                  </a:lnTo>
                  <a:lnTo>
                    <a:pt x="4151" y="1"/>
                  </a:lnTo>
                  <a:lnTo>
                    <a:pt x="3467" y="1"/>
                  </a:lnTo>
                  <a:lnTo>
                    <a:pt x="2065" y="3597"/>
                  </a:lnTo>
                  <a:lnTo>
                    <a:pt x="66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30"/>
            <p:cNvSpPr/>
            <p:nvPr/>
          </p:nvSpPr>
          <p:spPr>
            <a:xfrm>
              <a:off x="5253750" y="2712600"/>
              <a:ext cx="86125" cy="115375"/>
            </a:xfrm>
            <a:custGeom>
              <a:rect b="b" l="l" r="r" t="t"/>
              <a:pathLst>
                <a:path extrusionOk="0" h="4615" w="3445">
                  <a:moveTo>
                    <a:pt x="1678" y="552"/>
                  </a:moveTo>
                  <a:cubicBezTo>
                    <a:pt x="1943" y="552"/>
                    <a:pt x="2164" y="619"/>
                    <a:pt x="2296" y="773"/>
                  </a:cubicBezTo>
                  <a:cubicBezTo>
                    <a:pt x="2451" y="928"/>
                    <a:pt x="2517" y="1104"/>
                    <a:pt x="2517" y="1325"/>
                  </a:cubicBezTo>
                  <a:cubicBezTo>
                    <a:pt x="2517" y="1546"/>
                    <a:pt x="2451" y="1745"/>
                    <a:pt x="2296" y="1877"/>
                  </a:cubicBezTo>
                  <a:cubicBezTo>
                    <a:pt x="2142" y="2009"/>
                    <a:pt x="1943" y="2076"/>
                    <a:pt x="1678" y="2076"/>
                  </a:cubicBezTo>
                  <a:lnTo>
                    <a:pt x="641" y="2076"/>
                  </a:lnTo>
                  <a:lnTo>
                    <a:pt x="641" y="552"/>
                  </a:lnTo>
                  <a:close/>
                  <a:moveTo>
                    <a:pt x="0" y="1"/>
                  </a:moveTo>
                  <a:lnTo>
                    <a:pt x="0" y="4614"/>
                  </a:lnTo>
                  <a:lnTo>
                    <a:pt x="641" y="4614"/>
                  </a:lnTo>
                  <a:lnTo>
                    <a:pt x="641" y="2606"/>
                  </a:lnTo>
                  <a:lnTo>
                    <a:pt x="1047" y="2606"/>
                  </a:lnTo>
                  <a:lnTo>
                    <a:pt x="2650" y="4614"/>
                  </a:lnTo>
                  <a:lnTo>
                    <a:pt x="3444" y="4614"/>
                  </a:lnTo>
                  <a:lnTo>
                    <a:pt x="1804" y="2604"/>
                  </a:lnTo>
                  <a:lnTo>
                    <a:pt x="1804" y="2604"/>
                  </a:lnTo>
                  <a:cubicBezTo>
                    <a:pt x="2051" y="2594"/>
                    <a:pt x="2276" y="2548"/>
                    <a:pt x="2451" y="2451"/>
                  </a:cubicBezTo>
                  <a:cubicBezTo>
                    <a:pt x="2672" y="2341"/>
                    <a:pt x="2848" y="2186"/>
                    <a:pt x="2959" y="1987"/>
                  </a:cubicBezTo>
                  <a:cubicBezTo>
                    <a:pt x="3069" y="1789"/>
                    <a:pt x="3135" y="1568"/>
                    <a:pt x="3135" y="1303"/>
                  </a:cubicBezTo>
                  <a:cubicBezTo>
                    <a:pt x="3135" y="1060"/>
                    <a:pt x="3069" y="839"/>
                    <a:pt x="2959" y="641"/>
                  </a:cubicBezTo>
                  <a:cubicBezTo>
                    <a:pt x="2848" y="442"/>
                    <a:pt x="2672" y="288"/>
                    <a:pt x="2451" y="177"/>
                  </a:cubicBezTo>
                  <a:cubicBezTo>
                    <a:pt x="2252" y="67"/>
                    <a:pt x="1987" y="1"/>
                    <a:pt x="17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30"/>
            <p:cNvSpPr/>
            <p:nvPr/>
          </p:nvSpPr>
          <p:spPr>
            <a:xfrm>
              <a:off x="5355850" y="2712600"/>
              <a:ext cx="76750" cy="115375"/>
            </a:xfrm>
            <a:custGeom>
              <a:rect b="b" l="l" r="r" t="t"/>
              <a:pathLst>
                <a:path extrusionOk="0" h="4615" w="3070">
                  <a:moveTo>
                    <a:pt x="1" y="1"/>
                  </a:moveTo>
                  <a:lnTo>
                    <a:pt x="1" y="4614"/>
                  </a:lnTo>
                  <a:lnTo>
                    <a:pt x="3069" y="4614"/>
                  </a:lnTo>
                  <a:lnTo>
                    <a:pt x="3069" y="4040"/>
                  </a:lnTo>
                  <a:lnTo>
                    <a:pt x="619" y="4040"/>
                  </a:lnTo>
                  <a:lnTo>
                    <a:pt x="619" y="2517"/>
                  </a:lnTo>
                  <a:lnTo>
                    <a:pt x="2848" y="2517"/>
                  </a:lnTo>
                  <a:lnTo>
                    <a:pt x="2848" y="1987"/>
                  </a:lnTo>
                  <a:lnTo>
                    <a:pt x="619" y="1987"/>
                  </a:lnTo>
                  <a:lnTo>
                    <a:pt x="619" y="575"/>
                  </a:lnTo>
                  <a:lnTo>
                    <a:pt x="3025" y="575"/>
                  </a:lnTo>
                  <a:lnTo>
                    <a:pt x="302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30"/>
            <p:cNvSpPr/>
            <p:nvPr/>
          </p:nvSpPr>
          <p:spPr>
            <a:xfrm>
              <a:off x="4773050" y="2858300"/>
              <a:ext cx="79500" cy="120350"/>
            </a:xfrm>
            <a:custGeom>
              <a:rect b="b" l="l" r="r" t="t"/>
              <a:pathLst>
                <a:path extrusionOk="0" h="4814" w="3180">
                  <a:moveTo>
                    <a:pt x="1612" y="2098"/>
                  </a:moveTo>
                  <a:cubicBezTo>
                    <a:pt x="1811" y="2098"/>
                    <a:pt x="1987" y="2142"/>
                    <a:pt x="2120" y="2230"/>
                  </a:cubicBezTo>
                  <a:cubicBezTo>
                    <a:pt x="2274" y="2319"/>
                    <a:pt x="2407" y="2451"/>
                    <a:pt x="2473" y="2606"/>
                  </a:cubicBezTo>
                  <a:cubicBezTo>
                    <a:pt x="2561" y="2760"/>
                    <a:pt x="2605" y="2959"/>
                    <a:pt x="2605" y="3180"/>
                  </a:cubicBezTo>
                  <a:cubicBezTo>
                    <a:pt x="2605" y="3378"/>
                    <a:pt x="2561" y="3555"/>
                    <a:pt x="2495" y="3731"/>
                  </a:cubicBezTo>
                  <a:cubicBezTo>
                    <a:pt x="2407" y="3886"/>
                    <a:pt x="2296" y="4018"/>
                    <a:pt x="2142" y="4107"/>
                  </a:cubicBezTo>
                  <a:cubicBezTo>
                    <a:pt x="1987" y="4195"/>
                    <a:pt x="1811" y="4239"/>
                    <a:pt x="1612" y="4239"/>
                  </a:cubicBezTo>
                  <a:cubicBezTo>
                    <a:pt x="1413" y="4239"/>
                    <a:pt x="1237" y="4195"/>
                    <a:pt x="1082" y="4107"/>
                  </a:cubicBezTo>
                  <a:cubicBezTo>
                    <a:pt x="950" y="4018"/>
                    <a:pt x="817" y="3886"/>
                    <a:pt x="729" y="3731"/>
                  </a:cubicBezTo>
                  <a:cubicBezTo>
                    <a:pt x="641" y="3555"/>
                    <a:pt x="596" y="3378"/>
                    <a:pt x="596" y="3157"/>
                  </a:cubicBezTo>
                  <a:cubicBezTo>
                    <a:pt x="596" y="2959"/>
                    <a:pt x="641" y="2782"/>
                    <a:pt x="729" y="2606"/>
                  </a:cubicBezTo>
                  <a:cubicBezTo>
                    <a:pt x="817" y="2451"/>
                    <a:pt x="950" y="2319"/>
                    <a:pt x="1082" y="2230"/>
                  </a:cubicBezTo>
                  <a:cubicBezTo>
                    <a:pt x="1237" y="2142"/>
                    <a:pt x="1413" y="2098"/>
                    <a:pt x="1612" y="2098"/>
                  </a:cubicBezTo>
                  <a:close/>
                  <a:moveTo>
                    <a:pt x="2583" y="1"/>
                  </a:moveTo>
                  <a:lnTo>
                    <a:pt x="2583" y="2064"/>
                  </a:lnTo>
                  <a:lnTo>
                    <a:pt x="2583" y="2064"/>
                  </a:lnTo>
                  <a:cubicBezTo>
                    <a:pt x="2475" y="1901"/>
                    <a:pt x="2329" y="1761"/>
                    <a:pt x="2164" y="1678"/>
                  </a:cubicBezTo>
                  <a:cubicBezTo>
                    <a:pt x="1965" y="1568"/>
                    <a:pt x="1744" y="1524"/>
                    <a:pt x="1524" y="1524"/>
                  </a:cubicBezTo>
                  <a:cubicBezTo>
                    <a:pt x="1237" y="1524"/>
                    <a:pt x="972" y="1590"/>
                    <a:pt x="729" y="1745"/>
                  </a:cubicBezTo>
                  <a:cubicBezTo>
                    <a:pt x="508" y="1899"/>
                    <a:pt x="332" y="2098"/>
                    <a:pt x="199" y="2341"/>
                  </a:cubicBezTo>
                  <a:cubicBezTo>
                    <a:pt x="67" y="2583"/>
                    <a:pt x="0" y="2870"/>
                    <a:pt x="0" y="3180"/>
                  </a:cubicBezTo>
                  <a:cubicBezTo>
                    <a:pt x="0" y="3489"/>
                    <a:pt x="67" y="3754"/>
                    <a:pt x="199" y="3996"/>
                  </a:cubicBezTo>
                  <a:cubicBezTo>
                    <a:pt x="332" y="4261"/>
                    <a:pt x="508" y="4438"/>
                    <a:pt x="729" y="4592"/>
                  </a:cubicBezTo>
                  <a:cubicBezTo>
                    <a:pt x="972" y="4725"/>
                    <a:pt x="1237" y="4813"/>
                    <a:pt x="1524" y="4813"/>
                  </a:cubicBezTo>
                  <a:cubicBezTo>
                    <a:pt x="1766" y="4813"/>
                    <a:pt x="1965" y="4747"/>
                    <a:pt x="2164" y="4659"/>
                  </a:cubicBezTo>
                  <a:cubicBezTo>
                    <a:pt x="2340" y="4560"/>
                    <a:pt x="2465" y="4445"/>
                    <a:pt x="2583" y="4296"/>
                  </a:cubicBezTo>
                  <a:lnTo>
                    <a:pt x="2583" y="4296"/>
                  </a:lnTo>
                  <a:lnTo>
                    <a:pt x="2583" y="4747"/>
                  </a:lnTo>
                  <a:lnTo>
                    <a:pt x="3179" y="4747"/>
                  </a:lnTo>
                  <a:lnTo>
                    <a:pt x="317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30"/>
            <p:cNvSpPr/>
            <p:nvPr/>
          </p:nvSpPr>
          <p:spPr>
            <a:xfrm>
              <a:off x="4869075" y="2896375"/>
              <a:ext cx="79500" cy="82275"/>
            </a:xfrm>
            <a:custGeom>
              <a:rect b="b" l="l" r="r" t="t"/>
              <a:pathLst>
                <a:path extrusionOk="0" h="3291" w="3180">
                  <a:moveTo>
                    <a:pt x="1634" y="575"/>
                  </a:moveTo>
                  <a:cubicBezTo>
                    <a:pt x="1833" y="575"/>
                    <a:pt x="2009" y="619"/>
                    <a:pt x="2164" y="707"/>
                  </a:cubicBezTo>
                  <a:cubicBezTo>
                    <a:pt x="2296" y="796"/>
                    <a:pt x="2429" y="928"/>
                    <a:pt x="2495" y="1083"/>
                  </a:cubicBezTo>
                  <a:cubicBezTo>
                    <a:pt x="2583" y="1237"/>
                    <a:pt x="2628" y="1436"/>
                    <a:pt x="2628" y="1657"/>
                  </a:cubicBezTo>
                  <a:cubicBezTo>
                    <a:pt x="2628" y="1966"/>
                    <a:pt x="2539" y="2208"/>
                    <a:pt x="2363" y="2429"/>
                  </a:cubicBezTo>
                  <a:cubicBezTo>
                    <a:pt x="2164" y="2628"/>
                    <a:pt x="1943" y="2716"/>
                    <a:pt x="1634" y="2716"/>
                  </a:cubicBezTo>
                  <a:cubicBezTo>
                    <a:pt x="1436" y="2716"/>
                    <a:pt x="1259" y="2672"/>
                    <a:pt x="1104" y="2584"/>
                  </a:cubicBezTo>
                  <a:cubicBezTo>
                    <a:pt x="950" y="2495"/>
                    <a:pt x="839" y="2363"/>
                    <a:pt x="751" y="2208"/>
                  </a:cubicBezTo>
                  <a:cubicBezTo>
                    <a:pt x="663" y="2032"/>
                    <a:pt x="619" y="1855"/>
                    <a:pt x="619" y="1634"/>
                  </a:cubicBezTo>
                  <a:cubicBezTo>
                    <a:pt x="619" y="1436"/>
                    <a:pt x="663" y="1259"/>
                    <a:pt x="751" y="1083"/>
                  </a:cubicBezTo>
                  <a:cubicBezTo>
                    <a:pt x="839" y="928"/>
                    <a:pt x="950" y="796"/>
                    <a:pt x="1104" y="707"/>
                  </a:cubicBezTo>
                  <a:cubicBezTo>
                    <a:pt x="1259" y="619"/>
                    <a:pt x="1436" y="575"/>
                    <a:pt x="1634" y="575"/>
                  </a:cubicBezTo>
                  <a:close/>
                  <a:moveTo>
                    <a:pt x="1546" y="1"/>
                  </a:moveTo>
                  <a:cubicBezTo>
                    <a:pt x="1259" y="1"/>
                    <a:pt x="994" y="67"/>
                    <a:pt x="751" y="222"/>
                  </a:cubicBezTo>
                  <a:cubicBezTo>
                    <a:pt x="530" y="376"/>
                    <a:pt x="332" y="575"/>
                    <a:pt x="199" y="818"/>
                  </a:cubicBezTo>
                  <a:cubicBezTo>
                    <a:pt x="67" y="1060"/>
                    <a:pt x="1" y="1347"/>
                    <a:pt x="1" y="1657"/>
                  </a:cubicBezTo>
                  <a:cubicBezTo>
                    <a:pt x="1" y="1966"/>
                    <a:pt x="67" y="2231"/>
                    <a:pt x="199" y="2473"/>
                  </a:cubicBezTo>
                  <a:cubicBezTo>
                    <a:pt x="332" y="2738"/>
                    <a:pt x="530" y="2915"/>
                    <a:pt x="751" y="3069"/>
                  </a:cubicBezTo>
                  <a:cubicBezTo>
                    <a:pt x="994" y="3202"/>
                    <a:pt x="1259" y="3290"/>
                    <a:pt x="1546" y="3290"/>
                  </a:cubicBezTo>
                  <a:cubicBezTo>
                    <a:pt x="1789" y="3290"/>
                    <a:pt x="1987" y="3224"/>
                    <a:pt x="2186" y="3136"/>
                  </a:cubicBezTo>
                  <a:cubicBezTo>
                    <a:pt x="2340" y="3039"/>
                    <a:pt x="2478" y="2926"/>
                    <a:pt x="2583" y="2781"/>
                  </a:cubicBezTo>
                  <a:lnTo>
                    <a:pt x="2583" y="2781"/>
                  </a:lnTo>
                  <a:lnTo>
                    <a:pt x="2583" y="3224"/>
                  </a:lnTo>
                  <a:lnTo>
                    <a:pt x="3180" y="3224"/>
                  </a:lnTo>
                  <a:lnTo>
                    <a:pt x="3180" y="67"/>
                  </a:lnTo>
                  <a:lnTo>
                    <a:pt x="2583" y="67"/>
                  </a:lnTo>
                  <a:lnTo>
                    <a:pt x="2583" y="509"/>
                  </a:lnTo>
                  <a:lnTo>
                    <a:pt x="2583" y="509"/>
                  </a:lnTo>
                  <a:cubicBezTo>
                    <a:pt x="2478" y="360"/>
                    <a:pt x="2340" y="232"/>
                    <a:pt x="2186" y="155"/>
                  </a:cubicBezTo>
                  <a:cubicBezTo>
                    <a:pt x="1987" y="45"/>
                    <a:pt x="1789" y="1"/>
                    <a:pt x="15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30"/>
            <p:cNvSpPr/>
            <p:nvPr/>
          </p:nvSpPr>
          <p:spPr>
            <a:xfrm>
              <a:off x="4963450" y="2896375"/>
              <a:ext cx="61275" cy="82275"/>
            </a:xfrm>
            <a:custGeom>
              <a:rect b="b" l="l" r="r" t="t"/>
              <a:pathLst>
                <a:path extrusionOk="0" h="3291" w="2451">
                  <a:moveTo>
                    <a:pt x="1303" y="1"/>
                  </a:moveTo>
                  <a:cubicBezTo>
                    <a:pt x="1082" y="1"/>
                    <a:pt x="884" y="45"/>
                    <a:pt x="707" y="111"/>
                  </a:cubicBezTo>
                  <a:cubicBezTo>
                    <a:pt x="552" y="200"/>
                    <a:pt x="420" y="310"/>
                    <a:pt x="332" y="442"/>
                  </a:cubicBezTo>
                  <a:cubicBezTo>
                    <a:pt x="221" y="575"/>
                    <a:pt x="177" y="751"/>
                    <a:pt x="177" y="928"/>
                  </a:cubicBezTo>
                  <a:cubicBezTo>
                    <a:pt x="177" y="1127"/>
                    <a:pt x="221" y="1281"/>
                    <a:pt x="310" y="1392"/>
                  </a:cubicBezTo>
                  <a:cubicBezTo>
                    <a:pt x="376" y="1502"/>
                    <a:pt x="486" y="1590"/>
                    <a:pt x="619" y="1657"/>
                  </a:cubicBezTo>
                  <a:cubicBezTo>
                    <a:pt x="751" y="1723"/>
                    <a:pt x="884" y="1789"/>
                    <a:pt x="1016" y="1833"/>
                  </a:cubicBezTo>
                  <a:cubicBezTo>
                    <a:pt x="1171" y="1855"/>
                    <a:pt x="1303" y="1899"/>
                    <a:pt x="1435" y="1944"/>
                  </a:cubicBezTo>
                  <a:cubicBezTo>
                    <a:pt x="1568" y="1988"/>
                    <a:pt x="1656" y="2054"/>
                    <a:pt x="1745" y="2120"/>
                  </a:cubicBezTo>
                  <a:cubicBezTo>
                    <a:pt x="1833" y="2164"/>
                    <a:pt x="1877" y="2253"/>
                    <a:pt x="1877" y="2385"/>
                  </a:cubicBezTo>
                  <a:cubicBezTo>
                    <a:pt x="1877" y="2495"/>
                    <a:pt x="1811" y="2584"/>
                    <a:pt x="1722" y="2650"/>
                  </a:cubicBezTo>
                  <a:cubicBezTo>
                    <a:pt x="1612" y="2716"/>
                    <a:pt x="1480" y="2738"/>
                    <a:pt x="1281" y="2738"/>
                  </a:cubicBezTo>
                  <a:cubicBezTo>
                    <a:pt x="1104" y="2738"/>
                    <a:pt x="928" y="2716"/>
                    <a:pt x="795" y="2650"/>
                  </a:cubicBezTo>
                  <a:cubicBezTo>
                    <a:pt x="641" y="2562"/>
                    <a:pt x="508" y="2473"/>
                    <a:pt x="398" y="2319"/>
                  </a:cubicBezTo>
                  <a:lnTo>
                    <a:pt x="1" y="2716"/>
                  </a:lnTo>
                  <a:cubicBezTo>
                    <a:pt x="111" y="2827"/>
                    <a:pt x="221" y="2937"/>
                    <a:pt x="354" y="3025"/>
                  </a:cubicBezTo>
                  <a:cubicBezTo>
                    <a:pt x="486" y="3091"/>
                    <a:pt x="619" y="3158"/>
                    <a:pt x="773" y="3224"/>
                  </a:cubicBezTo>
                  <a:cubicBezTo>
                    <a:pt x="928" y="3268"/>
                    <a:pt x="1104" y="3290"/>
                    <a:pt x="1281" y="3290"/>
                  </a:cubicBezTo>
                  <a:cubicBezTo>
                    <a:pt x="1634" y="3290"/>
                    <a:pt x="1921" y="3202"/>
                    <a:pt x="2120" y="3025"/>
                  </a:cubicBezTo>
                  <a:cubicBezTo>
                    <a:pt x="2341" y="2849"/>
                    <a:pt x="2451" y="2628"/>
                    <a:pt x="2451" y="2319"/>
                  </a:cubicBezTo>
                  <a:cubicBezTo>
                    <a:pt x="2451" y="2120"/>
                    <a:pt x="2407" y="1966"/>
                    <a:pt x="2319" y="1855"/>
                  </a:cubicBezTo>
                  <a:cubicBezTo>
                    <a:pt x="2230" y="1723"/>
                    <a:pt x="2142" y="1634"/>
                    <a:pt x="2009" y="1568"/>
                  </a:cubicBezTo>
                  <a:cubicBezTo>
                    <a:pt x="1877" y="1502"/>
                    <a:pt x="1745" y="1436"/>
                    <a:pt x="1590" y="1392"/>
                  </a:cubicBezTo>
                  <a:cubicBezTo>
                    <a:pt x="1458" y="1347"/>
                    <a:pt x="1325" y="1325"/>
                    <a:pt x="1193" y="1281"/>
                  </a:cubicBezTo>
                  <a:cubicBezTo>
                    <a:pt x="1060" y="1237"/>
                    <a:pt x="950" y="1193"/>
                    <a:pt x="884" y="1127"/>
                  </a:cubicBezTo>
                  <a:cubicBezTo>
                    <a:pt x="795" y="1083"/>
                    <a:pt x="751" y="994"/>
                    <a:pt x="751" y="884"/>
                  </a:cubicBezTo>
                  <a:cubicBezTo>
                    <a:pt x="751" y="774"/>
                    <a:pt x="795" y="707"/>
                    <a:pt x="884" y="641"/>
                  </a:cubicBezTo>
                  <a:cubicBezTo>
                    <a:pt x="994" y="575"/>
                    <a:pt x="1126" y="553"/>
                    <a:pt x="1281" y="553"/>
                  </a:cubicBezTo>
                  <a:cubicBezTo>
                    <a:pt x="1458" y="553"/>
                    <a:pt x="1590" y="575"/>
                    <a:pt x="1722" y="641"/>
                  </a:cubicBezTo>
                  <a:cubicBezTo>
                    <a:pt x="1855" y="707"/>
                    <a:pt x="1965" y="796"/>
                    <a:pt x="2054" y="906"/>
                  </a:cubicBezTo>
                  <a:lnTo>
                    <a:pt x="2451" y="531"/>
                  </a:lnTo>
                  <a:cubicBezTo>
                    <a:pt x="2319" y="354"/>
                    <a:pt x="2164" y="222"/>
                    <a:pt x="1965" y="133"/>
                  </a:cubicBezTo>
                  <a:cubicBezTo>
                    <a:pt x="1767" y="45"/>
                    <a:pt x="1546" y="1"/>
                    <a:pt x="13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30"/>
            <p:cNvSpPr/>
            <p:nvPr/>
          </p:nvSpPr>
          <p:spPr>
            <a:xfrm>
              <a:off x="5041275" y="2858300"/>
              <a:ext cx="70650" cy="118675"/>
            </a:xfrm>
            <a:custGeom>
              <a:rect b="b" l="l" r="r" t="t"/>
              <a:pathLst>
                <a:path extrusionOk="0" h="4747" w="2826">
                  <a:moveTo>
                    <a:pt x="0" y="1"/>
                  </a:moveTo>
                  <a:lnTo>
                    <a:pt x="0" y="4747"/>
                  </a:lnTo>
                  <a:lnTo>
                    <a:pt x="596" y="4747"/>
                  </a:lnTo>
                  <a:lnTo>
                    <a:pt x="596" y="2915"/>
                  </a:lnTo>
                  <a:cubicBezTo>
                    <a:pt x="596" y="2738"/>
                    <a:pt x="618" y="2606"/>
                    <a:pt x="707" y="2473"/>
                  </a:cubicBezTo>
                  <a:cubicBezTo>
                    <a:pt x="773" y="2363"/>
                    <a:pt x="861" y="2252"/>
                    <a:pt x="994" y="2186"/>
                  </a:cubicBezTo>
                  <a:cubicBezTo>
                    <a:pt x="1104" y="2120"/>
                    <a:pt x="1259" y="2076"/>
                    <a:pt x="1413" y="2076"/>
                  </a:cubicBezTo>
                  <a:cubicBezTo>
                    <a:pt x="1656" y="2076"/>
                    <a:pt x="1855" y="2164"/>
                    <a:pt x="1987" y="2319"/>
                  </a:cubicBezTo>
                  <a:cubicBezTo>
                    <a:pt x="2142" y="2473"/>
                    <a:pt x="2230" y="2672"/>
                    <a:pt x="2230" y="2915"/>
                  </a:cubicBezTo>
                  <a:lnTo>
                    <a:pt x="2230" y="4747"/>
                  </a:lnTo>
                  <a:lnTo>
                    <a:pt x="2826" y="4747"/>
                  </a:lnTo>
                  <a:lnTo>
                    <a:pt x="2826" y="2782"/>
                  </a:lnTo>
                  <a:cubicBezTo>
                    <a:pt x="2826" y="2539"/>
                    <a:pt x="2760" y="2319"/>
                    <a:pt x="2649" y="2120"/>
                  </a:cubicBezTo>
                  <a:cubicBezTo>
                    <a:pt x="2561" y="1943"/>
                    <a:pt x="2407" y="1789"/>
                    <a:pt x="2230" y="1678"/>
                  </a:cubicBezTo>
                  <a:cubicBezTo>
                    <a:pt x="2031" y="1590"/>
                    <a:pt x="1833" y="1524"/>
                    <a:pt x="1590" y="1524"/>
                  </a:cubicBezTo>
                  <a:cubicBezTo>
                    <a:pt x="1347" y="1524"/>
                    <a:pt x="1148" y="1590"/>
                    <a:pt x="950" y="1700"/>
                  </a:cubicBezTo>
                  <a:cubicBezTo>
                    <a:pt x="801" y="1767"/>
                    <a:pt x="689" y="1870"/>
                    <a:pt x="596" y="1991"/>
                  </a:cubicBezTo>
                  <a:lnTo>
                    <a:pt x="596" y="1991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30"/>
            <p:cNvSpPr/>
            <p:nvPr/>
          </p:nvSpPr>
          <p:spPr>
            <a:xfrm>
              <a:off x="5131775" y="2858300"/>
              <a:ext cx="79500" cy="120350"/>
            </a:xfrm>
            <a:custGeom>
              <a:rect b="b" l="l" r="r" t="t"/>
              <a:pathLst>
                <a:path extrusionOk="0" h="4814" w="3180">
                  <a:moveTo>
                    <a:pt x="1568" y="2098"/>
                  </a:moveTo>
                  <a:cubicBezTo>
                    <a:pt x="1767" y="2098"/>
                    <a:pt x="1943" y="2142"/>
                    <a:pt x="2076" y="2230"/>
                  </a:cubicBezTo>
                  <a:cubicBezTo>
                    <a:pt x="2230" y="2319"/>
                    <a:pt x="2363" y="2451"/>
                    <a:pt x="2451" y="2606"/>
                  </a:cubicBezTo>
                  <a:cubicBezTo>
                    <a:pt x="2539" y="2760"/>
                    <a:pt x="2584" y="2959"/>
                    <a:pt x="2584" y="3157"/>
                  </a:cubicBezTo>
                  <a:cubicBezTo>
                    <a:pt x="2584" y="3378"/>
                    <a:pt x="2539" y="3555"/>
                    <a:pt x="2451" y="3731"/>
                  </a:cubicBezTo>
                  <a:cubicBezTo>
                    <a:pt x="2363" y="3886"/>
                    <a:pt x="2230" y="4018"/>
                    <a:pt x="2076" y="4107"/>
                  </a:cubicBezTo>
                  <a:cubicBezTo>
                    <a:pt x="1943" y="4195"/>
                    <a:pt x="1767" y="4239"/>
                    <a:pt x="1568" y="4239"/>
                  </a:cubicBezTo>
                  <a:cubicBezTo>
                    <a:pt x="1369" y="4239"/>
                    <a:pt x="1193" y="4195"/>
                    <a:pt x="1038" y="4107"/>
                  </a:cubicBezTo>
                  <a:cubicBezTo>
                    <a:pt x="884" y="4018"/>
                    <a:pt x="773" y="3886"/>
                    <a:pt x="685" y="3731"/>
                  </a:cubicBezTo>
                  <a:cubicBezTo>
                    <a:pt x="619" y="3555"/>
                    <a:pt x="575" y="3378"/>
                    <a:pt x="575" y="3180"/>
                  </a:cubicBezTo>
                  <a:cubicBezTo>
                    <a:pt x="575" y="2959"/>
                    <a:pt x="619" y="2760"/>
                    <a:pt x="685" y="2606"/>
                  </a:cubicBezTo>
                  <a:cubicBezTo>
                    <a:pt x="773" y="2451"/>
                    <a:pt x="906" y="2319"/>
                    <a:pt x="1038" y="2230"/>
                  </a:cubicBezTo>
                  <a:cubicBezTo>
                    <a:pt x="1193" y="2142"/>
                    <a:pt x="1369" y="2098"/>
                    <a:pt x="1568" y="2098"/>
                  </a:cubicBezTo>
                  <a:close/>
                  <a:moveTo>
                    <a:pt x="1" y="1"/>
                  </a:moveTo>
                  <a:lnTo>
                    <a:pt x="1" y="4747"/>
                  </a:lnTo>
                  <a:lnTo>
                    <a:pt x="597" y="4747"/>
                  </a:lnTo>
                  <a:lnTo>
                    <a:pt x="597" y="4304"/>
                  </a:lnTo>
                  <a:lnTo>
                    <a:pt x="597" y="4304"/>
                  </a:lnTo>
                  <a:cubicBezTo>
                    <a:pt x="703" y="4449"/>
                    <a:pt x="843" y="4562"/>
                    <a:pt x="1016" y="4659"/>
                  </a:cubicBezTo>
                  <a:cubicBezTo>
                    <a:pt x="1215" y="4747"/>
                    <a:pt x="1414" y="4813"/>
                    <a:pt x="1656" y="4813"/>
                  </a:cubicBezTo>
                  <a:cubicBezTo>
                    <a:pt x="1943" y="4813"/>
                    <a:pt x="2208" y="4725"/>
                    <a:pt x="2429" y="4592"/>
                  </a:cubicBezTo>
                  <a:cubicBezTo>
                    <a:pt x="2672" y="4438"/>
                    <a:pt x="2848" y="4261"/>
                    <a:pt x="2981" y="3996"/>
                  </a:cubicBezTo>
                  <a:cubicBezTo>
                    <a:pt x="3113" y="3754"/>
                    <a:pt x="3180" y="3489"/>
                    <a:pt x="3180" y="3180"/>
                  </a:cubicBezTo>
                  <a:cubicBezTo>
                    <a:pt x="3180" y="2870"/>
                    <a:pt x="3113" y="2583"/>
                    <a:pt x="2981" y="2341"/>
                  </a:cubicBezTo>
                  <a:cubicBezTo>
                    <a:pt x="2848" y="2098"/>
                    <a:pt x="2672" y="1899"/>
                    <a:pt x="2429" y="1745"/>
                  </a:cubicBezTo>
                  <a:cubicBezTo>
                    <a:pt x="2208" y="1590"/>
                    <a:pt x="1943" y="1524"/>
                    <a:pt x="1656" y="1524"/>
                  </a:cubicBezTo>
                  <a:cubicBezTo>
                    <a:pt x="1436" y="1524"/>
                    <a:pt x="1215" y="1568"/>
                    <a:pt x="1016" y="1678"/>
                  </a:cubicBezTo>
                  <a:cubicBezTo>
                    <a:pt x="859" y="1757"/>
                    <a:pt x="719" y="1888"/>
                    <a:pt x="597" y="2041"/>
                  </a:cubicBezTo>
                  <a:lnTo>
                    <a:pt x="597" y="2041"/>
                  </a:lnTo>
                  <a:lnTo>
                    <a:pt x="59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30"/>
            <p:cNvSpPr/>
            <p:nvPr/>
          </p:nvSpPr>
          <p:spPr>
            <a:xfrm>
              <a:off x="5223400" y="2896375"/>
              <a:ext cx="81700" cy="82275"/>
            </a:xfrm>
            <a:custGeom>
              <a:rect b="b" l="l" r="r" t="t"/>
              <a:pathLst>
                <a:path extrusionOk="0" h="3291" w="3268">
                  <a:moveTo>
                    <a:pt x="1634" y="575"/>
                  </a:moveTo>
                  <a:cubicBezTo>
                    <a:pt x="1833" y="575"/>
                    <a:pt x="2009" y="619"/>
                    <a:pt x="2164" y="729"/>
                  </a:cubicBezTo>
                  <a:cubicBezTo>
                    <a:pt x="2318" y="818"/>
                    <a:pt x="2429" y="928"/>
                    <a:pt x="2517" y="1083"/>
                  </a:cubicBezTo>
                  <a:cubicBezTo>
                    <a:pt x="2605" y="1259"/>
                    <a:pt x="2649" y="1436"/>
                    <a:pt x="2649" y="1634"/>
                  </a:cubicBezTo>
                  <a:cubicBezTo>
                    <a:pt x="2649" y="1833"/>
                    <a:pt x="2605" y="2032"/>
                    <a:pt x="2517" y="2186"/>
                  </a:cubicBezTo>
                  <a:cubicBezTo>
                    <a:pt x="2429" y="2341"/>
                    <a:pt x="2318" y="2473"/>
                    <a:pt x="2164" y="2562"/>
                  </a:cubicBezTo>
                  <a:cubicBezTo>
                    <a:pt x="2009" y="2650"/>
                    <a:pt x="1833" y="2716"/>
                    <a:pt x="1634" y="2716"/>
                  </a:cubicBezTo>
                  <a:cubicBezTo>
                    <a:pt x="1435" y="2716"/>
                    <a:pt x="1259" y="2650"/>
                    <a:pt x="1104" y="2562"/>
                  </a:cubicBezTo>
                  <a:cubicBezTo>
                    <a:pt x="950" y="2473"/>
                    <a:pt x="817" y="2341"/>
                    <a:pt x="729" y="2186"/>
                  </a:cubicBezTo>
                  <a:cubicBezTo>
                    <a:pt x="640" y="2032"/>
                    <a:pt x="596" y="1833"/>
                    <a:pt x="596" y="1634"/>
                  </a:cubicBezTo>
                  <a:cubicBezTo>
                    <a:pt x="596" y="1436"/>
                    <a:pt x="640" y="1259"/>
                    <a:pt x="729" y="1083"/>
                  </a:cubicBezTo>
                  <a:cubicBezTo>
                    <a:pt x="817" y="928"/>
                    <a:pt x="950" y="818"/>
                    <a:pt x="1104" y="729"/>
                  </a:cubicBezTo>
                  <a:cubicBezTo>
                    <a:pt x="1259" y="619"/>
                    <a:pt x="1435" y="575"/>
                    <a:pt x="1634" y="575"/>
                  </a:cubicBezTo>
                  <a:close/>
                  <a:moveTo>
                    <a:pt x="1634" y="1"/>
                  </a:moveTo>
                  <a:cubicBezTo>
                    <a:pt x="1325" y="1"/>
                    <a:pt x="1038" y="67"/>
                    <a:pt x="795" y="222"/>
                  </a:cubicBezTo>
                  <a:cubicBezTo>
                    <a:pt x="552" y="376"/>
                    <a:pt x="354" y="575"/>
                    <a:pt x="199" y="818"/>
                  </a:cubicBezTo>
                  <a:cubicBezTo>
                    <a:pt x="67" y="1060"/>
                    <a:pt x="0" y="1325"/>
                    <a:pt x="0" y="1634"/>
                  </a:cubicBezTo>
                  <a:cubicBezTo>
                    <a:pt x="0" y="1944"/>
                    <a:pt x="67" y="2231"/>
                    <a:pt x="199" y="2473"/>
                  </a:cubicBezTo>
                  <a:cubicBezTo>
                    <a:pt x="354" y="2716"/>
                    <a:pt x="552" y="2915"/>
                    <a:pt x="795" y="3069"/>
                  </a:cubicBezTo>
                  <a:cubicBezTo>
                    <a:pt x="1038" y="3202"/>
                    <a:pt x="1325" y="3290"/>
                    <a:pt x="1634" y="3290"/>
                  </a:cubicBezTo>
                  <a:cubicBezTo>
                    <a:pt x="1943" y="3290"/>
                    <a:pt x="2208" y="3202"/>
                    <a:pt x="2451" y="3069"/>
                  </a:cubicBezTo>
                  <a:cubicBezTo>
                    <a:pt x="2716" y="2915"/>
                    <a:pt x="2914" y="2716"/>
                    <a:pt x="3047" y="2473"/>
                  </a:cubicBezTo>
                  <a:cubicBezTo>
                    <a:pt x="3201" y="2231"/>
                    <a:pt x="3268" y="1944"/>
                    <a:pt x="3268" y="1634"/>
                  </a:cubicBezTo>
                  <a:cubicBezTo>
                    <a:pt x="3268" y="1325"/>
                    <a:pt x="3201" y="1060"/>
                    <a:pt x="3047" y="796"/>
                  </a:cubicBezTo>
                  <a:cubicBezTo>
                    <a:pt x="2914" y="553"/>
                    <a:pt x="2716" y="354"/>
                    <a:pt x="2451" y="222"/>
                  </a:cubicBezTo>
                  <a:cubicBezTo>
                    <a:pt x="2208" y="67"/>
                    <a:pt x="1943" y="1"/>
                    <a:pt x="16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30"/>
            <p:cNvSpPr/>
            <p:nvPr/>
          </p:nvSpPr>
          <p:spPr>
            <a:xfrm>
              <a:off x="5317225" y="2896375"/>
              <a:ext cx="79500" cy="82275"/>
            </a:xfrm>
            <a:custGeom>
              <a:rect b="b" l="l" r="r" t="t"/>
              <a:pathLst>
                <a:path extrusionOk="0" h="3291" w="3180">
                  <a:moveTo>
                    <a:pt x="1612" y="575"/>
                  </a:moveTo>
                  <a:cubicBezTo>
                    <a:pt x="1810" y="575"/>
                    <a:pt x="1987" y="619"/>
                    <a:pt x="2142" y="707"/>
                  </a:cubicBezTo>
                  <a:cubicBezTo>
                    <a:pt x="2296" y="796"/>
                    <a:pt x="2406" y="928"/>
                    <a:pt x="2495" y="1083"/>
                  </a:cubicBezTo>
                  <a:cubicBezTo>
                    <a:pt x="2583" y="1237"/>
                    <a:pt x="2605" y="1436"/>
                    <a:pt x="2605" y="1657"/>
                  </a:cubicBezTo>
                  <a:cubicBezTo>
                    <a:pt x="2605" y="1966"/>
                    <a:pt x="2517" y="2208"/>
                    <a:pt x="2340" y="2429"/>
                  </a:cubicBezTo>
                  <a:cubicBezTo>
                    <a:pt x="2164" y="2628"/>
                    <a:pt x="1921" y="2716"/>
                    <a:pt x="1634" y="2716"/>
                  </a:cubicBezTo>
                  <a:cubicBezTo>
                    <a:pt x="1435" y="2716"/>
                    <a:pt x="1259" y="2672"/>
                    <a:pt x="1104" y="2584"/>
                  </a:cubicBezTo>
                  <a:cubicBezTo>
                    <a:pt x="949" y="2495"/>
                    <a:pt x="817" y="2363"/>
                    <a:pt x="729" y="2208"/>
                  </a:cubicBezTo>
                  <a:cubicBezTo>
                    <a:pt x="640" y="2032"/>
                    <a:pt x="618" y="1855"/>
                    <a:pt x="618" y="1634"/>
                  </a:cubicBezTo>
                  <a:cubicBezTo>
                    <a:pt x="618" y="1436"/>
                    <a:pt x="640" y="1259"/>
                    <a:pt x="729" y="1083"/>
                  </a:cubicBezTo>
                  <a:cubicBezTo>
                    <a:pt x="817" y="928"/>
                    <a:pt x="949" y="796"/>
                    <a:pt x="1082" y="707"/>
                  </a:cubicBezTo>
                  <a:cubicBezTo>
                    <a:pt x="1236" y="619"/>
                    <a:pt x="1413" y="575"/>
                    <a:pt x="1612" y="575"/>
                  </a:cubicBezTo>
                  <a:close/>
                  <a:moveTo>
                    <a:pt x="1523" y="1"/>
                  </a:moveTo>
                  <a:cubicBezTo>
                    <a:pt x="1236" y="1"/>
                    <a:pt x="972" y="67"/>
                    <a:pt x="751" y="222"/>
                  </a:cubicBezTo>
                  <a:cubicBezTo>
                    <a:pt x="508" y="376"/>
                    <a:pt x="331" y="575"/>
                    <a:pt x="199" y="818"/>
                  </a:cubicBezTo>
                  <a:cubicBezTo>
                    <a:pt x="66" y="1060"/>
                    <a:pt x="0" y="1347"/>
                    <a:pt x="0" y="1657"/>
                  </a:cubicBezTo>
                  <a:cubicBezTo>
                    <a:pt x="0" y="1966"/>
                    <a:pt x="66" y="2231"/>
                    <a:pt x="199" y="2473"/>
                  </a:cubicBezTo>
                  <a:cubicBezTo>
                    <a:pt x="331" y="2738"/>
                    <a:pt x="508" y="2915"/>
                    <a:pt x="751" y="3069"/>
                  </a:cubicBezTo>
                  <a:cubicBezTo>
                    <a:pt x="972" y="3202"/>
                    <a:pt x="1236" y="3290"/>
                    <a:pt x="1523" y="3290"/>
                  </a:cubicBezTo>
                  <a:cubicBezTo>
                    <a:pt x="1766" y="3290"/>
                    <a:pt x="1987" y="3224"/>
                    <a:pt x="2164" y="3136"/>
                  </a:cubicBezTo>
                  <a:cubicBezTo>
                    <a:pt x="2337" y="3039"/>
                    <a:pt x="2477" y="2926"/>
                    <a:pt x="2583" y="2781"/>
                  </a:cubicBezTo>
                  <a:lnTo>
                    <a:pt x="2583" y="2781"/>
                  </a:lnTo>
                  <a:lnTo>
                    <a:pt x="2583" y="3224"/>
                  </a:lnTo>
                  <a:lnTo>
                    <a:pt x="3179" y="3224"/>
                  </a:lnTo>
                  <a:lnTo>
                    <a:pt x="3179" y="67"/>
                  </a:lnTo>
                  <a:lnTo>
                    <a:pt x="2583" y="67"/>
                  </a:lnTo>
                  <a:lnTo>
                    <a:pt x="2583" y="509"/>
                  </a:lnTo>
                  <a:lnTo>
                    <a:pt x="2583" y="509"/>
                  </a:lnTo>
                  <a:cubicBezTo>
                    <a:pt x="2477" y="360"/>
                    <a:pt x="2337" y="232"/>
                    <a:pt x="2164" y="155"/>
                  </a:cubicBezTo>
                  <a:cubicBezTo>
                    <a:pt x="1987" y="45"/>
                    <a:pt x="1766" y="1"/>
                    <a:pt x="15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30"/>
            <p:cNvSpPr/>
            <p:nvPr/>
          </p:nvSpPr>
          <p:spPr>
            <a:xfrm>
              <a:off x="5418225" y="2896375"/>
              <a:ext cx="56300" cy="80600"/>
            </a:xfrm>
            <a:custGeom>
              <a:rect b="b" l="l" r="r" t="t"/>
              <a:pathLst>
                <a:path extrusionOk="0" h="3224" w="2252">
                  <a:moveTo>
                    <a:pt x="1457" y="1"/>
                  </a:moveTo>
                  <a:cubicBezTo>
                    <a:pt x="1104" y="1"/>
                    <a:pt x="839" y="133"/>
                    <a:pt x="662" y="354"/>
                  </a:cubicBezTo>
                  <a:cubicBezTo>
                    <a:pt x="639" y="383"/>
                    <a:pt x="617" y="413"/>
                    <a:pt x="596" y="444"/>
                  </a:cubicBezTo>
                  <a:lnTo>
                    <a:pt x="596" y="444"/>
                  </a:lnTo>
                  <a:lnTo>
                    <a:pt x="596" y="67"/>
                  </a:lnTo>
                  <a:lnTo>
                    <a:pt x="0" y="67"/>
                  </a:lnTo>
                  <a:lnTo>
                    <a:pt x="0" y="3224"/>
                  </a:lnTo>
                  <a:lnTo>
                    <a:pt x="596" y="3224"/>
                  </a:lnTo>
                  <a:lnTo>
                    <a:pt x="596" y="1414"/>
                  </a:lnTo>
                  <a:cubicBezTo>
                    <a:pt x="596" y="1127"/>
                    <a:pt x="662" y="928"/>
                    <a:pt x="817" y="774"/>
                  </a:cubicBezTo>
                  <a:cubicBezTo>
                    <a:pt x="949" y="641"/>
                    <a:pt x="1126" y="575"/>
                    <a:pt x="1347" y="575"/>
                  </a:cubicBezTo>
                  <a:cubicBezTo>
                    <a:pt x="1457" y="575"/>
                    <a:pt x="1545" y="575"/>
                    <a:pt x="1634" y="619"/>
                  </a:cubicBezTo>
                  <a:cubicBezTo>
                    <a:pt x="1722" y="641"/>
                    <a:pt x="1788" y="685"/>
                    <a:pt x="1854" y="774"/>
                  </a:cubicBezTo>
                  <a:lnTo>
                    <a:pt x="2252" y="354"/>
                  </a:lnTo>
                  <a:cubicBezTo>
                    <a:pt x="2141" y="244"/>
                    <a:pt x="2009" y="133"/>
                    <a:pt x="1877" y="89"/>
                  </a:cubicBezTo>
                  <a:cubicBezTo>
                    <a:pt x="1766" y="23"/>
                    <a:pt x="1612" y="1"/>
                    <a:pt x="14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30"/>
            <p:cNvSpPr/>
            <p:nvPr/>
          </p:nvSpPr>
          <p:spPr>
            <a:xfrm>
              <a:off x="5477275" y="2858300"/>
              <a:ext cx="79500" cy="120350"/>
            </a:xfrm>
            <a:custGeom>
              <a:rect b="b" l="l" r="r" t="t"/>
              <a:pathLst>
                <a:path extrusionOk="0" h="4814" w="3180">
                  <a:moveTo>
                    <a:pt x="1634" y="2098"/>
                  </a:moveTo>
                  <a:cubicBezTo>
                    <a:pt x="1832" y="2098"/>
                    <a:pt x="1987" y="2142"/>
                    <a:pt x="2142" y="2230"/>
                  </a:cubicBezTo>
                  <a:cubicBezTo>
                    <a:pt x="2296" y="2319"/>
                    <a:pt x="2406" y="2451"/>
                    <a:pt x="2495" y="2606"/>
                  </a:cubicBezTo>
                  <a:cubicBezTo>
                    <a:pt x="2583" y="2760"/>
                    <a:pt x="2627" y="2959"/>
                    <a:pt x="2627" y="3180"/>
                  </a:cubicBezTo>
                  <a:cubicBezTo>
                    <a:pt x="2627" y="3378"/>
                    <a:pt x="2583" y="3555"/>
                    <a:pt x="2495" y="3731"/>
                  </a:cubicBezTo>
                  <a:cubicBezTo>
                    <a:pt x="2406" y="3886"/>
                    <a:pt x="2296" y="4018"/>
                    <a:pt x="2142" y="4107"/>
                  </a:cubicBezTo>
                  <a:cubicBezTo>
                    <a:pt x="2009" y="4195"/>
                    <a:pt x="1832" y="4239"/>
                    <a:pt x="1634" y="4239"/>
                  </a:cubicBezTo>
                  <a:cubicBezTo>
                    <a:pt x="1435" y="4239"/>
                    <a:pt x="1259" y="4195"/>
                    <a:pt x="1104" y="4107"/>
                  </a:cubicBezTo>
                  <a:cubicBezTo>
                    <a:pt x="949" y="4018"/>
                    <a:pt x="839" y="3886"/>
                    <a:pt x="751" y="3731"/>
                  </a:cubicBezTo>
                  <a:cubicBezTo>
                    <a:pt x="662" y="3555"/>
                    <a:pt x="618" y="3378"/>
                    <a:pt x="618" y="3157"/>
                  </a:cubicBezTo>
                  <a:cubicBezTo>
                    <a:pt x="618" y="2959"/>
                    <a:pt x="662" y="2782"/>
                    <a:pt x="751" y="2606"/>
                  </a:cubicBezTo>
                  <a:cubicBezTo>
                    <a:pt x="839" y="2451"/>
                    <a:pt x="949" y="2319"/>
                    <a:pt x="1104" y="2230"/>
                  </a:cubicBezTo>
                  <a:cubicBezTo>
                    <a:pt x="1259" y="2142"/>
                    <a:pt x="1435" y="2098"/>
                    <a:pt x="1634" y="2098"/>
                  </a:cubicBezTo>
                  <a:close/>
                  <a:moveTo>
                    <a:pt x="2583" y="1"/>
                  </a:moveTo>
                  <a:lnTo>
                    <a:pt x="2583" y="2032"/>
                  </a:lnTo>
                  <a:lnTo>
                    <a:pt x="2583" y="2032"/>
                  </a:lnTo>
                  <a:cubicBezTo>
                    <a:pt x="2477" y="1883"/>
                    <a:pt x="2337" y="1755"/>
                    <a:pt x="2164" y="1678"/>
                  </a:cubicBezTo>
                  <a:cubicBezTo>
                    <a:pt x="1987" y="1568"/>
                    <a:pt x="1766" y="1524"/>
                    <a:pt x="1523" y="1524"/>
                  </a:cubicBezTo>
                  <a:cubicBezTo>
                    <a:pt x="1236" y="1524"/>
                    <a:pt x="972" y="1590"/>
                    <a:pt x="751" y="1745"/>
                  </a:cubicBezTo>
                  <a:cubicBezTo>
                    <a:pt x="530" y="1899"/>
                    <a:pt x="331" y="2098"/>
                    <a:pt x="199" y="2341"/>
                  </a:cubicBezTo>
                  <a:cubicBezTo>
                    <a:pt x="66" y="2583"/>
                    <a:pt x="0" y="2870"/>
                    <a:pt x="0" y="3180"/>
                  </a:cubicBezTo>
                  <a:cubicBezTo>
                    <a:pt x="0" y="3489"/>
                    <a:pt x="66" y="3754"/>
                    <a:pt x="199" y="3996"/>
                  </a:cubicBezTo>
                  <a:cubicBezTo>
                    <a:pt x="331" y="4261"/>
                    <a:pt x="530" y="4438"/>
                    <a:pt x="751" y="4592"/>
                  </a:cubicBezTo>
                  <a:cubicBezTo>
                    <a:pt x="972" y="4725"/>
                    <a:pt x="1236" y="4813"/>
                    <a:pt x="1523" y="4813"/>
                  </a:cubicBezTo>
                  <a:cubicBezTo>
                    <a:pt x="1766" y="4813"/>
                    <a:pt x="1987" y="4747"/>
                    <a:pt x="2164" y="4659"/>
                  </a:cubicBezTo>
                  <a:cubicBezTo>
                    <a:pt x="2337" y="4562"/>
                    <a:pt x="2477" y="4449"/>
                    <a:pt x="2583" y="4304"/>
                  </a:cubicBezTo>
                  <a:lnTo>
                    <a:pt x="2583" y="4304"/>
                  </a:lnTo>
                  <a:lnTo>
                    <a:pt x="2583" y="4747"/>
                  </a:lnTo>
                  <a:lnTo>
                    <a:pt x="3179" y="4747"/>
                  </a:lnTo>
                  <a:lnTo>
                    <a:pt x="317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30"/>
            <p:cNvSpPr/>
            <p:nvPr/>
          </p:nvSpPr>
          <p:spPr>
            <a:xfrm>
              <a:off x="5571650" y="2896375"/>
              <a:ext cx="60725" cy="82275"/>
            </a:xfrm>
            <a:custGeom>
              <a:rect b="b" l="l" r="r" t="t"/>
              <a:pathLst>
                <a:path extrusionOk="0" h="3291" w="2429">
                  <a:moveTo>
                    <a:pt x="1303" y="1"/>
                  </a:moveTo>
                  <a:cubicBezTo>
                    <a:pt x="1082" y="1"/>
                    <a:pt x="861" y="45"/>
                    <a:pt x="707" y="111"/>
                  </a:cubicBezTo>
                  <a:cubicBezTo>
                    <a:pt x="530" y="200"/>
                    <a:pt x="420" y="310"/>
                    <a:pt x="309" y="442"/>
                  </a:cubicBezTo>
                  <a:cubicBezTo>
                    <a:pt x="221" y="575"/>
                    <a:pt x="177" y="751"/>
                    <a:pt x="177" y="928"/>
                  </a:cubicBezTo>
                  <a:cubicBezTo>
                    <a:pt x="177" y="1127"/>
                    <a:pt x="221" y="1281"/>
                    <a:pt x="309" y="1392"/>
                  </a:cubicBezTo>
                  <a:cubicBezTo>
                    <a:pt x="375" y="1502"/>
                    <a:pt x="486" y="1590"/>
                    <a:pt x="618" y="1657"/>
                  </a:cubicBezTo>
                  <a:cubicBezTo>
                    <a:pt x="751" y="1723"/>
                    <a:pt x="883" y="1789"/>
                    <a:pt x="1016" y="1833"/>
                  </a:cubicBezTo>
                  <a:cubicBezTo>
                    <a:pt x="1170" y="1855"/>
                    <a:pt x="1303" y="1899"/>
                    <a:pt x="1435" y="1944"/>
                  </a:cubicBezTo>
                  <a:cubicBezTo>
                    <a:pt x="1568" y="1988"/>
                    <a:pt x="1656" y="2054"/>
                    <a:pt x="1744" y="2120"/>
                  </a:cubicBezTo>
                  <a:cubicBezTo>
                    <a:pt x="1832" y="2164"/>
                    <a:pt x="1877" y="2253"/>
                    <a:pt x="1877" y="2385"/>
                  </a:cubicBezTo>
                  <a:cubicBezTo>
                    <a:pt x="1877" y="2495"/>
                    <a:pt x="1810" y="2584"/>
                    <a:pt x="1722" y="2650"/>
                  </a:cubicBezTo>
                  <a:cubicBezTo>
                    <a:pt x="1612" y="2716"/>
                    <a:pt x="1479" y="2738"/>
                    <a:pt x="1281" y="2738"/>
                  </a:cubicBezTo>
                  <a:cubicBezTo>
                    <a:pt x="1104" y="2738"/>
                    <a:pt x="927" y="2716"/>
                    <a:pt x="773" y="2650"/>
                  </a:cubicBezTo>
                  <a:cubicBezTo>
                    <a:pt x="640" y="2562"/>
                    <a:pt x="508" y="2473"/>
                    <a:pt x="375" y="2319"/>
                  </a:cubicBezTo>
                  <a:lnTo>
                    <a:pt x="0" y="2716"/>
                  </a:lnTo>
                  <a:cubicBezTo>
                    <a:pt x="88" y="2827"/>
                    <a:pt x="221" y="2937"/>
                    <a:pt x="353" y="3025"/>
                  </a:cubicBezTo>
                  <a:cubicBezTo>
                    <a:pt x="486" y="3091"/>
                    <a:pt x="618" y="3158"/>
                    <a:pt x="773" y="3224"/>
                  </a:cubicBezTo>
                  <a:cubicBezTo>
                    <a:pt x="927" y="3268"/>
                    <a:pt x="1104" y="3290"/>
                    <a:pt x="1281" y="3290"/>
                  </a:cubicBezTo>
                  <a:cubicBezTo>
                    <a:pt x="1634" y="3290"/>
                    <a:pt x="1921" y="3202"/>
                    <a:pt x="2119" y="3025"/>
                  </a:cubicBezTo>
                  <a:cubicBezTo>
                    <a:pt x="2340" y="2849"/>
                    <a:pt x="2429" y="2628"/>
                    <a:pt x="2429" y="2319"/>
                  </a:cubicBezTo>
                  <a:cubicBezTo>
                    <a:pt x="2429" y="2120"/>
                    <a:pt x="2406" y="1966"/>
                    <a:pt x="2318" y="1855"/>
                  </a:cubicBezTo>
                  <a:cubicBezTo>
                    <a:pt x="2230" y="1723"/>
                    <a:pt x="2119" y="1634"/>
                    <a:pt x="2009" y="1568"/>
                  </a:cubicBezTo>
                  <a:cubicBezTo>
                    <a:pt x="1877" y="1502"/>
                    <a:pt x="1744" y="1436"/>
                    <a:pt x="1590" y="1392"/>
                  </a:cubicBezTo>
                  <a:cubicBezTo>
                    <a:pt x="1457" y="1347"/>
                    <a:pt x="1325" y="1325"/>
                    <a:pt x="1192" y="1281"/>
                  </a:cubicBezTo>
                  <a:cubicBezTo>
                    <a:pt x="1060" y="1237"/>
                    <a:pt x="949" y="1193"/>
                    <a:pt x="883" y="1127"/>
                  </a:cubicBezTo>
                  <a:cubicBezTo>
                    <a:pt x="795" y="1083"/>
                    <a:pt x="751" y="994"/>
                    <a:pt x="751" y="884"/>
                  </a:cubicBezTo>
                  <a:cubicBezTo>
                    <a:pt x="751" y="774"/>
                    <a:pt x="795" y="707"/>
                    <a:pt x="883" y="641"/>
                  </a:cubicBezTo>
                  <a:cubicBezTo>
                    <a:pt x="972" y="575"/>
                    <a:pt x="1104" y="553"/>
                    <a:pt x="1281" y="553"/>
                  </a:cubicBezTo>
                  <a:cubicBezTo>
                    <a:pt x="1457" y="553"/>
                    <a:pt x="1590" y="575"/>
                    <a:pt x="1722" y="641"/>
                  </a:cubicBezTo>
                  <a:cubicBezTo>
                    <a:pt x="1855" y="707"/>
                    <a:pt x="1965" y="796"/>
                    <a:pt x="2053" y="906"/>
                  </a:cubicBezTo>
                  <a:lnTo>
                    <a:pt x="2429" y="531"/>
                  </a:lnTo>
                  <a:cubicBezTo>
                    <a:pt x="2318" y="354"/>
                    <a:pt x="2164" y="222"/>
                    <a:pt x="1965" y="133"/>
                  </a:cubicBezTo>
                  <a:cubicBezTo>
                    <a:pt x="1766" y="45"/>
                    <a:pt x="1545" y="1"/>
                    <a:pt x="13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30"/>
            <p:cNvSpPr/>
            <p:nvPr/>
          </p:nvSpPr>
          <p:spPr>
            <a:xfrm>
              <a:off x="4885625" y="3205450"/>
              <a:ext cx="77850" cy="82250"/>
            </a:xfrm>
            <a:custGeom>
              <a:rect b="b" l="l" r="r" t="t"/>
              <a:pathLst>
                <a:path extrusionOk="0" h="3290" w="3114">
                  <a:moveTo>
                    <a:pt x="1612" y="552"/>
                  </a:moveTo>
                  <a:cubicBezTo>
                    <a:pt x="1811" y="552"/>
                    <a:pt x="1966" y="596"/>
                    <a:pt x="2120" y="685"/>
                  </a:cubicBezTo>
                  <a:cubicBezTo>
                    <a:pt x="2253" y="751"/>
                    <a:pt x="2363" y="883"/>
                    <a:pt x="2429" y="1016"/>
                  </a:cubicBezTo>
                  <a:cubicBezTo>
                    <a:pt x="2474" y="1121"/>
                    <a:pt x="2509" y="1236"/>
                    <a:pt x="2527" y="1369"/>
                  </a:cubicBezTo>
                  <a:lnTo>
                    <a:pt x="619" y="1369"/>
                  </a:lnTo>
                  <a:cubicBezTo>
                    <a:pt x="641" y="1257"/>
                    <a:pt x="678" y="1151"/>
                    <a:pt x="729" y="1060"/>
                  </a:cubicBezTo>
                  <a:cubicBezTo>
                    <a:pt x="796" y="905"/>
                    <a:pt x="928" y="773"/>
                    <a:pt x="1083" y="685"/>
                  </a:cubicBezTo>
                  <a:cubicBezTo>
                    <a:pt x="1237" y="596"/>
                    <a:pt x="1414" y="552"/>
                    <a:pt x="1612" y="552"/>
                  </a:cubicBezTo>
                  <a:close/>
                  <a:moveTo>
                    <a:pt x="1634" y="0"/>
                  </a:moveTo>
                  <a:cubicBezTo>
                    <a:pt x="1325" y="0"/>
                    <a:pt x="1038" y="67"/>
                    <a:pt x="796" y="221"/>
                  </a:cubicBezTo>
                  <a:cubicBezTo>
                    <a:pt x="553" y="354"/>
                    <a:pt x="354" y="552"/>
                    <a:pt x="222" y="795"/>
                  </a:cubicBezTo>
                  <a:cubicBezTo>
                    <a:pt x="67" y="1060"/>
                    <a:pt x="1" y="1325"/>
                    <a:pt x="1" y="1634"/>
                  </a:cubicBezTo>
                  <a:cubicBezTo>
                    <a:pt x="1" y="1943"/>
                    <a:pt x="89" y="2230"/>
                    <a:pt x="222" y="2473"/>
                  </a:cubicBezTo>
                  <a:cubicBezTo>
                    <a:pt x="376" y="2738"/>
                    <a:pt x="575" y="2914"/>
                    <a:pt x="818" y="3069"/>
                  </a:cubicBezTo>
                  <a:cubicBezTo>
                    <a:pt x="1083" y="3201"/>
                    <a:pt x="1347" y="3290"/>
                    <a:pt x="1679" y="3290"/>
                  </a:cubicBezTo>
                  <a:cubicBezTo>
                    <a:pt x="1921" y="3290"/>
                    <a:pt x="2142" y="3245"/>
                    <a:pt x="2363" y="3135"/>
                  </a:cubicBezTo>
                  <a:cubicBezTo>
                    <a:pt x="2584" y="3047"/>
                    <a:pt x="2760" y="2914"/>
                    <a:pt x="2915" y="2738"/>
                  </a:cubicBezTo>
                  <a:lnTo>
                    <a:pt x="2540" y="2340"/>
                  </a:lnTo>
                  <a:cubicBezTo>
                    <a:pt x="2429" y="2473"/>
                    <a:pt x="2297" y="2561"/>
                    <a:pt x="2142" y="2627"/>
                  </a:cubicBezTo>
                  <a:cubicBezTo>
                    <a:pt x="2010" y="2694"/>
                    <a:pt x="1855" y="2716"/>
                    <a:pt x="1679" y="2716"/>
                  </a:cubicBezTo>
                  <a:cubicBezTo>
                    <a:pt x="1458" y="2716"/>
                    <a:pt x="1259" y="2671"/>
                    <a:pt x="1105" y="2583"/>
                  </a:cubicBezTo>
                  <a:cubicBezTo>
                    <a:pt x="950" y="2495"/>
                    <a:pt x="818" y="2362"/>
                    <a:pt x="729" y="2208"/>
                  </a:cubicBezTo>
                  <a:cubicBezTo>
                    <a:pt x="675" y="2099"/>
                    <a:pt x="637" y="1981"/>
                    <a:pt x="616" y="1855"/>
                  </a:cubicBezTo>
                  <a:lnTo>
                    <a:pt x="3069" y="1855"/>
                  </a:lnTo>
                  <a:cubicBezTo>
                    <a:pt x="3091" y="1788"/>
                    <a:pt x="3091" y="1744"/>
                    <a:pt x="3114" y="1700"/>
                  </a:cubicBezTo>
                  <a:cubicBezTo>
                    <a:pt x="3114" y="1634"/>
                    <a:pt x="3114" y="1590"/>
                    <a:pt x="3114" y="1546"/>
                  </a:cubicBezTo>
                  <a:cubicBezTo>
                    <a:pt x="3114" y="1259"/>
                    <a:pt x="3047" y="994"/>
                    <a:pt x="2915" y="751"/>
                  </a:cubicBezTo>
                  <a:cubicBezTo>
                    <a:pt x="2805" y="508"/>
                    <a:pt x="2628" y="331"/>
                    <a:pt x="2407" y="199"/>
                  </a:cubicBezTo>
                  <a:cubicBezTo>
                    <a:pt x="2186" y="67"/>
                    <a:pt x="1921" y="0"/>
                    <a:pt x="16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30"/>
            <p:cNvSpPr/>
            <p:nvPr/>
          </p:nvSpPr>
          <p:spPr>
            <a:xfrm>
              <a:off x="4973950" y="3169025"/>
              <a:ext cx="79475" cy="118675"/>
            </a:xfrm>
            <a:custGeom>
              <a:rect b="b" l="l" r="r" t="t"/>
              <a:pathLst>
                <a:path extrusionOk="0" h="4747" w="3179">
                  <a:moveTo>
                    <a:pt x="1744" y="0"/>
                  </a:moveTo>
                  <a:cubicBezTo>
                    <a:pt x="1479" y="0"/>
                    <a:pt x="1214" y="67"/>
                    <a:pt x="993" y="155"/>
                  </a:cubicBezTo>
                  <a:cubicBezTo>
                    <a:pt x="795" y="265"/>
                    <a:pt x="618" y="398"/>
                    <a:pt x="486" y="596"/>
                  </a:cubicBezTo>
                  <a:cubicBezTo>
                    <a:pt x="353" y="773"/>
                    <a:pt x="309" y="994"/>
                    <a:pt x="309" y="1259"/>
                  </a:cubicBezTo>
                  <a:cubicBezTo>
                    <a:pt x="309" y="1479"/>
                    <a:pt x="331" y="1678"/>
                    <a:pt x="419" y="1833"/>
                  </a:cubicBezTo>
                  <a:cubicBezTo>
                    <a:pt x="508" y="1987"/>
                    <a:pt x="618" y="2120"/>
                    <a:pt x="751" y="2208"/>
                  </a:cubicBezTo>
                  <a:cubicBezTo>
                    <a:pt x="883" y="2296"/>
                    <a:pt x="1015" y="2384"/>
                    <a:pt x="1192" y="2451"/>
                  </a:cubicBezTo>
                  <a:cubicBezTo>
                    <a:pt x="1347" y="2517"/>
                    <a:pt x="1501" y="2561"/>
                    <a:pt x="1656" y="2627"/>
                  </a:cubicBezTo>
                  <a:cubicBezTo>
                    <a:pt x="1810" y="2671"/>
                    <a:pt x="1965" y="2738"/>
                    <a:pt x="2097" y="2804"/>
                  </a:cubicBezTo>
                  <a:cubicBezTo>
                    <a:pt x="2230" y="2870"/>
                    <a:pt x="2340" y="2958"/>
                    <a:pt x="2428" y="3069"/>
                  </a:cubicBezTo>
                  <a:cubicBezTo>
                    <a:pt x="2495" y="3179"/>
                    <a:pt x="2539" y="3312"/>
                    <a:pt x="2539" y="3488"/>
                  </a:cubicBezTo>
                  <a:cubicBezTo>
                    <a:pt x="2539" y="3687"/>
                    <a:pt x="2450" y="3864"/>
                    <a:pt x="2296" y="3974"/>
                  </a:cubicBezTo>
                  <a:cubicBezTo>
                    <a:pt x="2119" y="4106"/>
                    <a:pt x="1899" y="4151"/>
                    <a:pt x="1634" y="4151"/>
                  </a:cubicBezTo>
                  <a:cubicBezTo>
                    <a:pt x="1347" y="4151"/>
                    <a:pt x="1126" y="4106"/>
                    <a:pt x="927" y="3996"/>
                  </a:cubicBezTo>
                  <a:cubicBezTo>
                    <a:pt x="751" y="3908"/>
                    <a:pt x="574" y="3753"/>
                    <a:pt x="419" y="3532"/>
                  </a:cubicBezTo>
                  <a:lnTo>
                    <a:pt x="0" y="3974"/>
                  </a:lnTo>
                  <a:cubicBezTo>
                    <a:pt x="199" y="4217"/>
                    <a:pt x="419" y="4415"/>
                    <a:pt x="684" y="4548"/>
                  </a:cubicBezTo>
                  <a:cubicBezTo>
                    <a:pt x="949" y="4680"/>
                    <a:pt x="1258" y="4747"/>
                    <a:pt x="1612" y="4747"/>
                  </a:cubicBezTo>
                  <a:cubicBezTo>
                    <a:pt x="2097" y="4747"/>
                    <a:pt x="2473" y="4614"/>
                    <a:pt x="2737" y="4393"/>
                  </a:cubicBezTo>
                  <a:cubicBezTo>
                    <a:pt x="3024" y="4173"/>
                    <a:pt x="3179" y="3842"/>
                    <a:pt x="3179" y="3444"/>
                  </a:cubicBezTo>
                  <a:cubicBezTo>
                    <a:pt x="3179" y="3201"/>
                    <a:pt x="3135" y="3003"/>
                    <a:pt x="3046" y="2848"/>
                  </a:cubicBezTo>
                  <a:cubicBezTo>
                    <a:pt x="2958" y="2671"/>
                    <a:pt x="2848" y="2539"/>
                    <a:pt x="2715" y="2451"/>
                  </a:cubicBezTo>
                  <a:cubicBezTo>
                    <a:pt x="2583" y="2340"/>
                    <a:pt x="2450" y="2252"/>
                    <a:pt x="2296" y="2186"/>
                  </a:cubicBezTo>
                  <a:cubicBezTo>
                    <a:pt x="2119" y="2120"/>
                    <a:pt x="1965" y="2053"/>
                    <a:pt x="1810" y="2009"/>
                  </a:cubicBezTo>
                  <a:cubicBezTo>
                    <a:pt x="1656" y="1943"/>
                    <a:pt x="1501" y="1899"/>
                    <a:pt x="1369" y="1833"/>
                  </a:cubicBezTo>
                  <a:cubicBezTo>
                    <a:pt x="1236" y="1766"/>
                    <a:pt x="1126" y="1678"/>
                    <a:pt x="1038" y="1590"/>
                  </a:cubicBezTo>
                  <a:cubicBezTo>
                    <a:pt x="971" y="1479"/>
                    <a:pt x="927" y="1369"/>
                    <a:pt x="927" y="1214"/>
                  </a:cubicBezTo>
                  <a:cubicBezTo>
                    <a:pt x="927" y="1016"/>
                    <a:pt x="993" y="861"/>
                    <a:pt x="1148" y="751"/>
                  </a:cubicBezTo>
                  <a:cubicBezTo>
                    <a:pt x="1280" y="641"/>
                    <a:pt x="1479" y="596"/>
                    <a:pt x="1722" y="596"/>
                  </a:cubicBezTo>
                  <a:cubicBezTo>
                    <a:pt x="1943" y="596"/>
                    <a:pt x="2119" y="641"/>
                    <a:pt x="2274" y="707"/>
                  </a:cubicBezTo>
                  <a:cubicBezTo>
                    <a:pt x="2428" y="795"/>
                    <a:pt x="2583" y="905"/>
                    <a:pt x="2715" y="1060"/>
                  </a:cubicBezTo>
                  <a:lnTo>
                    <a:pt x="3135" y="641"/>
                  </a:lnTo>
                  <a:cubicBezTo>
                    <a:pt x="2980" y="464"/>
                    <a:pt x="2782" y="309"/>
                    <a:pt x="2561" y="199"/>
                  </a:cubicBezTo>
                  <a:cubicBezTo>
                    <a:pt x="2318" y="67"/>
                    <a:pt x="2053" y="0"/>
                    <a:pt x="17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30"/>
            <p:cNvSpPr/>
            <p:nvPr/>
          </p:nvSpPr>
          <p:spPr>
            <a:xfrm>
              <a:off x="5065000" y="3205450"/>
              <a:ext cx="71775" cy="82250"/>
            </a:xfrm>
            <a:custGeom>
              <a:rect b="b" l="l" r="r" t="t"/>
              <a:pathLst>
                <a:path extrusionOk="0" h="3290" w="2871">
                  <a:moveTo>
                    <a:pt x="1656" y="0"/>
                  </a:moveTo>
                  <a:cubicBezTo>
                    <a:pt x="1347" y="0"/>
                    <a:pt x="1060" y="67"/>
                    <a:pt x="817" y="221"/>
                  </a:cubicBezTo>
                  <a:cubicBezTo>
                    <a:pt x="574" y="354"/>
                    <a:pt x="376" y="552"/>
                    <a:pt x="221" y="795"/>
                  </a:cubicBezTo>
                  <a:cubicBezTo>
                    <a:pt x="89" y="1060"/>
                    <a:pt x="1" y="1325"/>
                    <a:pt x="1" y="1634"/>
                  </a:cubicBezTo>
                  <a:cubicBezTo>
                    <a:pt x="1" y="1943"/>
                    <a:pt x="89" y="2230"/>
                    <a:pt x="221" y="2473"/>
                  </a:cubicBezTo>
                  <a:cubicBezTo>
                    <a:pt x="376" y="2716"/>
                    <a:pt x="574" y="2914"/>
                    <a:pt x="817" y="3069"/>
                  </a:cubicBezTo>
                  <a:cubicBezTo>
                    <a:pt x="1060" y="3201"/>
                    <a:pt x="1347" y="3290"/>
                    <a:pt x="1656" y="3290"/>
                  </a:cubicBezTo>
                  <a:cubicBezTo>
                    <a:pt x="1899" y="3290"/>
                    <a:pt x="2120" y="3245"/>
                    <a:pt x="2318" y="3135"/>
                  </a:cubicBezTo>
                  <a:cubicBezTo>
                    <a:pt x="2539" y="3047"/>
                    <a:pt x="2716" y="2914"/>
                    <a:pt x="2870" y="2760"/>
                  </a:cubicBezTo>
                  <a:lnTo>
                    <a:pt x="2473" y="2362"/>
                  </a:lnTo>
                  <a:cubicBezTo>
                    <a:pt x="2363" y="2473"/>
                    <a:pt x="2252" y="2561"/>
                    <a:pt x="2120" y="2627"/>
                  </a:cubicBezTo>
                  <a:cubicBezTo>
                    <a:pt x="1965" y="2671"/>
                    <a:pt x="1811" y="2716"/>
                    <a:pt x="1656" y="2716"/>
                  </a:cubicBezTo>
                  <a:cubicBezTo>
                    <a:pt x="1458" y="2716"/>
                    <a:pt x="1281" y="2649"/>
                    <a:pt x="1126" y="2561"/>
                  </a:cubicBezTo>
                  <a:cubicBezTo>
                    <a:pt x="972" y="2473"/>
                    <a:pt x="839" y="2340"/>
                    <a:pt x="751" y="2186"/>
                  </a:cubicBezTo>
                  <a:cubicBezTo>
                    <a:pt x="663" y="2031"/>
                    <a:pt x="619" y="1855"/>
                    <a:pt x="619" y="1634"/>
                  </a:cubicBezTo>
                  <a:cubicBezTo>
                    <a:pt x="619" y="1435"/>
                    <a:pt x="663" y="1259"/>
                    <a:pt x="751" y="1082"/>
                  </a:cubicBezTo>
                  <a:cubicBezTo>
                    <a:pt x="839" y="927"/>
                    <a:pt x="972" y="817"/>
                    <a:pt x="1126" y="729"/>
                  </a:cubicBezTo>
                  <a:cubicBezTo>
                    <a:pt x="1281" y="618"/>
                    <a:pt x="1458" y="574"/>
                    <a:pt x="1656" y="574"/>
                  </a:cubicBezTo>
                  <a:cubicBezTo>
                    <a:pt x="1811" y="574"/>
                    <a:pt x="1965" y="618"/>
                    <a:pt x="2120" y="663"/>
                  </a:cubicBezTo>
                  <a:cubicBezTo>
                    <a:pt x="2252" y="729"/>
                    <a:pt x="2363" y="817"/>
                    <a:pt x="2473" y="927"/>
                  </a:cubicBezTo>
                  <a:lnTo>
                    <a:pt x="2870" y="530"/>
                  </a:lnTo>
                  <a:cubicBezTo>
                    <a:pt x="2716" y="354"/>
                    <a:pt x="2539" y="221"/>
                    <a:pt x="2318" y="133"/>
                  </a:cubicBezTo>
                  <a:cubicBezTo>
                    <a:pt x="2120" y="44"/>
                    <a:pt x="1899" y="0"/>
                    <a:pt x="16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30"/>
            <p:cNvSpPr/>
            <p:nvPr/>
          </p:nvSpPr>
          <p:spPr>
            <a:xfrm>
              <a:off x="5149450" y="3172325"/>
              <a:ext cx="18775" cy="113725"/>
            </a:xfrm>
            <a:custGeom>
              <a:rect b="b" l="l" r="r" t="t"/>
              <a:pathLst>
                <a:path extrusionOk="0" h="4549" w="751">
                  <a:moveTo>
                    <a:pt x="375" y="1"/>
                  </a:moveTo>
                  <a:cubicBezTo>
                    <a:pt x="265" y="1"/>
                    <a:pt x="177" y="45"/>
                    <a:pt x="111" y="111"/>
                  </a:cubicBezTo>
                  <a:cubicBezTo>
                    <a:pt x="44" y="177"/>
                    <a:pt x="0" y="266"/>
                    <a:pt x="0" y="376"/>
                  </a:cubicBezTo>
                  <a:cubicBezTo>
                    <a:pt x="0" y="486"/>
                    <a:pt x="44" y="575"/>
                    <a:pt x="111" y="663"/>
                  </a:cubicBezTo>
                  <a:cubicBezTo>
                    <a:pt x="177" y="729"/>
                    <a:pt x="265" y="773"/>
                    <a:pt x="375" y="773"/>
                  </a:cubicBezTo>
                  <a:cubicBezTo>
                    <a:pt x="486" y="773"/>
                    <a:pt x="574" y="729"/>
                    <a:pt x="662" y="663"/>
                  </a:cubicBezTo>
                  <a:cubicBezTo>
                    <a:pt x="729" y="575"/>
                    <a:pt x="751" y="486"/>
                    <a:pt x="751" y="376"/>
                  </a:cubicBezTo>
                  <a:cubicBezTo>
                    <a:pt x="751" y="266"/>
                    <a:pt x="729" y="177"/>
                    <a:pt x="662" y="111"/>
                  </a:cubicBezTo>
                  <a:cubicBezTo>
                    <a:pt x="574" y="45"/>
                    <a:pt x="486" y="1"/>
                    <a:pt x="375" y="1"/>
                  </a:cubicBezTo>
                  <a:close/>
                  <a:moveTo>
                    <a:pt x="88" y="1392"/>
                  </a:moveTo>
                  <a:lnTo>
                    <a:pt x="88" y="4548"/>
                  </a:lnTo>
                  <a:lnTo>
                    <a:pt x="684" y="4548"/>
                  </a:lnTo>
                  <a:lnTo>
                    <a:pt x="684" y="13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30"/>
            <p:cNvSpPr/>
            <p:nvPr/>
          </p:nvSpPr>
          <p:spPr>
            <a:xfrm>
              <a:off x="5183100" y="3205450"/>
              <a:ext cx="77850" cy="82250"/>
            </a:xfrm>
            <a:custGeom>
              <a:rect b="b" l="l" r="r" t="t"/>
              <a:pathLst>
                <a:path extrusionOk="0" h="3290" w="3114">
                  <a:moveTo>
                    <a:pt x="1612" y="552"/>
                  </a:moveTo>
                  <a:cubicBezTo>
                    <a:pt x="1811" y="552"/>
                    <a:pt x="1988" y="596"/>
                    <a:pt x="2120" y="685"/>
                  </a:cubicBezTo>
                  <a:cubicBezTo>
                    <a:pt x="2252" y="751"/>
                    <a:pt x="2363" y="883"/>
                    <a:pt x="2429" y="1016"/>
                  </a:cubicBezTo>
                  <a:cubicBezTo>
                    <a:pt x="2489" y="1121"/>
                    <a:pt x="2519" y="1236"/>
                    <a:pt x="2531" y="1369"/>
                  </a:cubicBezTo>
                  <a:lnTo>
                    <a:pt x="619" y="1369"/>
                  </a:lnTo>
                  <a:cubicBezTo>
                    <a:pt x="641" y="1257"/>
                    <a:pt x="677" y="1151"/>
                    <a:pt x="729" y="1060"/>
                  </a:cubicBezTo>
                  <a:cubicBezTo>
                    <a:pt x="818" y="905"/>
                    <a:pt x="928" y="773"/>
                    <a:pt x="1082" y="685"/>
                  </a:cubicBezTo>
                  <a:cubicBezTo>
                    <a:pt x="1237" y="596"/>
                    <a:pt x="1414" y="552"/>
                    <a:pt x="1612" y="552"/>
                  </a:cubicBezTo>
                  <a:close/>
                  <a:moveTo>
                    <a:pt x="1634" y="0"/>
                  </a:moveTo>
                  <a:cubicBezTo>
                    <a:pt x="1325" y="0"/>
                    <a:pt x="1060" y="67"/>
                    <a:pt x="795" y="221"/>
                  </a:cubicBezTo>
                  <a:cubicBezTo>
                    <a:pt x="553" y="354"/>
                    <a:pt x="376" y="552"/>
                    <a:pt x="222" y="795"/>
                  </a:cubicBezTo>
                  <a:cubicBezTo>
                    <a:pt x="89" y="1060"/>
                    <a:pt x="1" y="1325"/>
                    <a:pt x="1" y="1634"/>
                  </a:cubicBezTo>
                  <a:cubicBezTo>
                    <a:pt x="1" y="1943"/>
                    <a:pt x="89" y="2230"/>
                    <a:pt x="222" y="2473"/>
                  </a:cubicBezTo>
                  <a:cubicBezTo>
                    <a:pt x="376" y="2738"/>
                    <a:pt x="575" y="2914"/>
                    <a:pt x="818" y="3069"/>
                  </a:cubicBezTo>
                  <a:cubicBezTo>
                    <a:pt x="1082" y="3201"/>
                    <a:pt x="1347" y="3290"/>
                    <a:pt x="1679" y="3290"/>
                  </a:cubicBezTo>
                  <a:cubicBezTo>
                    <a:pt x="1921" y="3290"/>
                    <a:pt x="2142" y="3245"/>
                    <a:pt x="2363" y="3135"/>
                  </a:cubicBezTo>
                  <a:cubicBezTo>
                    <a:pt x="2584" y="3047"/>
                    <a:pt x="2782" y="2914"/>
                    <a:pt x="2915" y="2738"/>
                  </a:cubicBezTo>
                  <a:lnTo>
                    <a:pt x="2539" y="2340"/>
                  </a:lnTo>
                  <a:cubicBezTo>
                    <a:pt x="2429" y="2473"/>
                    <a:pt x="2297" y="2561"/>
                    <a:pt x="2164" y="2627"/>
                  </a:cubicBezTo>
                  <a:cubicBezTo>
                    <a:pt x="2010" y="2694"/>
                    <a:pt x="1855" y="2716"/>
                    <a:pt x="1679" y="2716"/>
                  </a:cubicBezTo>
                  <a:cubicBezTo>
                    <a:pt x="1458" y="2716"/>
                    <a:pt x="1281" y="2671"/>
                    <a:pt x="1105" y="2583"/>
                  </a:cubicBezTo>
                  <a:cubicBezTo>
                    <a:pt x="950" y="2495"/>
                    <a:pt x="818" y="2362"/>
                    <a:pt x="729" y="2208"/>
                  </a:cubicBezTo>
                  <a:cubicBezTo>
                    <a:pt x="675" y="2099"/>
                    <a:pt x="637" y="1981"/>
                    <a:pt x="616" y="1855"/>
                  </a:cubicBezTo>
                  <a:lnTo>
                    <a:pt x="3091" y="1855"/>
                  </a:lnTo>
                  <a:cubicBezTo>
                    <a:pt x="3091" y="1788"/>
                    <a:pt x="3113" y="1744"/>
                    <a:pt x="3113" y="1700"/>
                  </a:cubicBezTo>
                  <a:cubicBezTo>
                    <a:pt x="3113" y="1634"/>
                    <a:pt x="3113" y="1590"/>
                    <a:pt x="3113" y="1546"/>
                  </a:cubicBezTo>
                  <a:cubicBezTo>
                    <a:pt x="3113" y="1259"/>
                    <a:pt x="3047" y="994"/>
                    <a:pt x="2915" y="751"/>
                  </a:cubicBezTo>
                  <a:cubicBezTo>
                    <a:pt x="2804" y="508"/>
                    <a:pt x="2628" y="331"/>
                    <a:pt x="2407" y="199"/>
                  </a:cubicBezTo>
                  <a:cubicBezTo>
                    <a:pt x="2186" y="67"/>
                    <a:pt x="1921" y="0"/>
                    <a:pt x="16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30"/>
            <p:cNvSpPr/>
            <p:nvPr/>
          </p:nvSpPr>
          <p:spPr>
            <a:xfrm>
              <a:off x="5276925" y="3205450"/>
              <a:ext cx="70675" cy="80600"/>
            </a:xfrm>
            <a:custGeom>
              <a:rect b="b" l="l" r="r" t="t"/>
              <a:pathLst>
                <a:path extrusionOk="0" h="3224" w="2827">
                  <a:moveTo>
                    <a:pt x="1612" y="0"/>
                  </a:moveTo>
                  <a:cubicBezTo>
                    <a:pt x="1369" y="0"/>
                    <a:pt x="1149" y="67"/>
                    <a:pt x="972" y="177"/>
                  </a:cubicBezTo>
                  <a:cubicBezTo>
                    <a:pt x="816" y="246"/>
                    <a:pt x="688" y="356"/>
                    <a:pt x="597" y="486"/>
                  </a:cubicBezTo>
                  <a:lnTo>
                    <a:pt x="597" y="486"/>
                  </a:lnTo>
                  <a:lnTo>
                    <a:pt x="597" y="67"/>
                  </a:lnTo>
                  <a:lnTo>
                    <a:pt x="1" y="67"/>
                  </a:lnTo>
                  <a:lnTo>
                    <a:pt x="1" y="3223"/>
                  </a:lnTo>
                  <a:lnTo>
                    <a:pt x="597" y="3223"/>
                  </a:lnTo>
                  <a:lnTo>
                    <a:pt x="597" y="1391"/>
                  </a:lnTo>
                  <a:cubicBezTo>
                    <a:pt x="597" y="1214"/>
                    <a:pt x="641" y="1082"/>
                    <a:pt x="707" y="950"/>
                  </a:cubicBezTo>
                  <a:cubicBezTo>
                    <a:pt x="773" y="839"/>
                    <a:pt x="884" y="729"/>
                    <a:pt x="994" y="663"/>
                  </a:cubicBezTo>
                  <a:cubicBezTo>
                    <a:pt x="1127" y="596"/>
                    <a:pt x="1259" y="552"/>
                    <a:pt x="1436" y="552"/>
                  </a:cubicBezTo>
                  <a:cubicBezTo>
                    <a:pt x="1656" y="552"/>
                    <a:pt x="1855" y="641"/>
                    <a:pt x="2010" y="795"/>
                  </a:cubicBezTo>
                  <a:cubicBezTo>
                    <a:pt x="2164" y="950"/>
                    <a:pt x="2230" y="1148"/>
                    <a:pt x="2230" y="1391"/>
                  </a:cubicBezTo>
                  <a:lnTo>
                    <a:pt x="2230" y="3223"/>
                  </a:lnTo>
                  <a:lnTo>
                    <a:pt x="2826" y="3223"/>
                  </a:lnTo>
                  <a:lnTo>
                    <a:pt x="2826" y="1259"/>
                  </a:lnTo>
                  <a:cubicBezTo>
                    <a:pt x="2826" y="1038"/>
                    <a:pt x="2782" y="839"/>
                    <a:pt x="2672" y="663"/>
                  </a:cubicBezTo>
                  <a:cubicBezTo>
                    <a:pt x="2561" y="464"/>
                    <a:pt x="2429" y="309"/>
                    <a:pt x="2230" y="177"/>
                  </a:cubicBezTo>
                  <a:cubicBezTo>
                    <a:pt x="2054" y="67"/>
                    <a:pt x="1855" y="0"/>
                    <a:pt x="16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30"/>
            <p:cNvSpPr/>
            <p:nvPr/>
          </p:nvSpPr>
          <p:spPr>
            <a:xfrm>
              <a:off x="5363025" y="3205450"/>
              <a:ext cx="71225" cy="82250"/>
            </a:xfrm>
            <a:custGeom>
              <a:rect b="b" l="l" r="r" t="t"/>
              <a:pathLst>
                <a:path extrusionOk="0" h="3290" w="2849">
                  <a:moveTo>
                    <a:pt x="1634" y="0"/>
                  </a:moveTo>
                  <a:cubicBezTo>
                    <a:pt x="1325" y="0"/>
                    <a:pt x="1038" y="67"/>
                    <a:pt x="795" y="221"/>
                  </a:cubicBezTo>
                  <a:cubicBezTo>
                    <a:pt x="552" y="354"/>
                    <a:pt x="354" y="552"/>
                    <a:pt x="199" y="795"/>
                  </a:cubicBezTo>
                  <a:cubicBezTo>
                    <a:pt x="67" y="1060"/>
                    <a:pt x="0" y="1325"/>
                    <a:pt x="0" y="1634"/>
                  </a:cubicBezTo>
                  <a:cubicBezTo>
                    <a:pt x="0" y="1943"/>
                    <a:pt x="67" y="2230"/>
                    <a:pt x="199" y="2473"/>
                  </a:cubicBezTo>
                  <a:cubicBezTo>
                    <a:pt x="354" y="2716"/>
                    <a:pt x="552" y="2914"/>
                    <a:pt x="795" y="3069"/>
                  </a:cubicBezTo>
                  <a:cubicBezTo>
                    <a:pt x="1038" y="3201"/>
                    <a:pt x="1325" y="3290"/>
                    <a:pt x="1634" y="3290"/>
                  </a:cubicBezTo>
                  <a:cubicBezTo>
                    <a:pt x="1877" y="3290"/>
                    <a:pt x="2098" y="3245"/>
                    <a:pt x="2318" y="3135"/>
                  </a:cubicBezTo>
                  <a:cubicBezTo>
                    <a:pt x="2517" y="3047"/>
                    <a:pt x="2694" y="2914"/>
                    <a:pt x="2848" y="2760"/>
                  </a:cubicBezTo>
                  <a:lnTo>
                    <a:pt x="2451" y="2362"/>
                  </a:lnTo>
                  <a:cubicBezTo>
                    <a:pt x="2363" y="2473"/>
                    <a:pt x="2230" y="2561"/>
                    <a:pt x="2098" y="2627"/>
                  </a:cubicBezTo>
                  <a:cubicBezTo>
                    <a:pt x="1943" y="2671"/>
                    <a:pt x="1811" y="2716"/>
                    <a:pt x="1634" y="2716"/>
                  </a:cubicBezTo>
                  <a:cubicBezTo>
                    <a:pt x="1435" y="2716"/>
                    <a:pt x="1259" y="2649"/>
                    <a:pt x="1104" y="2561"/>
                  </a:cubicBezTo>
                  <a:cubicBezTo>
                    <a:pt x="950" y="2473"/>
                    <a:pt x="817" y="2340"/>
                    <a:pt x="729" y="2186"/>
                  </a:cubicBezTo>
                  <a:cubicBezTo>
                    <a:pt x="641" y="2031"/>
                    <a:pt x="597" y="1855"/>
                    <a:pt x="597" y="1634"/>
                  </a:cubicBezTo>
                  <a:cubicBezTo>
                    <a:pt x="597" y="1435"/>
                    <a:pt x="641" y="1259"/>
                    <a:pt x="729" y="1082"/>
                  </a:cubicBezTo>
                  <a:cubicBezTo>
                    <a:pt x="817" y="927"/>
                    <a:pt x="950" y="817"/>
                    <a:pt x="1104" y="729"/>
                  </a:cubicBezTo>
                  <a:cubicBezTo>
                    <a:pt x="1259" y="618"/>
                    <a:pt x="1435" y="574"/>
                    <a:pt x="1634" y="574"/>
                  </a:cubicBezTo>
                  <a:cubicBezTo>
                    <a:pt x="1811" y="574"/>
                    <a:pt x="1943" y="618"/>
                    <a:pt x="2098" y="663"/>
                  </a:cubicBezTo>
                  <a:cubicBezTo>
                    <a:pt x="2230" y="729"/>
                    <a:pt x="2341" y="817"/>
                    <a:pt x="2451" y="927"/>
                  </a:cubicBezTo>
                  <a:lnTo>
                    <a:pt x="2848" y="530"/>
                  </a:lnTo>
                  <a:cubicBezTo>
                    <a:pt x="2694" y="354"/>
                    <a:pt x="2517" y="221"/>
                    <a:pt x="2318" y="133"/>
                  </a:cubicBezTo>
                  <a:cubicBezTo>
                    <a:pt x="2098" y="44"/>
                    <a:pt x="1877" y="0"/>
                    <a:pt x="16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30"/>
            <p:cNvSpPr/>
            <p:nvPr/>
          </p:nvSpPr>
          <p:spPr>
            <a:xfrm>
              <a:off x="5442500" y="3205450"/>
              <a:ext cx="77300" cy="82250"/>
            </a:xfrm>
            <a:custGeom>
              <a:rect b="b" l="l" r="r" t="t"/>
              <a:pathLst>
                <a:path extrusionOk="0" h="3290" w="3092">
                  <a:moveTo>
                    <a:pt x="1590" y="552"/>
                  </a:moveTo>
                  <a:cubicBezTo>
                    <a:pt x="1789" y="552"/>
                    <a:pt x="1965" y="596"/>
                    <a:pt x="2098" y="685"/>
                  </a:cubicBezTo>
                  <a:cubicBezTo>
                    <a:pt x="2230" y="751"/>
                    <a:pt x="2340" y="883"/>
                    <a:pt x="2407" y="1016"/>
                  </a:cubicBezTo>
                  <a:cubicBezTo>
                    <a:pt x="2467" y="1121"/>
                    <a:pt x="2496" y="1236"/>
                    <a:pt x="2509" y="1369"/>
                  </a:cubicBezTo>
                  <a:lnTo>
                    <a:pt x="597" y="1369"/>
                  </a:lnTo>
                  <a:cubicBezTo>
                    <a:pt x="618" y="1257"/>
                    <a:pt x="655" y="1151"/>
                    <a:pt x="707" y="1060"/>
                  </a:cubicBezTo>
                  <a:cubicBezTo>
                    <a:pt x="795" y="905"/>
                    <a:pt x="906" y="773"/>
                    <a:pt x="1060" y="685"/>
                  </a:cubicBezTo>
                  <a:cubicBezTo>
                    <a:pt x="1215" y="596"/>
                    <a:pt x="1391" y="552"/>
                    <a:pt x="1590" y="552"/>
                  </a:cubicBezTo>
                  <a:close/>
                  <a:moveTo>
                    <a:pt x="1612" y="0"/>
                  </a:moveTo>
                  <a:cubicBezTo>
                    <a:pt x="1303" y="0"/>
                    <a:pt x="1038" y="67"/>
                    <a:pt x="795" y="221"/>
                  </a:cubicBezTo>
                  <a:cubicBezTo>
                    <a:pt x="552" y="354"/>
                    <a:pt x="354" y="552"/>
                    <a:pt x="199" y="795"/>
                  </a:cubicBezTo>
                  <a:cubicBezTo>
                    <a:pt x="67" y="1060"/>
                    <a:pt x="0" y="1325"/>
                    <a:pt x="0" y="1634"/>
                  </a:cubicBezTo>
                  <a:cubicBezTo>
                    <a:pt x="0" y="1943"/>
                    <a:pt x="67" y="2230"/>
                    <a:pt x="199" y="2473"/>
                  </a:cubicBezTo>
                  <a:cubicBezTo>
                    <a:pt x="354" y="2738"/>
                    <a:pt x="552" y="2914"/>
                    <a:pt x="795" y="3069"/>
                  </a:cubicBezTo>
                  <a:cubicBezTo>
                    <a:pt x="1060" y="3201"/>
                    <a:pt x="1347" y="3290"/>
                    <a:pt x="1656" y="3290"/>
                  </a:cubicBezTo>
                  <a:cubicBezTo>
                    <a:pt x="1899" y="3290"/>
                    <a:pt x="2142" y="3245"/>
                    <a:pt x="2340" y="3135"/>
                  </a:cubicBezTo>
                  <a:cubicBezTo>
                    <a:pt x="2561" y="3047"/>
                    <a:pt x="2760" y="2914"/>
                    <a:pt x="2914" y="2738"/>
                  </a:cubicBezTo>
                  <a:lnTo>
                    <a:pt x="2517" y="2340"/>
                  </a:lnTo>
                  <a:cubicBezTo>
                    <a:pt x="2407" y="2473"/>
                    <a:pt x="2296" y="2561"/>
                    <a:pt x="2142" y="2627"/>
                  </a:cubicBezTo>
                  <a:cubicBezTo>
                    <a:pt x="1987" y="2694"/>
                    <a:pt x="1833" y="2716"/>
                    <a:pt x="1656" y="2716"/>
                  </a:cubicBezTo>
                  <a:cubicBezTo>
                    <a:pt x="1435" y="2716"/>
                    <a:pt x="1259" y="2671"/>
                    <a:pt x="1082" y="2583"/>
                  </a:cubicBezTo>
                  <a:cubicBezTo>
                    <a:pt x="928" y="2495"/>
                    <a:pt x="795" y="2362"/>
                    <a:pt x="707" y="2208"/>
                  </a:cubicBezTo>
                  <a:cubicBezTo>
                    <a:pt x="652" y="2099"/>
                    <a:pt x="614" y="1981"/>
                    <a:pt x="594" y="1855"/>
                  </a:cubicBezTo>
                  <a:lnTo>
                    <a:pt x="3069" y="1855"/>
                  </a:lnTo>
                  <a:cubicBezTo>
                    <a:pt x="3069" y="1788"/>
                    <a:pt x="3091" y="1744"/>
                    <a:pt x="3091" y="1700"/>
                  </a:cubicBezTo>
                  <a:cubicBezTo>
                    <a:pt x="3091" y="1634"/>
                    <a:pt x="3091" y="1590"/>
                    <a:pt x="3091" y="1546"/>
                  </a:cubicBezTo>
                  <a:cubicBezTo>
                    <a:pt x="3091" y="1259"/>
                    <a:pt x="3025" y="994"/>
                    <a:pt x="2914" y="751"/>
                  </a:cubicBezTo>
                  <a:cubicBezTo>
                    <a:pt x="2782" y="508"/>
                    <a:pt x="2605" y="331"/>
                    <a:pt x="2385" y="199"/>
                  </a:cubicBezTo>
                  <a:cubicBezTo>
                    <a:pt x="2164" y="67"/>
                    <a:pt x="1899" y="0"/>
                    <a:pt x="16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30"/>
            <p:cNvSpPr/>
            <p:nvPr/>
          </p:nvSpPr>
          <p:spPr>
            <a:xfrm>
              <a:off x="4925375" y="3349500"/>
              <a:ext cx="79500" cy="120325"/>
            </a:xfrm>
            <a:custGeom>
              <a:rect b="b" l="l" r="r" t="t"/>
              <a:pathLst>
                <a:path extrusionOk="0" h="4813" w="3180">
                  <a:moveTo>
                    <a:pt x="1612" y="2097"/>
                  </a:moveTo>
                  <a:cubicBezTo>
                    <a:pt x="1811" y="2097"/>
                    <a:pt x="1987" y="2141"/>
                    <a:pt x="2120" y="2230"/>
                  </a:cubicBezTo>
                  <a:cubicBezTo>
                    <a:pt x="2274" y="2318"/>
                    <a:pt x="2407" y="2451"/>
                    <a:pt x="2473" y="2605"/>
                  </a:cubicBezTo>
                  <a:cubicBezTo>
                    <a:pt x="2561" y="2760"/>
                    <a:pt x="2605" y="2958"/>
                    <a:pt x="2605" y="3179"/>
                  </a:cubicBezTo>
                  <a:cubicBezTo>
                    <a:pt x="2605" y="3378"/>
                    <a:pt x="2561" y="3554"/>
                    <a:pt x="2495" y="3731"/>
                  </a:cubicBezTo>
                  <a:cubicBezTo>
                    <a:pt x="2407" y="3885"/>
                    <a:pt x="2296" y="4018"/>
                    <a:pt x="2142" y="4106"/>
                  </a:cubicBezTo>
                  <a:cubicBezTo>
                    <a:pt x="1987" y="4195"/>
                    <a:pt x="1811" y="4239"/>
                    <a:pt x="1612" y="4239"/>
                  </a:cubicBezTo>
                  <a:cubicBezTo>
                    <a:pt x="1413" y="4239"/>
                    <a:pt x="1237" y="4195"/>
                    <a:pt x="1082" y="4106"/>
                  </a:cubicBezTo>
                  <a:cubicBezTo>
                    <a:pt x="950" y="4018"/>
                    <a:pt x="817" y="3885"/>
                    <a:pt x="729" y="3731"/>
                  </a:cubicBezTo>
                  <a:cubicBezTo>
                    <a:pt x="641" y="3554"/>
                    <a:pt x="596" y="3378"/>
                    <a:pt x="596" y="3157"/>
                  </a:cubicBezTo>
                  <a:cubicBezTo>
                    <a:pt x="596" y="2958"/>
                    <a:pt x="641" y="2782"/>
                    <a:pt x="729" y="2605"/>
                  </a:cubicBezTo>
                  <a:cubicBezTo>
                    <a:pt x="817" y="2451"/>
                    <a:pt x="950" y="2318"/>
                    <a:pt x="1082" y="2230"/>
                  </a:cubicBezTo>
                  <a:cubicBezTo>
                    <a:pt x="1237" y="2141"/>
                    <a:pt x="1413" y="2097"/>
                    <a:pt x="1612" y="2097"/>
                  </a:cubicBezTo>
                  <a:close/>
                  <a:moveTo>
                    <a:pt x="2583" y="0"/>
                  </a:moveTo>
                  <a:lnTo>
                    <a:pt x="2583" y="2063"/>
                  </a:lnTo>
                  <a:lnTo>
                    <a:pt x="2583" y="2063"/>
                  </a:lnTo>
                  <a:cubicBezTo>
                    <a:pt x="2475" y="1901"/>
                    <a:pt x="2329" y="1760"/>
                    <a:pt x="2164" y="1678"/>
                  </a:cubicBezTo>
                  <a:cubicBezTo>
                    <a:pt x="1965" y="1567"/>
                    <a:pt x="1744" y="1523"/>
                    <a:pt x="1524" y="1523"/>
                  </a:cubicBezTo>
                  <a:cubicBezTo>
                    <a:pt x="1237" y="1523"/>
                    <a:pt x="972" y="1590"/>
                    <a:pt x="729" y="1744"/>
                  </a:cubicBezTo>
                  <a:cubicBezTo>
                    <a:pt x="508" y="1899"/>
                    <a:pt x="331" y="2097"/>
                    <a:pt x="199" y="2340"/>
                  </a:cubicBezTo>
                  <a:cubicBezTo>
                    <a:pt x="67" y="2583"/>
                    <a:pt x="0" y="2870"/>
                    <a:pt x="0" y="3179"/>
                  </a:cubicBezTo>
                  <a:cubicBezTo>
                    <a:pt x="0" y="3488"/>
                    <a:pt x="67" y="3753"/>
                    <a:pt x="199" y="3996"/>
                  </a:cubicBezTo>
                  <a:cubicBezTo>
                    <a:pt x="331" y="4261"/>
                    <a:pt x="508" y="4437"/>
                    <a:pt x="729" y="4592"/>
                  </a:cubicBezTo>
                  <a:cubicBezTo>
                    <a:pt x="972" y="4724"/>
                    <a:pt x="1237" y="4813"/>
                    <a:pt x="1524" y="4813"/>
                  </a:cubicBezTo>
                  <a:cubicBezTo>
                    <a:pt x="1766" y="4813"/>
                    <a:pt x="1965" y="4746"/>
                    <a:pt x="2164" y="4658"/>
                  </a:cubicBezTo>
                  <a:cubicBezTo>
                    <a:pt x="2340" y="4560"/>
                    <a:pt x="2465" y="4444"/>
                    <a:pt x="2583" y="4296"/>
                  </a:cubicBezTo>
                  <a:lnTo>
                    <a:pt x="2583" y="4296"/>
                  </a:lnTo>
                  <a:lnTo>
                    <a:pt x="2583" y="4746"/>
                  </a:lnTo>
                  <a:lnTo>
                    <a:pt x="3179" y="4746"/>
                  </a:lnTo>
                  <a:lnTo>
                    <a:pt x="317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30"/>
            <p:cNvSpPr/>
            <p:nvPr/>
          </p:nvSpPr>
          <p:spPr>
            <a:xfrm>
              <a:off x="5021400" y="3387575"/>
              <a:ext cx="77850" cy="82250"/>
            </a:xfrm>
            <a:custGeom>
              <a:rect b="b" l="l" r="r" t="t"/>
              <a:pathLst>
                <a:path extrusionOk="0" h="3290" w="3114">
                  <a:moveTo>
                    <a:pt x="1612" y="552"/>
                  </a:moveTo>
                  <a:cubicBezTo>
                    <a:pt x="1811" y="552"/>
                    <a:pt x="1965" y="596"/>
                    <a:pt x="2098" y="685"/>
                  </a:cubicBezTo>
                  <a:cubicBezTo>
                    <a:pt x="2230" y="751"/>
                    <a:pt x="2341" y="883"/>
                    <a:pt x="2429" y="1016"/>
                  </a:cubicBezTo>
                  <a:cubicBezTo>
                    <a:pt x="2474" y="1121"/>
                    <a:pt x="2509" y="1236"/>
                    <a:pt x="2526" y="1369"/>
                  </a:cubicBezTo>
                  <a:lnTo>
                    <a:pt x="611" y="1369"/>
                  </a:lnTo>
                  <a:cubicBezTo>
                    <a:pt x="626" y="1257"/>
                    <a:pt x="655" y="1151"/>
                    <a:pt x="707" y="1060"/>
                  </a:cubicBezTo>
                  <a:cubicBezTo>
                    <a:pt x="795" y="905"/>
                    <a:pt x="906" y="773"/>
                    <a:pt x="1060" y="685"/>
                  </a:cubicBezTo>
                  <a:cubicBezTo>
                    <a:pt x="1215" y="596"/>
                    <a:pt x="1413" y="552"/>
                    <a:pt x="1612" y="552"/>
                  </a:cubicBezTo>
                  <a:close/>
                  <a:moveTo>
                    <a:pt x="1612" y="0"/>
                  </a:moveTo>
                  <a:cubicBezTo>
                    <a:pt x="1325" y="0"/>
                    <a:pt x="1038" y="67"/>
                    <a:pt x="795" y="221"/>
                  </a:cubicBezTo>
                  <a:cubicBezTo>
                    <a:pt x="552" y="354"/>
                    <a:pt x="354" y="552"/>
                    <a:pt x="199" y="795"/>
                  </a:cubicBezTo>
                  <a:cubicBezTo>
                    <a:pt x="67" y="1060"/>
                    <a:pt x="1" y="1325"/>
                    <a:pt x="1" y="1634"/>
                  </a:cubicBezTo>
                  <a:cubicBezTo>
                    <a:pt x="1" y="1943"/>
                    <a:pt x="67" y="2230"/>
                    <a:pt x="221" y="2473"/>
                  </a:cubicBezTo>
                  <a:cubicBezTo>
                    <a:pt x="354" y="2738"/>
                    <a:pt x="552" y="2914"/>
                    <a:pt x="817" y="3069"/>
                  </a:cubicBezTo>
                  <a:cubicBezTo>
                    <a:pt x="1060" y="3201"/>
                    <a:pt x="1347" y="3290"/>
                    <a:pt x="1656" y="3290"/>
                  </a:cubicBezTo>
                  <a:cubicBezTo>
                    <a:pt x="1899" y="3290"/>
                    <a:pt x="2142" y="3245"/>
                    <a:pt x="2363" y="3135"/>
                  </a:cubicBezTo>
                  <a:cubicBezTo>
                    <a:pt x="2583" y="3047"/>
                    <a:pt x="2760" y="2914"/>
                    <a:pt x="2915" y="2738"/>
                  </a:cubicBezTo>
                  <a:lnTo>
                    <a:pt x="2517" y="2340"/>
                  </a:lnTo>
                  <a:cubicBezTo>
                    <a:pt x="2429" y="2473"/>
                    <a:pt x="2296" y="2561"/>
                    <a:pt x="2142" y="2627"/>
                  </a:cubicBezTo>
                  <a:cubicBezTo>
                    <a:pt x="1987" y="2694"/>
                    <a:pt x="1833" y="2716"/>
                    <a:pt x="1656" y="2716"/>
                  </a:cubicBezTo>
                  <a:cubicBezTo>
                    <a:pt x="1458" y="2716"/>
                    <a:pt x="1259" y="2672"/>
                    <a:pt x="1104" y="2583"/>
                  </a:cubicBezTo>
                  <a:cubicBezTo>
                    <a:pt x="928" y="2495"/>
                    <a:pt x="817" y="2362"/>
                    <a:pt x="729" y="2208"/>
                  </a:cubicBezTo>
                  <a:cubicBezTo>
                    <a:pt x="674" y="2099"/>
                    <a:pt x="637" y="1981"/>
                    <a:pt x="616" y="1855"/>
                  </a:cubicBezTo>
                  <a:lnTo>
                    <a:pt x="3069" y="1855"/>
                  </a:lnTo>
                  <a:cubicBezTo>
                    <a:pt x="3091" y="1788"/>
                    <a:pt x="3091" y="1744"/>
                    <a:pt x="3091" y="1700"/>
                  </a:cubicBezTo>
                  <a:cubicBezTo>
                    <a:pt x="3091" y="1634"/>
                    <a:pt x="3113" y="1590"/>
                    <a:pt x="3113" y="1546"/>
                  </a:cubicBezTo>
                  <a:cubicBezTo>
                    <a:pt x="3113" y="1259"/>
                    <a:pt x="3047" y="994"/>
                    <a:pt x="2915" y="751"/>
                  </a:cubicBezTo>
                  <a:cubicBezTo>
                    <a:pt x="2782" y="508"/>
                    <a:pt x="2605" y="331"/>
                    <a:pt x="2385" y="199"/>
                  </a:cubicBezTo>
                  <a:cubicBezTo>
                    <a:pt x="2164" y="67"/>
                    <a:pt x="1921" y="0"/>
                    <a:pt x="16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30"/>
            <p:cNvSpPr/>
            <p:nvPr/>
          </p:nvSpPr>
          <p:spPr>
            <a:xfrm>
              <a:off x="5104725" y="3389225"/>
              <a:ext cx="81175" cy="78950"/>
            </a:xfrm>
            <a:custGeom>
              <a:rect b="b" l="l" r="r" t="t"/>
              <a:pathLst>
                <a:path extrusionOk="0" h="3158" w="3247">
                  <a:moveTo>
                    <a:pt x="1" y="1"/>
                  </a:moveTo>
                  <a:lnTo>
                    <a:pt x="1436" y="3157"/>
                  </a:lnTo>
                  <a:lnTo>
                    <a:pt x="1789" y="3157"/>
                  </a:lnTo>
                  <a:lnTo>
                    <a:pt x="3246" y="1"/>
                  </a:lnTo>
                  <a:lnTo>
                    <a:pt x="2606" y="1"/>
                  </a:lnTo>
                  <a:lnTo>
                    <a:pt x="1635" y="2200"/>
                  </a:lnTo>
                  <a:lnTo>
                    <a:pt x="1635" y="2200"/>
                  </a:lnTo>
                  <a:lnTo>
                    <a:pt x="66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30"/>
            <p:cNvSpPr/>
            <p:nvPr/>
          </p:nvSpPr>
          <p:spPr>
            <a:xfrm>
              <a:off x="5195250" y="3351150"/>
              <a:ext cx="115925" cy="118675"/>
            </a:xfrm>
            <a:custGeom>
              <a:rect b="b" l="l" r="r" t="t"/>
              <a:pathLst>
                <a:path extrusionOk="0" h="4747" w="4637">
                  <a:moveTo>
                    <a:pt x="2318" y="596"/>
                  </a:moveTo>
                  <a:cubicBezTo>
                    <a:pt x="2561" y="596"/>
                    <a:pt x="2782" y="641"/>
                    <a:pt x="2981" y="729"/>
                  </a:cubicBezTo>
                  <a:cubicBezTo>
                    <a:pt x="3201" y="817"/>
                    <a:pt x="3378" y="950"/>
                    <a:pt x="3510" y="1104"/>
                  </a:cubicBezTo>
                  <a:cubicBezTo>
                    <a:pt x="3665" y="1259"/>
                    <a:pt x="3797" y="1457"/>
                    <a:pt x="3864" y="1656"/>
                  </a:cubicBezTo>
                  <a:cubicBezTo>
                    <a:pt x="3952" y="1877"/>
                    <a:pt x="3996" y="2120"/>
                    <a:pt x="3996" y="2362"/>
                  </a:cubicBezTo>
                  <a:cubicBezTo>
                    <a:pt x="3996" y="2716"/>
                    <a:pt x="3930" y="3025"/>
                    <a:pt x="3775" y="3290"/>
                  </a:cubicBezTo>
                  <a:cubicBezTo>
                    <a:pt x="3643" y="3555"/>
                    <a:pt x="3444" y="3753"/>
                    <a:pt x="3179" y="3908"/>
                  </a:cubicBezTo>
                  <a:cubicBezTo>
                    <a:pt x="2937" y="4062"/>
                    <a:pt x="2650" y="4151"/>
                    <a:pt x="2318" y="4151"/>
                  </a:cubicBezTo>
                  <a:cubicBezTo>
                    <a:pt x="2076" y="4151"/>
                    <a:pt x="1855" y="4106"/>
                    <a:pt x="1634" y="4018"/>
                  </a:cubicBezTo>
                  <a:cubicBezTo>
                    <a:pt x="1435" y="3930"/>
                    <a:pt x="1259" y="3797"/>
                    <a:pt x="1104" y="3643"/>
                  </a:cubicBezTo>
                  <a:cubicBezTo>
                    <a:pt x="972" y="3488"/>
                    <a:pt x="839" y="3290"/>
                    <a:pt x="773" y="3091"/>
                  </a:cubicBezTo>
                  <a:cubicBezTo>
                    <a:pt x="685" y="2870"/>
                    <a:pt x="641" y="2627"/>
                    <a:pt x="641" y="2362"/>
                  </a:cubicBezTo>
                  <a:cubicBezTo>
                    <a:pt x="641" y="2031"/>
                    <a:pt x="707" y="1722"/>
                    <a:pt x="861" y="1457"/>
                  </a:cubicBezTo>
                  <a:cubicBezTo>
                    <a:pt x="994" y="1192"/>
                    <a:pt x="1193" y="972"/>
                    <a:pt x="1457" y="839"/>
                  </a:cubicBezTo>
                  <a:cubicBezTo>
                    <a:pt x="1700" y="685"/>
                    <a:pt x="1987" y="596"/>
                    <a:pt x="2318" y="596"/>
                  </a:cubicBezTo>
                  <a:close/>
                  <a:moveTo>
                    <a:pt x="2318" y="0"/>
                  </a:moveTo>
                  <a:cubicBezTo>
                    <a:pt x="1987" y="0"/>
                    <a:pt x="1678" y="67"/>
                    <a:pt x="1391" y="199"/>
                  </a:cubicBezTo>
                  <a:cubicBezTo>
                    <a:pt x="1126" y="309"/>
                    <a:pt x="883" y="486"/>
                    <a:pt x="663" y="685"/>
                  </a:cubicBezTo>
                  <a:cubicBezTo>
                    <a:pt x="464" y="905"/>
                    <a:pt x="287" y="1170"/>
                    <a:pt x="177" y="1457"/>
                  </a:cubicBezTo>
                  <a:cubicBezTo>
                    <a:pt x="67" y="1722"/>
                    <a:pt x="0" y="2031"/>
                    <a:pt x="0" y="2362"/>
                  </a:cubicBezTo>
                  <a:cubicBezTo>
                    <a:pt x="0" y="2694"/>
                    <a:pt x="67" y="3003"/>
                    <a:pt x="177" y="3290"/>
                  </a:cubicBezTo>
                  <a:cubicBezTo>
                    <a:pt x="287" y="3577"/>
                    <a:pt x="464" y="3819"/>
                    <a:pt x="663" y="4040"/>
                  </a:cubicBezTo>
                  <a:cubicBezTo>
                    <a:pt x="883" y="4261"/>
                    <a:pt x="1126" y="4438"/>
                    <a:pt x="1413" y="4570"/>
                  </a:cubicBezTo>
                  <a:cubicBezTo>
                    <a:pt x="1700" y="4680"/>
                    <a:pt x="2009" y="4747"/>
                    <a:pt x="2318" y="4747"/>
                  </a:cubicBezTo>
                  <a:cubicBezTo>
                    <a:pt x="2650" y="4747"/>
                    <a:pt x="2959" y="4680"/>
                    <a:pt x="3224" y="4570"/>
                  </a:cubicBezTo>
                  <a:cubicBezTo>
                    <a:pt x="3510" y="4438"/>
                    <a:pt x="3753" y="4261"/>
                    <a:pt x="3974" y="4040"/>
                  </a:cubicBezTo>
                  <a:cubicBezTo>
                    <a:pt x="4173" y="3842"/>
                    <a:pt x="4349" y="3577"/>
                    <a:pt x="4460" y="3290"/>
                  </a:cubicBezTo>
                  <a:cubicBezTo>
                    <a:pt x="4570" y="3003"/>
                    <a:pt x="4636" y="2694"/>
                    <a:pt x="4636" y="2385"/>
                  </a:cubicBezTo>
                  <a:cubicBezTo>
                    <a:pt x="4636" y="2053"/>
                    <a:pt x="4570" y="1744"/>
                    <a:pt x="4460" y="1457"/>
                  </a:cubicBezTo>
                  <a:cubicBezTo>
                    <a:pt x="4349" y="1170"/>
                    <a:pt x="4173" y="905"/>
                    <a:pt x="3974" y="685"/>
                  </a:cubicBezTo>
                  <a:cubicBezTo>
                    <a:pt x="3753" y="486"/>
                    <a:pt x="3510" y="309"/>
                    <a:pt x="3224" y="199"/>
                  </a:cubicBezTo>
                  <a:cubicBezTo>
                    <a:pt x="2937" y="67"/>
                    <a:pt x="2650" y="0"/>
                    <a:pt x="23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30"/>
            <p:cNvSpPr/>
            <p:nvPr/>
          </p:nvSpPr>
          <p:spPr>
            <a:xfrm>
              <a:off x="5329900" y="3387575"/>
              <a:ext cx="79500" cy="113150"/>
            </a:xfrm>
            <a:custGeom>
              <a:rect b="b" l="l" r="r" t="t"/>
              <a:pathLst>
                <a:path extrusionOk="0" h="4526" w="3180">
                  <a:moveTo>
                    <a:pt x="1568" y="574"/>
                  </a:moveTo>
                  <a:cubicBezTo>
                    <a:pt x="1767" y="574"/>
                    <a:pt x="1922" y="618"/>
                    <a:pt x="2076" y="707"/>
                  </a:cubicBezTo>
                  <a:cubicBezTo>
                    <a:pt x="2231" y="795"/>
                    <a:pt x="2341" y="928"/>
                    <a:pt x="2429" y="1082"/>
                  </a:cubicBezTo>
                  <a:cubicBezTo>
                    <a:pt x="2518" y="1237"/>
                    <a:pt x="2562" y="1435"/>
                    <a:pt x="2562" y="1634"/>
                  </a:cubicBezTo>
                  <a:cubicBezTo>
                    <a:pt x="2562" y="1855"/>
                    <a:pt x="2518" y="2031"/>
                    <a:pt x="2429" y="2208"/>
                  </a:cubicBezTo>
                  <a:cubicBezTo>
                    <a:pt x="2341" y="2362"/>
                    <a:pt x="2231" y="2495"/>
                    <a:pt x="2076" y="2583"/>
                  </a:cubicBezTo>
                  <a:cubicBezTo>
                    <a:pt x="1922" y="2672"/>
                    <a:pt x="1767" y="2716"/>
                    <a:pt x="1568" y="2716"/>
                  </a:cubicBezTo>
                  <a:cubicBezTo>
                    <a:pt x="1370" y="2716"/>
                    <a:pt x="1193" y="2672"/>
                    <a:pt x="1039" y="2583"/>
                  </a:cubicBezTo>
                  <a:cubicBezTo>
                    <a:pt x="884" y="2495"/>
                    <a:pt x="774" y="2362"/>
                    <a:pt x="685" y="2208"/>
                  </a:cubicBezTo>
                  <a:cubicBezTo>
                    <a:pt x="597" y="2031"/>
                    <a:pt x="575" y="1855"/>
                    <a:pt x="575" y="1656"/>
                  </a:cubicBezTo>
                  <a:cubicBezTo>
                    <a:pt x="575" y="1435"/>
                    <a:pt x="597" y="1237"/>
                    <a:pt x="685" y="1082"/>
                  </a:cubicBezTo>
                  <a:cubicBezTo>
                    <a:pt x="774" y="928"/>
                    <a:pt x="884" y="795"/>
                    <a:pt x="1039" y="707"/>
                  </a:cubicBezTo>
                  <a:cubicBezTo>
                    <a:pt x="1193" y="618"/>
                    <a:pt x="1370" y="574"/>
                    <a:pt x="1568" y="574"/>
                  </a:cubicBezTo>
                  <a:close/>
                  <a:moveTo>
                    <a:pt x="1657" y="0"/>
                  </a:moveTo>
                  <a:cubicBezTo>
                    <a:pt x="1414" y="0"/>
                    <a:pt x="1215" y="44"/>
                    <a:pt x="1016" y="155"/>
                  </a:cubicBezTo>
                  <a:cubicBezTo>
                    <a:pt x="843" y="232"/>
                    <a:pt x="703" y="360"/>
                    <a:pt x="597" y="508"/>
                  </a:cubicBezTo>
                  <a:lnTo>
                    <a:pt x="597" y="508"/>
                  </a:lnTo>
                  <a:lnTo>
                    <a:pt x="597" y="67"/>
                  </a:lnTo>
                  <a:lnTo>
                    <a:pt x="1" y="67"/>
                  </a:lnTo>
                  <a:lnTo>
                    <a:pt x="1" y="4526"/>
                  </a:lnTo>
                  <a:lnTo>
                    <a:pt x="597" y="4526"/>
                  </a:lnTo>
                  <a:lnTo>
                    <a:pt x="597" y="2781"/>
                  </a:lnTo>
                  <a:lnTo>
                    <a:pt x="597" y="2781"/>
                  </a:lnTo>
                  <a:cubicBezTo>
                    <a:pt x="703" y="2926"/>
                    <a:pt x="843" y="3039"/>
                    <a:pt x="1016" y="3135"/>
                  </a:cubicBezTo>
                  <a:cubicBezTo>
                    <a:pt x="1193" y="3223"/>
                    <a:pt x="1414" y="3290"/>
                    <a:pt x="1657" y="3290"/>
                  </a:cubicBezTo>
                  <a:cubicBezTo>
                    <a:pt x="1944" y="3290"/>
                    <a:pt x="2209" y="3201"/>
                    <a:pt x="2429" y="3069"/>
                  </a:cubicBezTo>
                  <a:cubicBezTo>
                    <a:pt x="2672" y="2914"/>
                    <a:pt x="2849" y="2738"/>
                    <a:pt x="2981" y="2473"/>
                  </a:cubicBezTo>
                  <a:cubicBezTo>
                    <a:pt x="3114" y="2230"/>
                    <a:pt x="3180" y="1965"/>
                    <a:pt x="3180" y="1656"/>
                  </a:cubicBezTo>
                  <a:cubicBezTo>
                    <a:pt x="3180" y="1347"/>
                    <a:pt x="3114" y="1060"/>
                    <a:pt x="2981" y="817"/>
                  </a:cubicBezTo>
                  <a:cubicBezTo>
                    <a:pt x="2849" y="574"/>
                    <a:pt x="2672" y="376"/>
                    <a:pt x="2429" y="221"/>
                  </a:cubicBezTo>
                  <a:cubicBezTo>
                    <a:pt x="2209" y="67"/>
                    <a:pt x="1944" y="0"/>
                    <a:pt x="16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30"/>
            <p:cNvSpPr/>
            <p:nvPr/>
          </p:nvSpPr>
          <p:spPr>
            <a:xfrm>
              <a:off x="5419325" y="3387575"/>
              <a:ext cx="60725" cy="82250"/>
            </a:xfrm>
            <a:custGeom>
              <a:rect b="b" l="l" r="r" t="t"/>
              <a:pathLst>
                <a:path extrusionOk="0" h="3290" w="2429">
                  <a:moveTo>
                    <a:pt x="1303" y="0"/>
                  </a:moveTo>
                  <a:cubicBezTo>
                    <a:pt x="1082" y="0"/>
                    <a:pt x="861" y="44"/>
                    <a:pt x="707" y="111"/>
                  </a:cubicBezTo>
                  <a:cubicBezTo>
                    <a:pt x="530" y="199"/>
                    <a:pt x="420" y="309"/>
                    <a:pt x="309" y="442"/>
                  </a:cubicBezTo>
                  <a:cubicBezTo>
                    <a:pt x="221" y="574"/>
                    <a:pt x="177" y="751"/>
                    <a:pt x="177" y="928"/>
                  </a:cubicBezTo>
                  <a:cubicBezTo>
                    <a:pt x="177" y="1126"/>
                    <a:pt x="221" y="1281"/>
                    <a:pt x="309" y="1391"/>
                  </a:cubicBezTo>
                  <a:cubicBezTo>
                    <a:pt x="376" y="1501"/>
                    <a:pt x="486" y="1590"/>
                    <a:pt x="618" y="1656"/>
                  </a:cubicBezTo>
                  <a:cubicBezTo>
                    <a:pt x="751" y="1722"/>
                    <a:pt x="883" y="1788"/>
                    <a:pt x="1016" y="1833"/>
                  </a:cubicBezTo>
                  <a:cubicBezTo>
                    <a:pt x="1170" y="1855"/>
                    <a:pt x="1303" y="1899"/>
                    <a:pt x="1435" y="1943"/>
                  </a:cubicBezTo>
                  <a:cubicBezTo>
                    <a:pt x="1568" y="1987"/>
                    <a:pt x="1656" y="2053"/>
                    <a:pt x="1744" y="2120"/>
                  </a:cubicBezTo>
                  <a:cubicBezTo>
                    <a:pt x="1833" y="2164"/>
                    <a:pt x="1877" y="2252"/>
                    <a:pt x="1877" y="2385"/>
                  </a:cubicBezTo>
                  <a:cubicBezTo>
                    <a:pt x="1877" y="2495"/>
                    <a:pt x="1810" y="2583"/>
                    <a:pt x="1722" y="2649"/>
                  </a:cubicBezTo>
                  <a:cubicBezTo>
                    <a:pt x="1612" y="2716"/>
                    <a:pt x="1479" y="2738"/>
                    <a:pt x="1281" y="2738"/>
                  </a:cubicBezTo>
                  <a:cubicBezTo>
                    <a:pt x="1104" y="2738"/>
                    <a:pt x="927" y="2716"/>
                    <a:pt x="773" y="2649"/>
                  </a:cubicBezTo>
                  <a:cubicBezTo>
                    <a:pt x="640" y="2561"/>
                    <a:pt x="508" y="2473"/>
                    <a:pt x="376" y="2318"/>
                  </a:cubicBezTo>
                  <a:lnTo>
                    <a:pt x="0" y="2716"/>
                  </a:lnTo>
                  <a:cubicBezTo>
                    <a:pt x="89" y="2826"/>
                    <a:pt x="221" y="2936"/>
                    <a:pt x="353" y="3025"/>
                  </a:cubicBezTo>
                  <a:cubicBezTo>
                    <a:pt x="486" y="3091"/>
                    <a:pt x="618" y="3157"/>
                    <a:pt x="773" y="3223"/>
                  </a:cubicBezTo>
                  <a:cubicBezTo>
                    <a:pt x="927" y="3268"/>
                    <a:pt x="1104" y="3290"/>
                    <a:pt x="1281" y="3290"/>
                  </a:cubicBezTo>
                  <a:cubicBezTo>
                    <a:pt x="1634" y="3290"/>
                    <a:pt x="1921" y="3201"/>
                    <a:pt x="2120" y="3025"/>
                  </a:cubicBezTo>
                  <a:cubicBezTo>
                    <a:pt x="2340" y="2848"/>
                    <a:pt x="2429" y="2627"/>
                    <a:pt x="2429" y="2318"/>
                  </a:cubicBezTo>
                  <a:cubicBezTo>
                    <a:pt x="2429" y="2120"/>
                    <a:pt x="2407" y="1965"/>
                    <a:pt x="2318" y="1855"/>
                  </a:cubicBezTo>
                  <a:cubicBezTo>
                    <a:pt x="2230" y="1722"/>
                    <a:pt x="2120" y="1634"/>
                    <a:pt x="2009" y="1568"/>
                  </a:cubicBezTo>
                  <a:cubicBezTo>
                    <a:pt x="1877" y="1501"/>
                    <a:pt x="1744" y="1435"/>
                    <a:pt x="1590" y="1391"/>
                  </a:cubicBezTo>
                  <a:cubicBezTo>
                    <a:pt x="1457" y="1347"/>
                    <a:pt x="1325" y="1325"/>
                    <a:pt x="1192" y="1281"/>
                  </a:cubicBezTo>
                  <a:cubicBezTo>
                    <a:pt x="1060" y="1237"/>
                    <a:pt x="949" y="1192"/>
                    <a:pt x="883" y="1126"/>
                  </a:cubicBezTo>
                  <a:cubicBezTo>
                    <a:pt x="795" y="1082"/>
                    <a:pt x="751" y="994"/>
                    <a:pt x="751" y="883"/>
                  </a:cubicBezTo>
                  <a:cubicBezTo>
                    <a:pt x="751" y="773"/>
                    <a:pt x="795" y="707"/>
                    <a:pt x="883" y="641"/>
                  </a:cubicBezTo>
                  <a:cubicBezTo>
                    <a:pt x="972" y="574"/>
                    <a:pt x="1104" y="552"/>
                    <a:pt x="1281" y="552"/>
                  </a:cubicBezTo>
                  <a:cubicBezTo>
                    <a:pt x="1457" y="552"/>
                    <a:pt x="1590" y="574"/>
                    <a:pt x="1722" y="641"/>
                  </a:cubicBezTo>
                  <a:cubicBezTo>
                    <a:pt x="1855" y="707"/>
                    <a:pt x="1965" y="795"/>
                    <a:pt x="2053" y="905"/>
                  </a:cubicBezTo>
                  <a:lnTo>
                    <a:pt x="2429" y="530"/>
                  </a:lnTo>
                  <a:cubicBezTo>
                    <a:pt x="2318" y="354"/>
                    <a:pt x="2164" y="221"/>
                    <a:pt x="1965" y="133"/>
                  </a:cubicBezTo>
                  <a:cubicBezTo>
                    <a:pt x="1766" y="44"/>
                    <a:pt x="1546" y="0"/>
                    <a:pt x="13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30"/>
            <p:cNvSpPr/>
            <p:nvPr/>
          </p:nvSpPr>
          <p:spPr>
            <a:xfrm>
              <a:off x="3226625" y="2618775"/>
              <a:ext cx="101025" cy="115375"/>
            </a:xfrm>
            <a:custGeom>
              <a:rect b="b" l="l" r="r" t="t"/>
              <a:pathLst>
                <a:path extrusionOk="0" h="4615" w="4041">
                  <a:moveTo>
                    <a:pt x="1679" y="575"/>
                  </a:moveTo>
                  <a:cubicBezTo>
                    <a:pt x="2010" y="575"/>
                    <a:pt x="2319" y="663"/>
                    <a:pt x="2562" y="795"/>
                  </a:cubicBezTo>
                  <a:cubicBezTo>
                    <a:pt x="2827" y="950"/>
                    <a:pt x="3025" y="1149"/>
                    <a:pt x="3180" y="1414"/>
                  </a:cubicBezTo>
                  <a:cubicBezTo>
                    <a:pt x="3312" y="1678"/>
                    <a:pt x="3401" y="1965"/>
                    <a:pt x="3401" y="2297"/>
                  </a:cubicBezTo>
                  <a:cubicBezTo>
                    <a:pt x="3401" y="2650"/>
                    <a:pt x="3312" y="2937"/>
                    <a:pt x="3180" y="3202"/>
                  </a:cubicBezTo>
                  <a:cubicBezTo>
                    <a:pt x="3025" y="3467"/>
                    <a:pt x="2827" y="3665"/>
                    <a:pt x="2584" y="3820"/>
                  </a:cubicBezTo>
                  <a:cubicBezTo>
                    <a:pt x="2319" y="3974"/>
                    <a:pt x="2032" y="4041"/>
                    <a:pt x="1679" y="4041"/>
                  </a:cubicBezTo>
                  <a:lnTo>
                    <a:pt x="619" y="4041"/>
                  </a:lnTo>
                  <a:lnTo>
                    <a:pt x="619" y="575"/>
                  </a:lnTo>
                  <a:close/>
                  <a:moveTo>
                    <a:pt x="1" y="1"/>
                  </a:moveTo>
                  <a:lnTo>
                    <a:pt x="1" y="4615"/>
                  </a:lnTo>
                  <a:lnTo>
                    <a:pt x="1701" y="4615"/>
                  </a:lnTo>
                  <a:cubicBezTo>
                    <a:pt x="2032" y="4615"/>
                    <a:pt x="2341" y="4548"/>
                    <a:pt x="2628" y="4438"/>
                  </a:cubicBezTo>
                  <a:cubicBezTo>
                    <a:pt x="2915" y="4328"/>
                    <a:pt x="3158" y="4151"/>
                    <a:pt x="3378" y="3952"/>
                  </a:cubicBezTo>
                  <a:cubicBezTo>
                    <a:pt x="3577" y="3754"/>
                    <a:pt x="3732" y="3511"/>
                    <a:pt x="3864" y="3224"/>
                  </a:cubicBezTo>
                  <a:cubicBezTo>
                    <a:pt x="3974" y="2937"/>
                    <a:pt x="4041" y="2628"/>
                    <a:pt x="4041" y="2319"/>
                  </a:cubicBezTo>
                  <a:cubicBezTo>
                    <a:pt x="4041" y="1988"/>
                    <a:pt x="3974" y="1678"/>
                    <a:pt x="3864" y="1391"/>
                  </a:cubicBezTo>
                  <a:cubicBezTo>
                    <a:pt x="3732" y="1127"/>
                    <a:pt x="3577" y="884"/>
                    <a:pt x="3356" y="663"/>
                  </a:cubicBezTo>
                  <a:cubicBezTo>
                    <a:pt x="3158" y="464"/>
                    <a:pt x="2915" y="288"/>
                    <a:pt x="2628" y="177"/>
                  </a:cubicBezTo>
                  <a:cubicBezTo>
                    <a:pt x="2341" y="67"/>
                    <a:pt x="2032" y="1"/>
                    <a:pt x="17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30"/>
            <p:cNvSpPr/>
            <p:nvPr/>
          </p:nvSpPr>
          <p:spPr>
            <a:xfrm>
              <a:off x="3344750" y="2620425"/>
              <a:ext cx="18775" cy="113725"/>
            </a:xfrm>
            <a:custGeom>
              <a:rect b="b" l="l" r="r" t="t"/>
              <a:pathLst>
                <a:path extrusionOk="0" h="4549" w="751">
                  <a:moveTo>
                    <a:pt x="375" y="1"/>
                  </a:moveTo>
                  <a:cubicBezTo>
                    <a:pt x="265" y="1"/>
                    <a:pt x="177" y="45"/>
                    <a:pt x="88" y="111"/>
                  </a:cubicBezTo>
                  <a:cubicBezTo>
                    <a:pt x="22" y="178"/>
                    <a:pt x="0" y="266"/>
                    <a:pt x="0" y="376"/>
                  </a:cubicBezTo>
                  <a:cubicBezTo>
                    <a:pt x="0" y="487"/>
                    <a:pt x="22" y="575"/>
                    <a:pt x="88" y="663"/>
                  </a:cubicBezTo>
                  <a:cubicBezTo>
                    <a:pt x="177" y="729"/>
                    <a:pt x="265" y="774"/>
                    <a:pt x="375" y="774"/>
                  </a:cubicBezTo>
                  <a:cubicBezTo>
                    <a:pt x="486" y="774"/>
                    <a:pt x="574" y="729"/>
                    <a:pt x="640" y="663"/>
                  </a:cubicBezTo>
                  <a:cubicBezTo>
                    <a:pt x="706" y="575"/>
                    <a:pt x="751" y="487"/>
                    <a:pt x="751" y="376"/>
                  </a:cubicBezTo>
                  <a:cubicBezTo>
                    <a:pt x="751" y="266"/>
                    <a:pt x="706" y="178"/>
                    <a:pt x="640" y="111"/>
                  </a:cubicBezTo>
                  <a:cubicBezTo>
                    <a:pt x="574" y="45"/>
                    <a:pt x="486" y="1"/>
                    <a:pt x="375" y="1"/>
                  </a:cubicBezTo>
                  <a:close/>
                  <a:moveTo>
                    <a:pt x="66" y="1392"/>
                  </a:moveTo>
                  <a:lnTo>
                    <a:pt x="66" y="4549"/>
                  </a:lnTo>
                  <a:lnTo>
                    <a:pt x="662" y="4549"/>
                  </a:lnTo>
                  <a:lnTo>
                    <a:pt x="662" y="13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30"/>
            <p:cNvSpPr/>
            <p:nvPr/>
          </p:nvSpPr>
          <p:spPr>
            <a:xfrm>
              <a:off x="3376750" y="2653550"/>
              <a:ext cx="60725" cy="82250"/>
            </a:xfrm>
            <a:custGeom>
              <a:rect b="b" l="l" r="r" t="t"/>
              <a:pathLst>
                <a:path extrusionOk="0" h="3290" w="2429">
                  <a:moveTo>
                    <a:pt x="1303" y="0"/>
                  </a:moveTo>
                  <a:cubicBezTo>
                    <a:pt x="1060" y="0"/>
                    <a:pt x="861" y="45"/>
                    <a:pt x="685" y="111"/>
                  </a:cubicBezTo>
                  <a:cubicBezTo>
                    <a:pt x="530" y="199"/>
                    <a:pt x="398" y="310"/>
                    <a:pt x="310" y="442"/>
                  </a:cubicBezTo>
                  <a:cubicBezTo>
                    <a:pt x="221" y="574"/>
                    <a:pt x="177" y="751"/>
                    <a:pt x="177" y="928"/>
                  </a:cubicBezTo>
                  <a:cubicBezTo>
                    <a:pt x="177" y="1126"/>
                    <a:pt x="199" y="1281"/>
                    <a:pt x="287" y="1391"/>
                  </a:cubicBezTo>
                  <a:cubicBezTo>
                    <a:pt x="376" y="1502"/>
                    <a:pt x="486" y="1590"/>
                    <a:pt x="597" y="1656"/>
                  </a:cubicBezTo>
                  <a:cubicBezTo>
                    <a:pt x="729" y="1722"/>
                    <a:pt x="861" y="1789"/>
                    <a:pt x="1016" y="1833"/>
                  </a:cubicBezTo>
                  <a:cubicBezTo>
                    <a:pt x="1148" y="1855"/>
                    <a:pt x="1303" y="1899"/>
                    <a:pt x="1413" y="1943"/>
                  </a:cubicBezTo>
                  <a:cubicBezTo>
                    <a:pt x="1546" y="1987"/>
                    <a:pt x="1656" y="2054"/>
                    <a:pt x="1722" y="2120"/>
                  </a:cubicBezTo>
                  <a:cubicBezTo>
                    <a:pt x="1811" y="2164"/>
                    <a:pt x="1855" y="2252"/>
                    <a:pt x="1855" y="2385"/>
                  </a:cubicBezTo>
                  <a:cubicBezTo>
                    <a:pt x="1855" y="2495"/>
                    <a:pt x="1811" y="2583"/>
                    <a:pt x="1700" y="2650"/>
                  </a:cubicBezTo>
                  <a:cubicBezTo>
                    <a:pt x="1612" y="2716"/>
                    <a:pt x="1457" y="2738"/>
                    <a:pt x="1281" y="2738"/>
                  </a:cubicBezTo>
                  <a:cubicBezTo>
                    <a:pt x="1082" y="2738"/>
                    <a:pt x="928" y="2716"/>
                    <a:pt x="773" y="2650"/>
                  </a:cubicBezTo>
                  <a:cubicBezTo>
                    <a:pt x="619" y="2561"/>
                    <a:pt x="486" y="2473"/>
                    <a:pt x="376" y="2318"/>
                  </a:cubicBezTo>
                  <a:lnTo>
                    <a:pt x="0" y="2716"/>
                  </a:lnTo>
                  <a:cubicBezTo>
                    <a:pt x="89" y="2826"/>
                    <a:pt x="199" y="2937"/>
                    <a:pt x="332" y="3025"/>
                  </a:cubicBezTo>
                  <a:cubicBezTo>
                    <a:pt x="464" y="3091"/>
                    <a:pt x="619" y="3157"/>
                    <a:pt x="773" y="3224"/>
                  </a:cubicBezTo>
                  <a:cubicBezTo>
                    <a:pt x="928" y="3268"/>
                    <a:pt x="1082" y="3290"/>
                    <a:pt x="1259" y="3290"/>
                  </a:cubicBezTo>
                  <a:cubicBezTo>
                    <a:pt x="1612" y="3290"/>
                    <a:pt x="1899" y="3201"/>
                    <a:pt x="2120" y="3025"/>
                  </a:cubicBezTo>
                  <a:cubicBezTo>
                    <a:pt x="2318" y="2848"/>
                    <a:pt x="2429" y="2628"/>
                    <a:pt x="2429" y="2318"/>
                  </a:cubicBezTo>
                  <a:cubicBezTo>
                    <a:pt x="2429" y="2120"/>
                    <a:pt x="2385" y="1965"/>
                    <a:pt x="2296" y="1855"/>
                  </a:cubicBezTo>
                  <a:cubicBezTo>
                    <a:pt x="2230" y="1722"/>
                    <a:pt x="2120" y="1634"/>
                    <a:pt x="1987" y="1568"/>
                  </a:cubicBezTo>
                  <a:cubicBezTo>
                    <a:pt x="1855" y="1502"/>
                    <a:pt x="1722" y="1435"/>
                    <a:pt x="1590" y="1391"/>
                  </a:cubicBezTo>
                  <a:cubicBezTo>
                    <a:pt x="1435" y="1347"/>
                    <a:pt x="1303" y="1325"/>
                    <a:pt x="1170" y="1281"/>
                  </a:cubicBezTo>
                  <a:cubicBezTo>
                    <a:pt x="1038" y="1237"/>
                    <a:pt x="950" y="1193"/>
                    <a:pt x="861" y="1126"/>
                  </a:cubicBezTo>
                  <a:cubicBezTo>
                    <a:pt x="795" y="1082"/>
                    <a:pt x="751" y="994"/>
                    <a:pt x="751" y="884"/>
                  </a:cubicBezTo>
                  <a:cubicBezTo>
                    <a:pt x="751" y="773"/>
                    <a:pt x="795" y="707"/>
                    <a:pt x="883" y="641"/>
                  </a:cubicBezTo>
                  <a:cubicBezTo>
                    <a:pt x="972" y="574"/>
                    <a:pt x="1104" y="552"/>
                    <a:pt x="1281" y="552"/>
                  </a:cubicBezTo>
                  <a:cubicBezTo>
                    <a:pt x="1435" y="552"/>
                    <a:pt x="1590" y="574"/>
                    <a:pt x="1722" y="641"/>
                  </a:cubicBezTo>
                  <a:cubicBezTo>
                    <a:pt x="1855" y="707"/>
                    <a:pt x="1965" y="795"/>
                    <a:pt x="2054" y="906"/>
                  </a:cubicBezTo>
                  <a:lnTo>
                    <a:pt x="2429" y="530"/>
                  </a:lnTo>
                  <a:cubicBezTo>
                    <a:pt x="2296" y="354"/>
                    <a:pt x="2142" y="221"/>
                    <a:pt x="1943" y="133"/>
                  </a:cubicBezTo>
                  <a:cubicBezTo>
                    <a:pt x="1767" y="45"/>
                    <a:pt x="1546" y="0"/>
                    <a:pt x="13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30"/>
            <p:cNvSpPr/>
            <p:nvPr/>
          </p:nvSpPr>
          <p:spPr>
            <a:xfrm>
              <a:off x="3446850" y="2622100"/>
              <a:ext cx="53550" cy="112050"/>
            </a:xfrm>
            <a:custGeom>
              <a:rect b="b" l="l" r="r" t="t"/>
              <a:pathLst>
                <a:path extrusionOk="0" h="4482" w="2142">
                  <a:moveTo>
                    <a:pt x="773" y="0"/>
                  </a:moveTo>
                  <a:lnTo>
                    <a:pt x="773" y="1325"/>
                  </a:lnTo>
                  <a:lnTo>
                    <a:pt x="0" y="1325"/>
                  </a:lnTo>
                  <a:lnTo>
                    <a:pt x="0" y="1877"/>
                  </a:lnTo>
                  <a:lnTo>
                    <a:pt x="773" y="1877"/>
                  </a:lnTo>
                  <a:lnTo>
                    <a:pt x="773" y="4482"/>
                  </a:lnTo>
                  <a:lnTo>
                    <a:pt x="1369" y="4482"/>
                  </a:lnTo>
                  <a:lnTo>
                    <a:pt x="1369" y="1877"/>
                  </a:lnTo>
                  <a:lnTo>
                    <a:pt x="2141" y="1877"/>
                  </a:lnTo>
                  <a:lnTo>
                    <a:pt x="2141" y="1325"/>
                  </a:lnTo>
                  <a:lnTo>
                    <a:pt x="1369" y="1325"/>
                  </a:lnTo>
                  <a:lnTo>
                    <a:pt x="136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30"/>
            <p:cNvSpPr/>
            <p:nvPr/>
          </p:nvSpPr>
          <p:spPr>
            <a:xfrm>
              <a:off x="3515275" y="2653550"/>
              <a:ext cx="55775" cy="80600"/>
            </a:xfrm>
            <a:custGeom>
              <a:rect b="b" l="l" r="r" t="t"/>
              <a:pathLst>
                <a:path extrusionOk="0" h="3224" w="2231">
                  <a:moveTo>
                    <a:pt x="1435" y="0"/>
                  </a:moveTo>
                  <a:cubicBezTo>
                    <a:pt x="1104" y="0"/>
                    <a:pt x="817" y="133"/>
                    <a:pt x="641" y="354"/>
                  </a:cubicBezTo>
                  <a:cubicBezTo>
                    <a:pt x="625" y="375"/>
                    <a:pt x="611" y="396"/>
                    <a:pt x="597" y="418"/>
                  </a:cubicBezTo>
                  <a:lnTo>
                    <a:pt x="597" y="418"/>
                  </a:lnTo>
                  <a:lnTo>
                    <a:pt x="597" y="67"/>
                  </a:lnTo>
                  <a:lnTo>
                    <a:pt x="0" y="67"/>
                  </a:lnTo>
                  <a:lnTo>
                    <a:pt x="0" y="3224"/>
                  </a:lnTo>
                  <a:lnTo>
                    <a:pt x="597" y="3224"/>
                  </a:lnTo>
                  <a:lnTo>
                    <a:pt x="597" y="1413"/>
                  </a:lnTo>
                  <a:cubicBezTo>
                    <a:pt x="597" y="1126"/>
                    <a:pt x="663" y="928"/>
                    <a:pt x="795" y="773"/>
                  </a:cubicBezTo>
                  <a:cubicBezTo>
                    <a:pt x="950" y="641"/>
                    <a:pt x="1126" y="574"/>
                    <a:pt x="1347" y="574"/>
                  </a:cubicBezTo>
                  <a:cubicBezTo>
                    <a:pt x="1458" y="574"/>
                    <a:pt x="1546" y="574"/>
                    <a:pt x="1612" y="619"/>
                  </a:cubicBezTo>
                  <a:cubicBezTo>
                    <a:pt x="1700" y="641"/>
                    <a:pt x="1767" y="685"/>
                    <a:pt x="1833" y="773"/>
                  </a:cubicBezTo>
                  <a:lnTo>
                    <a:pt x="2230" y="354"/>
                  </a:lnTo>
                  <a:cubicBezTo>
                    <a:pt x="2120" y="243"/>
                    <a:pt x="2009" y="133"/>
                    <a:pt x="1877" y="89"/>
                  </a:cubicBezTo>
                  <a:cubicBezTo>
                    <a:pt x="1744" y="23"/>
                    <a:pt x="1612" y="0"/>
                    <a:pt x="14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30"/>
            <p:cNvSpPr/>
            <p:nvPr/>
          </p:nvSpPr>
          <p:spPr>
            <a:xfrm>
              <a:off x="3579850" y="2620425"/>
              <a:ext cx="18775" cy="113725"/>
            </a:xfrm>
            <a:custGeom>
              <a:rect b="b" l="l" r="r" t="t"/>
              <a:pathLst>
                <a:path extrusionOk="0" h="4549" w="751">
                  <a:moveTo>
                    <a:pt x="376" y="1"/>
                  </a:moveTo>
                  <a:cubicBezTo>
                    <a:pt x="265" y="1"/>
                    <a:pt x="177" y="45"/>
                    <a:pt x="89" y="111"/>
                  </a:cubicBezTo>
                  <a:cubicBezTo>
                    <a:pt x="22" y="178"/>
                    <a:pt x="0" y="266"/>
                    <a:pt x="0" y="376"/>
                  </a:cubicBezTo>
                  <a:cubicBezTo>
                    <a:pt x="0" y="487"/>
                    <a:pt x="22" y="575"/>
                    <a:pt x="89" y="663"/>
                  </a:cubicBezTo>
                  <a:cubicBezTo>
                    <a:pt x="177" y="729"/>
                    <a:pt x="265" y="774"/>
                    <a:pt x="376" y="774"/>
                  </a:cubicBezTo>
                  <a:cubicBezTo>
                    <a:pt x="486" y="774"/>
                    <a:pt x="574" y="729"/>
                    <a:pt x="641" y="663"/>
                  </a:cubicBezTo>
                  <a:cubicBezTo>
                    <a:pt x="707" y="575"/>
                    <a:pt x="751" y="487"/>
                    <a:pt x="751" y="376"/>
                  </a:cubicBezTo>
                  <a:cubicBezTo>
                    <a:pt x="751" y="266"/>
                    <a:pt x="707" y="178"/>
                    <a:pt x="641" y="111"/>
                  </a:cubicBezTo>
                  <a:cubicBezTo>
                    <a:pt x="574" y="45"/>
                    <a:pt x="486" y="1"/>
                    <a:pt x="376" y="1"/>
                  </a:cubicBezTo>
                  <a:close/>
                  <a:moveTo>
                    <a:pt x="67" y="1392"/>
                  </a:moveTo>
                  <a:lnTo>
                    <a:pt x="67" y="4549"/>
                  </a:lnTo>
                  <a:lnTo>
                    <a:pt x="663" y="4549"/>
                  </a:lnTo>
                  <a:lnTo>
                    <a:pt x="663" y="13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30"/>
            <p:cNvSpPr/>
            <p:nvPr/>
          </p:nvSpPr>
          <p:spPr>
            <a:xfrm>
              <a:off x="3618475" y="2615475"/>
              <a:ext cx="79500" cy="120325"/>
            </a:xfrm>
            <a:custGeom>
              <a:rect b="b" l="l" r="r" t="t"/>
              <a:pathLst>
                <a:path extrusionOk="0" h="4813" w="3180">
                  <a:moveTo>
                    <a:pt x="1568" y="2097"/>
                  </a:moveTo>
                  <a:cubicBezTo>
                    <a:pt x="1767" y="2097"/>
                    <a:pt x="1943" y="2142"/>
                    <a:pt x="2076" y="2230"/>
                  </a:cubicBezTo>
                  <a:cubicBezTo>
                    <a:pt x="2230" y="2318"/>
                    <a:pt x="2363" y="2451"/>
                    <a:pt x="2451" y="2605"/>
                  </a:cubicBezTo>
                  <a:cubicBezTo>
                    <a:pt x="2539" y="2760"/>
                    <a:pt x="2584" y="2958"/>
                    <a:pt x="2584" y="3157"/>
                  </a:cubicBezTo>
                  <a:cubicBezTo>
                    <a:pt x="2584" y="3378"/>
                    <a:pt x="2539" y="3554"/>
                    <a:pt x="2451" y="3731"/>
                  </a:cubicBezTo>
                  <a:cubicBezTo>
                    <a:pt x="2363" y="3886"/>
                    <a:pt x="2230" y="4018"/>
                    <a:pt x="2076" y="4106"/>
                  </a:cubicBezTo>
                  <a:cubicBezTo>
                    <a:pt x="1943" y="4195"/>
                    <a:pt x="1767" y="4239"/>
                    <a:pt x="1568" y="4239"/>
                  </a:cubicBezTo>
                  <a:cubicBezTo>
                    <a:pt x="1369" y="4239"/>
                    <a:pt x="1193" y="4195"/>
                    <a:pt x="1038" y="4106"/>
                  </a:cubicBezTo>
                  <a:cubicBezTo>
                    <a:pt x="884" y="4018"/>
                    <a:pt x="773" y="3886"/>
                    <a:pt x="685" y="3731"/>
                  </a:cubicBezTo>
                  <a:cubicBezTo>
                    <a:pt x="597" y="3554"/>
                    <a:pt x="575" y="3378"/>
                    <a:pt x="575" y="3179"/>
                  </a:cubicBezTo>
                  <a:cubicBezTo>
                    <a:pt x="575" y="2958"/>
                    <a:pt x="619" y="2760"/>
                    <a:pt x="685" y="2605"/>
                  </a:cubicBezTo>
                  <a:cubicBezTo>
                    <a:pt x="773" y="2451"/>
                    <a:pt x="884" y="2318"/>
                    <a:pt x="1038" y="2230"/>
                  </a:cubicBezTo>
                  <a:cubicBezTo>
                    <a:pt x="1193" y="2142"/>
                    <a:pt x="1369" y="2097"/>
                    <a:pt x="1568" y="2097"/>
                  </a:cubicBezTo>
                  <a:close/>
                  <a:moveTo>
                    <a:pt x="1" y="0"/>
                  </a:moveTo>
                  <a:lnTo>
                    <a:pt x="1" y="4747"/>
                  </a:lnTo>
                  <a:lnTo>
                    <a:pt x="597" y="4747"/>
                  </a:lnTo>
                  <a:lnTo>
                    <a:pt x="597" y="4304"/>
                  </a:lnTo>
                  <a:lnTo>
                    <a:pt x="597" y="4304"/>
                  </a:lnTo>
                  <a:cubicBezTo>
                    <a:pt x="703" y="4449"/>
                    <a:pt x="843" y="4562"/>
                    <a:pt x="1016" y="4658"/>
                  </a:cubicBezTo>
                  <a:cubicBezTo>
                    <a:pt x="1215" y="4747"/>
                    <a:pt x="1414" y="4813"/>
                    <a:pt x="1656" y="4813"/>
                  </a:cubicBezTo>
                  <a:cubicBezTo>
                    <a:pt x="1943" y="4813"/>
                    <a:pt x="2208" y="4724"/>
                    <a:pt x="2429" y="4592"/>
                  </a:cubicBezTo>
                  <a:cubicBezTo>
                    <a:pt x="2672" y="4437"/>
                    <a:pt x="2848" y="4261"/>
                    <a:pt x="2981" y="3996"/>
                  </a:cubicBezTo>
                  <a:cubicBezTo>
                    <a:pt x="3113" y="3753"/>
                    <a:pt x="3180" y="3488"/>
                    <a:pt x="3180" y="3179"/>
                  </a:cubicBezTo>
                  <a:cubicBezTo>
                    <a:pt x="3180" y="2870"/>
                    <a:pt x="3113" y="2583"/>
                    <a:pt x="2981" y="2340"/>
                  </a:cubicBezTo>
                  <a:cubicBezTo>
                    <a:pt x="2848" y="2097"/>
                    <a:pt x="2672" y="1899"/>
                    <a:pt x="2429" y="1744"/>
                  </a:cubicBezTo>
                  <a:cubicBezTo>
                    <a:pt x="2208" y="1590"/>
                    <a:pt x="1943" y="1523"/>
                    <a:pt x="1656" y="1523"/>
                  </a:cubicBezTo>
                  <a:cubicBezTo>
                    <a:pt x="1436" y="1523"/>
                    <a:pt x="1215" y="1568"/>
                    <a:pt x="1016" y="1678"/>
                  </a:cubicBezTo>
                  <a:cubicBezTo>
                    <a:pt x="843" y="1755"/>
                    <a:pt x="703" y="1883"/>
                    <a:pt x="597" y="2031"/>
                  </a:cubicBezTo>
                  <a:lnTo>
                    <a:pt x="597" y="2031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30"/>
            <p:cNvSpPr/>
            <p:nvPr/>
          </p:nvSpPr>
          <p:spPr>
            <a:xfrm>
              <a:off x="3712850" y="2655200"/>
              <a:ext cx="67350" cy="80600"/>
            </a:xfrm>
            <a:custGeom>
              <a:rect b="b" l="l" r="r" t="t"/>
              <a:pathLst>
                <a:path extrusionOk="0" h="3224" w="2694">
                  <a:moveTo>
                    <a:pt x="1" y="1"/>
                  </a:moveTo>
                  <a:lnTo>
                    <a:pt x="1" y="1833"/>
                  </a:lnTo>
                  <a:cubicBezTo>
                    <a:pt x="1" y="2098"/>
                    <a:pt x="67" y="2341"/>
                    <a:pt x="177" y="2562"/>
                  </a:cubicBezTo>
                  <a:cubicBezTo>
                    <a:pt x="288" y="2760"/>
                    <a:pt x="442" y="2915"/>
                    <a:pt x="663" y="3047"/>
                  </a:cubicBezTo>
                  <a:cubicBezTo>
                    <a:pt x="862" y="3158"/>
                    <a:pt x="1104" y="3224"/>
                    <a:pt x="1347" y="3224"/>
                  </a:cubicBezTo>
                  <a:cubicBezTo>
                    <a:pt x="1612" y="3224"/>
                    <a:pt x="1855" y="3158"/>
                    <a:pt x="2054" y="3047"/>
                  </a:cubicBezTo>
                  <a:cubicBezTo>
                    <a:pt x="2252" y="2915"/>
                    <a:pt x="2407" y="2760"/>
                    <a:pt x="2517" y="2562"/>
                  </a:cubicBezTo>
                  <a:cubicBezTo>
                    <a:pt x="2650" y="2341"/>
                    <a:pt x="2694" y="2098"/>
                    <a:pt x="2694" y="1833"/>
                  </a:cubicBezTo>
                  <a:lnTo>
                    <a:pt x="2694" y="1"/>
                  </a:lnTo>
                  <a:lnTo>
                    <a:pt x="2098" y="1"/>
                  </a:lnTo>
                  <a:lnTo>
                    <a:pt x="2098" y="1811"/>
                  </a:lnTo>
                  <a:cubicBezTo>
                    <a:pt x="2098" y="2076"/>
                    <a:pt x="2032" y="2275"/>
                    <a:pt x="1899" y="2429"/>
                  </a:cubicBezTo>
                  <a:cubicBezTo>
                    <a:pt x="1767" y="2562"/>
                    <a:pt x="1590" y="2650"/>
                    <a:pt x="1347" y="2650"/>
                  </a:cubicBezTo>
                  <a:cubicBezTo>
                    <a:pt x="1193" y="2650"/>
                    <a:pt x="1060" y="2606"/>
                    <a:pt x="950" y="2539"/>
                  </a:cubicBezTo>
                  <a:cubicBezTo>
                    <a:pt x="840" y="2473"/>
                    <a:pt x="751" y="2385"/>
                    <a:pt x="685" y="2252"/>
                  </a:cubicBezTo>
                  <a:cubicBezTo>
                    <a:pt x="619" y="2120"/>
                    <a:pt x="597" y="1988"/>
                    <a:pt x="597" y="1811"/>
                  </a:cubicBezTo>
                  <a:lnTo>
                    <a:pt x="59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30"/>
            <p:cNvSpPr/>
            <p:nvPr/>
          </p:nvSpPr>
          <p:spPr>
            <a:xfrm>
              <a:off x="3792875" y="2622100"/>
              <a:ext cx="54125" cy="112050"/>
            </a:xfrm>
            <a:custGeom>
              <a:rect b="b" l="l" r="r" t="t"/>
              <a:pathLst>
                <a:path extrusionOk="0" h="4482" w="2165">
                  <a:moveTo>
                    <a:pt x="773" y="0"/>
                  </a:moveTo>
                  <a:lnTo>
                    <a:pt x="773" y="1325"/>
                  </a:lnTo>
                  <a:lnTo>
                    <a:pt x="1" y="1325"/>
                  </a:lnTo>
                  <a:lnTo>
                    <a:pt x="1" y="1877"/>
                  </a:lnTo>
                  <a:lnTo>
                    <a:pt x="773" y="1877"/>
                  </a:lnTo>
                  <a:lnTo>
                    <a:pt x="773" y="4482"/>
                  </a:lnTo>
                  <a:lnTo>
                    <a:pt x="1369" y="4482"/>
                  </a:lnTo>
                  <a:lnTo>
                    <a:pt x="1369" y="1877"/>
                  </a:lnTo>
                  <a:lnTo>
                    <a:pt x="2164" y="1877"/>
                  </a:lnTo>
                  <a:lnTo>
                    <a:pt x="2164" y="1325"/>
                  </a:lnTo>
                  <a:lnTo>
                    <a:pt x="1369" y="1325"/>
                  </a:lnTo>
                  <a:lnTo>
                    <a:pt x="136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30"/>
            <p:cNvSpPr/>
            <p:nvPr/>
          </p:nvSpPr>
          <p:spPr>
            <a:xfrm>
              <a:off x="3853600" y="2653550"/>
              <a:ext cx="77825" cy="82250"/>
            </a:xfrm>
            <a:custGeom>
              <a:rect b="b" l="l" r="r" t="t"/>
              <a:pathLst>
                <a:path extrusionOk="0" h="3290" w="3113">
                  <a:moveTo>
                    <a:pt x="1612" y="552"/>
                  </a:moveTo>
                  <a:cubicBezTo>
                    <a:pt x="1810" y="552"/>
                    <a:pt x="1965" y="597"/>
                    <a:pt x="2119" y="685"/>
                  </a:cubicBezTo>
                  <a:cubicBezTo>
                    <a:pt x="2252" y="751"/>
                    <a:pt x="2362" y="884"/>
                    <a:pt x="2428" y="1016"/>
                  </a:cubicBezTo>
                  <a:cubicBezTo>
                    <a:pt x="2473" y="1121"/>
                    <a:pt x="2508" y="1237"/>
                    <a:pt x="2526" y="1369"/>
                  </a:cubicBezTo>
                  <a:lnTo>
                    <a:pt x="619" y="1369"/>
                  </a:lnTo>
                  <a:cubicBezTo>
                    <a:pt x="640" y="1257"/>
                    <a:pt x="677" y="1151"/>
                    <a:pt x="729" y="1060"/>
                  </a:cubicBezTo>
                  <a:cubicBezTo>
                    <a:pt x="795" y="906"/>
                    <a:pt x="927" y="773"/>
                    <a:pt x="1082" y="685"/>
                  </a:cubicBezTo>
                  <a:cubicBezTo>
                    <a:pt x="1236" y="597"/>
                    <a:pt x="1413" y="552"/>
                    <a:pt x="1612" y="552"/>
                  </a:cubicBezTo>
                  <a:close/>
                  <a:moveTo>
                    <a:pt x="1634" y="0"/>
                  </a:moveTo>
                  <a:cubicBezTo>
                    <a:pt x="1325" y="0"/>
                    <a:pt x="1038" y="67"/>
                    <a:pt x="795" y="221"/>
                  </a:cubicBezTo>
                  <a:cubicBezTo>
                    <a:pt x="552" y="354"/>
                    <a:pt x="353" y="552"/>
                    <a:pt x="221" y="795"/>
                  </a:cubicBezTo>
                  <a:cubicBezTo>
                    <a:pt x="66" y="1060"/>
                    <a:pt x="0" y="1325"/>
                    <a:pt x="0" y="1634"/>
                  </a:cubicBezTo>
                  <a:cubicBezTo>
                    <a:pt x="0" y="1943"/>
                    <a:pt x="66" y="2230"/>
                    <a:pt x="221" y="2473"/>
                  </a:cubicBezTo>
                  <a:cubicBezTo>
                    <a:pt x="375" y="2738"/>
                    <a:pt x="574" y="2914"/>
                    <a:pt x="817" y="3069"/>
                  </a:cubicBezTo>
                  <a:cubicBezTo>
                    <a:pt x="1060" y="3201"/>
                    <a:pt x="1347" y="3290"/>
                    <a:pt x="1656" y="3290"/>
                  </a:cubicBezTo>
                  <a:cubicBezTo>
                    <a:pt x="1921" y="3290"/>
                    <a:pt x="2141" y="3246"/>
                    <a:pt x="2362" y="3135"/>
                  </a:cubicBezTo>
                  <a:cubicBezTo>
                    <a:pt x="2583" y="3047"/>
                    <a:pt x="2759" y="2914"/>
                    <a:pt x="2914" y="2738"/>
                  </a:cubicBezTo>
                  <a:lnTo>
                    <a:pt x="2539" y="2341"/>
                  </a:lnTo>
                  <a:cubicBezTo>
                    <a:pt x="2428" y="2473"/>
                    <a:pt x="2296" y="2561"/>
                    <a:pt x="2141" y="2628"/>
                  </a:cubicBezTo>
                  <a:cubicBezTo>
                    <a:pt x="2009" y="2694"/>
                    <a:pt x="1832" y="2716"/>
                    <a:pt x="1656" y="2716"/>
                  </a:cubicBezTo>
                  <a:cubicBezTo>
                    <a:pt x="1457" y="2716"/>
                    <a:pt x="1258" y="2672"/>
                    <a:pt x="1104" y="2583"/>
                  </a:cubicBezTo>
                  <a:cubicBezTo>
                    <a:pt x="949" y="2495"/>
                    <a:pt x="817" y="2363"/>
                    <a:pt x="729" y="2208"/>
                  </a:cubicBezTo>
                  <a:cubicBezTo>
                    <a:pt x="674" y="2099"/>
                    <a:pt x="636" y="1981"/>
                    <a:pt x="615" y="1855"/>
                  </a:cubicBezTo>
                  <a:lnTo>
                    <a:pt x="3069" y="1855"/>
                  </a:lnTo>
                  <a:cubicBezTo>
                    <a:pt x="3091" y="1789"/>
                    <a:pt x="3091" y="1744"/>
                    <a:pt x="3113" y="1700"/>
                  </a:cubicBezTo>
                  <a:cubicBezTo>
                    <a:pt x="3113" y="1634"/>
                    <a:pt x="3113" y="1590"/>
                    <a:pt x="3113" y="1546"/>
                  </a:cubicBezTo>
                  <a:cubicBezTo>
                    <a:pt x="3113" y="1259"/>
                    <a:pt x="3046" y="994"/>
                    <a:pt x="2914" y="751"/>
                  </a:cubicBezTo>
                  <a:cubicBezTo>
                    <a:pt x="2804" y="508"/>
                    <a:pt x="2627" y="332"/>
                    <a:pt x="2384" y="199"/>
                  </a:cubicBezTo>
                  <a:cubicBezTo>
                    <a:pt x="2163" y="67"/>
                    <a:pt x="1921" y="0"/>
                    <a:pt x="16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30"/>
            <p:cNvSpPr/>
            <p:nvPr/>
          </p:nvSpPr>
          <p:spPr>
            <a:xfrm>
              <a:off x="3942450" y="2615475"/>
              <a:ext cx="80050" cy="120325"/>
            </a:xfrm>
            <a:custGeom>
              <a:rect b="b" l="l" r="r" t="t"/>
              <a:pathLst>
                <a:path extrusionOk="0" h="4813" w="3202">
                  <a:moveTo>
                    <a:pt x="1634" y="2097"/>
                  </a:moveTo>
                  <a:cubicBezTo>
                    <a:pt x="1833" y="2097"/>
                    <a:pt x="2009" y="2142"/>
                    <a:pt x="2142" y="2230"/>
                  </a:cubicBezTo>
                  <a:cubicBezTo>
                    <a:pt x="2296" y="2318"/>
                    <a:pt x="2406" y="2451"/>
                    <a:pt x="2495" y="2605"/>
                  </a:cubicBezTo>
                  <a:cubicBezTo>
                    <a:pt x="2583" y="2760"/>
                    <a:pt x="2627" y="2958"/>
                    <a:pt x="2627" y="3179"/>
                  </a:cubicBezTo>
                  <a:cubicBezTo>
                    <a:pt x="2627" y="3378"/>
                    <a:pt x="2583" y="3554"/>
                    <a:pt x="2495" y="3731"/>
                  </a:cubicBezTo>
                  <a:cubicBezTo>
                    <a:pt x="2429" y="3886"/>
                    <a:pt x="2296" y="4018"/>
                    <a:pt x="2142" y="4106"/>
                  </a:cubicBezTo>
                  <a:cubicBezTo>
                    <a:pt x="2009" y="4195"/>
                    <a:pt x="1833" y="4239"/>
                    <a:pt x="1634" y="4239"/>
                  </a:cubicBezTo>
                  <a:cubicBezTo>
                    <a:pt x="1435" y="4239"/>
                    <a:pt x="1259" y="4195"/>
                    <a:pt x="1104" y="4106"/>
                  </a:cubicBezTo>
                  <a:cubicBezTo>
                    <a:pt x="949" y="4018"/>
                    <a:pt x="839" y="3886"/>
                    <a:pt x="751" y="3731"/>
                  </a:cubicBezTo>
                  <a:cubicBezTo>
                    <a:pt x="662" y="3554"/>
                    <a:pt x="618" y="3378"/>
                    <a:pt x="618" y="3157"/>
                  </a:cubicBezTo>
                  <a:cubicBezTo>
                    <a:pt x="618" y="2958"/>
                    <a:pt x="662" y="2782"/>
                    <a:pt x="751" y="2605"/>
                  </a:cubicBezTo>
                  <a:cubicBezTo>
                    <a:pt x="839" y="2451"/>
                    <a:pt x="949" y="2318"/>
                    <a:pt x="1104" y="2230"/>
                  </a:cubicBezTo>
                  <a:cubicBezTo>
                    <a:pt x="1259" y="2142"/>
                    <a:pt x="1435" y="2097"/>
                    <a:pt x="1634" y="2097"/>
                  </a:cubicBezTo>
                  <a:close/>
                  <a:moveTo>
                    <a:pt x="2583" y="0"/>
                  </a:moveTo>
                  <a:lnTo>
                    <a:pt x="2583" y="2031"/>
                  </a:lnTo>
                  <a:lnTo>
                    <a:pt x="2583" y="2031"/>
                  </a:lnTo>
                  <a:cubicBezTo>
                    <a:pt x="2477" y="1883"/>
                    <a:pt x="2337" y="1755"/>
                    <a:pt x="2164" y="1678"/>
                  </a:cubicBezTo>
                  <a:cubicBezTo>
                    <a:pt x="1987" y="1568"/>
                    <a:pt x="1766" y="1523"/>
                    <a:pt x="1546" y="1523"/>
                  </a:cubicBezTo>
                  <a:cubicBezTo>
                    <a:pt x="1236" y="1523"/>
                    <a:pt x="994" y="1590"/>
                    <a:pt x="751" y="1744"/>
                  </a:cubicBezTo>
                  <a:cubicBezTo>
                    <a:pt x="530" y="1899"/>
                    <a:pt x="331" y="2097"/>
                    <a:pt x="199" y="2340"/>
                  </a:cubicBezTo>
                  <a:cubicBezTo>
                    <a:pt x="66" y="2583"/>
                    <a:pt x="0" y="2870"/>
                    <a:pt x="0" y="3179"/>
                  </a:cubicBezTo>
                  <a:cubicBezTo>
                    <a:pt x="0" y="3488"/>
                    <a:pt x="66" y="3753"/>
                    <a:pt x="199" y="3996"/>
                  </a:cubicBezTo>
                  <a:cubicBezTo>
                    <a:pt x="331" y="4261"/>
                    <a:pt x="530" y="4437"/>
                    <a:pt x="751" y="4592"/>
                  </a:cubicBezTo>
                  <a:cubicBezTo>
                    <a:pt x="994" y="4724"/>
                    <a:pt x="1236" y="4813"/>
                    <a:pt x="1546" y="4813"/>
                  </a:cubicBezTo>
                  <a:cubicBezTo>
                    <a:pt x="1766" y="4813"/>
                    <a:pt x="1987" y="4747"/>
                    <a:pt x="2186" y="4658"/>
                  </a:cubicBezTo>
                  <a:cubicBezTo>
                    <a:pt x="2340" y="4562"/>
                    <a:pt x="2477" y="4449"/>
                    <a:pt x="2583" y="4304"/>
                  </a:cubicBezTo>
                  <a:lnTo>
                    <a:pt x="2583" y="4304"/>
                  </a:lnTo>
                  <a:lnTo>
                    <a:pt x="2583" y="4747"/>
                  </a:lnTo>
                  <a:lnTo>
                    <a:pt x="3201" y="4747"/>
                  </a:lnTo>
                  <a:lnTo>
                    <a:pt x="320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30"/>
            <p:cNvSpPr/>
            <p:nvPr/>
          </p:nvSpPr>
          <p:spPr>
            <a:xfrm>
              <a:off x="4072700" y="2618775"/>
              <a:ext cx="103775" cy="115375"/>
            </a:xfrm>
            <a:custGeom>
              <a:rect b="b" l="l" r="r" t="t"/>
              <a:pathLst>
                <a:path extrusionOk="0" h="4615" w="4151">
                  <a:moveTo>
                    <a:pt x="0" y="1"/>
                  </a:moveTo>
                  <a:lnTo>
                    <a:pt x="1832" y="4615"/>
                  </a:lnTo>
                  <a:lnTo>
                    <a:pt x="2296" y="4615"/>
                  </a:lnTo>
                  <a:lnTo>
                    <a:pt x="4150" y="1"/>
                  </a:lnTo>
                  <a:lnTo>
                    <a:pt x="3466" y="1"/>
                  </a:lnTo>
                  <a:lnTo>
                    <a:pt x="2064" y="3597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30"/>
            <p:cNvSpPr/>
            <p:nvPr/>
          </p:nvSpPr>
          <p:spPr>
            <a:xfrm>
              <a:off x="4194650" y="2618775"/>
              <a:ext cx="86125" cy="115375"/>
            </a:xfrm>
            <a:custGeom>
              <a:rect b="b" l="l" r="r" t="t"/>
              <a:pathLst>
                <a:path extrusionOk="0" h="4615" w="3445">
                  <a:moveTo>
                    <a:pt x="1679" y="553"/>
                  </a:moveTo>
                  <a:cubicBezTo>
                    <a:pt x="1944" y="553"/>
                    <a:pt x="2164" y="619"/>
                    <a:pt x="2297" y="773"/>
                  </a:cubicBezTo>
                  <a:cubicBezTo>
                    <a:pt x="2451" y="928"/>
                    <a:pt x="2518" y="1104"/>
                    <a:pt x="2518" y="1325"/>
                  </a:cubicBezTo>
                  <a:cubicBezTo>
                    <a:pt x="2518" y="1546"/>
                    <a:pt x="2451" y="1745"/>
                    <a:pt x="2297" y="1877"/>
                  </a:cubicBezTo>
                  <a:cubicBezTo>
                    <a:pt x="2142" y="2010"/>
                    <a:pt x="1944" y="2076"/>
                    <a:pt x="1679" y="2076"/>
                  </a:cubicBezTo>
                  <a:lnTo>
                    <a:pt x="641" y="2076"/>
                  </a:lnTo>
                  <a:lnTo>
                    <a:pt x="641" y="553"/>
                  </a:lnTo>
                  <a:close/>
                  <a:moveTo>
                    <a:pt x="1" y="1"/>
                  </a:moveTo>
                  <a:lnTo>
                    <a:pt x="1" y="4615"/>
                  </a:lnTo>
                  <a:lnTo>
                    <a:pt x="641" y="4615"/>
                  </a:lnTo>
                  <a:lnTo>
                    <a:pt x="641" y="2606"/>
                  </a:lnTo>
                  <a:lnTo>
                    <a:pt x="1047" y="2606"/>
                  </a:lnTo>
                  <a:lnTo>
                    <a:pt x="2650" y="4615"/>
                  </a:lnTo>
                  <a:lnTo>
                    <a:pt x="3445" y="4615"/>
                  </a:lnTo>
                  <a:lnTo>
                    <a:pt x="1805" y="2604"/>
                  </a:lnTo>
                  <a:lnTo>
                    <a:pt x="1805" y="2604"/>
                  </a:lnTo>
                  <a:cubicBezTo>
                    <a:pt x="2051" y="2594"/>
                    <a:pt x="2277" y="2548"/>
                    <a:pt x="2451" y="2451"/>
                  </a:cubicBezTo>
                  <a:cubicBezTo>
                    <a:pt x="2672" y="2341"/>
                    <a:pt x="2849" y="2186"/>
                    <a:pt x="2959" y="1988"/>
                  </a:cubicBezTo>
                  <a:cubicBezTo>
                    <a:pt x="3069" y="1789"/>
                    <a:pt x="3136" y="1568"/>
                    <a:pt x="3136" y="1303"/>
                  </a:cubicBezTo>
                  <a:cubicBezTo>
                    <a:pt x="3136" y="1060"/>
                    <a:pt x="3069" y="840"/>
                    <a:pt x="2959" y="641"/>
                  </a:cubicBezTo>
                  <a:cubicBezTo>
                    <a:pt x="2849" y="442"/>
                    <a:pt x="2672" y="288"/>
                    <a:pt x="2451" y="177"/>
                  </a:cubicBezTo>
                  <a:cubicBezTo>
                    <a:pt x="2253" y="67"/>
                    <a:pt x="1988" y="1"/>
                    <a:pt x="17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30"/>
            <p:cNvSpPr/>
            <p:nvPr/>
          </p:nvSpPr>
          <p:spPr>
            <a:xfrm>
              <a:off x="4296750" y="2618775"/>
              <a:ext cx="76750" cy="115375"/>
            </a:xfrm>
            <a:custGeom>
              <a:rect b="b" l="l" r="r" t="t"/>
              <a:pathLst>
                <a:path extrusionOk="0" h="4615" w="3070">
                  <a:moveTo>
                    <a:pt x="1" y="1"/>
                  </a:moveTo>
                  <a:lnTo>
                    <a:pt x="1" y="4615"/>
                  </a:lnTo>
                  <a:lnTo>
                    <a:pt x="3069" y="4615"/>
                  </a:lnTo>
                  <a:lnTo>
                    <a:pt x="3069" y="4041"/>
                  </a:lnTo>
                  <a:lnTo>
                    <a:pt x="619" y="4041"/>
                  </a:lnTo>
                  <a:lnTo>
                    <a:pt x="619" y="2517"/>
                  </a:lnTo>
                  <a:lnTo>
                    <a:pt x="2849" y="2517"/>
                  </a:lnTo>
                  <a:lnTo>
                    <a:pt x="2849" y="1988"/>
                  </a:lnTo>
                  <a:lnTo>
                    <a:pt x="619" y="1988"/>
                  </a:lnTo>
                  <a:lnTo>
                    <a:pt x="619" y="575"/>
                  </a:lnTo>
                  <a:lnTo>
                    <a:pt x="3025" y="575"/>
                  </a:lnTo>
                  <a:lnTo>
                    <a:pt x="302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30"/>
            <p:cNvSpPr/>
            <p:nvPr/>
          </p:nvSpPr>
          <p:spPr>
            <a:xfrm>
              <a:off x="3569925" y="2797600"/>
              <a:ext cx="14925" cy="118675"/>
            </a:xfrm>
            <a:custGeom>
              <a:rect b="b" l="l" r="r" t="t"/>
              <a:pathLst>
                <a:path extrusionOk="0" h="4747" w="597">
                  <a:moveTo>
                    <a:pt x="0" y="0"/>
                  </a:moveTo>
                  <a:lnTo>
                    <a:pt x="0" y="4747"/>
                  </a:lnTo>
                  <a:lnTo>
                    <a:pt x="596" y="4747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30"/>
            <p:cNvSpPr/>
            <p:nvPr/>
          </p:nvSpPr>
          <p:spPr>
            <a:xfrm>
              <a:off x="3601375" y="2835675"/>
              <a:ext cx="77850" cy="82250"/>
            </a:xfrm>
            <a:custGeom>
              <a:rect b="b" l="l" r="r" t="t"/>
              <a:pathLst>
                <a:path extrusionOk="0" h="3290" w="3114">
                  <a:moveTo>
                    <a:pt x="1612" y="552"/>
                  </a:moveTo>
                  <a:cubicBezTo>
                    <a:pt x="1811" y="552"/>
                    <a:pt x="1987" y="597"/>
                    <a:pt x="2120" y="685"/>
                  </a:cubicBezTo>
                  <a:cubicBezTo>
                    <a:pt x="2252" y="751"/>
                    <a:pt x="2362" y="884"/>
                    <a:pt x="2429" y="1016"/>
                  </a:cubicBezTo>
                  <a:cubicBezTo>
                    <a:pt x="2489" y="1121"/>
                    <a:pt x="2518" y="1237"/>
                    <a:pt x="2531" y="1369"/>
                  </a:cubicBezTo>
                  <a:lnTo>
                    <a:pt x="619" y="1369"/>
                  </a:lnTo>
                  <a:cubicBezTo>
                    <a:pt x="640" y="1257"/>
                    <a:pt x="677" y="1151"/>
                    <a:pt x="729" y="1060"/>
                  </a:cubicBezTo>
                  <a:cubicBezTo>
                    <a:pt x="817" y="906"/>
                    <a:pt x="928" y="773"/>
                    <a:pt x="1082" y="685"/>
                  </a:cubicBezTo>
                  <a:cubicBezTo>
                    <a:pt x="1237" y="597"/>
                    <a:pt x="1413" y="552"/>
                    <a:pt x="1612" y="552"/>
                  </a:cubicBezTo>
                  <a:close/>
                  <a:moveTo>
                    <a:pt x="1634" y="1"/>
                  </a:moveTo>
                  <a:cubicBezTo>
                    <a:pt x="1325" y="1"/>
                    <a:pt x="1060" y="67"/>
                    <a:pt x="795" y="221"/>
                  </a:cubicBezTo>
                  <a:cubicBezTo>
                    <a:pt x="552" y="354"/>
                    <a:pt x="376" y="552"/>
                    <a:pt x="221" y="795"/>
                  </a:cubicBezTo>
                  <a:cubicBezTo>
                    <a:pt x="89" y="1060"/>
                    <a:pt x="0" y="1325"/>
                    <a:pt x="0" y="1634"/>
                  </a:cubicBezTo>
                  <a:cubicBezTo>
                    <a:pt x="0" y="1943"/>
                    <a:pt x="89" y="2230"/>
                    <a:pt x="221" y="2473"/>
                  </a:cubicBezTo>
                  <a:cubicBezTo>
                    <a:pt x="376" y="2738"/>
                    <a:pt x="574" y="2915"/>
                    <a:pt x="817" y="3069"/>
                  </a:cubicBezTo>
                  <a:cubicBezTo>
                    <a:pt x="1082" y="3202"/>
                    <a:pt x="1369" y="3290"/>
                    <a:pt x="1678" y="3290"/>
                  </a:cubicBezTo>
                  <a:cubicBezTo>
                    <a:pt x="1921" y="3290"/>
                    <a:pt x="2142" y="3246"/>
                    <a:pt x="2362" y="3135"/>
                  </a:cubicBezTo>
                  <a:cubicBezTo>
                    <a:pt x="2583" y="3047"/>
                    <a:pt x="2782" y="2915"/>
                    <a:pt x="2914" y="2738"/>
                  </a:cubicBezTo>
                  <a:lnTo>
                    <a:pt x="2539" y="2341"/>
                  </a:lnTo>
                  <a:cubicBezTo>
                    <a:pt x="2429" y="2473"/>
                    <a:pt x="2296" y="2561"/>
                    <a:pt x="2164" y="2628"/>
                  </a:cubicBezTo>
                  <a:cubicBezTo>
                    <a:pt x="2009" y="2694"/>
                    <a:pt x="1855" y="2716"/>
                    <a:pt x="1678" y="2716"/>
                  </a:cubicBezTo>
                  <a:cubicBezTo>
                    <a:pt x="1457" y="2716"/>
                    <a:pt x="1281" y="2672"/>
                    <a:pt x="1104" y="2583"/>
                  </a:cubicBezTo>
                  <a:cubicBezTo>
                    <a:pt x="950" y="2495"/>
                    <a:pt x="817" y="2363"/>
                    <a:pt x="729" y="2208"/>
                  </a:cubicBezTo>
                  <a:cubicBezTo>
                    <a:pt x="674" y="2099"/>
                    <a:pt x="636" y="1981"/>
                    <a:pt x="616" y="1855"/>
                  </a:cubicBezTo>
                  <a:lnTo>
                    <a:pt x="3091" y="1855"/>
                  </a:lnTo>
                  <a:cubicBezTo>
                    <a:pt x="3091" y="1789"/>
                    <a:pt x="3113" y="1744"/>
                    <a:pt x="3113" y="1700"/>
                  </a:cubicBezTo>
                  <a:cubicBezTo>
                    <a:pt x="3113" y="1634"/>
                    <a:pt x="3113" y="1590"/>
                    <a:pt x="3113" y="1546"/>
                  </a:cubicBezTo>
                  <a:cubicBezTo>
                    <a:pt x="3113" y="1259"/>
                    <a:pt x="3047" y="994"/>
                    <a:pt x="2914" y="751"/>
                  </a:cubicBezTo>
                  <a:cubicBezTo>
                    <a:pt x="2804" y="508"/>
                    <a:pt x="2627" y="332"/>
                    <a:pt x="2407" y="199"/>
                  </a:cubicBezTo>
                  <a:cubicBezTo>
                    <a:pt x="2186" y="67"/>
                    <a:pt x="1921" y="1"/>
                    <a:pt x="16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30"/>
            <p:cNvSpPr/>
            <p:nvPr/>
          </p:nvSpPr>
          <p:spPr>
            <a:xfrm>
              <a:off x="3690775" y="2797600"/>
              <a:ext cx="79500" cy="120325"/>
            </a:xfrm>
            <a:custGeom>
              <a:rect b="b" l="l" r="r" t="t"/>
              <a:pathLst>
                <a:path extrusionOk="0" h="4813" w="3180">
                  <a:moveTo>
                    <a:pt x="1612" y="2097"/>
                  </a:moveTo>
                  <a:cubicBezTo>
                    <a:pt x="1811" y="2097"/>
                    <a:pt x="1987" y="2142"/>
                    <a:pt x="2120" y="2230"/>
                  </a:cubicBezTo>
                  <a:cubicBezTo>
                    <a:pt x="2274" y="2318"/>
                    <a:pt x="2407" y="2451"/>
                    <a:pt x="2473" y="2605"/>
                  </a:cubicBezTo>
                  <a:cubicBezTo>
                    <a:pt x="2561" y="2760"/>
                    <a:pt x="2606" y="2958"/>
                    <a:pt x="2606" y="3179"/>
                  </a:cubicBezTo>
                  <a:cubicBezTo>
                    <a:pt x="2606" y="3378"/>
                    <a:pt x="2561" y="3554"/>
                    <a:pt x="2495" y="3731"/>
                  </a:cubicBezTo>
                  <a:cubicBezTo>
                    <a:pt x="2407" y="3886"/>
                    <a:pt x="2297" y="4018"/>
                    <a:pt x="2142" y="4106"/>
                  </a:cubicBezTo>
                  <a:cubicBezTo>
                    <a:pt x="1987" y="4195"/>
                    <a:pt x="1811" y="4239"/>
                    <a:pt x="1612" y="4239"/>
                  </a:cubicBezTo>
                  <a:cubicBezTo>
                    <a:pt x="1413" y="4239"/>
                    <a:pt x="1237" y="4195"/>
                    <a:pt x="1082" y="4106"/>
                  </a:cubicBezTo>
                  <a:cubicBezTo>
                    <a:pt x="950" y="4018"/>
                    <a:pt x="817" y="3886"/>
                    <a:pt x="729" y="3731"/>
                  </a:cubicBezTo>
                  <a:cubicBezTo>
                    <a:pt x="641" y="3554"/>
                    <a:pt x="597" y="3378"/>
                    <a:pt x="597" y="3157"/>
                  </a:cubicBezTo>
                  <a:cubicBezTo>
                    <a:pt x="597" y="2958"/>
                    <a:pt x="641" y="2782"/>
                    <a:pt x="729" y="2605"/>
                  </a:cubicBezTo>
                  <a:cubicBezTo>
                    <a:pt x="817" y="2451"/>
                    <a:pt x="950" y="2318"/>
                    <a:pt x="1082" y="2230"/>
                  </a:cubicBezTo>
                  <a:cubicBezTo>
                    <a:pt x="1237" y="2142"/>
                    <a:pt x="1413" y="2097"/>
                    <a:pt x="1612" y="2097"/>
                  </a:cubicBezTo>
                  <a:close/>
                  <a:moveTo>
                    <a:pt x="2583" y="0"/>
                  </a:moveTo>
                  <a:lnTo>
                    <a:pt x="2583" y="2063"/>
                  </a:lnTo>
                  <a:lnTo>
                    <a:pt x="2583" y="2063"/>
                  </a:lnTo>
                  <a:cubicBezTo>
                    <a:pt x="2475" y="1901"/>
                    <a:pt x="2329" y="1761"/>
                    <a:pt x="2164" y="1678"/>
                  </a:cubicBezTo>
                  <a:cubicBezTo>
                    <a:pt x="1965" y="1568"/>
                    <a:pt x="1745" y="1524"/>
                    <a:pt x="1524" y="1524"/>
                  </a:cubicBezTo>
                  <a:cubicBezTo>
                    <a:pt x="1237" y="1524"/>
                    <a:pt x="972" y="1590"/>
                    <a:pt x="729" y="1744"/>
                  </a:cubicBezTo>
                  <a:cubicBezTo>
                    <a:pt x="508" y="1899"/>
                    <a:pt x="332" y="2097"/>
                    <a:pt x="199" y="2340"/>
                  </a:cubicBezTo>
                  <a:cubicBezTo>
                    <a:pt x="67" y="2583"/>
                    <a:pt x="1" y="2870"/>
                    <a:pt x="1" y="3179"/>
                  </a:cubicBezTo>
                  <a:cubicBezTo>
                    <a:pt x="1" y="3488"/>
                    <a:pt x="67" y="3753"/>
                    <a:pt x="199" y="3996"/>
                  </a:cubicBezTo>
                  <a:cubicBezTo>
                    <a:pt x="332" y="4261"/>
                    <a:pt x="508" y="4438"/>
                    <a:pt x="729" y="4592"/>
                  </a:cubicBezTo>
                  <a:cubicBezTo>
                    <a:pt x="972" y="4725"/>
                    <a:pt x="1237" y="4813"/>
                    <a:pt x="1524" y="4813"/>
                  </a:cubicBezTo>
                  <a:cubicBezTo>
                    <a:pt x="1767" y="4813"/>
                    <a:pt x="1965" y="4747"/>
                    <a:pt x="2164" y="4658"/>
                  </a:cubicBezTo>
                  <a:cubicBezTo>
                    <a:pt x="2341" y="4560"/>
                    <a:pt x="2465" y="4445"/>
                    <a:pt x="2583" y="4296"/>
                  </a:cubicBezTo>
                  <a:lnTo>
                    <a:pt x="2583" y="4296"/>
                  </a:lnTo>
                  <a:lnTo>
                    <a:pt x="2583" y="4747"/>
                  </a:lnTo>
                  <a:lnTo>
                    <a:pt x="3180" y="4747"/>
                  </a:lnTo>
                  <a:lnTo>
                    <a:pt x="318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30"/>
            <p:cNvSpPr/>
            <p:nvPr/>
          </p:nvSpPr>
          <p:spPr>
            <a:xfrm>
              <a:off x="3786800" y="2835675"/>
              <a:ext cx="78950" cy="114825"/>
            </a:xfrm>
            <a:custGeom>
              <a:rect b="b" l="l" r="r" t="t"/>
              <a:pathLst>
                <a:path extrusionOk="0" h="4593" w="3158">
                  <a:moveTo>
                    <a:pt x="1612" y="574"/>
                  </a:moveTo>
                  <a:cubicBezTo>
                    <a:pt x="1811" y="574"/>
                    <a:pt x="1988" y="619"/>
                    <a:pt x="2142" y="707"/>
                  </a:cubicBezTo>
                  <a:cubicBezTo>
                    <a:pt x="2275" y="773"/>
                    <a:pt x="2385" y="906"/>
                    <a:pt x="2473" y="1060"/>
                  </a:cubicBezTo>
                  <a:cubicBezTo>
                    <a:pt x="2562" y="1215"/>
                    <a:pt x="2606" y="1391"/>
                    <a:pt x="2606" y="1590"/>
                  </a:cubicBezTo>
                  <a:cubicBezTo>
                    <a:pt x="2606" y="1789"/>
                    <a:pt x="2562" y="1965"/>
                    <a:pt x="2473" y="2120"/>
                  </a:cubicBezTo>
                  <a:cubicBezTo>
                    <a:pt x="2407" y="2274"/>
                    <a:pt x="2297" y="2385"/>
                    <a:pt x="2142" y="2473"/>
                  </a:cubicBezTo>
                  <a:cubicBezTo>
                    <a:pt x="1988" y="2561"/>
                    <a:pt x="1811" y="2605"/>
                    <a:pt x="1634" y="2605"/>
                  </a:cubicBezTo>
                  <a:cubicBezTo>
                    <a:pt x="1436" y="2605"/>
                    <a:pt x="1259" y="2561"/>
                    <a:pt x="1105" y="2473"/>
                  </a:cubicBezTo>
                  <a:cubicBezTo>
                    <a:pt x="950" y="2385"/>
                    <a:pt x="818" y="2274"/>
                    <a:pt x="729" y="2120"/>
                  </a:cubicBezTo>
                  <a:cubicBezTo>
                    <a:pt x="663" y="1965"/>
                    <a:pt x="619" y="1789"/>
                    <a:pt x="619" y="1590"/>
                  </a:cubicBezTo>
                  <a:cubicBezTo>
                    <a:pt x="619" y="1391"/>
                    <a:pt x="663" y="1215"/>
                    <a:pt x="729" y="1060"/>
                  </a:cubicBezTo>
                  <a:cubicBezTo>
                    <a:pt x="818" y="906"/>
                    <a:pt x="950" y="773"/>
                    <a:pt x="1105" y="707"/>
                  </a:cubicBezTo>
                  <a:cubicBezTo>
                    <a:pt x="1237" y="619"/>
                    <a:pt x="1414" y="574"/>
                    <a:pt x="1612" y="574"/>
                  </a:cubicBezTo>
                  <a:close/>
                  <a:moveTo>
                    <a:pt x="1502" y="1"/>
                  </a:moveTo>
                  <a:cubicBezTo>
                    <a:pt x="1215" y="1"/>
                    <a:pt x="972" y="67"/>
                    <a:pt x="729" y="221"/>
                  </a:cubicBezTo>
                  <a:cubicBezTo>
                    <a:pt x="509" y="354"/>
                    <a:pt x="332" y="530"/>
                    <a:pt x="200" y="773"/>
                  </a:cubicBezTo>
                  <a:cubicBezTo>
                    <a:pt x="67" y="1016"/>
                    <a:pt x="1" y="1281"/>
                    <a:pt x="1" y="1590"/>
                  </a:cubicBezTo>
                  <a:cubicBezTo>
                    <a:pt x="1" y="1877"/>
                    <a:pt x="67" y="2142"/>
                    <a:pt x="200" y="2385"/>
                  </a:cubicBezTo>
                  <a:cubicBezTo>
                    <a:pt x="332" y="2628"/>
                    <a:pt x="509" y="2826"/>
                    <a:pt x="729" y="2959"/>
                  </a:cubicBezTo>
                  <a:cubicBezTo>
                    <a:pt x="972" y="3091"/>
                    <a:pt x="1215" y="3157"/>
                    <a:pt x="1502" y="3157"/>
                  </a:cubicBezTo>
                  <a:cubicBezTo>
                    <a:pt x="1745" y="3157"/>
                    <a:pt x="1966" y="3113"/>
                    <a:pt x="2164" y="3025"/>
                  </a:cubicBezTo>
                  <a:cubicBezTo>
                    <a:pt x="2318" y="2929"/>
                    <a:pt x="2456" y="2815"/>
                    <a:pt x="2562" y="2671"/>
                  </a:cubicBezTo>
                  <a:lnTo>
                    <a:pt x="2562" y="2671"/>
                  </a:lnTo>
                  <a:lnTo>
                    <a:pt x="2562" y="3091"/>
                  </a:lnTo>
                  <a:cubicBezTo>
                    <a:pt x="2562" y="3378"/>
                    <a:pt x="2473" y="3599"/>
                    <a:pt x="2275" y="3775"/>
                  </a:cubicBezTo>
                  <a:cubicBezTo>
                    <a:pt x="2098" y="3952"/>
                    <a:pt x="1833" y="4040"/>
                    <a:pt x="1524" y="4040"/>
                  </a:cubicBezTo>
                  <a:cubicBezTo>
                    <a:pt x="1281" y="4040"/>
                    <a:pt x="1060" y="3996"/>
                    <a:pt x="884" y="3908"/>
                  </a:cubicBezTo>
                  <a:cubicBezTo>
                    <a:pt x="707" y="3820"/>
                    <a:pt x="553" y="3687"/>
                    <a:pt x="442" y="3533"/>
                  </a:cubicBezTo>
                  <a:lnTo>
                    <a:pt x="45" y="3908"/>
                  </a:lnTo>
                  <a:cubicBezTo>
                    <a:pt x="200" y="4129"/>
                    <a:pt x="398" y="4305"/>
                    <a:pt x="641" y="4416"/>
                  </a:cubicBezTo>
                  <a:cubicBezTo>
                    <a:pt x="906" y="4548"/>
                    <a:pt x="1193" y="4592"/>
                    <a:pt x="1502" y="4592"/>
                  </a:cubicBezTo>
                  <a:cubicBezTo>
                    <a:pt x="1833" y="4592"/>
                    <a:pt x="2120" y="4526"/>
                    <a:pt x="2363" y="4416"/>
                  </a:cubicBezTo>
                  <a:cubicBezTo>
                    <a:pt x="2628" y="4283"/>
                    <a:pt x="2804" y="4107"/>
                    <a:pt x="2959" y="3886"/>
                  </a:cubicBezTo>
                  <a:cubicBezTo>
                    <a:pt x="3091" y="3643"/>
                    <a:pt x="3158" y="3400"/>
                    <a:pt x="3158" y="3091"/>
                  </a:cubicBezTo>
                  <a:lnTo>
                    <a:pt x="3158" y="67"/>
                  </a:lnTo>
                  <a:lnTo>
                    <a:pt x="2562" y="67"/>
                  </a:lnTo>
                  <a:lnTo>
                    <a:pt x="2562" y="486"/>
                  </a:lnTo>
                  <a:lnTo>
                    <a:pt x="2562" y="486"/>
                  </a:lnTo>
                  <a:cubicBezTo>
                    <a:pt x="2460" y="342"/>
                    <a:pt x="2337" y="232"/>
                    <a:pt x="2164" y="155"/>
                  </a:cubicBezTo>
                  <a:cubicBezTo>
                    <a:pt x="1966" y="45"/>
                    <a:pt x="1745" y="1"/>
                    <a:pt x="15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30"/>
            <p:cNvSpPr/>
            <p:nvPr/>
          </p:nvSpPr>
          <p:spPr>
            <a:xfrm>
              <a:off x="3882850" y="2835675"/>
              <a:ext cx="77275" cy="82250"/>
            </a:xfrm>
            <a:custGeom>
              <a:rect b="b" l="l" r="r" t="t"/>
              <a:pathLst>
                <a:path extrusionOk="0" h="3290" w="3091">
                  <a:moveTo>
                    <a:pt x="1589" y="552"/>
                  </a:moveTo>
                  <a:cubicBezTo>
                    <a:pt x="1788" y="552"/>
                    <a:pt x="1965" y="597"/>
                    <a:pt x="2097" y="685"/>
                  </a:cubicBezTo>
                  <a:cubicBezTo>
                    <a:pt x="2230" y="751"/>
                    <a:pt x="2340" y="884"/>
                    <a:pt x="2406" y="1016"/>
                  </a:cubicBezTo>
                  <a:cubicBezTo>
                    <a:pt x="2466" y="1121"/>
                    <a:pt x="2496" y="1237"/>
                    <a:pt x="2508" y="1369"/>
                  </a:cubicBezTo>
                  <a:lnTo>
                    <a:pt x="597" y="1369"/>
                  </a:lnTo>
                  <a:cubicBezTo>
                    <a:pt x="618" y="1257"/>
                    <a:pt x="655" y="1151"/>
                    <a:pt x="706" y="1060"/>
                  </a:cubicBezTo>
                  <a:cubicBezTo>
                    <a:pt x="795" y="906"/>
                    <a:pt x="905" y="773"/>
                    <a:pt x="1060" y="685"/>
                  </a:cubicBezTo>
                  <a:cubicBezTo>
                    <a:pt x="1214" y="597"/>
                    <a:pt x="1391" y="552"/>
                    <a:pt x="1589" y="552"/>
                  </a:cubicBezTo>
                  <a:close/>
                  <a:moveTo>
                    <a:pt x="1612" y="1"/>
                  </a:moveTo>
                  <a:cubicBezTo>
                    <a:pt x="1302" y="1"/>
                    <a:pt x="1038" y="67"/>
                    <a:pt x="795" y="221"/>
                  </a:cubicBezTo>
                  <a:cubicBezTo>
                    <a:pt x="552" y="354"/>
                    <a:pt x="353" y="552"/>
                    <a:pt x="199" y="795"/>
                  </a:cubicBezTo>
                  <a:cubicBezTo>
                    <a:pt x="66" y="1060"/>
                    <a:pt x="0" y="1325"/>
                    <a:pt x="0" y="1634"/>
                  </a:cubicBezTo>
                  <a:cubicBezTo>
                    <a:pt x="0" y="1943"/>
                    <a:pt x="66" y="2230"/>
                    <a:pt x="199" y="2473"/>
                  </a:cubicBezTo>
                  <a:cubicBezTo>
                    <a:pt x="353" y="2738"/>
                    <a:pt x="552" y="2915"/>
                    <a:pt x="795" y="3069"/>
                  </a:cubicBezTo>
                  <a:cubicBezTo>
                    <a:pt x="1060" y="3202"/>
                    <a:pt x="1347" y="3290"/>
                    <a:pt x="1656" y="3290"/>
                  </a:cubicBezTo>
                  <a:cubicBezTo>
                    <a:pt x="1899" y="3290"/>
                    <a:pt x="2141" y="3246"/>
                    <a:pt x="2340" y="3135"/>
                  </a:cubicBezTo>
                  <a:cubicBezTo>
                    <a:pt x="2561" y="3047"/>
                    <a:pt x="2760" y="2915"/>
                    <a:pt x="2914" y="2738"/>
                  </a:cubicBezTo>
                  <a:lnTo>
                    <a:pt x="2517" y="2341"/>
                  </a:lnTo>
                  <a:cubicBezTo>
                    <a:pt x="2406" y="2473"/>
                    <a:pt x="2296" y="2561"/>
                    <a:pt x="2141" y="2628"/>
                  </a:cubicBezTo>
                  <a:cubicBezTo>
                    <a:pt x="1987" y="2694"/>
                    <a:pt x="1832" y="2716"/>
                    <a:pt x="1656" y="2716"/>
                  </a:cubicBezTo>
                  <a:cubicBezTo>
                    <a:pt x="1435" y="2716"/>
                    <a:pt x="1258" y="2672"/>
                    <a:pt x="1082" y="2583"/>
                  </a:cubicBezTo>
                  <a:cubicBezTo>
                    <a:pt x="927" y="2495"/>
                    <a:pt x="795" y="2363"/>
                    <a:pt x="706" y="2208"/>
                  </a:cubicBezTo>
                  <a:cubicBezTo>
                    <a:pt x="652" y="2099"/>
                    <a:pt x="614" y="1981"/>
                    <a:pt x="593" y="1855"/>
                  </a:cubicBezTo>
                  <a:lnTo>
                    <a:pt x="3069" y="1855"/>
                  </a:lnTo>
                  <a:cubicBezTo>
                    <a:pt x="3069" y="1789"/>
                    <a:pt x="3091" y="1744"/>
                    <a:pt x="3091" y="1700"/>
                  </a:cubicBezTo>
                  <a:cubicBezTo>
                    <a:pt x="3091" y="1634"/>
                    <a:pt x="3091" y="1590"/>
                    <a:pt x="3091" y="1546"/>
                  </a:cubicBezTo>
                  <a:cubicBezTo>
                    <a:pt x="3091" y="1259"/>
                    <a:pt x="3024" y="994"/>
                    <a:pt x="2914" y="751"/>
                  </a:cubicBezTo>
                  <a:cubicBezTo>
                    <a:pt x="2782" y="508"/>
                    <a:pt x="2605" y="332"/>
                    <a:pt x="2384" y="199"/>
                  </a:cubicBezTo>
                  <a:cubicBezTo>
                    <a:pt x="2163" y="67"/>
                    <a:pt x="1899" y="1"/>
                    <a:pt x="16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30"/>
            <p:cNvSpPr/>
            <p:nvPr/>
          </p:nvSpPr>
          <p:spPr>
            <a:xfrm>
              <a:off x="3976650" y="2835675"/>
              <a:ext cx="55775" cy="80600"/>
            </a:xfrm>
            <a:custGeom>
              <a:rect b="b" l="l" r="r" t="t"/>
              <a:pathLst>
                <a:path extrusionOk="0" h="3224" w="2231">
                  <a:moveTo>
                    <a:pt x="1436" y="1"/>
                  </a:moveTo>
                  <a:cubicBezTo>
                    <a:pt x="1105" y="1"/>
                    <a:pt x="818" y="133"/>
                    <a:pt x="641" y="354"/>
                  </a:cubicBezTo>
                  <a:cubicBezTo>
                    <a:pt x="626" y="375"/>
                    <a:pt x="611" y="396"/>
                    <a:pt x="597" y="418"/>
                  </a:cubicBezTo>
                  <a:lnTo>
                    <a:pt x="597" y="418"/>
                  </a:lnTo>
                  <a:lnTo>
                    <a:pt x="597" y="67"/>
                  </a:lnTo>
                  <a:lnTo>
                    <a:pt x="1" y="67"/>
                  </a:lnTo>
                  <a:lnTo>
                    <a:pt x="1" y="3224"/>
                  </a:lnTo>
                  <a:lnTo>
                    <a:pt x="597" y="3224"/>
                  </a:lnTo>
                  <a:lnTo>
                    <a:pt x="597" y="1413"/>
                  </a:lnTo>
                  <a:cubicBezTo>
                    <a:pt x="597" y="1126"/>
                    <a:pt x="663" y="928"/>
                    <a:pt x="796" y="773"/>
                  </a:cubicBezTo>
                  <a:cubicBezTo>
                    <a:pt x="950" y="641"/>
                    <a:pt x="1127" y="574"/>
                    <a:pt x="1348" y="574"/>
                  </a:cubicBezTo>
                  <a:cubicBezTo>
                    <a:pt x="1458" y="574"/>
                    <a:pt x="1546" y="574"/>
                    <a:pt x="1612" y="619"/>
                  </a:cubicBezTo>
                  <a:cubicBezTo>
                    <a:pt x="1701" y="641"/>
                    <a:pt x="1767" y="685"/>
                    <a:pt x="1833" y="773"/>
                  </a:cubicBezTo>
                  <a:lnTo>
                    <a:pt x="2231" y="354"/>
                  </a:lnTo>
                  <a:cubicBezTo>
                    <a:pt x="2120" y="243"/>
                    <a:pt x="2010" y="133"/>
                    <a:pt x="1877" y="89"/>
                  </a:cubicBezTo>
                  <a:cubicBezTo>
                    <a:pt x="1745" y="23"/>
                    <a:pt x="1612" y="1"/>
                    <a:pt x="14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30"/>
            <p:cNvSpPr/>
            <p:nvPr/>
          </p:nvSpPr>
          <p:spPr>
            <a:xfrm>
              <a:off x="3325425" y="3170675"/>
              <a:ext cx="79500" cy="115375"/>
            </a:xfrm>
            <a:custGeom>
              <a:rect b="b" l="l" r="r" t="t"/>
              <a:pathLst>
                <a:path extrusionOk="0" h="4615" w="3180">
                  <a:moveTo>
                    <a:pt x="1656" y="552"/>
                  </a:moveTo>
                  <a:cubicBezTo>
                    <a:pt x="1833" y="552"/>
                    <a:pt x="1987" y="597"/>
                    <a:pt x="2120" y="663"/>
                  </a:cubicBezTo>
                  <a:cubicBezTo>
                    <a:pt x="2252" y="729"/>
                    <a:pt x="2363" y="839"/>
                    <a:pt x="2451" y="950"/>
                  </a:cubicBezTo>
                  <a:cubicBezTo>
                    <a:pt x="2517" y="1082"/>
                    <a:pt x="2561" y="1237"/>
                    <a:pt x="2561" y="1413"/>
                  </a:cubicBezTo>
                  <a:cubicBezTo>
                    <a:pt x="2561" y="1590"/>
                    <a:pt x="2517" y="1745"/>
                    <a:pt x="2451" y="1877"/>
                  </a:cubicBezTo>
                  <a:cubicBezTo>
                    <a:pt x="2363" y="2009"/>
                    <a:pt x="2252" y="2098"/>
                    <a:pt x="2120" y="2164"/>
                  </a:cubicBezTo>
                  <a:cubicBezTo>
                    <a:pt x="1987" y="2230"/>
                    <a:pt x="1833" y="2274"/>
                    <a:pt x="1656" y="2274"/>
                  </a:cubicBezTo>
                  <a:lnTo>
                    <a:pt x="619" y="2274"/>
                  </a:lnTo>
                  <a:lnTo>
                    <a:pt x="619" y="552"/>
                  </a:lnTo>
                  <a:close/>
                  <a:moveTo>
                    <a:pt x="0" y="1"/>
                  </a:moveTo>
                  <a:lnTo>
                    <a:pt x="0" y="4614"/>
                  </a:lnTo>
                  <a:lnTo>
                    <a:pt x="619" y="4614"/>
                  </a:lnTo>
                  <a:lnTo>
                    <a:pt x="619" y="2826"/>
                  </a:lnTo>
                  <a:lnTo>
                    <a:pt x="1700" y="2826"/>
                  </a:lnTo>
                  <a:cubicBezTo>
                    <a:pt x="1987" y="2826"/>
                    <a:pt x="2230" y="2760"/>
                    <a:pt x="2451" y="2650"/>
                  </a:cubicBezTo>
                  <a:cubicBezTo>
                    <a:pt x="2694" y="2517"/>
                    <a:pt x="2870" y="2363"/>
                    <a:pt x="2981" y="2164"/>
                  </a:cubicBezTo>
                  <a:cubicBezTo>
                    <a:pt x="3113" y="1943"/>
                    <a:pt x="3179" y="1700"/>
                    <a:pt x="3179" y="1413"/>
                  </a:cubicBezTo>
                  <a:cubicBezTo>
                    <a:pt x="3179" y="1126"/>
                    <a:pt x="3113" y="884"/>
                    <a:pt x="2981" y="663"/>
                  </a:cubicBezTo>
                  <a:cubicBezTo>
                    <a:pt x="2870" y="464"/>
                    <a:pt x="2694" y="288"/>
                    <a:pt x="2451" y="177"/>
                  </a:cubicBezTo>
                  <a:cubicBezTo>
                    <a:pt x="2230" y="67"/>
                    <a:pt x="1987" y="1"/>
                    <a:pt x="17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30"/>
            <p:cNvSpPr/>
            <p:nvPr/>
          </p:nvSpPr>
          <p:spPr>
            <a:xfrm>
              <a:off x="3423100" y="3205450"/>
              <a:ext cx="55775" cy="80600"/>
            </a:xfrm>
            <a:custGeom>
              <a:rect b="b" l="l" r="r" t="t"/>
              <a:pathLst>
                <a:path extrusionOk="0" h="3224" w="2231">
                  <a:moveTo>
                    <a:pt x="1458" y="0"/>
                  </a:moveTo>
                  <a:cubicBezTo>
                    <a:pt x="1105" y="0"/>
                    <a:pt x="840" y="133"/>
                    <a:pt x="641" y="354"/>
                  </a:cubicBezTo>
                  <a:cubicBezTo>
                    <a:pt x="626" y="375"/>
                    <a:pt x="611" y="397"/>
                    <a:pt x="597" y="419"/>
                  </a:cubicBezTo>
                  <a:lnTo>
                    <a:pt x="597" y="419"/>
                  </a:lnTo>
                  <a:lnTo>
                    <a:pt x="597" y="67"/>
                  </a:lnTo>
                  <a:lnTo>
                    <a:pt x="1" y="67"/>
                  </a:lnTo>
                  <a:lnTo>
                    <a:pt x="1" y="3223"/>
                  </a:lnTo>
                  <a:lnTo>
                    <a:pt x="597" y="3223"/>
                  </a:lnTo>
                  <a:lnTo>
                    <a:pt x="597" y="1413"/>
                  </a:lnTo>
                  <a:cubicBezTo>
                    <a:pt x="597" y="1126"/>
                    <a:pt x="663" y="927"/>
                    <a:pt x="796" y="773"/>
                  </a:cubicBezTo>
                  <a:cubicBezTo>
                    <a:pt x="950" y="641"/>
                    <a:pt x="1127" y="574"/>
                    <a:pt x="1347" y="574"/>
                  </a:cubicBezTo>
                  <a:cubicBezTo>
                    <a:pt x="1458" y="574"/>
                    <a:pt x="1546" y="574"/>
                    <a:pt x="1634" y="618"/>
                  </a:cubicBezTo>
                  <a:cubicBezTo>
                    <a:pt x="1701" y="641"/>
                    <a:pt x="1789" y="685"/>
                    <a:pt x="1855" y="773"/>
                  </a:cubicBezTo>
                  <a:lnTo>
                    <a:pt x="2230" y="354"/>
                  </a:lnTo>
                  <a:cubicBezTo>
                    <a:pt x="2120" y="243"/>
                    <a:pt x="2010" y="133"/>
                    <a:pt x="1877" y="89"/>
                  </a:cubicBezTo>
                  <a:cubicBezTo>
                    <a:pt x="1745" y="22"/>
                    <a:pt x="1612" y="0"/>
                    <a:pt x="14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30"/>
            <p:cNvSpPr/>
            <p:nvPr/>
          </p:nvSpPr>
          <p:spPr>
            <a:xfrm>
              <a:off x="3481600" y="3205450"/>
              <a:ext cx="82275" cy="82250"/>
            </a:xfrm>
            <a:custGeom>
              <a:rect b="b" l="l" r="r" t="t"/>
              <a:pathLst>
                <a:path extrusionOk="0" h="3290" w="3291">
                  <a:moveTo>
                    <a:pt x="1657" y="574"/>
                  </a:moveTo>
                  <a:cubicBezTo>
                    <a:pt x="1855" y="574"/>
                    <a:pt x="2032" y="618"/>
                    <a:pt x="2164" y="729"/>
                  </a:cubicBezTo>
                  <a:cubicBezTo>
                    <a:pt x="2319" y="817"/>
                    <a:pt x="2451" y="927"/>
                    <a:pt x="2540" y="1082"/>
                  </a:cubicBezTo>
                  <a:cubicBezTo>
                    <a:pt x="2628" y="1259"/>
                    <a:pt x="2672" y="1435"/>
                    <a:pt x="2672" y="1634"/>
                  </a:cubicBezTo>
                  <a:cubicBezTo>
                    <a:pt x="2672" y="1833"/>
                    <a:pt x="2628" y="2031"/>
                    <a:pt x="2540" y="2186"/>
                  </a:cubicBezTo>
                  <a:cubicBezTo>
                    <a:pt x="2451" y="2340"/>
                    <a:pt x="2341" y="2473"/>
                    <a:pt x="2186" y="2561"/>
                  </a:cubicBezTo>
                  <a:cubicBezTo>
                    <a:pt x="2032" y="2649"/>
                    <a:pt x="1855" y="2716"/>
                    <a:pt x="1657" y="2716"/>
                  </a:cubicBezTo>
                  <a:cubicBezTo>
                    <a:pt x="1458" y="2716"/>
                    <a:pt x="1281" y="2649"/>
                    <a:pt x="1127" y="2561"/>
                  </a:cubicBezTo>
                  <a:cubicBezTo>
                    <a:pt x="972" y="2473"/>
                    <a:pt x="840" y="2340"/>
                    <a:pt x="751" y="2186"/>
                  </a:cubicBezTo>
                  <a:cubicBezTo>
                    <a:pt x="663" y="2031"/>
                    <a:pt x="619" y="1833"/>
                    <a:pt x="619" y="1634"/>
                  </a:cubicBezTo>
                  <a:cubicBezTo>
                    <a:pt x="619" y="1435"/>
                    <a:pt x="663" y="1259"/>
                    <a:pt x="751" y="1082"/>
                  </a:cubicBezTo>
                  <a:cubicBezTo>
                    <a:pt x="840" y="927"/>
                    <a:pt x="972" y="817"/>
                    <a:pt x="1127" y="729"/>
                  </a:cubicBezTo>
                  <a:cubicBezTo>
                    <a:pt x="1281" y="618"/>
                    <a:pt x="1458" y="574"/>
                    <a:pt x="1657" y="574"/>
                  </a:cubicBezTo>
                  <a:close/>
                  <a:moveTo>
                    <a:pt x="1657" y="0"/>
                  </a:moveTo>
                  <a:cubicBezTo>
                    <a:pt x="1347" y="0"/>
                    <a:pt x="1061" y="67"/>
                    <a:pt x="818" y="221"/>
                  </a:cubicBezTo>
                  <a:cubicBezTo>
                    <a:pt x="575" y="376"/>
                    <a:pt x="376" y="574"/>
                    <a:pt x="222" y="817"/>
                  </a:cubicBezTo>
                  <a:cubicBezTo>
                    <a:pt x="89" y="1060"/>
                    <a:pt x="1" y="1325"/>
                    <a:pt x="1" y="1634"/>
                  </a:cubicBezTo>
                  <a:cubicBezTo>
                    <a:pt x="1" y="1943"/>
                    <a:pt x="89" y="2230"/>
                    <a:pt x="222" y="2473"/>
                  </a:cubicBezTo>
                  <a:cubicBezTo>
                    <a:pt x="376" y="2716"/>
                    <a:pt x="575" y="2914"/>
                    <a:pt x="818" y="3069"/>
                  </a:cubicBezTo>
                  <a:cubicBezTo>
                    <a:pt x="1061" y="3201"/>
                    <a:pt x="1347" y="3290"/>
                    <a:pt x="1657" y="3290"/>
                  </a:cubicBezTo>
                  <a:cubicBezTo>
                    <a:pt x="1966" y="3290"/>
                    <a:pt x="2231" y="3201"/>
                    <a:pt x="2473" y="3069"/>
                  </a:cubicBezTo>
                  <a:cubicBezTo>
                    <a:pt x="2738" y="2914"/>
                    <a:pt x="2937" y="2716"/>
                    <a:pt x="3069" y="2473"/>
                  </a:cubicBezTo>
                  <a:cubicBezTo>
                    <a:pt x="3224" y="2230"/>
                    <a:pt x="3290" y="1943"/>
                    <a:pt x="3290" y="1634"/>
                  </a:cubicBezTo>
                  <a:cubicBezTo>
                    <a:pt x="3290" y="1325"/>
                    <a:pt x="3224" y="1060"/>
                    <a:pt x="3069" y="795"/>
                  </a:cubicBezTo>
                  <a:cubicBezTo>
                    <a:pt x="2937" y="552"/>
                    <a:pt x="2738" y="354"/>
                    <a:pt x="2473" y="221"/>
                  </a:cubicBezTo>
                  <a:cubicBezTo>
                    <a:pt x="2231" y="67"/>
                    <a:pt x="1966" y="0"/>
                    <a:pt x="16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30"/>
            <p:cNvSpPr/>
            <p:nvPr/>
          </p:nvSpPr>
          <p:spPr>
            <a:xfrm>
              <a:off x="3568800" y="3207100"/>
              <a:ext cx="80600" cy="78950"/>
            </a:xfrm>
            <a:custGeom>
              <a:rect b="b" l="l" r="r" t="t"/>
              <a:pathLst>
                <a:path extrusionOk="0" h="3158" w="3224">
                  <a:moveTo>
                    <a:pt x="1" y="1"/>
                  </a:moveTo>
                  <a:lnTo>
                    <a:pt x="1436" y="3157"/>
                  </a:lnTo>
                  <a:lnTo>
                    <a:pt x="1789" y="3157"/>
                  </a:lnTo>
                  <a:lnTo>
                    <a:pt x="3224" y="1"/>
                  </a:lnTo>
                  <a:lnTo>
                    <a:pt x="2584" y="1"/>
                  </a:lnTo>
                  <a:lnTo>
                    <a:pt x="1623" y="2217"/>
                  </a:lnTo>
                  <a:lnTo>
                    <a:pt x="66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30"/>
            <p:cNvSpPr/>
            <p:nvPr/>
          </p:nvSpPr>
          <p:spPr>
            <a:xfrm>
              <a:off x="3654350" y="3205450"/>
              <a:ext cx="77300" cy="82250"/>
            </a:xfrm>
            <a:custGeom>
              <a:rect b="b" l="l" r="r" t="t"/>
              <a:pathLst>
                <a:path extrusionOk="0" h="3290" w="3092">
                  <a:moveTo>
                    <a:pt x="1612" y="552"/>
                  </a:moveTo>
                  <a:cubicBezTo>
                    <a:pt x="1789" y="552"/>
                    <a:pt x="1965" y="596"/>
                    <a:pt x="2098" y="685"/>
                  </a:cubicBezTo>
                  <a:cubicBezTo>
                    <a:pt x="2230" y="751"/>
                    <a:pt x="2341" y="883"/>
                    <a:pt x="2407" y="1016"/>
                  </a:cubicBezTo>
                  <a:cubicBezTo>
                    <a:pt x="2467" y="1121"/>
                    <a:pt x="2507" y="1236"/>
                    <a:pt x="2526" y="1369"/>
                  </a:cubicBezTo>
                  <a:lnTo>
                    <a:pt x="597" y="1369"/>
                  </a:lnTo>
                  <a:cubicBezTo>
                    <a:pt x="619" y="1257"/>
                    <a:pt x="655" y="1151"/>
                    <a:pt x="707" y="1060"/>
                  </a:cubicBezTo>
                  <a:cubicBezTo>
                    <a:pt x="795" y="905"/>
                    <a:pt x="906" y="773"/>
                    <a:pt x="1060" y="685"/>
                  </a:cubicBezTo>
                  <a:cubicBezTo>
                    <a:pt x="1215" y="596"/>
                    <a:pt x="1391" y="552"/>
                    <a:pt x="1612" y="552"/>
                  </a:cubicBezTo>
                  <a:close/>
                  <a:moveTo>
                    <a:pt x="1612" y="0"/>
                  </a:moveTo>
                  <a:cubicBezTo>
                    <a:pt x="1303" y="0"/>
                    <a:pt x="1038" y="67"/>
                    <a:pt x="795" y="221"/>
                  </a:cubicBezTo>
                  <a:cubicBezTo>
                    <a:pt x="553" y="354"/>
                    <a:pt x="354" y="552"/>
                    <a:pt x="199" y="795"/>
                  </a:cubicBezTo>
                  <a:cubicBezTo>
                    <a:pt x="67" y="1060"/>
                    <a:pt x="1" y="1325"/>
                    <a:pt x="1" y="1634"/>
                  </a:cubicBezTo>
                  <a:cubicBezTo>
                    <a:pt x="1" y="1943"/>
                    <a:pt x="67" y="2230"/>
                    <a:pt x="221" y="2473"/>
                  </a:cubicBezTo>
                  <a:cubicBezTo>
                    <a:pt x="354" y="2738"/>
                    <a:pt x="553" y="2914"/>
                    <a:pt x="817" y="3069"/>
                  </a:cubicBezTo>
                  <a:cubicBezTo>
                    <a:pt x="1060" y="3201"/>
                    <a:pt x="1347" y="3290"/>
                    <a:pt x="1656" y="3290"/>
                  </a:cubicBezTo>
                  <a:cubicBezTo>
                    <a:pt x="1899" y="3290"/>
                    <a:pt x="2142" y="3245"/>
                    <a:pt x="2341" y="3135"/>
                  </a:cubicBezTo>
                  <a:cubicBezTo>
                    <a:pt x="2561" y="3047"/>
                    <a:pt x="2760" y="2914"/>
                    <a:pt x="2915" y="2738"/>
                  </a:cubicBezTo>
                  <a:lnTo>
                    <a:pt x="2517" y="2340"/>
                  </a:lnTo>
                  <a:cubicBezTo>
                    <a:pt x="2407" y="2473"/>
                    <a:pt x="2297" y="2561"/>
                    <a:pt x="2142" y="2627"/>
                  </a:cubicBezTo>
                  <a:cubicBezTo>
                    <a:pt x="1987" y="2694"/>
                    <a:pt x="1833" y="2716"/>
                    <a:pt x="1656" y="2716"/>
                  </a:cubicBezTo>
                  <a:cubicBezTo>
                    <a:pt x="1436" y="2716"/>
                    <a:pt x="1259" y="2671"/>
                    <a:pt x="1082" y="2583"/>
                  </a:cubicBezTo>
                  <a:cubicBezTo>
                    <a:pt x="928" y="2495"/>
                    <a:pt x="795" y="2362"/>
                    <a:pt x="707" y="2208"/>
                  </a:cubicBezTo>
                  <a:cubicBezTo>
                    <a:pt x="652" y="2099"/>
                    <a:pt x="615" y="1981"/>
                    <a:pt x="594" y="1855"/>
                  </a:cubicBezTo>
                  <a:lnTo>
                    <a:pt x="3069" y="1855"/>
                  </a:lnTo>
                  <a:cubicBezTo>
                    <a:pt x="3069" y="1788"/>
                    <a:pt x="3091" y="1744"/>
                    <a:pt x="3091" y="1700"/>
                  </a:cubicBezTo>
                  <a:cubicBezTo>
                    <a:pt x="3091" y="1634"/>
                    <a:pt x="3091" y="1590"/>
                    <a:pt x="3091" y="1546"/>
                  </a:cubicBezTo>
                  <a:cubicBezTo>
                    <a:pt x="3091" y="1259"/>
                    <a:pt x="3025" y="994"/>
                    <a:pt x="2915" y="751"/>
                  </a:cubicBezTo>
                  <a:cubicBezTo>
                    <a:pt x="2782" y="508"/>
                    <a:pt x="2606" y="331"/>
                    <a:pt x="2385" y="199"/>
                  </a:cubicBezTo>
                  <a:cubicBezTo>
                    <a:pt x="2164" y="67"/>
                    <a:pt x="1899" y="0"/>
                    <a:pt x="16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30"/>
            <p:cNvSpPr/>
            <p:nvPr/>
          </p:nvSpPr>
          <p:spPr>
            <a:xfrm>
              <a:off x="3748175" y="3205450"/>
              <a:ext cx="70675" cy="80600"/>
            </a:xfrm>
            <a:custGeom>
              <a:rect b="b" l="l" r="r" t="t"/>
              <a:pathLst>
                <a:path extrusionOk="0" h="3224" w="2827">
                  <a:moveTo>
                    <a:pt x="1590" y="0"/>
                  </a:moveTo>
                  <a:cubicBezTo>
                    <a:pt x="1347" y="0"/>
                    <a:pt x="1148" y="67"/>
                    <a:pt x="950" y="177"/>
                  </a:cubicBezTo>
                  <a:cubicBezTo>
                    <a:pt x="801" y="243"/>
                    <a:pt x="690" y="346"/>
                    <a:pt x="597" y="468"/>
                  </a:cubicBezTo>
                  <a:lnTo>
                    <a:pt x="597" y="468"/>
                  </a:lnTo>
                  <a:lnTo>
                    <a:pt x="597" y="67"/>
                  </a:lnTo>
                  <a:lnTo>
                    <a:pt x="1" y="67"/>
                  </a:lnTo>
                  <a:lnTo>
                    <a:pt x="1" y="3223"/>
                  </a:lnTo>
                  <a:lnTo>
                    <a:pt x="597" y="3223"/>
                  </a:lnTo>
                  <a:lnTo>
                    <a:pt x="597" y="1391"/>
                  </a:lnTo>
                  <a:cubicBezTo>
                    <a:pt x="597" y="1214"/>
                    <a:pt x="619" y="1082"/>
                    <a:pt x="707" y="950"/>
                  </a:cubicBezTo>
                  <a:cubicBezTo>
                    <a:pt x="773" y="839"/>
                    <a:pt x="861" y="729"/>
                    <a:pt x="994" y="663"/>
                  </a:cubicBezTo>
                  <a:cubicBezTo>
                    <a:pt x="1104" y="596"/>
                    <a:pt x="1259" y="552"/>
                    <a:pt x="1413" y="552"/>
                  </a:cubicBezTo>
                  <a:cubicBezTo>
                    <a:pt x="1656" y="552"/>
                    <a:pt x="1855" y="641"/>
                    <a:pt x="1987" y="795"/>
                  </a:cubicBezTo>
                  <a:cubicBezTo>
                    <a:pt x="2142" y="950"/>
                    <a:pt x="2230" y="1148"/>
                    <a:pt x="2230" y="1391"/>
                  </a:cubicBezTo>
                  <a:lnTo>
                    <a:pt x="2230" y="3223"/>
                  </a:lnTo>
                  <a:lnTo>
                    <a:pt x="2826" y="3223"/>
                  </a:lnTo>
                  <a:lnTo>
                    <a:pt x="2826" y="1259"/>
                  </a:lnTo>
                  <a:cubicBezTo>
                    <a:pt x="2826" y="1038"/>
                    <a:pt x="2760" y="839"/>
                    <a:pt x="2650" y="663"/>
                  </a:cubicBezTo>
                  <a:cubicBezTo>
                    <a:pt x="2561" y="464"/>
                    <a:pt x="2407" y="309"/>
                    <a:pt x="2230" y="177"/>
                  </a:cubicBezTo>
                  <a:cubicBezTo>
                    <a:pt x="2031" y="67"/>
                    <a:pt x="1833" y="0"/>
                    <a:pt x="159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30"/>
            <p:cNvSpPr/>
            <p:nvPr/>
          </p:nvSpPr>
          <p:spPr>
            <a:xfrm>
              <a:off x="3833725" y="3205450"/>
              <a:ext cx="79500" cy="82250"/>
            </a:xfrm>
            <a:custGeom>
              <a:rect b="b" l="l" r="r" t="t"/>
              <a:pathLst>
                <a:path extrusionOk="0" h="3290" w="3180">
                  <a:moveTo>
                    <a:pt x="1634" y="574"/>
                  </a:moveTo>
                  <a:cubicBezTo>
                    <a:pt x="1833" y="574"/>
                    <a:pt x="2009" y="618"/>
                    <a:pt x="2164" y="707"/>
                  </a:cubicBezTo>
                  <a:cubicBezTo>
                    <a:pt x="2296" y="795"/>
                    <a:pt x="2429" y="927"/>
                    <a:pt x="2495" y="1082"/>
                  </a:cubicBezTo>
                  <a:cubicBezTo>
                    <a:pt x="2583" y="1237"/>
                    <a:pt x="2627" y="1435"/>
                    <a:pt x="2627" y="1656"/>
                  </a:cubicBezTo>
                  <a:cubicBezTo>
                    <a:pt x="2627" y="1965"/>
                    <a:pt x="2539" y="2208"/>
                    <a:pt x="2362" y="2429"/>
                  </a:cubicBezTo>
                  <a:cubicBezTo>
                    <a:pt x="2164" y="2627"/>
                    <a:pt x="1943" y="2716"/>
                    <a:pt x="1634" y="2716"/>
                  </a:cubicBezTo>
                  <a:cubicBezTo>
                    <a:pt x="1435" y="2716"/>
                    <a:pt x="1259" y="2671"/>
                    <a:pt x="1104" y="2583"/>
                  </a:cubicBezTo>
                  <a:cubicBezTo>
                    <a:pt x="950" y="2495"/>
                    <a:pt x="839" y="2362"/>
                    <a:pt x="751" y="2208"/>
                  </a:cubicBezTo>
                  <a:cubicBezTo>
                    <a:pt x="663" y="2031"/>
                    <a:pt x="618" y="1855"/>
                    <a:pt x="618" y="1634"/>
                  </a:cubicBezTo>
                  <a:cubicBezTo>
                    <a:pt x="618" y="1435"/>
                    <a:pt x="663" y="1259"/>
                    <a:pt x="751" y="1082"/>
                  </a:cubicBezTo>
                  <a:cubicBezTo>
                    <a:pt x="839" y="927"/>
                    <a:pt x="950" y="795"/>
                    <a:pt x="1104" y="707"/>
                  </a:cubicBezTo>
                  <a:cubicBezTo>
                    <a:pt x="1259" y="618"/>
                    <a:pt x="1435" y="574"/>
                    <a:pt x="1634" y="574"/>
                  </a:cubicBezTo>
                  <a:close/>
                  <a:moveTo>
                    <a:pt x="1546" y="0"/>
                  </a:moveTo>
                  <a:cubicBezTo>
                    <a:pt x="1259" y="0"/>
                    <a:pt x="994" y="67"/>
                    <a:pt x="751" y="221"/>
                  </a:cubicBezTo>
                  <a:cubicBezTo>
                    <a:pt x="530" y="376"/>
                    <a:pt x="331" y="574"/>
                    <a:pt x="199" y="817"/>
                  </a:cubicBezTo>
                  <a:cubicBezTo>
                    <a:pt x="66" y="1060"/>
                    <a:pt x="0" y="1347"/>
                    <a:pt x="0" y="1656"/>
                  </a:cubicBezTo>
                  <a:cubicBezTo>
                    <a:pt x="0" y="1965"/>
                    <a:pt x="66" y="2230"/>
                    <a:pt x="199" y="2473"/>
                  </a:cubicBezTo>
                  <a:cubicBezTo>
                    <a:pt x="331" y="2738"/>
                    <a:pt x="530" y="2914"/>
                    <a:pt x="751" y="3069"/>
                  </a:cubicBezTo>
                  <a:cubicBezTo>
                    <a:pt x="994" y="3201"/>
                    <a:pt x="1259" y="3290"/>
                    <a:pt x="1546" y="3290"/>
                  </a:cubicBezTo>
                  <a:cubicBezTo>
                    <a:pt x="1788" y="3290"/>
                    <a:pt x="1987" y="3223"/>
                    <a:pt x="2186" y="3135"/>
                  </a:cubicBezTo>
                  <a:cubicBezTo>
                    <a:pt x="2340" y="3039"/>
                    <a:pt x="2477" y="2926"/>
                    <a:pt x="2583" y="2781"/>
                  </a:cubicBezTo>
                  <a:lnTo>
                    <a:pt x="2583" y="2781"/>
                  </a:lnTo>
                  <a:lnTo>
                    <a:pt x="2583" y="3223"/>
                  </a:lnTo>
                  <a:lnTo>
                    <a:pt x="3179" y="3223"/>
                  </a:lnTo>
                  <a:lnTo>
                    <a:pt x="3179" y="67"/>
                  </a:lnTo>
                  <a:lnTo>
                    <a:pt x="2583" y="67"/>
                  </a:lnTo>
                  <a:lnTo>
                    <a:pt x="2583" y="508"/>
                  </a:lnTo>
                  <a:lnTo>
                    <a:pt x="2583" y="508"/>
                  </a:lnTo>
                  <a:cubicBezTo>
                    <a:pt x="2477" y="359"/>
                    <a:pt x="2340" y="232"/>
                    <a:pt x="2186" y="155"/>
                  </a:cubicBezTo>
                  <a:cubicBezTo>
                    <a:pt x="1987" y="44"/>
                    <a:pt x="1788" y="0"/>
                    <a:pt x="15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30"/>
            <p:cNvSpPr/>
            <p:nvPr/>
          </p:nvSpPr>
          <p:spPr>
            <a:xfrm>
              <a:off x="3935275" y="3205450"/>
              <a:ext cx="70650" cy="80600"/>
            </a:xfrm>
            <a:custGeom>
              <a:rect b="b" l="l" r="r" t="t"/>
              <a:pathLst>
                <a:path extrusionOk="0" h="3224" w="2826">
                  <a:moveTo>
                    <a:pt x="1590" y="0"/>
                  </a:moveTo>
                  <a:cubicBezTo>
                    <a:pt x="1347" y="0"/>
                    <a:pt x="1148" y="67"/>
                    <a:pt x="949" y="177"/>
                  </a:cubicBezTo>
                  <a:cubicBezTo>
                    <a:pt x="801" y="243"/>
                    <a:pt x="689" y="346"/>
                    <a:pt x="596" y="468"/>
                  </a:cubicBezTo>
                  <a:lnTo>
                    <a:pt x="596" y="468"/>
                  </a:lnTo>
                  <a:lnTo>
                    <a:pt x="596" y="67"/>
                  </a:lnTo>
                  <a:lnTo>
                    <a:pt x="0" y="67"/>
                  </a:lnTo>
                  <a:lnTo>
                    <a:pt x="0" y="3223"/>
                  </a:lnTo>
                  <a:lnTo>
                    <a:pt x="596" y="3223"/>
                  </a:lnTo>
                  <a:lnTo>
                    <a:pt x="596" y="1391"/>
                  </a:lnTo>
                  <a:cubicBezTo>
                    <a:pt x="596" y="1214"/>
                    <a:pt x="618" y="1082"/>
                    <a:pt x="707" y="950"/>
                  </a:cubicBezTo>
                  <a:cubicBezTo>
                    <a:pt x="773" y="839"/>
                    <a:pt x="861" y="729"/>
                    <a:pt x="994" y="663"/>
                  </a:cubicBezTo>
                  <a:cubicBezTo>
                    <a:pt x="1104" y="596"/>
                    <a:pt x="1259" y="552"/>
                    <a:pt x="1413" y="552"/>
                  </a:cubicBezTo>
                  <a:cubicBezTo>
                    <a:pt x="1656" y="552"/>
                    <a:pt x="1855" y="641"/>
                    <a:pt x="1987" y="795"/>
                  </a:cubicBezTo>
                  <a:cubicBezTo>
                    <a:pt x="2142" y="950"/>
                    <a:pt x="2230" y="1148"/>
                    <a:pt x="2230" y="1391"/>
                  </a:cubicBezTo>
                  <a:lnTo>
                    <a:pt x="2230" y="3223"/>
                  </a:lnTo>
                  <a:lnTo>
                    <a:pt x="2826" y="3223"/>
                  </a:lnTo>
                  <a:lnTo>
                    <a:pt x="2826" y="1259"/>
                  </a:lnTo>
                  <a:cubicBezTo>
                    <a:pt x="2826" y="1038"/>
                    <a:pt x="2760" y="839"/>
                    <a:pt x="2649" y="663"/>
                  </a:cubicBezTo>
                  <a:cubicBezTo>
                    <a:pt x="2561" y="464"/>
                    <a:pt x="2406" y="309"/>
                    <a:pt x="2230" y="177"/>
                  </a:cubicBezTo>
                  <a:cubicBezTo>
                    <a:pt x="2031" y="67"/>
                    <a:pt x="1833" y="0"/>
                    <a:pt x="159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30"/>
            <p:cNvSpPr/>
            <p:nvPr/>
          </p:nvSpPr>
          <p:spPr>
            <a:xfrm>
              <a:off x="4020800" y="3205450"/>
              <a:ext cx="71225" cy="82250"/>
            </a:xfrm>
            <a:custGeom>
              <a:rect b="b" l="l" r="r" t="t"/>
              <a:pathLst>
                <a:path extrusionOk="0" h="3290" w="2849">
                  <a:moveTo>
                    <a:pt x="1635" y="0"/>
                  </a:moveTo>
                  <a:cubicBezTo>
                    <a:pt x="1326" y="0"/>
                    <a:pt x="1061" y="67"/>
                    <a:pt x="796" y="221"/>
                  </a:cubicBezTo>
                  <a:cubicBezTo>
                    <a:pt x="553" y="354"/>
                    <a:pt x="354" y="552"/>
                    <a:pt x="200" y="795"/>
                  </a:cubicBezTo>
                  <a:cubicBezTo>
                    <a:pt x="67" y="1060"/>
                    <a:pt x="1" y="1325"/>
                    <a:pt x="1" y="1634"/>
                  </a:cubicBezTo>
                  <a:cubicBezTo>
                    <a:pt x="1" y="1943"/>
                    <a:pt x="67" y="2230"/>
                    <a:pt x="200" y="2473"/>
                  </a:cubicBezTo>
                  <a:cubicBezTo>
                    <a:pt x="354" y="2716"/>
                    <a:pt x="553" y="2914"/>
                    <a:pt x="796" y="3069"/>
                  </a:cubicBezTo>
                  <a:cubicBezTo>
                    <a:pt x="1061" y="3201"/>
                    <a:pt x="1326" y="3290"/>
                    <a:pt x="1635" y="3290"/>
                  </a:cubicBezTo>
                  <a:cubicBezTo>
                    <a:pt x="1877" y="3290"/>
                    <a:pt x="2098" y="3245"/>
                    <a:pt x="2319" y="3135"/>
                  </a:cubicBezTo>
                  <a:cubicBezTo>
                    <a:pt x="2518" y="3047"/>
                    <a:pt x="2716" y="2914"/>
                    <a:pt x="2849" y="2760"/>
                  </a:cubicBezTo>
                  <a:lnTo>
                    <a:pt x="2451" y="2362"/>
                  </a:lnTo>
                  <a:cubicBezTo>
                    <a:pt x="2363" y="2473"/>
                    <a:pt x="2231" y="2561"/>
                    <a:pt x="2098" y="2627"/>
                  </a:cubicBezTo>
                  <a:cubicBezTo>
                    <a:pt x="1966" y="2671"/>
                    <a:pt x="1811" y="2716"/>
                    <a:pt x="1635" y="2716"/>
                  </a:cubicBezTo>
                  <a:cubicBezTo>
                    <a:pt x="1436" y="2716"/>
                    <a:pt x="1259" y="2649"/>
                    <a:pt x="1105" y="2561"/>
                  </a:cubicBezTo>
                  <a:cubicBezTo>
                    <a:pt x="950" y="2473"/>
                    <a:pt x="840" y="2340"/>
                    <a:pt x="752" y="2186"/>
                  </a:cubicBezTo>
                  <a:cubicBezTo>
                    <a:pt x="663" y="2031"/>
                    <a:pt x="619" y="1855"/>
                    <a:pt x="619" y="1634"/>
                  </a:cubicBezTo>
                  <a:cubicBezTo>
                    <a:pt x="619" y="1435"/>
                    <a:pt x="663" y="1259"/>
                    <a:pt x="752" y="1082"/>
                  </a:cubicBezTo>
                  <a:cubicBezTo>
                    <a:pt x="840" y="927"/>
                    <a:pt x="950" y="817"/>
                    <a:pt x="1105" y="729"/>
                  </a:cubicBezTo>
                  <a:cubicBezTo>
                    <a:pt x="1259" y="618"/>
                    <a:pt x="1436" y="574"/>
                    <a:pt x="1635" y="574"/>
                  </a:cubicBezTo>
                  <a:cubicBezTo>
                    <a:pt x="1811" y="574"/>
                    <a:pt x="1966" y="618"/>
                    <a:pt x="2098" y="663"/>
                  </a:cubicBezTo>
                  <a:cubicBezTo>
                    <a:pt x="2231" y="729"/>
                    <a:pt x="2363" y="817"/>
                    <a:pt x="2451" y="927"/>
                  </a:cubicBezTo>
                  <a:lnTo>
                    <a:pt x="2849" y="530"/>
                  </a:lnTo>
                  <a:cubicBezTo>
                    <a:pt x="2694" y="354"/>
                    <a:pt x="2518" y="221"/>
                    <a:pt x="2319" y="133"/>
                  </a:cubicBezTo>
                  <a:cubicBezTo>
                    <a:pt x="2098" y="44"/>
                    <a:pt x="1877" y="0"/>
                    <a:pt x="16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30"/>
            <p:cNvSpPr/>
            <p:nvPr/>
          </p:nvSpPr>
          <p:spPr>
            <a:xfrm>
              <a:off x="4100275" y="3205450"/>
              <a:ext cx="77850" cy="82250"/>
            </a:xfrm>
            <a:custGeom>
              <a:rect b="b" l="l" r="r" t="t"/>
              <a:pathLst>
                <a:path extrusionOk="0" h="3290" w="3114">
                  <a:moveTo>
                    <a:pt x="1612" y="552"/>
                  </a:moveTo>
                  <a:cubicBezTo>
                    <a:pt x="1811" y="552"/>
                    <a:pt x="1966" y="596"/>
                    <a:pt x="2098" y="685"/>
                  </a:cubicBezTo>
                  <a:cubicBezTo>
                    <a:pt x="2231" y="751"/>
                    <a:pt x="2341" y="883"/>
                    <a:pt x="2429" y="1016"/>
                  </a:cubicBezTo>
                  <a:cubicBezTo>
                    <a:pt x="2474" y="1121"/>
                    <a:pt x="2509" y="1236"/>
                    <a:pt x="2527" y="1369"/>
                  </a:cubicBezTo>
                  <a:lnTo>
                    <a:pt x="611" y="1369"/>
                  </a:lnTo>
                  <a:cubicBezTo>
                    <a:pt x="626" y="1257"/>
                    <a:pt x="655" y="1151"/>
                    <a:pt x="707" y="1060"/>
                  </a:cubicBezTo>
                  <a:cubicBezTo>
                    <a:pt x="796" y="905"/>
                    <a:pt x="906" y="773"/>
                    <a:pt x="1061" y="685"/>
                  </a:cubicBezTo>
                  <a:cubicBezTo>
                    <a:pt x="1215" y="596"/>
                    <a:pt x="1414" y="552"/>
                    <a:pt x="1612" y="552"/>
                  </a:cubicBezTo>
                  <a:close/>
                  <a:moveTo>
                    <a:pt x="1612" y="0"/>
                  </a:moveTo>
                  <a:cubicBezTo>
                    <a:pt x="1325" y="0"/>
                    <a:pt x="1038" y="67"/>
                    <a:pt x="796" y="221"/>
                  </a:cubicBezTo>
                  <a:cubicBezTo>
                    <a:pt x="553" y="354"/>
                    <a:pt x="354" y="552"/>
                    <a:pt x="200" y="795"/>
                  </a:cubicBezTo>
                  <a:cubicBezTo>
                    <a:pt x="67" y="1060"/>
                    <a:pt x="1" y="1325"/>
                    <a:pt x="1" y="1634"/>
                  </a:cubicBezTo>
                  <a:cubicBezTo>
                    <a:pt x="1" y="1943"/>
                    <a:pt x="67" y="2230"/>
                    <a:pt x="222" y="2473"/>
                  </a:cubicBezTo>
                  <a:cubicBezTo>
                    <a:pt x="354" y="2738"/>
                    <a:pt x="553" y="2914"/>
                    <a:pt x="818" y="3069"/>
                  </a:cubicBezTo>
                  <a:cubicBezTo>
                    <a:pt x="1061" y="3201"/>
                    <a:pt x="1348" y="3290"/>
                    <a:pt x="1657" y="3290"/>
                  </a:cubicBezTo>
                  <a:cubicBezTo>
                    <a:pt x="1899" y="3290"/>
                    <a:pt x="2142" y="3245"/>
                    <a:pt x="2363" y="3135"/>
                  </a:cubicBezTo>
                  <a:cubicBezTo>
                    <a:pt x="2584" y="3047"/>
                    <a:pt x="2760" y="2914"/>
                    <a:pt x="2915" y="2738"/>
                  </a:cubicBezTo>
                  <a:lnTo>
                    <a:pt x="2518" y="2340"/>
                  </a:lnTo>
                  <a:cubicBezTo>
                    <a:pt x="2429" y="2473"/>
                    <a:pt x="2297" y="2561"/>
                    <a:pt x="2142" y="2627"/>
                  </a:cubicBezTo>
                  <a:cubicBezTo>
                    <a:pt x="1988" y="2694"/>
                    <a:pt x="1833" y="2716"/>
                    <a:pt x="1657" y="2716"/>
                  </a:cubicBezTo>
                  <a:cubicBezTo>
                    <a:pt x="1458" y="2716"/>
                    <a:pt x="1259" y="2671"/>
                    <a:pt x="1105" y="2583"/>
                  </a:cubicBezTo>
                  <a:cubicBezTo>
                    <a:pt x="928" y="2495"/>
                    <a:pt x="818" y="2362"/>
                    <a:pt x="729" y="2208"/>
                  </a:cubicBezTo>
                  <a:cubicBezTo>
                    <a:pt x="675" y="2099"/>
                    <a:pt x="637" y="1981"/>
                    <a:pt x="616" y="1855"/>
                  </a:cubicBezTo>
                  <a:lnTo>
                    <a:pt x="3069" y="1855"/>
                  </a:lnTo>
                  <a:cubicBezTo>
                    <a:pt x="3092" y="1788"/>
                    <a:pt x="3092" y="1744"/>
                    <a:pt x="3092" y="1700"/>
                  </a:cubicBezTo>
                  <a:cubicBezTo>
                    <a:pt x="3092" y="1634"/>
                    <a:pt x="3114" y="1590"/>
                    <a:pt x="3114" y="1546"/>
                  </a:cubicBezTo>
                  <a:cubicBezTo>
                    <a:pt x="3114" y="1259"/>
                    <a:pt x="3047" y="994"/>
                    <a:pt x="2915" y="751"/>
                  </a:cubicBezTo>
                  <a:cubicBezTo>
                    <a:pt x="2782" y="508"/>
                    <a:pt x="2606" y="331"/>
                    <a:pt x="2385" y="199"/>
                  </a:cubicBezTo>
                  <a:cubicBezTo>
                    <a:pt x="2164" y="67"/>
                    <a:pt x="1922" y="0"/>
                    <a:pt x="16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30"/>
            <p:cNvSpPr/>
            <p:nvPr/>
          </p:nvSpPr>
          <p:spPr>
            <a:xfrm>
              <a:off x="4220050" y="3164600"/>
              <a:ext cx="59625" cy="128075"/>
            </a:xfrm>
            <a:custGeom>
              <a:rect b="b" l="l" r="r" t="t"/>
              <a:pathLst>
                <a:path extrusionOk="0" h="5123" w="2385">
                  <a:moveTo>
                    <a:pt x="1833" y="1"/>
                  </a:moveTo>
                  <a:lnTo>
                    <a:pt x="0" y="5122"/>
                  </a:lnTo>
                  <a:lnTo>
                    <a:pt x="552" y="5122"/>
                  </a:lnTo>
                  <a:lnTo>
                    <a:pt x="238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30"/>
            <p:cNvSpPr/>
            <p:nvPr/>
          </p:nvSpPr>
          <p:spPr>
            <a:xfrm>
              <a:off x="3349700" y="3349500"/>
              <a:ext cx="14925" cy="118675"/>
            </a:xfrm>
            <a:custGeom>
              <a:rect b="b" l="l" r="r" t="t"/>
              <a:pathLst>
                <a:path extrusionOk="0" h="4747" w="597">
                  <a:moveTo>
                    <a:pt x="1" y="0"/>
                  </a:moveTo>
                  <a:lnTo>
                    <a:pt x="1" y="4746"/>
                  </a:lnTo>
                  <a:lnTo>
                    <a:pt x="597" y="4746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30"/>
            <p:cNvSpPr/>
            <p:nvPr/>
          </p:nvSpPr>
          <p:spPr>
            <a:xfrm>
              <a:off x="3381725" y="3387575"/>
              <a:ext cx="81700" cy="82250"/>
            </a:xfrm>
            <a:custGeom>
              <a:rect b="b" l="l" r="r" t="t"/>
              <a:pathLst>
                <a:path extrusionOk="0" h="3290" w="3268">
                  <a:moveTo>
                    <a:pt x="1634" y="574"/>
                  </a:moveTo>
                  <a:cubicBezTo>
                    <a:pt x="1832" y="574"/>
                    <a:pt x="2009" y="618"/>
                    <a:pt x="2164" y="729"/>
                  </a:cubicBezTo>
                  <a:cubicBezTo>
                    <a:pt x="2318" y="817"/>
                    <a:pt x="2428" y="928"/>
                    <a:pt x="2517" y="1082"/>
                  </a:cubicBezTo>
                  <a:cubicBezTo>
                    <a:pt x="2605" y="1259"/>
                    <a:pt x="2649" y="1435"/>
                    <a:pt x="2649" y="1634"/>
                  </a:cubicBezTo>
                  <a:cubicBezTo>
                    <a:pt x="2649" y="1833"/>
                    <a:pt x="2605" y="2031"/>
                    <a:pt x="2517" y="2186"/>
                  </a:cubicBezTo>
                  <a:cubicBezTo>
                    <a:pt x="2428" y="2340"/>
                    <a:pt x="2318" y="2473"/>
                    <a:pt x="2164" y="2561"/>
                  </a:cubicBezTo>
                  <a:cubicBezTo>
                    <a:pt x="2009" y="2649"/>
                    <a:pt x="1832" y="2716"/>
                    <a:pt x="1634" y="2716"/>
                  </a:cubicBezTo>
                  <a:cubicBezTo>
                    <a:pt x="1435" y="2716"/>
                    <a:pt x="1258" y="2649"/>
                    <a:pt x="1104" y="2561"/>
                  </a:cubicBezTo>
                  <a:cubicBezTo>
                    <a:pt x="949" y="2473"/>
                    <a:pt x="817" y="2340"/>
                    <a:pt x="729" y="2186"/>
                  </a:cubicBezTo>
                  <a:cubicBezTo>
                    <a:pt x="640" y="2031"/>
                    <a:pt x="596" y="1833"/>
                    <a:pt x="596" y="1634"/>
                  </a:cubicBezTo>
                  <a:cubicBezTo>
                    <a:pt x="596" y="1435"/>
                    <a:pt x="640" y="1259"/>
                    <a:pt x="729" y="1082"/>
                  </a:cubicBezTo>
                  <a:cubicBezTo>
                    <a:pt x="817" y="928"/>
                    <a:pt x="949" y="817"/>
                    <a:pt x="1104" y="729"/>
                  </a:cubicBezTo>
                  <a:cubicBezTo>
                    <a:pt x="1258" y="618"/>
                    <a:pt x="1435" y="574"/>
                    <a:pt x="1634" y="574"/>
                  </a:cubicBezTo>
                  <a:close/>
                  <a:moveTo>
                    <a:pt x="1634" y="0"/>
                  </a:moveTo>
                  <a:cubicBezTo>
                    <a:pt x="1325" y="0"/>
                    <a:pt x="1038" y="67"/>
                    <a:pt x="795" y="221"/>
                  </a:cubicBezTo>
                  <a:cubicBezTo>
                    <a:pt x="552" y="376"/>
                    <a:pt x="353" y="574"/>
                    <a:pt x="199" y="817"/>
                  </a:cubicBezTo>
                  <a:cubicBezTo>
                    <a:pt x="66" y="1060"/>
                    <a:pt x="0" y="1325"/>
                    <a:pt x="0" y="1634"/>
                  </a:cubicBezTo>
                  <a:cubicBezTo>
                    <a:pt x="0" y="1943"/>
                    <a:pt x="66" y="2230"/>
                    <a:pt x="199" y="2473"/>
                  </a:cubicBezTo>
                  <a:cubicBezTo>
                    <a:pt x="353" y="2716"/>
                    <a:pt x="552" y="2914"/>
                    <a:pt x="795" y="3069"/>
                  </a:cubicBezTo>
                  <a:cubicBezTo>
                    <a:pt x="1038" y="3201"/>
                    <a:pt x="1325" y="3290"/>
                    <a:pt x="1634" y="3290"/>
                  </a:cubicBezTo>
                  <a:cubicBezTo>
                    <a:pt x="1943" y="3290"/>
                    <a:pt x="2208" y="3201"/>
                    <a:pt x="2451" y="3069"/>
                  </a:cubicBezTo>
                  <a:cubicBezTo>
                    <a:pt x="2715" y="2914"/>
                    <a:pt x="2914" y="2716"/>
                    <a:pt x="3047" y="2473"/>
                  </a:cubicBezTo>
                  <a:cubicBezTo>
                    <a:pt x="3201" y="2230"/>
                    <a:pt x="3267" y="1943"/>
                    <a:pt x="3267" y="1634"/>
                  </a:cubicBezTo>
                  <a:cubicBezTo>
                    <a:pt x="3267" y="1325"/>
                    <a:pt x="3201" y="1060"/>
                    <a:pt x="3047" y="795"/>
                  </a:cubicBezTo>
                  <a:cubicBezTo>
                    <a:pt x="2914" y="552"/>
                    <a:pt x="2715" y="354"/>
                    <a:pt x="2451" y="221"/>
                  </a:cubicBezTo>
                  <a:cubicBezTo>
                    <a:pt x="2208" y="67"/>
                    <a:pt x="1943" y="0"/>
                    <a:pt x="16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30"/>
            <p:cNvSpPr/>
            <p:nvPr/>
          </p:nvSpPr>
          <p:spPr>
            <a:xfrm>
              <a:off x="3474975" y="3387575"/>
              <a:ext cx="79500" cy="114825"/>
            </a:xfrm>
            <a:custGeom>
              <a:rect b="b" l="l" r="r" t="t"/>
              <a:pathLst>
                <a:path extrusionOk="0" h="4593" w="3180">
                  <a:moveTo>
                    <a:pt x="1635" y="574"/>
                  </a:moveTo>
                  <a:cubicBezTo>
                    <a:pt x="1833" y="574"/>
                    <a:pt x="2010" y="618"/>
                    <a:pt x="2142" y="707"/>
                  </a:cubicBezTo>
                  <a:cubicBezTo>
                    <a:pt x="2297" y="773"/>
                    <a:pt x="2407" y="905"/>
                    <a:pt x="2496" y="1060"/>
                  </a:cubicBezTo>
                  <a:cubicBezTo>
                    <a:pt x="2562" y="1215"/>
                    <a:pt x="2606" y="1391"/>
                    <a:pt x="2606" y="1590"/>
                  </a:cubicBezTo>
                  <a:cubicBezTo>
                    <a:pt x="2606" y="1788"/>
                    <a:pt x="2562" y="1965"/>
                    <a:pt x="2496" y="2120"/>
                  </a:cubicBezTo>
                  <a:cubicBezTo>
                    <a:pt x="2407" y="2274"/>
                    <a:pt x="2297" y="2385"/>
                    <a:pt x="2142" y="2473"/>
                  </a:cubicBezTo>
                  <a:cubicBezTo>
                    <a:pt x="2010" y="2561"/>
                    <a:pt x="1833" y="2605"/>
                    <a:pt x="1635" y="2605"/>
                  </a:cubicBezTo>
                  <a:cubicBezTo>
                    <a:pt x="1436" y="2605"/>
                    <a:pt x="1259" y="2561"/>
                    <a:pt x="1105" y="2473"/>
                  </a:cubicBezTo>
                  <a:cubicBezTo>
                    <a:pt x="950" y="2385"/>
                    <a:pt x="840" y="2274"/>
                    <a:pt x="752" y="2120"/>
                  </a:cubicBezTo>
                  <a:cubicBezTo>
                    <a:pt x="663" y="1965"/>
                    <a:pt x="619" y="1788"/>
                    <a:pt x="619" y="1590"/>
                  </a:cubicBezTo>
                  <a:cubicBezTo>
                    <a:pt x="619" y="1391"/>
                    <a:pt x="663" y="1215"/>
                    <a:pt x="752" y="1060"/>
                  </a:cubicBezTo>
                  <a:cubicBezTo>
                    <a:pt x="840" y="905"/>
                    <a:pt x="950" y="773"/>
                    <a:pt x="1105" y="707"/>
                  </a:cubicBezTo>
                  <a:cubicBezTo>
                    <a:pt x="1259" y="618"/>
                    <a:pt x="1436" y="574"/>
                    <a:pt x="1635" y="574"/>
                  </a:cubicBezTo>
                  <a:close/>
                  <a:moveTo>
                    <a:pt x="1524" y="0"/>
                  </a:moveTo>
                  <a:cubicBezTo>
                    <a:pt x="1237" y="0"/>
                    <a:pt x="972" y="67"/>
                    <a:pt x="752" y="221"/>
                  </a:cubicBezTo>
                  <a:cubicBezTo>
                    <a:pt x="509" y="354"/>
                    <a:pt x="332" y="530"/>
                    <a:pt x="200" y="773"/>
                  </a:cubicBezTo>
                  <a:cubicBezTo>
                    <a:pt x="67" y="1016"/>
                    <a:pt x="1" y="1281"/>
                    <a:pt x="1" y="1590"/>
                  </a:cubicBezTo>
                  <a:cubicBezTo>
                    <a:pt x="1" y="1877"/>
                    <a:pt x="67" y="2142"/>
                    <a:pt x="200" y="2385"/>
                  </a:cubicBezTo>
                  <a:cubicBezTo>
                    <a:pt x="332" y="2627"/>
                    <a:pt x="509" y="2826"/>
                    <a:pt x="752" y="2959"/>
                  </a:cubicBezTo>
                  <a:cubicBezTo>
                    <a:pt x="972" y="3091"/>
                    <a:pt x="1237" y="3157"/>
                    <a:pt x="1524" y="3157"/>
                  </a:cubicBezTo>
                  <a:cubicBezTo>
                    <a:pt x="1767" y="3157"/>
                    <a:pt x="1988" y="3113"/>
                    <a:pt x="2164" y="3025"/>
                  </a:cubicBezTo>
                  <a:cubicBezTo>
                    <a:pt x="2338" y="2928"/>
                    <a:pt x="2478" y="2815"/>
                    <a:pt x="2584" y="2670"/>
                  </a:cubicBezTo>
                  <a:lnTo>
                    <a:pt x="2584" y="2670"/>
                  </a:lnTo>
                  <a:lnTo>
                    <a:pt x="2584" y="3091"/>
                  </a:lnTo>
                  <a:cubicBezTo>
                    <a:pt x="2584" y="3378"/>
                    <a:pt x="2473" y="3599"/>
                    <a:pt x="2297" y="3775"/>
                  </a:cubicBezTo>
                  <a:cubicBezTo>
                    <a:pt x="2098" y="3952"/>
                    <a:pt x="1855" y="4040"/>
                    <a:pt x="1524" y="4040"/>
                  </a:cubicBezTo>
                  <a:cubicBezTo>
                    <a:pt x="1281" y="4040"/>
                    <a:pt x="1083" y="3996"/>
                    <a:pt x="906" y="3908"/>
                  </a:cubicBezTo>
                  <a:cubicBezTo>
                    <a:pt x="729" y="3819"/>
                    <a:pt x="575" y="3687"/>
                    <a:pt x="442" y="3532"/>
                  </a:cubicBezTo>
                  <a:lnTo>
                    <a:pt x="67" y="3908"/>
                  </a:lnTo>
                  <a:cubicBezTo>
                    <a:pt x="222" y="4129"/>
                    <a:pt x="420" y="4305"/>
                    <a:pt x="663" y="4416"/>
                  </a:cubicBezTo>
                  <a:cubicBezTo>
                    <a:pt x="906" y="4548"/>
                    <a:pt x="1193" y="4592"/>
                    <a:pt x="1524" y="4592"/>
                  </a:cubicBezTo>
                  <a:cubicBezTo>
                    <a:pt x="1855" y="4592"/>
                    <a:pt x="2142" y="4526"/>
                    <a:pt x="2385" y="4416"/>
                  </a:cubicBezTo>
                  <a:cubicBezTo>
                    <a:pt x="2628" y="4283"/>
                    <a:pt x="2827" y="4106"/>
                    <a:pt x="2959" y="3886"/>
                  </a:cubicBezTo>
                  <a:cubicBezTo>
                    <a:pt x="3114" y="3643"/>
                    <a:pt x="3180" y="3400"/>
                    <a:pt x="3180" y="3091"/>
                  </a:cubicBezTo>
                  <a:lnTo>
                    <a:pt x="3180" y="67"/>
                  </a:lnTo>
                  <a:lnTo>
                    <a:pt x="2584" y="67"/>
                  </a:lnTo>
                  <a:lnTo>
                    <a:pt x="2584" y="487"/>
                  </a:lnTo>
                  <a:lnTo>
                    <a:pt x="2584" y="487"/>
                  </a:lnTo>
                  <a:cubicBezTo>
                    <a:pt x="2478" y="343"/>
                    <a:pt x="2338" y="232"/>
                    <a:pt x="2164" y="155"/>
                  </a:cubicBezTo>
                  <a:cubicBezTo>
                    <a:pt x="1988" y="44"/>
                    <a:pt x="1767" y="0"/>
                    <a:pt x="15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30"/>
            <p:cNvSpPr/>
            <p:nvPr/>
          </p:nvSpPr>
          <p:spPr>
            <a:xfrm>
              <a:off x="3605225" y="3387575"/>
              <a:ext cx="77850" cy="82250"/>
            </a:xfrm>
            <a:custGeom>
              <a:rect b="b" l="l" r="r" t="t"/>
              <a:pathLst>
                <a:path extrusionOk="0" h="3290" w="3114">
                  <a:moveTo>
                    <a:pt x="1612" y="552"/>
                  </a:moveTo>
                  <a:cubicBezTo>
                    <a:pt x="1811" y="552"/>
                    <a:pt x="1988" y="596"/>
                    <a:pt x="2120" y="685"/>
                  </a:cubicBezTo>
                  <a:cubicBezTo>
                    <a:pt x="2253" y="751"/>
                    <a:pt x="2363" y="883"/>
                    <a:pt x="2429" y="1016"/>
                  </a:cubicBezTo>
                  <a:cubicBezTo>
                    <a:pt x="2489" y="1121"/>
                    <a:pt x="2519" y="1236"/>
                    <a:pt x="2531" y="1369"/>
                  </a:cubicBezTo>
                  <a:lnTo>
                    <a:pt x="619" y="1369"/>
                  </a:lnTo>
                  <a:cubicBezTo>
                    <a:pt x="641" y="1257"/>
                    <a:pt x="677" y="1151"/>
                    <a:pt x="729" y="1060"/>
                  </a:cubicBezTo>
                  <a:cubicBezTo>
                    <a:pt x="818" y="905"/>
                    <a:pt x="928" y="773"/>
                    <a:pt x="1083" y="685"/>
                  </a:cubicBezTo>
                  <a:cubicBezTo>
                    <a:pt x="1237" y="596"/>
                    <a:pt x="1414" y="552"/>
                    <a:pt x="1612" y="552"/>
                  </a:cubicBezTo>
                  <a:close/>
                  <a:moveTo>
                    <a:pt x="1634" y="0"/>
                  </a:moveTo>
                  <a:cubicBezTo>
                    <a:pt x="1325" y="0"/>
                    <a:pt x="1061" y="67"/>
                    <a:pt x="796" y="221"/>
                  </a:cubicBezTo>
                  <a:cubicBezTo>
                    <a:pt x="553" y="354"/>
                    <a:pt x="376" y="552"/>
                    <a:pt x="222" y="795"/>
                  </a:cubicBezTo>
                  <a:cubicBezTo>
                    <a:pt x="89" y="1060"/>
                    <a:pt x="1" y="1325"/>
                    <a:pt x="1" y="1634"/>
                  </a:cubicBezTo>
                  <a:cubicBezTo>
                    <a:pt x="1" y="1943"/>
                    <a:pt x="89" y="2230"/>
                    <a:pt x="222" y="2473"/>
                  </a:cubicBezTo>
                  <a:cubicBezTo>
                    <a:pt x="376" y="2738"/>
                    <a:pt x="575" y="2914"/>
                    <a:pt x="818" y="3069"/>
                  </a:cubicBezTo>
                  <a:cubicBezTo>
                    <a:pt x="1083" y="3201"/>
                    <a:pt x="1370" y="3290"/>
                    <a:pt x="1679" y="3290"/>
                  </a:cubicBezTo>
                  <a:cubicBezTo>
                    <a:pt x="1921" y="3290"/>
                    <a:pt x="2142" y="3245"/>
                    <a:pt x="2363" y="3135"/>
                  </a:cubicBezTo>
                  <a:cubicBezTo>
                    <a:pt x="2584" y="3047"/>
                    <a:pt x="2782" y="2914"/>
                    <a:pt x="2915" y="2738"/>
                  </a:cubicBezTo>
                  <a:lnTo>
                    <a:pt x="2540" y="2340"/>
                  </a:lnTo>
                  <a:cubicBezTo>
                    <a:pt x="2429" y="2473"/>
                    <a:pt x="2297" y="2561"/>
                    <a:pt x="2164" y="2627"/>
                  </a:cubicBezTo>
                  <a:cubicBezTo>
                    <a:pt x="2010" y="2694"/>
                    <a:pt x="1855" y="2716"/>
                    <a:pt x="1679" y="2716"/>
                  </a:cubicBezTo>
                  <a:cubicBezTo>
                    <a:pt x="1458" y="2716"/>
                    <a:pt x="1281" y="2672"/>
                    <a:pt x="1105" y="2583"/>
                  </a:cubicBezTo>
                  <a:cubicBezTo>
                    <a:pt x="950" y="2495"/>
                    <a:pt x="818" y="2362"/>
                    <a:pt x="729" y="2208"/>
                  </a:cubicBezTo>
                  <a:cubicBezTo>
                    <a:pt x="675" y="2099"/>
                    <a:pt x="637" y="1981"/>
                    <a:pt x="616" y="1855"/>
                  </a:cubicBezTo>
                  <a:lnTo>
                    <a:pt x="3091" y="1855"/>
                  </a:lnTo>
                  <a:cubicBezTo>
                    <a:pt x="3091" y="1788"/>
                    <a:pt x="3114" y="1744"/>
                    <a:pt x="3114" y="1700"/>
                  </a:cubicBezTo>
                  <a:cubicBezTo>
                    <a:pt x="3114" y="1634"/>
                    <a:pt x="3114" y="1590"/>
                    <a:pt x="3114" y="1546"/>
                  </a:cubicBezTo>
                  <a:cubicBezTo>
                    <a:pt x="3114" y="1259"/>
                    <a:pt x="3047" y="994"/>
                    <a:pt x="2915" y="751"/>
                  </a:cubicBezTo>
                  <a:cubicBezTo>
                    <a:pt x="2804" y="508"/>
                    <a:pt x="2628" y="331"/>
                    <a:pt x="2407" y="199"/>
                  </a:cubicBezTo>
                  <a:cubicBezTo>
                    <a:pt x="2186" y="67"/>
                    <a:pt x="1921" y="0"/>
                    <a:pt x="16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30"/>
            <p:cNvSpPr/>
            <p:nvPr/>
          </p:nvSpPr>
          <p:spPr>
            <a:xfrm>
              <a:off x="3688575" y="3389225"/>
              <a:ext cx="77825" cy="78950"/>
            </a:xfrm>
            <a:custGeom>
              <a:rect b="b" l="l" r="r" t="t"/>
              <a:pathLst>
                <a:path extrusionOk="0" h="3158" w="3113">
                  <a:moveTo>
                    <a:pt x="67" y="1"/>
                  </a:moveTo>
                  <a:lnTo>
                    <a:pt x="1205" y="1525"/>
                  </a:lnTo>
                  <a:lnTo>
                    <a:pt x="0" y="3157"/>
                  </a:lnTo>
                  <a:lnTo>
                    <a:pt x="707" y="3157"/>
                  </a:lnTo>
                  <a:lnTo>
                    <a:pt x="1548" y="1956"/>
                  </a:lnTo>
                  <a:lnTo>
                    <a:pt x="2407" y="3157"/>
                  </a:lnTo>
                  <a:lnTo>
                    <a:pt x="3113" y="3157"/>
                  </a:lnTo>
                  <a:lnTo>
                    <a:pt x="1932" y="1523"/>
                  </a:lnTo>
                  <a:lnTo>
                    <a:pt x="1932" y="1523"/>
                  </a:lnTo>
                  <a:lnTo>
                    <a:pt x="3069" y="1"/>
                  </a:lnTo>
                  <a:lnTo>
                    <a:pt x="2362" y="1"/>
                  </a:lnTo>
                  <a:lnTo>
                    <a:pt x="1589" y="1112"/>
                  </a:lnTo>
                  <a:lnTo>
                    <a:pt x="1589" y="1112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30"/>
            <p:cNvSpPr/>
            <p:nvPr/>
          </p:nvSpPr>
          <p:spPr>
            <a:xfrm>
              <a:off x="3780175" y="3387575"/>
              <a:ext cx="79500" cy="113150"/>
            </a:xfrm>
            <a:custGeom>
              <a:rect b="b" l="l" r="r" t="t"/>
              <a:pathLst>
                <a:path extrusionOk="0" h="4526" w="3180">
                  <a:moveTo>
                    <a:pt x="1568" y="574"/>
                  </a:moveTo>
                  <a:cubicBezTo>
                    <a:pt x="1767" y="574"/>
                    <a:pt x="1944" y="618"/>
                    <a:pt x="2076" y="707"/>
                  </a:cubicBezTo>
                  <a:cubicBezTo>
                    <a:pt x="2231" y="795"/>
                    <a:pt x="2363" y="928"/>
                    <a:pt x="2451" y="1082"/>
                  </a:cubicBezTo>
                  <a:cubicBezTo>
                    <a:pt x="2540" y="1237"/>
                    <a:pt x="2584" y="1435"/>
                    <a:pt x="2584" y="1634"/>
                  </a:cubicBezTo>
                  <a:cubicBezTo>
                    <a:pt x="2584" y="1855"/>
                    <a:pt x="2540" y="2031"/>
                    <a:pt x="2451" y="2208"/>
                  </a:cubicBezTo>
                  <a:cubicBezTo>
                    <a:pt x="2363" y="2362"/>
                    <a:pt x="2231" y="2495"/>
                    <a:pt x="2076" y="2583"/>
                  </a:cubicBezTo>
                  <a:cubicBezTo>
                    <a:pt x="1944" y="2672"/>
                    <a:pt x="1767" y="2716"/>
                    <a:pt x="1568" y="2716"/>
                  </a:cubicBezTo>
                  <a:cubicBezTo>
                    <a:pt x="1370" y="2716"/>
                    <a:pt x="1193" y="2672"/>
                    <a:pt x="1038" y="2583"/>
                  </a:cubicBezTo>
                  <a:cubicBezTo>
                    <a:pt x="884" y="2495"/>
                    <a:pt x="774" y="2362"/>
                    <a:pt x="685" y="2208"/>
                  </a:cubicBezTo>
                  <a:cubicBezTo>
                    <a:pt x="619" y="2031"/>
                    <a:pt x="575" y="1855"/>
                    <a:pt x="575" y="1656"/>
                  </a:cubicBezTo>
                  <a:cubicBezTo>
                    <a:pt x="575" y="1435"/>
                    <a:pt x="619" y="1237"/>
                    <a:pt x="685" y="1082"/>
                  </a:cubicBezTo>
                  <a:cubicBezTo>
                    <a:pt x="774" y="928"/>
                    <a:pt x="906" y="795"/>
                    <a:pt x="1038" y="707"/>
                  </a:cubicBezTo>
                  <a:cubicBezTo>
                    <a:pt x="1193" y="618"/>
                    <a:pt x="1370" y="574"/>
                    <a:pt x="1568" y="574"/>
                  </a:cubicBezTo>
                  <a:close/>
                  <a:moveTo>
                    <a:pt x="1657" y="0"/>
                  </a:moveTo>
                  <a:cubicBezTo>
                    <a:pt x="1436" y="0"/>
                    <a:pt x="1215" y="44"/>
                    <a:pt x="1016" y="155"/>
                  </a:cubicBezTo>
                  <a:cubicBezTo>
                    <a:pt x="859" y="234"/>
                    <a:pt x="719" y="365"/>
                    <a:pt x="597" y="517"/>
                  </a:cubicBezTo>
                  <a:lnTo>
                    <a:pt x="597" y="517"/>
                  </a:lnTo>
                  <a:lnTo>
                    <a:pt x="597" y="67"/>
                  </a:lnTo>
                  <a:lnTo>
                    <a:pt x="1" y="67"/>
                  </a:lnTo>
                  <a:lnTo>
                    <a:pt x="1" y="4526"/>
                  </a:lnTo>
                  <a:lnTo>
                    <a:pt x="597" y="4526"/>
                  </a:lnTo>
                  <a:lnTo>
                    <a:pt x="597" y="2781"/>
                  </a:lnTo>
                  <a:lnTo>
                    <a:pt x="597" y="2781"/>
                  </a:lnTo>
                  <a:cubicBezTo>
                    <a:pt x="703" y="2926"/>
                    <a:pt x="843" y="3039"/>
                    <a:pt x="1016" y="3135"/>
                  </a:cubicBezTo>
                  <a:cubicBezTo>
                    <a:pt x="1215" y="3223"/>
                    <a:pt x="1414" y="3290"/>
                    <a:pt x="1657" y="3290"/>
                  </a:cubicBezTo>
                  <a:cubicBezTo>
                    <a:pt x="1944" y="3290"/>
                    <a:pt x="2208" y="3201"/>
                    <a:pt x="2429" y="3069"/>
                  </a:cubicBezTo>
                  <a:cubicBezTo>
                    <a:pt x="2672" y="2914"/>
                    <a:pt x="2849" y="2738"/>
                    <a:pt x="2981" y="2473"/>
                  </a:cubicBezTo>
                  <a:cubicBezTo>
                    <a:pt x="3114" y="2230"/>
                    <a:pt x="3180" y="1965"/>
                    <a:pt x="3180" y="1656"/>
                  </a:cubicBezTo>
                  <a:cubicBezTo>
                    <a:pt x="3180" y="1347"/>
                    <a:pt x="3114" y="1060"/>
                    <a:pt x="2981" y="817"/>
                  </a:cubicBezTo>
                  <a:cubicBezTo>
                    <a:pt x="2849" y="574"/>
                    <a:pt x="2672" y="376"/>
                    <a:pt x="2429" y="221"/>
                  </a:cubicBezTo>
                  <a:cubicBezTo>
                    <a:pt x="2208" y="67"/>
                    <a:pt x="1944" y="0"/>
                    <a:pt x="16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30"/>
            <p:cNvSpPr/>
            <p:nvPr/>
          </p:nvSpPr>
          <p:spPr>
            <a:xfrm>
              <a:off x="3876775" y="3349500"/>
              <a:ext cx="14925" cy="118675"/>
            </a:xfrm>
            <a:custGeom>
              <a:rect b="b" l="l" r="r" t="t"/>
              <a:pathLst>
                <a:path extrusionOk="0" h="4747" w="597">
                  <a:moveTo>
                    <a:pt x="0" y="0"/>
                  </a:moveTo>
                  <a:lnTo>
                    <a:pt x="0" y="4746"/>
                  </a:lnTo>
                  <a:lnTo>
                    <a:pt x="596" y="4746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30"/>
            <p:cNvSpPr/>
            <p:nvPr/>
          </p:nvSpPr>
          <p:spPr>
            <a:xfrm>
              <a:off x="3913200" y="3349500"/>
              <a:ext cx="14925" cy="118675"/>
            </a:xfrm>
            <a:custGeom>
              <a:rect b="b" l="l" r="r" t="t"/>
              <a:pathLst>
                <a:path extrusionOk="0" h="4747" w="597">
                  <a:moveTo>
                    <a:pt x="0" y="0"/>
                  </a:moveTo>
                  <a:lnTo>
                    <a:pt x="0" y="4746"/>
                  </a:lnTo>
                  <a:lnTo>
                    <a:pt x="596" y="4746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30"/>
            <p:cNvSpPr/>
            <p:nvPr/>
          </p:nvSpPr>
          <p:spPr>
            <a:xfrm>
              <a:off x="3945200" y="3387575"/>
              <a:ext cx="82250" cy="82250"/>
            </a:xfrm>
            <a:custGeom>
              <a:rect b="b" l="l" r="r" t="t"/>
              <a:pathLst>
                <a:path extrusionOk="0" h="3290" w="3290">
                  <a:moveTo>
                    <a:pt x="1634" y="574"/>
                  </a:moveTo>
                  <a:cubicBezTo>
                    <a:pt x="1833" y="574"/>
                    <a:pt x="2009" y="618"/>
                    <a:pt x="2164" y="729"/>
                  </a:cubicBezTo>
                  <a:cubicBezTo>
                    <a:pt x="2319" y="817"/>
                    <a:pt x="2429" y="928"/>
                    <a:pt x="2517" y="1082"/>
                  </a:cubicBezTo>
                  <a:cubicBezTo>
                    <a:pt x="2628" y="1259"/>
                    <a:pt x="2672" y="1435"/>
                    <a:pt x="2672" y="1634"/>
                  </a:cubicBezTo>
                  <a:cubicBezTo>
                    <a:pt x="2672" y="1833"/>
                    <a:pt x="2628" y="2031"/>
                    <a:pt x="2539" y="2186"/>
                  </a:cubicBezTo>
                  <a:cubicBezTo>
                    <a:pt x="2451" y="2340"/>
                    <a:pt x="2319" y="2473"/>
                    <a:pt x="2164" y="2561"/>
                  </a:cubicBezTo>
                  <a:cubicBezTo>
                    <a:pt x="2009" y="2649"/>
                    <a:pt x="1833" y="2716"/>
                    <a:pt x="1634" y="2716"/>
                  </a:cubicBezTo>
                  <a:cubicBezTo>
                    <a:pt x="1436" y="2716"/>
                    <a:pt x="1259" y="2649"/>
                    <a:pt x="1104" y="2561"/>
                  </a:cubicBezTo>
                  <a:cubicBezTo>
                    <a:pt x="950" y="2473"/>
                    <a:pt x="839" y="2340"/>
                    <a:pt x="751" y="2186"/>
                  </a:cubicBezTo>
                  <a:cubicBezTo>
                    <a:pt x="663" y="2031"/>
                    <a:pt x="619" y="1833"/>
                    <a:pt x="619" y="1634"/>
                  </a:cubicBezTo>
                  <a:cubicBezTo>
                    <a:pt x="619" y="1435"/>
                    <a:pt x="663" y="1259"/>
                    <a:pt x="751" y="1082"/>
                  </a:cubicBezTo>
                  <a:cubicBezTo>
                    <a:pt x="839" y="928"/>
                    <a:pt x="950" y="817"/>
                    <a:pt x="1104" y="729"/>
                  </a:cubicBezTo>
                  <a:cubicBezTo>
                    <a:pt x="1259" y="618"/>
                    <a:pt x="1436" y="574"/>
                    <a:pt x="1634" y="574"/>
                  </a:cubicBezTo>
                  <a:close/>
                  <a:moveTo>
                    <a:pt x="1634" y="0"/>
                  </a:moveTo>
                  <a:cubicBezTo>
                    <a:pt x="1325" y="0"/>
                    <a:pt x="1060" y="67"/>
                    <a:pt x="795" y="221"/>
                  </a:cubicBezTo>
                  <a:cubicBezTo>
                    <a:pt x="552" y="376"/>
                    <a:pt x="354" y="574"/>
                    <a:pt x="221" y="817"/>
                  </a:cubicBezTo>
                  <a:cubicBezTo>
                    <a:pt x="67" y="1060"/>
                    <a:pt x="1" y="1325"/>
                    <a:pt x="1" y="1634"/>
                  </a:cubicBezTo>
                  <a:cubicBezTo>
                    <a:pt x="1" y="1943"/>
                    <a:pt x="67" y="2230"/>
                    <a:pt x="221" y="2473"/>
                  </a:cubicBezTo>
                  <a:cubicBezTo>
                    <a:pt x="354" y="2716"/>
                    <a:pt x="552" y="2914"/>
                    <a:pt x="795" y="3069"/>
                  </a:cubicBezTo>
                  <a:cubicBezTo>
                    <a:pt x="1060" y="3201"/>
                    <a:pt x="1325" y="3290"/>
                    <a:pt x="1634" y="3290"/>
                  </a:cubicBezTo>
                  <a:cubicBezTo>
                    <a:pt x="1943" y="3290"/>
                    <a:pt x="2208" y="3201"/>
                    <a:pt x="2473" y="3069"/>
                  </a:cubicBezTo>
                  <a:cubicBezTo>
                    <a:pt x="2716" y="2914"/>
                    <a:pt x="2915" y="2716"/>
                    <a:pt x="3069" y="2473"/>
                  </a:cubicBezTo>
                  <a:cubicBezTo>
                    <a:pt x="3202" y="2230"/>
                    <a:pt x="3290" y="1943"/>
                    <a:pt x="3290" y="1634"/>
                  </a:cubicBezTo>
                  <a:cubicBezTo>
                    <a:pt x="3290" y="1325"/>
                    <a:pt x="3202" y="1060"/>
                    <a:pt x="3069" y="795"/>
                  </a:cubicBezTo>
                  <a:cubicBezTo>
                    <a:pt x="2915" y="552"/>
                    <a:pt x="2716" y="354"/>
                    <a:pt x="2473" y="221"/>
                  </a:cubicBezTo>
                  <a:cubicBezTo>
                    <a:pt x="2208" y="67"/>
                    <a:pt x="1943" y="0"/>
                    <a:pt x="16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30"/>
            <p:cNvSpPr/>
            <p:nvPr/>
          </p:nvSpPr>
          <p:spPr>
            <a:xfrm>
              <a:off x="4044000" y="3387575"/>
              <a:ext cx="55750" cy="80600"/>
            </a:xfrm>
            <a:custGeom>
              <a:rect b="b" l="l" r="r" t="t"/>
              <a:pathLst>
                <a:path extrusionOk="0" h="3224" w="2230">
                  <a:moveTo>
                    <a:pt x="1457" y="0"/>
                  </a:moveTo>
                  <a:cubicBezTo>
                    <a:pt x="1104" y="0"/>
                    <a:pt x="839" y="133"/>
                    <a:pt x="640" y="354"/>
                  </a:cubicBezTo>
                  <a:cubicBezTo>
                    <a:pt x="625" y="375"/>
                    <a:pt x="610" y="397"/>
                    <a:pt x="596" y="419"/>
                  </a:cubicBezTo>
                  <a:lnTo>
                    <a:pt x="596" y="419"/>
                  </a:lnTo>
                  <a:lnTo>
                    <a:pt x="596" y="67"/>
                  </a:lnTo>
                  <a:lnTo>
                    <a:pt x="0" y="67"/>
                  </a:lnTo>
                  <a:lnTo>
                    <a:pt x="0" y="3223"/>
                  </a:lnTo>
                  <a:lnTo>
                    <a:pt x="596" y="3223"/>
                  </a:lnTo>
                  <a:lnTo>
                    <a:pt x="596" y="1413"/>
                  </a:lnTo>
                  <a:cubicBezTo>
                    <a:pt x="596" y="1126"/>
                    <a:pt x="662" y="928"/>
                    <a:pt x="795" y="773"/>
                  </a:cubicBezTo>
                  <a:cubicBezTo>
                    <a:pt x="949" y="641"/>
                    <a:pt x="1126" y="574"/>
                    <a:pt x="1347" y="574"/>
                  </a:cubicBezTo>
                  <a:cubicBezTo>
                    <a:pt x="1457" y="574"/>
                    <a:pt x="1545" y="574"/>
                    <a:pt x="1634" y="618"/>
                  </a:cubicBezTo>
                  <a:cubicBezTo>
                    <a:pt x="1700" y="641"/>
                    <a:pt x="1788" y="685"/>
                    <a:pt x="1855" y="773"/>
                  </a:cubicBezTo>
                  <a:lnTo>
                    <a:pt x="2230" y="354"/>
                  </a:lnTo>
                  <a:cubicBezTo>
                    <a:pt x="2119" y="243"/>
                    <a:pt x="2009" y="133"/>
                    <a:pt x="1877" y="89"/>
                  </a:cubicBezTo>
                  <a:cubicBezTo>
                    <a:pt x="1744" y="22"/>
                    <a:pt x="1612" y="0"/>
                    <a:pt x="14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p30"/>
            <p:cNvSpPr/>
            <p:nvPr/>
          </p:nvSpPr>
          <p:spPr>
            <a:xfrm>
              <a:off x="4102500" y="3387575"/>
              <a:ext cx="77825" cy="82250"/>
            </a:xfrm>
            <a:custGeom>
              <a:rect b="b" l="l" r="r" t="t"/>
              <a:pathLst>
                <a:path extrusionOk="0" h="3290" w="3113">
                  <a:moveTo>
                    <a:pt x="1612" y="552"/>
                  </a:moveTo>
                  <a:cubicBezTo>
                    <a:pt x="1810" y="552"/>
                    <a:pt x="1987" y="596"/>
                    <a:pt x="2119" y="685"/>
                  </a:cubicBezTo>
                  <a:cubicBezTo>
                    <a:pt x="2252" y="751"/>
                    <a:pt x="2362" y="883"/>
                    <a:pt x="2429" y="1016"/>
                  </a:cubicBezTo>
                  <a:cubicBezTo>
                    <a:pt x="2489" y="1121"/>
                    <a:pt x="2518" y="1236"/>
                    <a:pt x="2531" y="1369"/>
                  </a:cubicBezTo>
                  <a:lnTo>
                    <a:pt x="619" y="1369"/>
                  </a:lnTo>
                  <a:cubicBezTo>
                    <a:pt x="640" y="1257"/>
                    <a:pt x="677" y="1151"/>
                    <a:pt x="729" y="1060"/>
                  </a:cubicBezTo>
                  <a:cubicBezTo>
                    <a:pt x="817" y="905"/>
                    <a:pt x="927" y="773"/>
                    <a:pt x="1082" y="685"/>
                  </a:cubicBezTo>
                  <a:cubicBezTo>
                    <a:pt x="1236" y="596"/>
                    <a:pt x="1413" y="552"/>
                    <a:pt x="1612" y="552"/>
                  </a:cubicBezTo>
                  <a:close/>
                  <a:moveTo>
                    <a:pt x="1634" y="0"/>
                  </a:moveTo>
                  <a:cubicBezTo>
                    <a:pt x="1325" y="0"/>
                    <a:pt x="1060" y="67"/>
                    <a:pt x="795" y="221"/>
                  </a:cubicBezTo>
                  <a:cubicBezTo>
                    <a:pt x="552" y="354"/>
                    <a:pt x="376" y="552"/>
                    <a:pt x="221" y="795"/>
                  </a:cubicBezTo>
                  <a:cubicBezTo>
                    <a:pt x="89" y="1060"/>
                    <a:pt x="0" y="1325"/>
                    <a:pt x="0" y="1634"/>
                  </a:cubicBezTo>
                  <a:cubicBezTo>
                    <a:pt x="0" y="1943"/>
                    <a:pt x="89" y="2230"/>
                    <a:pt x="221" y="2473"/>
                  </a:cubicBezTo>
                  <a:cubicBezTo>
                    <a:pt x="376" y="2738"/>
                    <a:pt x="574" y="2914"/>
                    <a:pt x="817" y="3069"/>
                  </a:cubicBezTo>
                  <a:cubicBezTo>
                    <a:pt x="1082" y="3201"/>
                    <a:pt x="1347" y="3290"/>
                    <a:pt x="1678" y="3290"/>
                  </a:cubicBezTo>
                  <a:cubicBezTo>
                    <a:pt x="1921" y="3290"/>
                    <a:pt x="2142" y="3245"/>
                    <a:pt x="2362" y="3135"/>
                  </a:cubicBezTo>
                  <a:cubicBezTo>
                    <a:pt x="2583" y="3047"/>
                    <a:pt x="2782" y="2914"/>
                    <a:pt x="2914" y="2738"/>
                  </a:cubicBezTo>
                  <a:lnTo>
                    <a:pt x="2539" y="2340"/>
                  </a:lnTo>
                  <a:cubicBezTo>
                    <a:pt x="2429" y="2473"/>
                    <a:pt x="2296" y="2561"/>
                    <a:pt x="2164" y="2627"/>
                  </a:cubicBezTo>
                  <a:cubicBezTo>
                    <a:pt x="2009" y="2694"/>
                    <a:pt x="1855" y="2716"/>
                    <a:pt x="1678" y="2716"/>
                  </a:cubicBezTo>
                  <a:cubicBezTo>
                    <a:pt x="1457" y="2716"/>
                    <a:pt x="1281" y="2672"/>
                    <a:pt x="1104" y="2583"/>
                  </a:cubicBezTo>
                  <a:cubicBezTo>
                    <a:pt x="949" y="2495"/>
                    <a:pt x="817" y="2362"/>
                    <a:pt x="729" y="2208"/>
                  </a:cubicBezTo>
                  <a:cubicBezTo>
                    <a:pt x="674" y="2099"/>
                    <a:pt x="636" y="1981"/>
                    <a:pt x="616" y="1855"/>
                  </a:cubicBezTo>
                  <a:lnTo>
                    <a:pt x="3091" y="1855"/>
                  </a:lnTo>
                  <a:cubicBezTo>
                    <a:pt x="3091" y="1788"/>
                    <a:pt x="3113" y="1744"/>
                    <a:pt x="3113" y="1700"/>
                  </a:cubicBezTo>
                  <a:cubicBezTo>
                    <a:pt x="3113" y="1634"/>
                    <a:pt x="3113" y="1590"/>
                    <a:pt x="3113" y="1546"/>
                  </a:cubicBezTo>
                  <a:cubicBezTo>
                    <a:pt x="3113" y="1259"/>
                    <a:pt x="3047" y="994"/>
                    <a:pt x="2914" y="751"/>
                  </a:cubicBezTo>
                  <a:cubicBezTo>
                    <a:pt x="2804" y="508"/>
                    <a:pt x="2627" y="331"/>
                    <a:pt x="2406" y="199"/>
                  </a:cubicBezTo>
                  <a:cubicBezTo>
                    <a:pt x="2186" y="67"/>
                    <a:pt x="1921" y="0"/>
                    <a:pt x="16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p30"/>
            <p:cNvSpPr/>
            <p:nvPr/>
          </p:nvSpPr>
          <p:spPr>
            <a:xfrm>
              <a:off x="4196325" y="3387575"/>
              <a:ext cx="56300" cy="80600"/>
            </a:xfrm>
            <a:custGeom>
              <a:rect b="b" l="l" r="r" t="t"/>
              <a:pathLst>
                <a:path extrusionOk="0" h="3224" w="2252">
                  <a:moveTo>
                    <a:pt x="1457" y="0"/>
                  </a:moveTo>
                  <a:cubicBezTo>
                    <a:pt x="1104" y="0"/>
                    <a:pt x="839" y="133"/>
                    <a:pt x="662" y="354"/>
                  </a:cubicBezTo>
                  <a:cubicBezTo>
                    <a:pt x="639" y="382"/>
                    <a:pt x="617" y="413"/>
                    <a:pt x="596" y="444"/>
                  </a:cubicBezTo>
                  <a:lnTo>
                    <a:pt x="596" y="444"/>
                  </a:lnTo>
                  <a:lnTo>
                    <a:pt x="596" y="67"/>
                  </a:lnTo>
                  <a:lnTo>
                    <a:pt x="0" y="67"/>
                  </a:lnTo>
                  <a:lnTo>
                    <a:pt x="0" y="3223"/>
                  </a:lnTo>
                  <a:lnTo>
                    <a:pt x="596" y="3223"/>
                  </a:lnTo>
                  <a:lnTo>
                    <a:pt x="596" y="1413"/>
                  </a:lnTo>
                  <a:cubicBezTo>
                    <a:pt x="596" y="1126"/>
                    <a:pt x="684" y="928"/>
                    <a:pt x="817" y="773"/>
                  </a:cubicBezTo>
                  <a:cubicBezTo>
                    <a:pt x="949" y="641"/>
                    <a:pt x="1148" y="574"/>
                    <a:pt x="1369" y="574"/>
                  </a:cubicBezTo>
                  <a:cubicBezTo>
                    <a:pt x="1457" y="574"/>
                    <a:pt x="1567" y="574"/>
                    <a:pt x="1634" y="618"/>
                  </a:cubicBezTo>
                  <a:cubicBezTo>
                    <a:pt x="1722" y="641"/>
                    <a:pt x="1788" y="685"/>
                    <a:pt x="1854" y="773"/>
                  </a:cubicBezTo>
                  <a:lnTo>
                    <a:pt x="2252" y="354"/>
                  </a:lnTo>
                  <a:cubicBezTo>
                    <a:pt x="2141" y="243"/>
                    <a:pt x="2009" y="133"/>
                    <a:pt x="1899" y="89"/>
                  </a:cubicBezTo>
                  <a:cubicBezTo>
                    <a:pt x="1766" y="22"/>
                    <a:pt x="1612" y="0"/>
                    <a:pt x="14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30"/>
            <p:cNvSpPr/>
            <p:nvPr/>
          </p:nvSpPr>
          <p:spPr>
            <a:xfrm>
              <a:off x="1994800" y="2618775"/>
              <a:ext cx="101025" cy="115375"/>
            </a:xfrm>
            <a:custGeom>
              <a:rect b="b" l="l" r="r" t="t"/>
              <a:pathLst>
                <a:path extrusionOk="0" h="4615" w="4041">
                  <a:moveTo>
                    <a:pt x="1700" y="575"/>
                  </a:moveTo>
                  <a:cubicBezTo>
                    <a:pt x="2031" y="575"/>
                    <a:pt x="2318" y="663"/>
                    <a:pt x="2583" y="795"/>
                  </a:cubicBezTo>
                  <a:cubicBezTo>
                    <a:pt x="2848" y="950"/>
                    <a:pt x="3047" y="1149"/>
                    <a:pt x="3179" y="1414"/>
                  </a:cubicBezTo>
                  <a:cubicBezTo>
                    <a:pt x="3334" y="1678"/>
                    <a:pt x="3400" y="1965"/>
                    <a:pt x="3400" y="2297"/>
                  </a:cubicBezTo>
                  <a:cubicBezTo>
                    <a:pt x="3400" y="2650"/>
                    <a:pt x="3334" y="2937"/>
                    <a:pt x="3179" y="3202"/>
                  </a:cubicBezTo>
                  <a:cubicBezTo>
                    <a:pt x="3047" y="3467"/>
                    <a:pt x="2848" y="3665"/>
                    <a:pt x="2583" y="3820"/>
                  </a:cubicBezTo>
                  <a:cubicBezTo>
                    <a:pt x="2341" y="3974"/>
                    <a:pt x="2031" y="4041"/>
                    <a:pt x="1700" y="4041"/>
                  </a:cubicBezTo>
                  <a:lnTo>
                    <a:pt x="619" y="4041"/>
                  </a:lnTo>
                  <a:lnTo>
                    <a:pt x="619" y="575"/>
                  </a:lnTo>
                  <a:close/>
                  <a:moveTo>
                    <a:pt x="0" y="1"/>
                  </a:moveTo>
                  <a:lnTo>
                    <a:pt x="0" y="4615"/>
                  </a:lnTo>
                  <a:lnTo>
                    <a:pt x="1722" y="4615"/>
                  </a:lnTo>
                  <a:cubicBezTo>
                    <a:pt x="2054" y="4615"/>
                    <a:pt x="2363" y="4548"/>
                    <a:pt x="2650" y="4438"/>
                  </a:cubicBezTo>
                  <a:cubicBezTo>
                    <a:pt x="2937" y="4328"/>
                    <a:pt x="3179" y="4151"/>
                    <a:pt x="3378" y="3952"/>
                  </a:cubicBezTo>
                  <a:cubicBezTo>
                    <a:pt x="3599" y="3754"/>
                    <a:pt x="3753" y="3511"/>
                    <a:pt x="3864" y="3224"/>
                  </a:cubicBezTo>
                  <a:cubicBezTo>
                    <a:pt x="3996" y="2937"/>
                    <a:pt x="4040" y="2628"/>
                    <a:pt x="4040" y="2319"/>
                  </a:cubicBezTo>
                  <a:cubicBezTo>
                    <a:pt x="4040" y="1988"/>
                    <a:pt x="3996" y="1678"/>
                    <a:pt x="3864" y="1391"/>
                  </a:cubicBezTo>
                  <a:cubicBezTo>
                    <a:pt x="3753" y="1127"/>
                    <a:pt x="3599" y="884"/>
                    <a:pt x="3378" y="663"/>
                  </a:cubicBezTo>
                  <a:cubicBezTo>
                    <a:pt x="3179" y="464"/>
                    <a:pt x="2914" y="288"/>
                    <a:pt x="2628" y="177"/>
                  </a:cubicBezTo>
                  <a:cubicBezTo>
                    <a:pt x="2363" y="67"/>
                    <a:pt x="2054" y="1"/>
                    <a:pt x="17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" name="Google Shape;297;p30"/>
            <p:cNvSpPr/>
            <p:nvPr/>
          </p:nvSpPr>
          <p:spPr>
            <a:xfrm>
              <a:off x="2112900" y="2620425"/>
              <a:ext cx="18800" cy="113725"/>
            </a:xfrm>
            <a:custGeom>
              <a:rect b="b" l="l" r="r" t="t"/>
              <a:pathLst>
                <a:path extrusionOk="0" h="4549" w="752">
                  <a:moveTo>
                    <a:pt x="376" y="1"/>
                  </a:moveTo>
                  <a:cubicBezTo>
                    <a:pt x="266" y="1"/>
                    <a:pt x="177" y="45"/>
                    <a:pt x="111" y="111"/>
                  </a:cubicBezTo>
                  <a:cubicBezTo>
                    <a:pt x="45" y="178"/>
                    <a:pt x="1" y="266"/>
                    <a:pt x="1" y="376"/>
                  </a:cubicBezTo>
                  <a:cubicBezTo>
                    <a:pt x="1" y="487"/>
                    <a:pt x="45" y="575"/>
                    <a:pt x="111" y="663"/>
                  </a:cubicBezTo>
                  <a:cubicBezTo>
                    <a:pt x="177" y="729"/>
                    <a:pt x="266" y="774"/>
                    <a:pt x="376" y="774"/>
                  </a:cubicBezTo>
                  <a:cubicBezTo>
                    <a:pt x="486" y="774"/>
                    <a:pt x="575" y="729"/>
                    <a:pt x="663" y="663"/>
                  </a:cubicBezTo>
                  <a:cubicBezTo>
                    <a:pt x="729" y="575"/>
                    <a:pt x="751" y="487"/>
                    <a:pt x="751" y="376"/>
                  </a:cubicBezTo>
                  <a:cubicBezTo>
                    <a:pt x="751" y="266"/>
                    <a:pt x="729" y="178"/>
                    <a:pt x="663" y="111"/>
                  </a:cubicBezTo>
                  <a:cubicBezTo>
                    <a:pt x="575" y="45"/>
                    <a:pt x="486" y="1"/>
                    <a:pt x="376" y="1"/>
                  </a:cubicBezTo>
                  <a:close/>
                  <a:moveTo>
                    <a:pt x="89" y="1392"/>
                  </a:moveTo>
                  <a:lnTo>
                    <a:pt x="89" y="4549"/>
                  </a:lnTo>
                  <a:lnTo>
                    <a:pt x="685" y="4549"/>
                  </a:lnTo>
                  <a:lnTo>
                    <a:pt x="685" y="13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30"/>
            <p:cNvSpPr/>
            <p:nvPr/>
          </p:nvSpPr>
          <p:spPr>
            <a:xfrm>
              <a:off x="2144925" y="2653550"/>
              <a:ext cx="60725" cy="82250"/>
            </a:xfrm>
            <a:custGeom>
              <a:rect b="b" l="l" r="r" t="t"/>
              <a:pathLst>
                <a:path extrusionOk="0" h="3290" w="2429">
                  <a:moveTo>
                    <a:pt x="1303" y="0"/>
                  </a:moveTo>
                  <a:cubicBezTo>
                    <a:pt x="1082" y="0"/>
                    <a:pt x="861" y="45"/>
                    <a:pt x="707" y="111"/>
                  </a:cubicBezTo>
                  <a:cubicBezTo>
                    <a:pt x="530" y="199"/>
                    <a:pt x="420" y="310"/>
                    <a:pt x="309" y="442"/>
                  </a:cubicBezTo>
                  <a:cubicBezTo>
                    <a:pt x="221" y="574"/>
                    <a:pt x="177" y="751"/>
                    <a:pt x="177" y="928"/>
                  </a:cubicBezTo>
                  <a:cubicBezTo>
                    <a:pt x="177" y="1126"/>
                    <a:pt x="221" y="1281"/>
                    <a:pt x="309" y="1391"/>
                  </a:cubicBezTo>
                  <a:cubicBezTo>
                    <a:pt x="375" y="1502"/>
                    <a:pt x="486" y="1590"/>
                    <a:pt x="618" y="1656"/>
                  </a:cubicBezTo>
                  <a:cubicBezTo>
                    <a:pt x="751" y="1722"/>
                    <a:pt x="883" y="1789"/>
                    <a:pt x="1016" y="1833"/>
                  </a:cubicBezTo>
                  <a:cubicBezTo>
                    <a:pt x="1170" y="1855"/>
                    <a:pt x="1303" y="1899"/>
                    <a:pt x="1435" y="1943"/>
                  </a:cubicBezTo>
                  <a:cubicBezTo>
                    <a:pt x="1568" y="1987"/>
                    <a:pt x="1656" y="2054"/>
                    <a:pt x="1744" y="2120"/>
                  </a:cubicBezTo>
                  <a:cubicBezTo>
                    <a:pt x="1832" y="2164"/>
                    <a:pt x="1877" y="2252"/>
                    <a:pt x="1877" y="2385"/>
                  </a:cubicBezTo>
                  <a:cubicBezTo>
                    <a:pt x="1877" y="2495"/>
                    <a:pt x="1810" y="2583"/>
                    <a:pt x="1722" y="2650"/>
                  </a:cubicBezTo>
                  <a:cubicBezTo>
                    <a:pt x="1612" y="2716"/>
                    <a:pt x="1479" y="2738"/>
                    <a:pt x="1281" y="2738"/>
                  </a:cubicBezTo>
                  <a:cubicBezTo>
                    <a:pt x="1104" y="2738"/>
                    <a:pt x="927" y="2716"/>
                    <a:pt x="773" y="2650"/>
                  </a:cubicBezTo>
                  <a:cubicBezTo>
                    <a:pt x="640" y="2561"/>
                    <a:pt x="508" y="2473"/>
                    <a:pt x="375" y="2318"/>
                  </a:cubicBezTo>
                  <a:lnTo>
                    <a:pt x="0" y="2716"/>
                  </a:lnTo>
                  <a:cubicBezTo>
                    <a:pt x="88" y="2826"/>
                    <a:pt x="221" y="2937"/>
                    <a:pt x="353" y="3025"/>
                  </a:cubicBezTo>
                  <a:cubicBezTo>
                    <a:pt x="486" y="3091"/>
                    <a:pt x="618" y="3157"/>
                    <a:pt x="773" y="3224"/>
                  </a:cubicBezTo>
                  <a:cubicBezTo>
                    <a:pt x="927" y="3268"/>
                    <a:pt x="1104" y="3290"/>
                    <a:pt x="1281" y="3290"/>
                  </a:cubicBezTo>
                  <a:cubicBezTo>
                    <a:pt x="1634" y="3290"/>
                    <a:pt x="1921" y="3201"/>
                    <a:pt x="2119" y="3025"/>
                  </a:cubicBezTo>
                  <a:cubicBezTo>
                    <a:pt x="2340" y="2848"/>
                    <a:pt x="2428" y="2628"/>
                    <a:pt x="2428" y="2318"/>
                  </a:cubicBezTo>
                  <a:cubicBezTo>
                    <a:pt x="2428" y="2120"/>
                    <a:pt x="2406" y="1965"/>
                    <a:pt x="2318" y="1855"/>
                  </a:cubicBezTo>
                  <a:cubicBezTo>
                    <a:pt x="2230" y="1722"/>
                    <a:pt x="2119" y="1634"/>
                    <a:pt x="2009" y="1568"/>
                  </a:cubicBezTo>
                  <a:cubicBezTo>
                    <a:pt x="1877" y="1502"/>
                    <a:pt x="1744" y="1435"/>
                    <a:pt x="1590" y="1391"/>
                  </a:cubicBezTo>
                  <a:cubicBezTo>
                    <a:pt x="1457" y="1347"/>
                    <a:pt x="1325" y="1325"/>
                    <a:pt x="1192" y="1281"/>
                  </a:cubicBezTo>
                  <a:cubicBezTo>
                    <a:pt x="1060" y="1237"/>
                    <a:pt x="949" y="1193"/>
                    <a:pt x="883" y="1126"/>
                  </a:cubicBezTo>
                  <a:cubicBezTo>
                    <a:pt x="795" y="1082"/>
                    <a:pt x="751" y="994"/>
                    <a:pt x="751" y="884"/>
                  </a:cubicBezTo>
                  <a:cubicBezTo>
                    <a:pt x="751" y="773"/>
                    <a:pt x="795" y="707"/>
                    <a:pt x="883" y="641"/>
                  </a:cubicBezTo>
                  <a:cubicBezTo>
                    <a:pt x="971" y="574"/>
                    <a:pt x="1104" y="552"/>
                    <a:pt x="1281" y="552"/>
                  </a:cubicBezTo>
                  <a:cubicBezTo>
                    <a:pt x="1457" y="552"/>
                    <a:pt x="1590" y="574"/>
                    <a:pt x="1722" y="641"/>
                  </a:cubicBezTo>
                  <a:cubicBezTo>
                    <a:pt x="1854" y="707"/>
                    <a:pt x="1965" y="795"/>
                    <a:pt x="2053" y="906"/>
                  </a:cubicBezTo>
                  <a:lnTo>
                    <a:pt x="2428" y="530"/>
                  </a:lnTo>
                  <a:cubicBezTo>
                    <a:pt x="2318" y="354"/>
                    <a:pt x="2164" y="221"/>
                    <a:pt x="1965" y="133"/>
                  </a:cubicBezTo>
                  <a:cubicBezTo>
                    <a:pt x="1766" y="45"/>
                    <a:pt x="1545" y="0"/>
                    <a:pt x="13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30"/>
            <p:cNvSpPr/>
            <p:nvPr/>
          </p:nvSpPr>
          <p:spPr>
            <a:xfrm>
              <a:off x="2215550" y="2622100"/>
              <a:ext cx="53575" cy="112050"/>
            </a:xfrm>
            <a:custGeom>
              <a:rect b="b" l="l" r="r" t="t"/>
              <a:pathLst>
                <a:path extrusionOk="0" h="4482" w="2143">
                  <a:moveTo>
                    <a:pt x="773" y="0"/>
                  </a:moveTo>
                  <a:lnTo>
                    <a:pt x="773" y="1325"/>
                  </a:lnTo>
                  <a:lnTo>
                    <a:pt x="1" y="1325"/>
                  </a:lnTo>
                  <a:lnTo>
                    <a:pt x="1" y="1877"/>
                  </a:lnTo>
                  <a:lnTo>
                    <a:pt x="773" y="1877"/>
                  </a:lnTo>
                  <a:lnTo>
                    <a:pt x="773" y="4482"/>
                  </a:lnTo>
                  <a:lnTo>
                    <a:pt x="1370" y="4482"/>
                  </a:lnTo>
                  <a:lnTo>
                    <a:pt x="1370" y="1877"/>
                  </a:lnTo>
                  <a:lnTo>
                    <a:pt x="2142" y="1877"/>
                  </a:lnTo>
                  <a:lnTo>
                    <a:pt x="2142" y="1325"/>
                  </a:lnTo>
                  <a:lnTo>
                    <a:pt x="1370" y="1325"/>
                  </a:lnTo>
                  <a:lnTo>
                    <a:pt x="137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30"/>
            <p:cNvSpPr/>
            <p:nvPr/>
          </p:nvSpPr>
          <p:spPr>
            <a:xfrm>
              <a:off x="2283450" y="2653550"/>
              <a:ext cx="56300" cy="80600"/>
            </a:xfrm>
            <a:custGeom>
              <a:rect b="b" l="l" r="r" t="t"/>
              <a:pathLst>
                <a:path extrusionOk="0" h="3224" w="2252">
                  <a:moveTo>
                    <a:pt x="1457" y="0"/>
                  </a:moveTo>
                  <a:cubicBezTo>
                    <a:pt x="1104" y="0"/>
                    <a:pt x="839" y="133"/>
                    <a:pt x="662" y="354"/>
                  </a:cubicBezTo>
                  <a:cubicBezTo>
                    <a:pt x="639" y="383"/>
                    <a:pt x="617" y="413"/>
                    <a:pt x="596" y="444"/>
                  </a:cubicBezTo>
                  <a:lnTo>
                    <a:pt x="596" y="444"/>
                  </a:lnTo>
                  <a:lnTo>
                    <a:pt x="596" y="67"/>
                  </a:lnTo>
                  <a:lnTo>
                    <a:pt x="0" y="67"/>
                  </a:lnTo>
                  <a:lnTo>
                    <a:pt x="0" y="3224"/>
                  </a:lnTo>
                  <a:lnTo>
                    <a:pt x="596" y="3224"/>
                  </a:lnTo>
                  <a:lnTo>
                    <a:pt x="596" y="1413"/>
                  </a:lnTo>
                  <a:cubicBezTo>
                    <a:pt x="596" y="1126"/>
                    <a:pt x="662" y="928"/>
                    <a:pt x="817" y="773"/>
                  </a:cubicBezTo>
                  <a:cubicBezTo>
                    <a:pt x="949" y="641"/>
                    <a:pt x="1126" y="574"/>
                    <a:pt x="1347" y="574"/>
                  </a:cubicBezTo>
                  <a:cubicBezTo>
                    <a:pt x="1457" y="574"/>
                    <a:pt x="1545" y="574"/>
                    <a:pt x="1634" y="619"/>
                  </a:cubicBezTo>
                  <a:cubicBezTo>
                    <a:pt x="1722" y="641"/>
                    <a:pt x="1788" y="685"/>
                    <a:pt x="1855" y="773"/>
                  </a:cubicBezTo>
                  <a:lnTo>
                    <a:pt x="2252" y="354"/>
                  </a:lnTo>
                  <a:cubicBezTo>
                    <a:pt x="2142" y="243"/>
                    <a:pt x="2009" y="133"/>
                    <a:pt x="1877" y="89"/>
                  </a:cubicBezTo>
                  <a:cubicBezTo>
                    <a:pt x="1766" y="23"/>
                    <a:pt x="1612" y="0"/>
                    <a:pt x="14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30"/>
            <p:cNvSpPr/>
            <p:nvPr/>
          </p:nvSpPr>
          <p:spPr>
            <a:xfrm>
              <a:off x="2348025" y="2620425"/>
              <a:ext cx="18775" cy="113725"/>
            </a:xfrm>
            <a:custGeom>
              <a:rect b="b" l="l" r="r" t="t"/>
              <a:pathLst>
                <a:path extrusionOk="0" h="4549" w="751">
                  <a:moveTo>
                    <a:pt x="375" y="1"/>
                  </a:moveTo>
                  <a:cubicBezTo>
                    <a:pt x="265" y="1"/>
                    <a:pt x="177" y="45"/>
                    <a:pt x="110" y="111"/>
                  </a:cubicBezTo>
                  <a:cubicBezTo>
                    <a:pt x="44" y="178"/>
                    <a:pt x="0" y="266"/>
                    <a:pt x="0" y="376"/>
                  </a:cubicBezTo>
                  <a:cubicBezTo>
                    <a:pt x="0" y="487"/>
                    <a:pt x="44" y="575"/>
                    <a:pt x="110" y="663"/>
                  </a:cubicBezTo>
                  <a:cubicBezTo>
                    <a:pt x="177" y="729"/>
                    <a:pt x="265" y="774"/>
                    <a:pt x="375" y="774"/>
                  </a:cubicBezTo>
                  <a:cubicBezTo>
                    <a:pt x="486" y="774"/>
                    <a:pt x="574" y="729"/>
                    <a:pt x="662" y="663"/>
                  </a:cubicBezTo>
                  <a:cubicBezTo>
                    <a:pt x="729" y="575"/>
                    <a:pt x="751" y="487"/>
                    <a:pt x="751" y="376"/>
                  </a:cubicBezTo>
                  <a:cubicBezTo>
                    <a:pt x="751" y="266"/>
                    <a:pt x="729" y="178"/>
                    <a:pt x="662" y="111"/>
                  </a:cubicBezTo>
                  <a:cubicBezTo>
                    <a:pt x="574" y="45"/>
                    <a:pt x="486" y="1"/>
                    <a:pt x="375" y="1"/>
                  </a:cubicBezTo>
                  <a:close/>
                  <a:moveTo>
                    <a:pt x="88" y="1392"/>
                  </a:moveTo>
                  <a:lnTo>
                    <a:pt x="88" y="4549"/>
                  </a:lnTo>
                  <a:lnTo>
                    <a:pt x="684" y="4549"/>
                  </a:lnTo>
                  <a:lnTo>
                    <a:pt x="684" y="13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30"/>
            <p:cNvSpPr/>
            <p:nvPr/>
          </p:nvSpPr>
          <p:spPr>
            <a:xfrm>
              <a:off x="2387200" y="2615475"/>
              <a:ext cx="79500" cy="120325"/>
            </a:xfrm>
            <a:custGeom>
              <a:rect b="b" l="l" r="r" t="t"/>
              <a:pathLst>
                <a:path extrusionOk="0" h="4813" w="3180">
                  <a:moveTo>
                    <a:pt x="1546" y="2097"/>
                  </a:moveTo>
                  <a:cubicBezTo>
                    <a:pt x="1744" y="2097"/>
                    <a:pt x="1921" y="2142"/>
                    <a:pt x="2076" y="2230"/>
                  </a:cubicBezTo>
                  <a:cubicBezTo>
                    <a:pt x="2230" y="2318"/>
                    <a:pt x="2340" y="2451"/>
                    <a:pt x="2429" y="2605"/>
                  </a:cubicBezTo>
                  <a:cubicBezTo>
                    <a:pt x="2517" y="2760"/>
                    <a:pt x="2561" y="2958"/>
                    <a:pt x="2561" y="3157"/>
                  </a:cubicBezTo>
                  <a:cubicBezTo>
                    <a:pt x="2561" y="3378"/>
                    <a:pt x="2517" y="3554"/>
                    <a:pt x="2429" y="3731"/>
                  </a:cubicBezTo>
                  <a:cubicBezTo>
                    <a:pt x="2340" y="3886"/>
                    <a:pt x="2230" y="4018"/>
                    <a:pt x="2076" y="4106"/>
                  </a:cubicBezTo>
                  <a:cubicBezTo>
                    <a:pt x="1921" y="4195"/>
                    <a:pt x="1744" y="4239"/>
                    <a:pt x="1546" y="4239"/>
                  </a:cubicBezTo>
                  <a:cubicBezTo>
                    <a:pt x="1347" y="4239"/>
                    <a:pt x="1170" y="4195"/>
                    <a:pt x="1016" y="4106"/>
                  </a:cubicBezTo>
                  <a:cubicBezTo>
                    <a:pt x="883" y="4018"/>
                    <a:pt x="751" y="3886"/>
                    <a:pt x="685" y="3731"/>
                  </a:cubicBezTo>
                  <a:cubicBezTo>
                    <a:pt x="596" y="3554"/>
                    <a:pt x="552" y="3378"/>
                    <a:pt x="552" y="3179"/>
                  </a:cubicBezTo>
                  <a:cubicBezTo>
                    <a:pt x="552" y="2958"/>
                    <a:pt x="596" y="2760"/>
                    <a:pt x="685" y="2605"/>
                  </a:cubicBezTo>
                  <a:cubicBezTo>
                    <a:pt x="773" y="2451"/>
                    <a:pt x="883" y="2318"/>
                    <a:pt x="1038" y="2230"/>
                  </a:cubicBezTo>
                  <a:cubicBezTo>
                    <a:pt x="1193" y="2142"/>
                    <a:pt x="1347" y="2097"/>
                    <a:pt x="1546" y="2097"/>
                  </a:cubicBezTo>
                  <a:close/>
                  <a:moveTo>
                    <a:pt x="0" y="0"/>
                  </a:moveTo>
                  <a:lnTo>
                    <a:pt x="0" y="4747"/>
                  </a:lnTo>
                  <a:lnTo>
                    <a:pt x="596" y="4747"/>
                  </a:lnTo>
                  <a:lnTo>
                    <a:pt x="596" y="4304"/>
                  </a:lnTo>
                  <a:lnTo>
                    <a:pt x="596" y="4304"/>
                  </a:lnTo>
                  <a:cubicBezTo>
                    <a:pt x="702" y="4449"/>
                    <a:pt x="840" y="4562"/>
                    <a:pt x="994" y="4658"/>
                  </a:cubicBezTo>
                  <a:cubicBezTo>
                    <a:pt x="1193" y="4747"/>
                    <a:pt x="1413" y="4813"/>
                    <a:pt x="1656" y="4813"/>
                  </a:cubicBezTo>
                  <a:cubicBezTo>
                    <a:pt x="1943" y="4813"/>
                    <a:pt x="2186" y="4724"/>
                    <a:pt x="2429" y="4592"/>
                  </a:cubicBezTo>
                  <a:cubicBezTo>
                    <a:pt x="2650" y="4437"/>
                    <a:pt x="2848" y="4261"/>
                    <a:pt x="2981" y="3996"/>
                  </a:cubicBezTo>
                  <a:cubicBezTo>
                    <a:pt x="3113" y="3753"/>
                    <a:pt x="3179" y="3488"/>
                    <a:pt x="3179" y="3179"/>
                  </a:cubicBezTo>
                  <a:cubicBezTo>
                    <a:pt x="3179" y="2870"/>
                    <a:pt x="3113" y="2583"/>
                    <a:pt x="2981" y="2340"/>
                  </a:cubicBezTo>
                  <a:cubicBezTo>
                    <a:pt x="2848" y="2097"/>
                    <a:pt x="2650" y="1899"/>
                    <a:pt x="2429" y="1744"/>
                  </a:cubicBezTo>
                  <a:cubicBezTo>
                    <a:pt x="2186" y="1590"/>
                    <a:pt x="1943" y="1523"/>
                    <a:pt x="1656" y="1523"/>
                  </a:cubicBezTo>
                  <a:cubicBezTo>
                    <a:pt x="1413" y="1523"/>
                    <a:pt x="1193" y="1568"/>
                    <a:pt x="1016" y="1678"/>
                  </a:cubicBezTo>
                  <a:cubicBezTo>
                    <a:pt x="842" y="1755"/>
                    <a:pt x="703" y="1883"/>
                    <a:pt x="596" y="2031"/>
                  </a:cubicBezTo>
                  <a:lnTo>
                    <a:pt x="596" y="2031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p30"/>
            <p:cNvSpPr/>
            <p:nvPr/>
          </p:nvSpPr>
          <p:spPr>
            <a:xfrm>
              <a:off x="2481575" y="2655200"/>
              <a:ext cx="67350" cy="80600"/>
            </a:xfrm>
            <a:custGeom>
              <a:rect b="b" l="l" r="r" t="t"/>
              <a:pathLst>
                <a:path extrusionOk="0" h="3224" w="2694">
                  <a:moveTo>
                    <a:pt x="0" y="1"/>
                  </a:moveTo>
                  <a:lnTo>
                    <a:pt x="0" y="1833"/>
                  </a:lnTo>
                  <a:cubicBezTo>
                    <a:pt x="0" y="2098"/>
                    <a:pt x="45" y="2341"/>
                    <a:pt x="155" y="2562"/>
                  </a:cubicBezTo>
                  <a:cubicBezTo>
                    <a:pt x="287" y="2760"/>
                    <a:pt x="442" y="2915"/>
                    <a:pt x="641" y="3047"/>
                  </a:cubicBezTo>
                  <a:cubicBezTo>
                    <a:pt x="839" y="3158"/>
                    <a:pt x="1082" y="3224"/>
                    <a:pt x="1347" y="3224"/>
                  </a:cubicBezTo>
                  <a:cubicBezTo>
                    <a:pt x="1612" y="3224"/>
                    <a:pt x="1833" y="3158"/>
                    <a:pt x="2031" y="3047"/>
                  </a:cubicBezTo>
                  <a:cubicBezTo>
                    <a:pt x="2252" y="2915"/>
                    <a:pt x="2407" y="2760"/>
                    <a:pt x="2517" y="2562"/>
                  </a:cubicBezTo>
                  <a:cubicBezTo>
                    <a:pt x="2627" y="2341"/>
                    <a:pt x="2694" y="2098"/>
                    <a:pt x="2694" y="1833"/>
                  </a:cubicBezTo>
                  <a:lnTo>
                    <a:pt x="2694" y="1"/>
                  </a:lnTo>
                  <a:lnTo>
                    <a:pt x="2098" y="1"/>
                  </a:lnTo>
                  <a:lnTo>
                    <a:pt x="2098" y="1811"/>
                  </a:lnTo>
                  <a:cubicBezTo>
                    <a:pt x="2098" y="2076"/>
                    <a:pt x="2031" y="2275"/>
                    <a:pt x="1899" y="2429"/>
                  </a:cubicBezTo>
                  <a:cubicBezTo>
                    <a:pt x="1766" y="2562"/>
                    <a:pt x="1568" y="2650"/>
                    <a:pt x="1347" y="2650"/>
                  </a:cubicBezTo>
                  <a:cubicBezTo>
                    <a:pt x="1192" y="2650"/>
                    <a:pt x="1060" y="2606"/>
                    <a:pt x="950" y="2539"/>
                  </a:cubicBezTo>
                  <a:cubicBezTo>
                    <a:pt x="817" y="2473"/>
                    <a:pt x="729" y="2385"/>
                    <a:pt x="685" y="2252"/>
                  </a:cubicBezTo>
                  <a:cubicBezTo>
                    <a:pt x="619" y="2120"/>
                    <a:pt x="596" y="1988"/>
                    <a:pt x="596" y="1811"/>
                  </a:cubicBezTo>
                  <a:lnTo>
                    <a:pt x="59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30"/>
            <p:cNvSpPr/>
            <p:nvPr/>
          </p:nvSpPr>
          <p:spPr>
            <a:xfrm>
              <a:off x="2561600" y="2622100"/>
              <a:ext cx="53550" cy="112050"/>
            </a:xfrm>
            <a:custGeom>
              <a:rect b="b" l="l" r="r" t="t"/>
              <a:pathLst>
                <a:path extrusionOk="0" h="4482" w="2142">
                  <a:moveTo>
                    <a:pt x="773" y="0"/>
                  </a:moveTo>
                  <a:lnTo>
                    <a:pt x="773" y="1325"/>
                  </a:lnTo>
                  <a:lnTo>
                    <a:pt x="0" y="1325"/>
                  </a:lnTo>
                  <a:lnTo>
                    <a:pt x="0" y="1877"/>
                  </a:lnTo>
                  <a:lnTo>
                    <a:pt x="773" y="1877"/>
                  </a:lnTo>
                  <a:lnTo>
                    <a:pt x="773" y="4482"/>
                  </a:lnTo>
                  <a:lnTo>
                    <a:pt x="1369" y="4482"/>
                  </a:lnTo>
                  <a:lnTo>
                    <a:pt x="1369" y="1877"/>
                  </a:lnTo>
                  <a:lnTo>
                    <a:pt x="2142" y="1877"/>
                  </a:lnTo>
                  <a:lnTo>
                    <a:pt x="2142" y="1325"/>
                  </a:lnTo>
                  <a:lnTo>
                    <a:pt x="1369" y="1325"/>
                  </a:lnTo>
                  <a:lnTo>
                    <a:pt x="136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30"/>
            <p:cNvSpPr/>
            <p:nvPr/>
          </p:nvSpPr>
          <p:spPr>
            <a:xfrm>
              <a:off x="2622300" y="2653550"/>
              <a:ext cx="77300" cy="82250"/>
            </a:xfrm>
            <a:custGeom>
              <a:rect b="b" l="l" r="r" t="t"/>
              <a:pathLst>
                <a:path extrusionOk="0" h="3290" w="3092">
                  <a:moveTo>
                    <a:pt x="1612" y="552"/>
                  </a:moveTo>
                  <a:cubicBezTo>
                    <a:pt x="1789" y="552"/>
                    <a:pt x="1965" y="597"/>
                    <a:pt x="2098" y="685"/>
                  </a:cubicBezTo>
                  <a:cubicBezTo>
                    <a:pt x="2230" y="751"/>
                    <a:pt x="2341" y="884"/>
                    <a:pt x="2407" y="1016"/>
                  </a:cubicBezTo>
                  <a:cubicBezTo>
                    <a:pt x="2467" y="1121"/>
                    <a:pt x="2507" y="1237"/>
                    <a:pt x="2526" y="1369"/>
                  </a:cubicBezTo>
                  <a:lnTo>
                    <a:pt x="597" y="1369"/>
                  </a:lnTo>
                  <a:cubicBezTo>
                    <a:pt x="619" y="1257"/>
                    <a:pt x="655" y="1151"/>
                    <a:pt x="707" y="1060"/>
                  </a:cubicBezTo>
                  <a:cubicBezTo>
                    <a:pt x="795" y="906"/>
                    <a:pt x="906" y="773"/>
                    <a:pt x="1060" y="685"/>
                  </a:cubicBezTo>
                  <a:cubicBezTo>
                    <a:pt x="1215" y="597"/>
                    <a:pt x="1392" y="552"/>
                    <a:pt x="1612" y="552"/>
                  </a:cubicBezTo>
                  <a:close/>
                  <a:moveTo>
                    <a:pt x="1612" y="0"/>
                  </a:moveTo>
                  <a:cubicBezTo>
                    <a:pt x="1303" y="0"/>
                    <a:pt x="1038" y="67"/>
                    <a:pt x="795" y="221"/>
                  </a:cubicBezTo>
                  <a:cubicBezTo>
                    <a:pt x="553" y="354"/>
                    <a:pt x="354" y="552"/>
                    <a:pt x="199" y="795"/>
                  </a:cubicBezTo>
                  <a:cubicBezTo>
                    <a:pt x="67" y="1060"/>
                    <a:pt x="1" y="1325"/>
                    <a:pt x="1" y="1634"/>
                  </a:cubicBezTo>
                  <a:cubicBezTo>
                    <a:pt x="1" y="1943"/>
                    <a:pt x="67" y="2230"/>
                    <a:pt x="222" y="2473"/>
                  </a:cubicBezTo>
                  <a:cubicBezTo>
                    <a:pt x="354" y="2738"/>
                    <a:pt x="553" y="2914"/>
                    <a:pt x="818" y="3069"/>
                  </a:cubicBezTo>
                  <a:cubicBezTo>
                    <a:pt x="1060" y="3201"/>
                    <a:pt x="1347" y="3290"/>
                    <a:pt x="1656" y="3290"/>
                  </a:cubicBezTo>
                  <a:cubicBezTo>
                    <a:pt x="1899" y="3290"/>
                    <a:pt x="2142" y="3246"/>
                    <a:pt x="2341" y="3135"/>
                  </a:cubicBezTo>
                  <a:cubicBezTo>
                    <a:pt x="2562" y="3047"/>
                    <a:pt x="2760" y="2914"/>
                    <a:pt x="2915" y="2738"/>
                  </a:cubicBezTo>
                  <a:lnTo>
                    <a:pt x="2517" y="2341"/>
                  </a:lnTo>
                  <a:cubicBezTo>
                    <a:pt x="2407" y="2473"/>
                    <a:pt x="2297" y="2561"/>
                    <a:pt x="2142" y="2628"/>
                  </a:cubicBezTo>
                  <a:cubicBezTo>
                    <a:pt x="1988" y="2694"/>
                    <a:pt x="1833" y="2716"/>
                    <a:pt x="1656" y="2716"/>
                  </a:cubicBezTo>
                  <a:cubicBezTo>
                    <a:pt x="1436" y="2716"/>
                    <a:pt x="1259" y="2672"/>
                    <a:pt x="1082" y="2583"/>
                  </a:cubicBezTo>
                  <a:cubicBezTo>
                    <a:pt x="928" y="2495"/>
                    <a:pt x="795" y="2363"/>
                    <a:pt x="707" y="2208"/>
                  </a:cubicBezTo>
                  <a:cubicBezTo>
                    <a:pt x="653" y="2099"/>
                    <a:pt x="615" y="1981"/>
                    <a:pt x="594" y="1855"/>
                  </a:cubicBezTo>
                  <a:lnTo>
                    <a:pt x="3069" y="1855"/>
                  </a:lnTo>
                  <a:cubicBezTo>
                    <a:pt x="3069" y="1789"/>
                    <a:pt x="3091" y="1744"/>
                    <a:pt x="3091" y="1700"/>
                  </a:cubicBezTo>
                  <a:cubicBezTo>
                    <a:pt x="3091" y="1634"/>
                    <a:pt x="3091" y="1590"/>
                    <a:pt x="3091" y="1546"/>
                  </a:cubicBezTo>
                  <a:cubicBezTo>
                    <a:pt x="3091" y="1259"/>
                    <a:pt x="3025" y="994"/>
                    <a:pt x="2915" y="751"/>
                  </a:cubicBezTo>
                  <a:cubicBezTo>
                    <a:pt x="2782" y="508"/>
                    <a:pt x="2606" y="332"/>
                    <a:pt x="2385" y="199"/>
                  </a:cubicBezTo>
                  <a:cubicBezTo>
                    <a:pt x="2164" y="67"/>
                    <a:pt x="1899" y="0"/>
                    <a:pt x="16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30"/>
            <p:cNvSpPr/>
            <p:nvPr/>
          </p:nvSpPr>
          <p:spPr>
            <a:xfrm>
              <a:off x="2711150" y="2615475"/>
              <a:ext cx="79500" cy="120325"/>
            </a:xfrm>
            <a:custGeom>
              <a:rect b="b" l="l" r="r" t="t"/>
              <a:pathLst>
                <a:path extrusionOk="0" h="4813" w="3180">
                  <a:moveTo>
                    <a:pt x="1612" y="2097"/>
                  </a:moveTo>
                  <a:cubicBezTo>
                    <a:pt x="1811" y="2097"/>
                    <a:pt x="1988" y="2142"/>
                    <a:pt x="2142" y="2230"/>
                  </a:cubicBezTo>
                  <a:cubicBezTo>
                    <a:pt x="2275" y="2318"/>
                    <a:pt x="2407" y="2451"/>
                    <a:pt x="2496" y="2605"/>
                  </a:cubicBezTo>
                  <a:cubicBezTo>
                    <a:pt x="2584" y="2760"/>
                    <a:pt x="2628" y="2958"/>
                    <a:pt x="2628" y="3179"/>
                  </a:cubicBezTo>
                  <a:cubicBezTo>
                    <a:pt x="2628" y="3378"/>
                    <a:pt x="2584" y="3554"/>
                    <a:pt x="2496" y="3731"/>
                  </a:cubicBezTo>
                  <a:cubicBezTo>
                    <a:pt x="2407" y="3886"/>
                    <a:pt x="2297" y="4018"/>
                    <a:pt x="2142" y="4106"/>
                  </a:cubicBezTo>
                  <a:cubicBezTo>
                    <a:pt x="1988" y="4195"/>
                    <a:pt x="1833" y="4239"/>
                    <a:pt x="1635" y="4239"/>
                  </a:cubicBezTo>
                  <a:cubicBezTo>
                    <a:pt x="1436" y="4239"/>
                    <a:pt x="1259" y="4195"/>
                    <a:pt x="1105" y="4106"/>
                  </a:cubicBezTo>
                  <a:cubicBezTo>
                    <a:pt x="950" y="4018"/>
                    <a:pt x="818" y="3886"/>
                    <a:pt x="729" y="3731"/>
                  </a:cubicBezTo>
                  <a:cubicBezTo>
                    <a:pt x="663" y="3554"/>
                    <a:pt x="619" y="3378"/>
                    <a:pt x="619" y="3157"/>
                  </a:cubicBezTo>
                  <a:cubicBezTo>
                    <a:pt x="619" y="2958"/>
                    <a:pt x="663" y="2782"/>
                    <a:pt x="729" y="2605"/>
                  </a:cubicBezTo>
                  <a:cubicBezTo>
                    <a:pt x="818" y="2451"/>
                    <a:pt x="950" y="2318"/>
                    <a:pt x="1105" y="2230"/>
                  </a:cubicBezTo>
                  <a:cubicBezTo>
                    <a:pt x="1237" y="2142"/>
                    <a:pt x="1414" y="2097"/>
                    <a:pt x="1612" y="2097"/>
                  </a:cubicBezTo>
                  <a:close/>
                  <a:moveTo>
                    <a:pt x="2584" y="0"/>
                  </a:moveTo>
                  <a:lnTo>
                    <a:pt x="2584" y="2040"/>
                  </a:lnTo>
                  <a:lnTo>
                    <a:pt x="2584" y="2040"/>
                  </a:lnTo>
                  <a:cubicBezTo>
                    <a:pt x="2462" y="1888"/>
                    <a:pt x="2322" y="1757"/>
                    <a:pt x="2164" y="1678"/>
                  </a:cubicBezTo>
                  <a:cubicBezTo>
                    <a:pt x="1966" y="1568"/>
                    <a:pt x="1767" y="1523"/>
                    <a:pt x="1524" y="1523"/>
                  </a:cubicBezTo>
                  <a:cubicBezTo>
                    <a:pt x="1237" y="1523"/>
                    <a:pt x="972" y="1590"/>
                    <a:pt x="752" y="1744"/>
                  </a:cubicBezTo>
                  <a:cubicBezTo>
                    <a:pt x="509" y="1899"/>
                    <a:pt x="332" y="2097"/>
                    <a:pt x="200" y="2340"/>
                  </a:cubicBezTo>
                  <a:cubicBezTo>
                    <a:pt x="67" y="2583"/>
                    <a:pt x="1" y="2870"/>
                    <a:pt x="1" y="3179"/>
                  </a:cubicBezTo>
                  <a:cubicBezTo>
                    <a:pt x="1" y="3488"/>
                    <a:pt x="67" y="3753"/>
                    <a:pt x="200" y="3996"/>
                  </a:cubicBezTo>
                  <a:cubicBezTo>
                    <a:pt x="332" y="4261"/>
                    <a:pt x="509" y="4437"/>
                    <a:pt x="752" y="4592"/>
                  </a:cubicBezTo>
                  <a:cubicBezTo>
                    <a:pt x="972" y="4724"/>
                    <a:pt x="1237" y="4813"/>
                    <a:pt x="1524" y="4813"/>
                  </a:cubicBezTo>
                  <a:cubicBezTo>
                    <a:pt x="1767" y="4813"/>
                    <a:pt x="1988" y="4747"/>
                    <a:pt x="2164" y="4658"/>
                  </a:cubicBezTo>
                  <a:cubicBezTo>
                    <a:pt x="2338" y="4562"/>
                    <a:pt x="2478" y="4449"/>
                    <a:pt x="2584" y="4304"/>
                  </a:cubicBezTo>
                  <a:lnTo>
                    <a:pt x="2584" y="4304"/>
                  </a:lnTo>
                  <a:lnTo>
                    <a:pt x="2584" y="4747"/>
                  </a:lnTo>
                  <a:lnTo>
                    <a:pt x="3180" y="4747"/>
                  </a:lnTo>
                  <a:lnTo>
                    <a:pt x="318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30"/>
            <p:cNvSpPr/>
            <p:nvPr/>
          </p:nvSpPr>
          <p:spPr>
            <a:xfrm>
              <a:off x="1915875" y="2837325"/>
              <a:ext cx="119250" cy="78950"/>
            </a:xfrm>
            <a:custGeom>
              <a:rect b="b" l="l" r="r" t="t"/>
              <a:pathLst>
                <a:path extrusionOk="0" h="3158" w="4770">
                  <a:moveTo>
                    <a:pt x="1" y="1"/>
                  </a:moveTo>
                  <a:lnTo>
                    <a:pt x="1237" y="3158"/>
                  </a:lnTo>
                  <a:lnTo>
                    <a:pt x="1590" y="3158"/>
                  </a:lnTo>
                  <a:lnTo>
                    <a:pt x="2385" y="1064"/>
                  </a:lnTo>
                  <a:lnTo>
                    <a:pt x="2385" y="1064"/>
                  </a:lnTo>
                  <a:lnTo>
                    <a:pt x="3180" y="3158"/>
                  </a:lnTo>
                  <a:lnTo>
                    <a:pt x="3533" y="3158"/>
                  </a:lnTo>
                  <a:lnTo>
                    <a:pt x="4769" y="1"/>
                  </a:lnTo>
                  <a:lnTo>
                    <a:pt x="4151" y="1"/>
                  </a:lnTo>
                  <a:lnTo>
                    <a:pt x="3346" y="2179"/>
                  </a:lnTo>
                  <a:lnTo>
                    <a:pt x="3346" y="2179"/>
                  </a:lnTo>
                  <a:lnTo>
                    <a:pt x="2561" y="1"/>
                  </a:lnTo>
                  <a:lnTo>
                    <a:pt x="2208" y="1"/>
                  </a:lnTo>
                  <a:lnTo>
                    <a:pt x="1423" y="2179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30"/>
            <p:cNvSpPr/>
            <p:nvPr/>
          </p:nvSpPr>
          <p:spPr>
            <a:xfrm>
              <a:off x="2041150" y="2835675"/>
              <a:ext cx="81725" cy="82250"/>
            </a:xfrm>
            <a:custGeom>
              <a:rect b="b" l="l" r="r" t="t"/>
              <a:pathLst>
                <a:path extrusionOk="0" h="3290" w="3269">
                  <a:moveTo>
                    <a:pt x="1634" y="574"/>
                  </a:moveTo>
                  <a:cubicBezTo>
                    <a:pt x="1833" y="574"/>
                    <a:pt x="2010" y="619"/>
                    <a:pt x="2164" y="729"/>
                  </a:cubicBezTo>
                  <a:cubicBezTo>
                    <a:pt x="2319" y="817"/>
                    <a:pt x="2429" y="928"/>
                    <a:pt x="2518" y="1082"/>
                  </a:cubicBezTo>
                  <a:cubicBezTo>
                    <a:pt x="2606" y="1259"/>
                    <a:pt x="2672" y="1435"/>
                    <a:pt x="2672" y="1634"/>
                  </a:cubicBezTo>
                  <a:cubicBezTo>
                    <a:pt x="2672" y="1833"/>
                    <a:pt x="2628" y="2031"/>
                    <a:pt x="2540" y="2186"/>
                  </a:cubicBezTo>
                  <a:cubicBezTo>
                    <a:pt x="2451" y="2341"/>
                    <a:pt x="2319" y="2473"/>
                    <a:pt x="2164" y="2561"/>
                  </a:cubicBezTo>
                  <a:cubicBezTo>
                    <a:pt x="2010" y="2650"/>
                    <a:pt x="1833" y="2716"/>
                    <a:pt x="1634" y="2716"/>
                  </a:cubicBezTo>
                  <a:cubicBezTo>
                    <a:pt x="1436" y="2716"/>
                    <a:pt x="1259" y="2650"/>
                    <a:pt x="1105" y="2561"/>
                  </a:cubicBezTo>
                  <a:cubicBezTo>
                    <a:pt x="950" y="2473"/>
                    <a:pt x="840" y="2341"/>
                    <a:pt x="751" y="2186"/>
                  </a:cubicBezTo>
                  <a:cubicBezTo>
                    <a:pt x="663" y="2031"/>
                    <a:pt x="619" y="1833"/>
                    <a:pt x="619" y="1634"/>
                  </a:cubicBezTo>
                  <a:cubicBezTo>
                    <a:pt x="619" y="1435"/>
                    <a:pt x="663" y="1259"/>
                    <a:pt x="751" y="1082"/>
                  </a:cubicBezTo>
                  <a:cubicBezTo>
                    <a:pt x="840" y="928"/>
                    <a:pt x="950" y="817"/>
                    <a:pt x="1105" y="729"/>
                  </a:cubicBezTo>
                  <a:cubicBezTo>
                    <a:pt x="1259" y="619"/>
                    <a:pt x="1436" y="574"/>
                    <a:pt x="1634" y="574"/>
                  </a:cubicBezTo>
                  <a:close/>
                  <a:moveTo>
                    <a:pt x="1634" y="1"/>
                  </a:moveTo>
                  <a:cubicBezTo>
                    <a:pt x="1325" y="1"/>
                    <a:pt x="1038" y="67"/>
                    <a:pt x="796" y="221"/>
                  </a:cubicBezTo>
                  <a:cubicBezTo>
                    <a:pt x="553" y="376"/>
                    <a:pt x="354" y="574"/>
                    <a:pt x="222" y="817"/>
                  </a:cubicBezTo>
                  <a:cubicBezTo>
                    <a:pt x="67" y="1060"/>
                    <a:pt x="1" y="1325"/>
                    <a:pt x="1" y="1634"/>
                  </a:cubicBezTo>
                  <a:cubicBezTo>
                    <a:pt x="1" y="1943"/>
                    <a:pt x="67" y="2230"/>
                    <a:pt x="222" y="2473"/>
                  </a:cubicBezTo>
                  <a:cubicBezTo>
                    <a:pt x="354" y="2716"/>
                    <a:pt x="553" y="2915"/>
                    <a:pt x="796" y="3069"/>
                  </a:cubicBezTo>
                  <a:cubicBezTo>
                    <a:pt x="1038" y="3202"/>
                    <a:pt x="1325" y="3290"/>
                    <a:pt x="1634" y="3290"/>
                  </a:cubicBezTo>
                  <a:cubicBezTo>
                    <a:pt x="1944" y="3290"/>
                    <a:pt x="2208" y="3202"/>
                    <a:pt x="2473" y="3069"/>
                  </a:cubicBezTo>
                  <a:cubicBezTo>
                    <a:pt x="2716" y="2915"/>
                    <a:pt x="2915" y="2716"/>
                    <a:pt x="3069" y="2473"/>
                  </a:cubicBezTo>
                  <a:cubicBezTo>
                    <a:pt x="3202" y="2230"/>
                    <a:pt x="3268" y="1943"/>
                    <a:pt x="3268" y="1634"/>
                  </a:cubicBezTo>
                  <a:cubicBezTo>
                    <a:pt x="3268" y="1325"/>
                    <a:pt x="3202" y="1060"/>
                    <a:pt x="3069" y="795"/>
                  </a:cubicBezTo>
                  <a:cubicBezTo>
                    <a:pt x="2915" y="552"/>
                    <a:pt x="2716" y="354"/>
                    <a:pt x="2473" y="221"/>
                  </a:cubicBezTo>
                  <a:cubicBezTo>
                    <a:pt x="2208" y="67"/>
                    <a:pt x="1944" y="1"/>
                    <a:pt x="16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30"/>
            <p:cNvSpPr/>
            <p:nvPr/>
          </p:nvSpPr>
          <p:spPr>
            <a:xfrm>
              <a:off x="2139950" y="2835675"/>
              <a:ext cx="55775" cy="80600"/>
            </a:xfrm>
            <a:custGeom>
              <a:rect b="b" l="l" r="r" t="t"/>
              <a:pathLst>
                <a:path extrusionOk="0" h="3224" w="2231">
                  <a:moveTo>
                    <a:pt x="1435" y="1"/>
                  </a:moveTo>
                  <a:cubicBezTo>
                    <a:pt x="1104" y="1"/>
                    <a:pt x="839" y="133"/>
                    <a:pt x="641" y="354"/>
                  </a:cubicBezTo>
                  <a:cubicBezTo>
                    <a:pt x="625" y="375"/>
                    <a:pt x="611" y="397"/>
                    <a:pt x="596" y="419"/>
                  </a:cubicBezTo>
                  <a:lnTo>
                    <a:pt x="596" y="419"/>
                  </a:lnTo>
                  <a:lnTo>
                    <a:pt x="596" y="67"/>
                  </a:lnTo>
                  <a:lnTo>
                    <a:pt x="0" y="67"/>
                  </a:lnTo>
                  <a:lnTo>
                    <a:pt x="0" y="3224"/>
                  </a:lnTo>
                  <a:lnTo>
                    <a:pt x="596" y="3224"/>
                  </a:lnTo>
                  <a:lnTo>
                    <a:pt x="596" y="1413"/>
                  </a:lnTo>
                  <a:cubicBezTo>
                    <a:pt x="596" y="1126"/>
                    <a:pt x="663" y="928"/>
                    <a:pt x="795" y="773"/>
                  </a:cubicBezTo>
                  <a:cubicBezTo>
                    <a:pt x="950" y="641"/>
                    <a:pt x="1126" y="574"/>
                    <a:pt x="1347" y="574"/>
                  </a:cubicBezTo>
                  <a:cubicBezTo>
                    <a:pt x="1457" y="574"/>
                    <a:pt x="1546" y="574"/>
                    <a:pt x="1634" y="619"/>
                  </a:cubicBezTo>
                  <a:cubicBezTo>
                    <a:pt x="1700" y="641"/>
                    <a:pt x="1767" y="685"/>
                    <a:pt x="1833" y="773"/>
                  </a:cubicBezTo>
                  <a:lnTo>
                    <a:pt x="2230" y="354"/>
                  </a:lnTo>
                  <a:cubicBezTo>
                    <a:pt x="2120" y="243"/>
                    <a:pt x="2009" y="133"/>
                    <a:pt x="1877" y="89"/>
                  </a:cubicBezTo>
                  <a:cubicBezTo>
                    <a:pt x="1744" y="23"/>
                    <a:pt x="1612" y="1"/>
                    <a:pt x="14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30"/>
            <p:cNvSpPr/>
            <p:nvPr/>
          </p:nvSpPr>
          <p:spPr>
            <a:xfrm>
              <a:off x="2206175" y="2797600"/>
              <a:ext cx="69575" cy="118675"/>
            </a:xfrm>
            <a:custGeom>
              <a:rect b="b" l="l" r="r" t="t"/>
              <a:pathLst>
                <a:path extrusionOk="0" h="4747" w="2783">
                  <a:moveTo>
                    <a:pt x="1" y="0"/>
                  </a:moveTo>
                  <a:lnTo>
                    <a:pt x="1" y="4747"/>
                  </a:lnTo>
                  <a:lnTo>
                    <a:pt x="597" y="4747"/>
                  </a:lnTo>
                  <a:lnTo>
                    <a:pt x="597" y="3184"/>
                  </a:lnTo>
                  <a:lnTo>
                    <a:pt x="597" y="3184"/>
                  </a:lnTo>
                  <a:lnTo>
                    <a:pt x="2009" y="4747"/>
                  </a:lnTo>
                  <a:lnTo>
                    <a:pt x="2782" y="4747"/>
                  </a:lnTo>
                  <a:lnTo>
                    <a:pt x="1280" y="3104"/>
                  </a:lnTo>
                  <a:lnTo>
                    <a:pt x="2716" y="1590"/>
                  </a:lnTo>
                  <a:lnTo>
                    <a:pt x="2009" y="1590"/>
                  </a:lnTo>
                  <a:lnTo>
                    <a:pt x="597" y="3088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30"/>
            <p:cNvSpPr/>
            <p:nvPr/>
          </p:nvSpPr>
          <p:spPr>
            <a:xfrm>
              <a:off x="2275175" y="2795950"/>
              <a:ext cx="81150" cy="120325"/>
            </a:xfrm>
            <a:custGeom>
              <a:rect b="b" l="l" r="r" t="t"/>
              <a:pathLst>
                <a:path extrusionOk="0" h="4813" w="3246">
                  <a:moveTo>
                    <a:pt x="2031" y="0"/>
                  </a:moveTo>
                  <a:cubicBezTo>
                    <a:pt x="1766" y="0"/>
                    <a:pt x="1545" y="66"/>
                    <a:pt x="1347" y="177"/>
                  </a:cubicBezTo>
                  <a:cubicBezTo>
                    <a:pt x="1170" y="287"/>
                    <a:pt x="1016" y="442"/>
                    <a:pt x="927" y="618"/>
                  </a:cubicBezTo>
                  <a:cubicBezTo>
                    <a:pt x="817" y="817"/>
                    <a:pt x="773" y="1016"/>
                    <a:pt x="773" y="1236"/>
                  </a:cubicBezTo>
                  <a:lnTo>
                    <a:pt x="773" y="1656"/>
                  </a:lnTo>
                  <a:lnTo>
                    <a:pt x="0" y="1656"/>
                  </a:lnTo>
                  <a:lnTo>
                    <a:pt x="0" y="2208"/>
                  </a:lnTo>
                  <a:lnTo>
                    <a:pt x="773" y="2208"/>
                  </a:lnTo>
                  <a:lnTo>
                    <a:pt x="773" y="4813"/>
                  </a:lnTo>
                  <a:lnTo>
                    <a:pt x="1369" y="4813"/>
                  </a:lnTo>
                  <a:lnTo>
                    <a:pt x="1369" y="2208"/>
                  </a:lnTo>
                  <a:lnTo>
                    <a:pt x="2649" y="2208"/>
                  </a:lnTo>
                  <a:lnTo>
                    <a:pt x="2649" y="4813"/>
                  </a:lnTo>
                  <a:lnTo>
                    <a:pt x="3245" y="4813"/>
                  </a:lnTo>
                  <a:lnTo>
                    <a:pt x="3245" y="44"/>
                  </a:lnTo>
                  <a:lnTo>
                    <a:pt x="2649" y="44"/>
                  </a:lnTo>
                  <a:lnTo>
                    <a:pt x="2649" y="1656"/>
                  </a:lnTo>
                  <a:lnTo>
                    <a:pt x="1369" y="1656"/>
                  </a:lnTo>
                  <a:lnTo>
                    <a:pt x="1369" y="1236"/>
                  </a:lnTo>
                  <a:cubicBezTo>
                    <a:pt x="1369" y="1060"/>
                    <a:pt x="1413" y="883"/>
                    <a:pt x="1523" y="773"/>
                  </a:cubicBezTo>
                  <a:cubicBezTo>
                    <a:pt x="1634" y="640"/>
                    <a:pt x="1810" y="574"/>
                    <a:pt x="2031" y="574"/>
                  </a:cubicBezTo>
                  <a:lnTo>
                    <a:pt x="20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30"/>
            <p:cNvSpPr/>
            <p:nvPr/>
          </p:nvSpPr>
          <p:spPr>
            <a:xfrm>
              <a:off x="2372850" y="2835675"/>
              <a:ext cx="82250" cy="82250"/>
            </a:xfrm>
            <a:custGeom>
              <a:rect b="b" l="l" r="r" t="t"/>
              <a:pathLst>
                <a:path extrusionOk="0" h="3290" w="3290">
                  <a:moveTo>
                    <a:pt x="1634" y="574"/>
                  </a:moveTo>
                  <a:cubicBezTo>
                    <a:pt x="1833" y="574"/>
                    <a:pt x="2009" y="619"/>
                    <a:pt x="2164" y="729"/>
                  </a:cubicBezTo>
                  <a:cubicBezTo>
                    <a:pt x="2318" y="817"/>
                    <a:pt x="2429" y="928"/>
                    <a:pt x="2517" y="1082"/>
                  </a:cubicBezTo>
                  <a:cubicBezTo>
                    <a:pt x="2627" y="1259"/>
                    <a:pt x="2672" y="1435"/>
                    <a:pt x="2672" y="1634"/>
                  </a:cubicBezTo>
                  <a:cubicBezTo>
                    <a:pt x="2672" y="1833"/>
                    <a:pt x="2627" y="2031"/>
                    <a:pt x="2539" y="2186"/>
                  </a:cubicBezTo>
                  <a:cubicBezTo>
                    <a:pt x="2451" y="2341"/>
                    <a:pt x="2318" y="2473"/>
                    <a:pt x="2164" y="2561"/>
                  </a:cubicBezTo>
                  <a:cubicBezTo>
                    <a:pt x="2009" y="2650"/>
                    <a:pt x="1833" y="2716"/>
                    <a:pt x="1634" y="2716"/>
                  </a:cubicBezTo>
                  <a:cubicBezTo>
                    <a:pt x="1435" y="2716"/>
                    <a:pt x="1259" y="2650"/>
                    <a:pt x="1104" y="2561"/>
                  </a:cubicBezTo>
                  <a:cubicBezTo>
                    <a:pt x="950" y="2473"/>
                    <a:pt x="839" y="2341"/>
                    <a:pt x="751" y="2186"/>
                  </a:cubicBezTo>
                  <a:cubicBezTo>
                    <a:pt x="663" y="2031"/>
                    <a:pt x="619" y="1833"/>
                    <a:pt x="619" y="1634"/>
                  </a:cubicBezTo>
                  <a:cubicBezTo>
                    <a:pt x="619" y="1435"/>
                    <a:pt x="663" y="1259"/>
                    <a:pt x="751" y="1082"/>
                  </a:cubicBezTo>
                  <a:cubicBezTo>
                    <a:pt x="839" y="928"/>
                    <a:pt x="950" y="817"/>
                    <a:pt x="1104" y="729"/>
                  </a:cubicBezTo>
                  <a:cubicBezTo>
                    <a:pt x="1259" y="619"/>
                    <a:pt x="1435" y="574"/>
                    <a:pt x="1634" y="574"/>
                  </a:cubicBezTo>
                  <a:close/>
                  <a:moveTo>
                    <a:pt x="1634" y="1"/>
                  </a:moveTo>
                  <a:cubicBezTo>
                    <a:pt x="1325" y="1"/>
                    <a:pt x="1060" y="67"/>
                    <a:pt x="795" y="221"/>
                  </a:cubicBezTo>
                  <a:cubicBezTo>
                    <a:pt x="552" y="376"/>
                    <a:pt x="354" y="574"/>
                    <a:pt x="221" y="817"/>
                  </a:cubicBezTo>
                  <a:cubicBezTo>
                    <a:pt x="67" y="1060"/>
                    <a:pt x="0" y="1325"/>
                    <a:pt x="0" y="1634"/>
                  </a:cubicBezTo>
                  <a:cubicBezTo>
                    <a:pt x="0" y="1943"/>
                    <a:pt x="67" y="2230"/>
                    <a:pt x="221" y="2473"/>
                  </a:cubicBezTo>
                  <a:cubicBezTo>
                    <a:pt x="354" y="2716"/>
                    <a:pt x="552" y="2915"/>
                    <a:pt x="795" y="3069"/>
                  </a:cubicBezTo>
                  <a:cubicBezTo>
                    <a:pt x="1060" y="3202"/>
                    <a:pt x="1325" y="3290"/>
                    <a:pt x="1634" y="3290"/>
                  </a:cubicBezTo>
                  <a:cubicBezTo>
                    <a:pt x="1943" y="3290"/>
                    <a:pt x="2230" y="3202"/>
                    <a:pt x="2473" y="3069"/>
                  </a:cubicBezTo>
                  <a:cubicBezTo>
                    <a:pt x="2716" y="2915"/>
                    <a:pt x="2914" y="2716"/>
                    <a:pt x="3069" y="2473"/>
                  </a:cubicBezTo>
                  <a:cubicBezTo>
                    <a:pt x="3201" y="2230"/>
                    <a:pt x="3290" y="1943"/>
                    <a:pt x="3290" y="1634"/>
                  </a:cubicBezTo>
                  <a:cubicBezTo>
                    <a:pt x="3290" y="1325"/>
                    <a:pt x="3201" y="1060"/>
                    <a:pt x="3069" y="795"/>
                  </a:cubicBezTo>
                  <a:cubicBezTo>
                    <a:pt x="2914" y="552"/>
                    <a:pt x="2716" y="354"/>
                    <a:pt x="2473" y="221"/>
                  </a:cubicBezTo>
                  <a:cubicBezTo>
                    <a:pt x="2230" y="67"/>
                    <a:pt x="1943" y="1"/>
                    <a:pt x="16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30"/>
            <p:cNvSpPr/>
            <p:nvPr/>
          </p:nvSpPr>
          <p:spPr>
            <a:xfrm>
              <a:off x="2460600" y="2837325"/>
              <a:ext cx="119775" cy="78950"/>
            </a:xfrm>
            <a:custGeom>
              <a:rect b="b" l="l" r="r" t="t"/>
              <a:pathLst>
                <a:path extrusionOk="0" h="3158" w="4791">
                  <a:moveTo>
                    <a:pt x="1" y="1"/>
                  </a:moveTo>
                  <a:lnTo>
                    <a:pt x="1259" y="3158"/>
                  </a:lnTo>
                  <a:lnTo>
                    <a:pt x="1590" y="3158"/>
                  </a:lnTo>
                  <a:lnTo>
                    <a:pt x="2405" y="1061"/>
                  </a:lnTo>
                  <a:lnTo>
                    <a:pt x="2405" y="1061"/>
                  </a:lnTo>
                  <a:lnTo>
                    <a:pt x="3202" y="3158"/>
                  </a:lnTo>
                  <a:lnTo>
                    <a:pt x="3555" y="3158"/>
                  </a:lnTo>
                  <a:lnTo>
                    <a:pt x="4791" y="1"/>
                  </a:lnTo>
                  <a:lnTo>
                    <a:pt x="4173" y="1"/>
                  </a:lnTo>
                  <a:lnTo>
                    <a:pt x="3367" y="2182"/>
                  </a:lnTo>
                  <a:lnTo>
                    <a:pt x="3367" y="2182"/>
                  </a:lnTo>
                  <a:lnTo>
                    <a:pt x="2561" y="1"/>
                  </a:lnTo>
                  <a:lnTo>
                    <a:pt x="2230" y="1"/>
                  </a:lnTo>
                  <a:lnTo>
                    <a:pt x="1424" y="2182"/>
                  </a:lnTo>
                  <a:lnTo>
                    <a:pt x="1424" y="2182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30"/>
            <p:cNvSpPr/>
            <p:nvPr/>
          </p:nvSpPr>
          <p:spPr>
            <a:xfrm>
              <a:off x="2627825" y="2797600"/>
              <a:ext cx="79500" cy="120325"/>
            </a:xfrm>
            <a:custGeom>
              <a:rect b="b" l="l" r="r" t="t"/>
              <a:pathLst>
                <a:path extrusionOk="0" h="4813" w="3180">
                  <a:moveTo>
                    <a:pt x="1568" y="2097"/>
                  </a:moveTo>
                  <a:cubicBezTo>
                    <a:pt x="1767" y="2097"/>
                    <a:pt x="1943" y="2142"/>
                    <a:pt x="2076" y="2230"/>
                  </a:cubicBezTo>
                  <a:cubicBezTo>
                    <a:pt x="2230" y="2318"/>
                    <a:pt x="2363" y="2451"/>
                    <a:pt x="2451" y="2605"/>
                  </a:cubicBezTo>
                  <a:cubicBezTo>
                    <a:pt x="2539" y="2760"/>
                    <a:pt x="2583" y="2958"/>
                    <a:pt x="2583" y="3157"/>
                  </a:cubicBezTo>
                  <a:cubicBezTo>
                    <a:pt x="2583" y="3378"/>
                    <a:pt x="2539" y="3554"/>
                    <a:pt x="2451" y="3731"/>
                  </a:cubicBezTo>
                  <a:cubicBezTo>
                    <a:pt x="2363" y="3886"/>
                    <a:pt x="2230" y="4018"/>
                    <a:pt x="2076" y="4106"/>
                  </a:cubicBezTo>
                  <a:cubicBezTo>
                    <a:pt x="1943" y="4195"/>
                    <a:pt x="1767" y="4239"/>
                    <a:pt x="1568" y="4239"/>
                  </a:cubicBezTo>
                  <a:cubicBezTo>
                    <a:pt x="1369" y="4239"/>
                    <a:pt x="1193" y="4195"/>
                    <a:pt x="1038" y="4106"/>
                  </a:cubicBezTo>
                  <a:cubicBezTo>
                    <a:pt x="884" y="4018"/>
                    <a:pt x="773" y="3886"/>
                    <a:pt x="685" y="3731"/>
                  </a:cubicBezTo>
                  <a:cubicBezTo>
                    <a:pt x="597" y="3554"/>
                    <a:pt x="574" y="3378"/>
                    <a:pt x="574" y="3179"/>
                  </a:cubicBezTo>
                  <a:cubicBezTo>
                    <a:pt x="574" y="2958"/>
                    <a:pt x="619" y="2760"/>
                    <a:pt x="685" y="2605"/>
                  </a:cubicBezTo>
                  <a:cubicBezTo>
                    <a:pt x="773" y="2451"/>
                    <a:pt x="884" y="2318"/>
                    <a:pt x="1038" y="2230"/>
                  </a:cubicBezTo>
                  <a:cubicBezTo>
                    <a:pt x="1193" y="2142"/>
                    <a:pt x="1369" y="2097"/>
                    <a:pt x="1568" y="2097"/>
                  </a:cubicBezTo>
                  <a:close/>
                  <a:moveTo>
                    <a:pt x="1" y="0"/>
                  </a:moveTo>
                  <a:lnTo>
                    <a:pt x="1" y="4747"/>
                  </a:lnTo>
                  <a:lnTo>
                    <a:pt x="597" y="4747"/>
                  </a:lnTo>
                  <a:lnTo>
                    <a:pt x="597" y="4304"/>
                  </a:lnTo>
                  <a:lnTo>
                    <a:pt x="597" y="4304"/>
                  </a:lnTo>
                  <a:cubicBezTo>
                    <a:pt x="703" y="4449"/>
                    <a:pt x="843" y="4562"/>
                    <a:pt x="1016" y="4658"/>
                  </a:cubicBezTo>
                  <a:cubicBezTo>
                    <a:pt x="1215" y="4747"/>
                    <a:pt x="1413" y="4813"/>
                    <a:pt x="1656" y="4813"/>
                  </a:cubicBezTo>
                  <a:cubicBezTo>
                    <a:pt x="1943" y="4813"/>
                    <a:pt x="2208" y="4725"/>
                    <a:pt x="2429" y="4592"/>
                  </a:cubicBezTo>
                  <a:cubicBezTo>
                    <a:pt x="2672" y="4438"/>
                    <a:pt x="2848" y="4261"/>
                    <a:pt x="2981" y="3996"/>
                  </a:cubicBezTo>
                  <a:cubicBezTo>
                    <a:pt x="3113" y="3753"/>
                    <a:pt x="3179" y="3488"/>
                    <a:pt x="3179" y="3179"/>
                  </a:cubicBezTo>
                  <a:cubicBezTo>
                    <a:pt x="3179" y="2870"/>
                    <a:pt x="3113" y="2583"/>
                    <a:pt x="2981" y="2340"/>
                  </a:cubicBezTo>
                  <a:cubicBezTo>
                    <a:pt x="2848" y="2097"/>
                    <a:pt x="2672" y="1899"/>
                    <a:pt x="2429" y="1744"/>
                  </a:cubicBezTo>
                  <a:cubicBezTo>
                    <a:pt x="2208" y="1590"/>
                    <a:pt x="1943" y="1524"/>
                    <a:pt x="1656" y="1524"/>
                  </a:cubicBezTo>
                  <a:cubicBezTo>
                    <a:pt x="1435" y="1524"/>
                    <a:pt x="1215" y="1568"/>
                    <a:pt x="1016" y="1678"/>
                  </a:cubicBezTo>
                  <a:cubicBezTo>
                    <a:pt x="843" y="1755"/>
                    <a:pt x="703" y="1883"/>
                    <a:pt x="597" y="2031"/>
                  </a:cubicBezTo>
                  <a:lnTo>
                    <a:pt x="597" y="2031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30"/>
            <p:cNvSpPr/>
            <p:nvPr/>
          </p:nvSpPr>
          <p:spPr>
            <a:xfrm>
              <a:off x="2722200" y="2837325"/>
              <a:ext cx="67350" cy="80600"/>
            </a:xfrm>
            <a:custGeom>
              <a:rect b="b" l="l" r="r" t="t"/>
              <a:pathLst>
                <a:path extrusionOk="0" h="3224" w="2694">
                  <a:moveTo>
                    <a:pt x="0" y="1"/>
                  </a:moveTo>
                  <a:lnTo>
                    <a:pt x="0" y="1833"/>
                  </a:lnTo>
                  <a:cubicBezTo>
                    <a:pt x="0" y="2098"/>
                    <a:pt x="67" y="2341"/>
                    <a:pt x="177" y="2562"/>
                  </a:cubicBezTo>
                  <a:cubicBezTo>
                    <a:pt x="287" y="2760"/>
                    <a:pt x="442" y="2915"/>
                    <a:pt x="663" y="3047"/>
                  </a:cubicBezTo>
                  <a:cubicBezTo>
                    <a:pt x="861" y="3158"/>
                    <a:pt x="1104" y="3224"/>
                    <a:pt x="1347" y="3224"/>
                  </a:cubicBezTo>
                  <a:cubicBezTo>
                    <a:pt x="1612" y="3224"/>
                    <a:pt x="1855" y="3158"/>
                    <a:pt x="2054" y="3047"/>
                  </a:cubicBezTo>
                  <a:cubicBezTo>
                    <a:pt x="2252" y="2915"/>
                    <a:pt x="2407" y="2760"/>
                    <a:pt x="2517" y="2562"/>
                  </a:cubicBezTo>
                  <a:cubicBezTo>
                    <a:pt x="2650" y="2341"/>
                    <a:pt x="2694" y="2098"/>
                    <a:pt x="2694" y="1833"/>
                  </a:cubicBezTo>
                  <a:lnTo>
                    <a:pt x="2694" y="1"/>
                  </a:lnTo>
                  <a:lnTo>
                    <a:pt x="2098" y="1"/>
                  </a:lnTo>
                  <a:lnTo>
                    <a:pt x="2098" y="1811"/>
                  </a:lnTo>
                  <a:cubicBezTo>
                    <a:pt x="2098" y="2076"/>
                    <a:pt x="2031" y="2275"/>
                    <a:pt x="1899" y="2429"/>
                  </a:cubicBezTo>
                  <a:cubicBezTo>
                    <a:pt x="1767" y="2562"/>
                    <a:pt x="1590" y="2650"/>
                    <a:pt x="1347" y="2650"/>
                  </a:cubicBezTo>
                  <a:cubicBezTo>
                    <a:pt x="1193" y="2650"/>
                    <a:pt x="1060" y="2606"/>
                    <a:pt x="950" y="2539"/>
                  </a:cubicBezTo>
                  <a:cubicBezTo>
                    <a:pt x="839" y="2473"/>
                    <a:pt x="751" y="2385"/>
                    <a:pt x="685" y="2252"/>
                  </a:cubicBezTo>
                  <a:cubicBezTo>
                    <a:pt x="619" y="2120"/>
                    <a:pt x="597" y="1988"/>
                    <a:pt x="597" y="1811"/>
                  </a:cubicBezTo>
                  <a:lnTo>
                    <a:pt x="59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30"/>
            <p:cNvSpPr/>
            <p:nvPr/>
          </p:nvSpPr>
          <p:spPr>
            <a:xfrm>
              <a:off x="2802775" y="2835675"/>
              <a:ext cx="60725" cy="82250"/>
            </a:xfrm>
            <a:custGeom>
              <a:rect b="b" l="l" r="r" t="t"/>
              <a:pathLst>
                <a:path extrusionOk="0" h="3290" w="2429">
                  <a:moveTo>
                    <a:pt x="1303" y="1"/>
                  </a:moveTo>
                  <a:cubicBezTo>
                    <a:pt x="1060" y="1"/>
                    <a:pt x="862" y="45"/>
                    <a:pt x="707" y="111"/>
                  </a:cubicBezTo>
                  <a:cubicBezTo>
                    <a:pt x="530" y="199"/>
                    <a:pt x="420" y="310"/>
                    <a:pt x="310" y="442"/>
                  </a:cubicBezTo>
                  <a:cubicBezTo>
                    <a:pt x="221" y="574"/>
                    <a:pt x="177" y="751"/>
                    <a:pt x="177" y="928"/>
                  </a:cubicBezTo>
                  <a:cubicBezTo>
                    <a:pt x="177" y="1126"/>
                    <a:pt x="221" y="1281"/>
                    <a:pt x="288" y="1391"/>
                  </a:cubicBezTo>
                  <a:cubicBezTo>
                    <a:pt x="376" y="1502"/>
                    <a:pt x="486" y="1590"/>
                    <a:pt x="619" y="1656"/>
                  </a:cubicBezTo>
                  <a:cubicBezTo>
                    <a:pt x="751" y="1722"/>
                    <a:pt x="884" y="1789"/>
                    <a:pt x="1016" y="1833"/>
                  </a:cubicBezTo>
                  <a:cubicBezTo>
                    <a:pt x="1171" y="1855"/>
                    <a:pt x="1303" y="1899"/>
                    <a:pt x="1435" y="1943"/>
                  </a:cubicBezTo>
                  <a:cubicBezTo>
                    <a:pt x="1568" y="1987"/>
                    <a:pt x="1656" y="2054"/>
                    <a:pt x="1745" y="2120"/>
                  </a:cubicBezTo>
                  <a:cubicBezTo>
                    <a:pt x="1833" y="2164"/>
                    <a:pt x="1877" y="2252"/>
                    <a:pt x="1877" y="2385"/>
                  </a:cubicBezTo>
                  <a:cubicBezTo>
                    <a:pt x="1877" y="2495"/>
                    <a:pt x="1811" y="2583"/>
                    <a:pt x="1722" y="2650"/>
                  </a:cubicBezTo>
                  <a:cubicBezTo>
                    <a:pt x="1612" y="2716"/>
                    <a:pt x="1480" y="2738"/>
                    <a:pt x="1281" y="2738"/>
                  </a:cubicBezTo>
                  <a:cubicBezTo>
                    <a:pt x="1104" y="2738"/>
                    <a:pt x="928" y="2716"/>
                    <a:pt x="773" y="2650"/>
                  </a:cubicBezTo>
                  <a:cubicBezTo>
                    <a:pt x="641" y="2561"/>
                    <a:pt x="508" y="2473"/>
                    <a:pt x="376" y="2318"/>
                  </a:cubicBezTo>
                  <a:lnTo>
                    <a:pt x="1" y="2716"/>
                  </a:lnTo>
                  <a:cubicBezTo>
                    <a:pt x="89" y="2826"/>
                    <a:pt x="221" y="2937"/>
                    <a:pt x="354" y="3025"/>
                  </a:cubicBezTo>
                  <a:cubicBezTo>
                    <a:pt x="486" y="3091"/>
                    <a:pt x="619" y="3157"/>
                    <a:pt x="773" y="3224"/>
                  </a:cubicBezTo>
                  <a:cubicBezTo>
                    <a:pt x="928" y="3268"/>
                    <a:pt x="1104" y="3290"/>
                    <a:pt x="1281" y="3290"/>
                  </a:cubicBezTo>
                  <a:cubicBezTo>
                    <a:pt x="1634" y="3290"/>
                    <a:pt x="1921" y="3202"/>
                    <a:pt x="2120" y="3025"/>
                  </a:cubicBezTo>
                  <a:cubicBezTo>
                    <a:pt x="2341" y="2848"/>
                    <a:pt x="2429" y="2628"/>
                    <a:pt x="2429" y="2318"/>
                  </a:cubicBezTo>
                  <a:cubicBezTo>
                    <a:pt x="2429" y="2120"/>
                    <a:pt x="2385" y="1965"/>
                    <a:pt x="2319" y="1855"/>
                  </a:cubicBezTo>
                  <a:cubicBezTo>
                    <a:pt x="2230" y="1722"/>
                    <a:pt x="2120" y="1634"/>
                    <a:pt x="2009" y="1568"/>
                  </a:cubicBezTo>
                  <a:cubicBezTo>
                    <a:pt x="1877" y="1502"/>
                    <a:pt x="1745" y="1435"/>
                    <a:pt x="1590" y="1391"/>
                  </a:cubicBezTo>
                  <a:cubicBezTo>
                    <a:pt x="1458" y="1347"/>
                    <a:pt x="1325" y="1325"/>
                    <a:pt x="1193" y="1281"/>
                  </a:cubicBezTo>
                  <a:cubicBezTo>
                    <a:pt x="1060" y="1237"/>
                    <a:pt x="950" y="1193"/>
                    <a:pt x="884" y="1126"/>
                  </a:cubicBezTo>
                  <a:cubicBezTo>
                    <a:pt x="795" y="1082"/>
                    <a:pt x="751" y="994"/>
                    <a:pt x="751" y="884"/>
                  </a:cubicBezTo>
                  <a:cubicBezTo>
                    <a:pt x="751" y="773"/>
                    <a:pt x="795" y="707"/>
                    <a:pt x="884" y="641"/>
                  </a:cubicBezTo>
                  <a:cubicBezTo>
                    <a:pt x="972" y="574"/>
                    <a:pt x="1104" y="552"/>
                    <a:pt x="1281" y="552"/>
                  </a:cubicBezTo>
                  <a:cubicBezTo>
                    <a:pt x="1458" y="552"/>
                    <a:pt x="1590" y="574"/>
                    <a:pt x="1722" y="641"/>
                  </a:cubicBezTo>
                  <a:cubicBezTo>
                    <a:pt x="1855" y="707"/>
                    <a:pt x="1965" y="795"/>
                    <a:pt x="2054" y="906"/>
                  </a:cubicBezTo>
                  <a:lnTo>
                    <a:pt x="2429" y="530"/>
                  </a:lnTo>
                  <a:cubicBezTo>
                    <a:pt x="2319" y="354"/>
                    <a:pt x="2164" y="221"/>
                    <a:pt x="1965" y="133"/>
                  </a:cubicBezTo>
                  <a:cubicBezTo>
                    <a:pt x="1767" y="45"/>
                    <a:pt x="1546" y="1"/>
                    <a:pt x="13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30"/>
            <p:cNvSpPr/>
            <p:nvPr/>
          </p:nvSpPr>
          <p:spPr>
            <a:xfrm>
              <a:off x="2120625" y="3115475"/>
              <a:ext cx="86125" cy="115375"/>
            </a:xfrm>
            <a:custGeom>
              <a:rect b="b" l="l" r="r" t="t"/>
              <a:pathLst>
                <a:path extrusionOk="0" h="4615" w="3445">
                  <a:moveTo>
                    <a:pt x="1679" y="553"/>
                  </a:moveTo>
                  <a:cubicBezTo>
                    <a:pt x="1943" y="553"/>
                    <a:pt x="2142" y="619"/>
                    <a:pt x="2297" y="774"/>
                  </a:cubicBezTo>
                  <a:cubicBezTo>
                    <a:pt x="2429" y="928"/>
                    <a:pt x="2517" y="1105"/>
                    <a:pt x="2517" y="1326"/>
                  </a:cubicBezTo>
                  <a:cubicBezTo>
                    <a:pt x="2517" y="1546"/>
                    <a:pt x="2429" y="1745"/>
                    <a:pt x="2297" y="1877"/>
                  </a:cubicBezTo>
                  <a:cubicBezTo>
                    <a:pt x="2142" y="2010"/>
                    <a:pt x="1943" y="2076"/>
                    <a:pt x="1679" y="2076"/>
                  </a:cubicBezTo>
                  <a:lnTo>
                    <a:pt x="641" y="2076"/>
                  </a:lnTo>
                  <a:lnTo>
                    <a:pt x="641" y="553"/>
                  </a:lnTo>
                  <a:close/>
                  <a:moveTo>
                    <a:pt x="1" y="1"/>
                  </a:moveTo>
                  <a:lnTo>
                    <a:pt x="1" y="4615"/>
                  </a:lnTo>
                  <a:lnTo>
                    <a:pt x="641" y="4615"/>
                  </a:lnTo>
                  <a:lnTo>
                    <a:pt x="641" y="2606"/>
                  </a:lnTo>
                  <a:lnTo>
                    <a:pt x="1047" y="2606"/>
                  </a:lnTo>
                  <a:lnTo>
                    <a:pt x="2650" y="4615"/>
                  </a:lnTo>
                  <a:lnTo>
                    <a:pt x="3445" y="4615"/>
                  </a:lnTo>
                  <a:lnTo>
                    <a:pt x="1786" y="2605"/>
                  </a:lnTo>
                  <a:lnTo>
                    <a:pt x="1786" y="2605"/>
                  </a:lnTo>
                  <a:cubicBezTo>
                    <a:pt x="2040" y="2596"/>
                    <a:pt x="2272" y="2551"/>
                    <a:pt x="2451" y="2451"/>
                  </a:cubicBezTo>
                  <a:cubicBezTo>
                    <a:pt x="2672" y="2341"/>
                    <a:pt x="2849" y="2186"/>
                    <a:pt x="2959" y="1988"/>
                  </a:cubicBezTo>
                  <a:cubicBezTo>
                    <a:pt x="3069" y="1789"/>
                    <a:pt x="3136" y="1568"/>
                    <a:pt x="3136" y="1303"/>
                  </a:cubicBezTo>
                  <a:cubicBezTo>
                    <a:pt x="3136" y="1061"/>
                    <a:pt x="3069" y="840"/>
                    <a:pt x="2959" y="641"/>
                  </a:cubicBezTo>
                  <a:cubicBezTo>
                    <a:pt x="2849" y="442"/>
                    <a:pt x="2672" y="288"/>
                    <a:pt x="2451" y="178"/>
                  </a:cubicBezTo>
                  <a:cubicBezTo>
                    <a:pt x="2253" y="67"/>
                    <a:pt x="1988" y="1"/>
                    <a:pt x="17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30"/>
            <p:cNvSpPr/>
            <p:nvPr/>
          </p:nvSpPr>
          <p:spPr>
            <a:xfrm>
              <a:off x="2212800" y="3150250"/>
              <a:ext cx="77300" cy="82275"/>
            </a:xfrm>
            <a:custGeom>
              <a:rect b="b" l="l" r="r" t="t"/>
              <a:pathLst>
                <a:path extrusionOk="0" h="3291" w="3092">
                  <a:moveTo>
                    <a:pt x="1590" y="553"/>
                  </a:moveTo>
                  <a:cubicBezTo>
                    <a:pt x="1789" y="553"/>
                    <a:pt x="1965" y="597"/>
                    <a:pt x="2098" y="685"/>
                  </a:cubicBezTo>
                  <a:cubicBezTo>
                    <a:pt x="2230" y="751"/>
                    <a:pt x="2340" y="884"/>
                    <a:pt x="2407" y="1016"/>
                  </a:cubicBezTo>
                  <a:cubicBezTo>
                    <a:pt x="2467" y="1121"/>
                    <a:pt x="2496" y="1237"/>
                    <a:pt x="2509" y="1369"/>
                  </a:cubicBezTo>
                  <a:lnTo>
                    <a:pt x="597" y="1369"/>
                  </a:lnTo>
                  <a:cubicBezTo>
                    <a:pt x="618" y="1257"/>
                    <a:pt x="655" y="1151"/>
                    <a:pt x="707" y="1060"/>
                  </a:cubicBezTo>
                  <a:cubicBezTo>
                    <a:pt x="795" y="906"/>
                    <a:pt x="906" y="773"/>
                    <a:pt x="1060" y="685"/>
                  </a:cubicBezTo>
                  <a:cubicBezTo>
                    <a:pt x="1215" y="597"/>
                    <a:pt x="1391" y="553"/>
                    <a:pt x="1590" y="553"/>
                  </a:cubicBezTo>
                  <a:close/>
                  <a:moveTo>
                    <a:pt x="1612" y="1"/>
                  </a:moveTo>
                  <a:cubicBezTo>
                    <a:pt x="1303" y="1"/>
                    <a:pt x="1038" y="67"/>
                    <a:pt x="795" y="221"/>
                  </a:cubicBezTo>
                  <a:cubicBezTo>
                    <a:pt x="552" y="354"/>
                    <a:pt x="354" y="553"/>
                    <a:pt x="199" y="795"/>
                  </a:cubicBezTo>
                  <a:cubicBezTo>
                    <a:pt x="67" y="1060"/>
                    <a:pt x="0" y="1325"/>
                    <a:pt x="0" y="1634"/>
                  </a:cubicBezTo>
                  <a:cubicBezTo>
                    <a:pt x="0" y="1943"/>
                    <a:pt x="67" y="2230"/>
                    <a:pt x="199" y="2473"/>
                  </a:cubicBezTo>
                  <a:cubicBezTo>
                    <a:pt x="354" y="2738"/>
                    <a:pt x="552" y="2915"/>
                    <a:pt x="795" y="3069"/>
                  </a:cubicBezTo>
                  <a:cubicBezTo>
                    <a:pt x="1060" y="3202"/>
                    <a:pt x="1347" y="3290"/>
                    <a:pt x="1656" y="3290"/>
                  </a:cubicBezTo>
                  <a:cubicBezTo>
                    <a:pt x="1899" y="3290"/>
                    <a:pt x="2142" y="3246"/>
                    <a:pt x="2340" y="3135"/>
                  </a:cubicBezTo>
                  <a:cubicBezTo>
                    <a:pt x="2561" y="3047"/>
                    <a:pt x="2760" y="2915"/>
                    <a:pt x="2914" y="2738"/>
                  </a:cubicBezTo>
                  <a:lnTo>
                    <a:pt x="2517" y="2341"/>
                  </a:lnTo>
                  <a:cubicBezTo>
                    <a:pt x="2407" y="2473"/>
                    <a:pt x="2296" y="2562"/>
                    <a:pt x="2142" y="2628"/>
                  </a:cubicBezTo>
                  <a:cubicBezTo>
                    <a:pt x="1987" y="2694"/>
                    <a:pt x="1833" y="2716"/>
                    <a:pt x="1656" y="2716"/>
                  </a:cubicBezTo>
                  <a:cubicBezTo>
                    <a:pt x="1435" y="2716"/>
                    <a:pt x="1259" y="2672"/>
                    <a:pt x="1082" y="2584"/>
                  </a:cubicBezTo>
                  <a:cubicBezTo>
                    <a:pt x="928" y="2495"/>
                    <a:pt x="795" y="2363"/>
                    <a:pt x="707" y="2208"/>
                  </a:cubicBezTo>
                  <a:cubicBezTo>
                    <a:pt x="652" y="2099"/>
                    <a:pt x="614" y="1981"/>
                    <a:pt x="594" y="1855"/>
                  </a:cubicBezTo>
                  <a:lnTo>
                    <a:pt x="3069" y="1855"/>
                  </a:lnTo>
                  <a:cubicBezTo>
                    <a:pt x="3069" y="1789"/>
                    <a:pt x="3091" y="1745"/>
                    <a:pt x="3091" y="1701"/>
                  </a:cubicBezTo>
                  <a:cubicBezTo>
                    <a:pt x="3091" y="1634"/>
                    <a:pt x="3091" y="1590"/>
                    <a:pt x="3091" y="1546"/>
                  </a:cubicBezTo>
                  <a:cubicBezTo>
                    <a:pt x="3091" y="1259"/>
                    <a:pt x="3025" y="994"/>
                    <a:pt x="2914" y="751"/>
                  </a:cubicBezTo>
                  <a:cubicBezTo>
                    <a:pt x="2782" y="508"/>
                    <a:pt x="2605" y="332"/>
                    <a:pt x="2385" y="199"/>
                  </a:cubicBezTo>
                  <a:cubicBezTo>
                    <a:pt x="2164" y="67"/>
                    <a:pt x="1899" y="1"/>
                    <a:pt x="16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30"/>
            <p:cNvSpPr/>
            <p:nvPr/>
          </p:nvSpPr>
          <p:spPr>
            <a:xfrm>
              <a:off x="2306625" y="3150250"/>
              <a:ext cx="121450" cy="80600"/>
            </a:xfrm>
            <a:custGeom>
              <a:rect b="b" l="l" r="r" t="t"/>
              <a:pathLst>
                <a:path extrusionOk="0" h="3224" w="4858">
                  <a:moveTo>
                    <a:pt x="1546" y="1"/>
                  </a:moveTo>
                  <a:cubicBezTo>
                    <a:pt x="1303" y="1"/>
                    <a:pt x="1104" y="45"/>
                    <a:pt x="928" y="155"/>
                  </a:cubicBezTo>
                  <a:cubicBezTo>
                    <a:pt x="804" y="217"/>
                    <a:pt x="691" y="312"/>
                    <a:pt x="596" y="423"/>
                  </a:cubicBezTo>
                  <a:lnTo>
                    <a:pt x="596" y="423"/>
                  </a:lnTo>
                  <a:lnTo>
                    <a:pt x="596" y="67"/>
                  </a:lnTo>
                  <a:lnTo>
                    <a:pt x="0" y="67"/>
                  </a:lnTo>
                  <a:lnTo>
                    <a:pt x="0" y="3224"/>
                  </a:lnTo>
                  <a:lnTo>
                    <a:pt x="596" y="3224"/>
                  </a:lnTo>
                  <a:lnTo>
                    <a:pt x="596" y="1303"/>
                  </a:lnTo>
                  <a:cubicBezTo>
                    <a:pt x="596" y="1149"/>
                    <a:pt x="618" y="1016"/>
                    <a:pt x="685" y="906"/>
                  </a:cubicBezTo>
                  <a:cubicBezTo>
                    <a:pt x="773" y="795"/>
                    <a:pt x="861" y="707"/>
                    <a:pt x="972" y="663"/>
                  </a:cubicBezTo>
                  <a:cubicBezTo>
                    <a:pt x="1082" y="597"/>
                    <a:pt x="1215" y="553"/>
                    <a:pt x="1369" y="553"/>
                  </a:cubicBezTo>
                  <a:cubicBezTo>
                    <a:pt x="1590" y="553"/>
                    <a:pt x="1766" y="619"/>
                    <a:pt x="1899" y="773"/>
                  </a:cubicBezTo>
                  <a:cubicBezTo>
                    <a:pt x="2053" y="906"/>
                    <a:pt x="2120" y="1082"/>
                    <a:pt x="2120" y="1325"/>
                  </a:cubicBezTo>
                  <a:lnTo>
                    <a:pt x="2120" y="3224"/>
                  </a:lnTo>
                  <a:lnTo>
                    <a:pt x="2716" y="3224"/>
                  </a:lnTo>
                  <a:lnTo>
                    <a:pt x="2716" y="1303"/>
                  </a:lnTo>
                  <a:cubicBezTo>
                    <a:pt x="2716" y="1149"/>
                    <a:pt x="2760" y="1016"/>
                    <a:pt x="2826" y="906"/>
                  </a:cubicBezTo>
                  <a:cubicBezTo>
                    <a:pt x="2892" y="795"/>
                    <a:pt x="2981" y="707"/>
                    <a:pt x="3091" y="663"/>
                  </a:cubicBezTo>
                  <a:cubicBezTo>
                    <a:pt x="3223" y="597"/>
                    <a:pt x="3356" y="553"/>
                    <a:pt x="3488" y="553"/>
                  </a:cubicBezTo>
                  <a:cubicBezTo>
                    <a:pt x="3709" y="553"/>
                    <a:pt x="3886" y="619"/>
                    <a:pt x="4018" y="773"/>
                  </a:cubicBezTo>
                  <a:cubicBezTo>
                    <a:pt x="4173" y="906"/>
                    <a:pt x="4239" y="1082"/>
                    <a:pt x="4239" y="1325"/>
                  </a:cubicBezTo>
                  <a:lnTo>
                    <a:pt x="4239" y="3224"/>
                  </a:lnTo>
                  <a:lnTo>
                    <a:pt x="4857" y="3224"/>
                  </a:lnTo>
                  <a:lnTo>
                    <a:pt x="4857" y="1193"/>
                  </a:lnTo>
                  <a:cubicBezTo>
                    <a:pt x="4857" y="950"/>
                    <a:pt x="4791" y="729"/>
                    <a:pt x="4680" y="553"/>
                  </a:cubicBezTo>
                  <a:cubicBezTo>
                    <a:pt x="4570" y="376"/>
                    <a:pt x="4438" y="244"/>
                    <a:pt x="4261" y="155"/>
                  </a:cubicBezTo>
                  <a:cubicBezTo>
                    <a:pt x="4062" y="45"/>
                    <a:pt x="3864" y="1"/>
                    <a:pt x="3643" y="1"/>
                  </a:cubicBezTo>
                  <a:cubicBezTo>
                    <a:pt x="3422" y="1"/>
                    <a:pt x="3201" y="45"/>
                    <a:pt x="3025" y="155"/>
                  </a:cubicBezTo>
                  <a:cubicBezTo>
                    <a:pt x="2851" y="242"/>
                    <a:pt x="2699" y="392"/>
                    <a:pt x="2569" y="565"/>
                  </a:cubicBezTo>
                  <a:lnTo>
                    <a:pt x="2569" y="565"/>
                  </a:lnTo>
                  <a:cubicBezTo>
                    <a:pt x="2566" y="561"/>
                    <a:pt x="2564" y="557"/>
                    <a:pt x="2561" y="553"/>
                  </a:cubicBezTo>
                  <a:cubicBezTo>
                    <a:pt x="2451" y="376"/>
                    <a:pt x="2318" y="244"/>
                    <a:pt x="2142" y="155"/>
                  </a:cubicBezTo>
                  <a:cubicBezTo>
                    <a:pt x="1965" y="45"/>
                    <a:pt x="1766" y="1"/>
                    <a:pt x="15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30"/>
            <p:cNvSpPr/>
            <p:nvPr/>
          </p:nvSpPr>
          <p:spPr>
            <a:xfrm>
              <a:off x="2442950" y="3150250"/>
              <a:ext cx="82250" cy="82275"/>
            </a:xfrm>
            <a:custGeom>
              <a:rect b="b" l="l" r="r" t="t"/>
              <a:pathLst>
                <a:path extrusionOk="0" h="3291" w="3290">
                  <a:moveTo>
                    <a:pt x="1634" y="575"/>
                  </a:moveTo>
                  <a:cubicBezTo>
                    <a:pt x="1832" y="575"/>
                    <a:pt x="2009" y="619"/>
                    <a:pt x="2164" y="729"/>
                  </a:cubicBezTo>
                  <a:cubicBezTo>
                    <a:pt x="2318" y="818"/>
                    <a:pt x="2428" y="928"/>
                    <a:pt x="2517" y="1082"/>
                  </a:cubicBezTo>
                  <a:cubicBezTo>
                    <a:pt x="2627" y="1259"/>
                    <a:pt x="2671" y="1436"/>
                    <a:pt x="2671" y="1634"/>
                  </a:cubicBezTo>
                  <a:cubicBezTo>
                    <a:pt x="2671" y="1833"/>
                    <a:pt x="2627" y="2032"/>
                    <a:pt x="2539" y="2186"/>
                  </a:cubicBezTo>
                  <a:cubicBezTo>
                    <a:pt x="2451" y="2341"/>
                    <a:pt x="2318" y="2473"/>
                    <a:pt x="2164" y="2562"/>
                  </a:cubicBezTo>
                  <a:cubicBezTo>
                    <a:pt x="2009" y="2650"/>
                    <a:pt x="1832" y="2716"/>
                    <a:pt x="1634" y="2716"/>
                  </a:cubicBezTo>
                  <a:cubicBezTo>
                    <a:pt x="1435" y="2716"/>
                    <a:pt x="1258" y="2650"/>
                    <a:pt x="1104" y="2562"/>
                  </a:cubicBezTo>
                  <a:cubicBezTo>
                    <a:pt x="949" y="2473"/>
                    <a:pt x="839" y="2341"/>
                    <a:pt x="751" y="2186"/>
                  </a:cubicBezTo>
                  <a:cubicBezTo>
                    <a:pt x="662" y="2032"/>
                    <a:pt x="618" y="1833"/>
                    <a:pt x="618" y="1634"/>
                  </a:cubicBezTo>
                  <a:cubicBezTo>
                    <a:pt x="618" y="1436"/>
                    <a:pt x="662" y="1259"/>
                    <a:pt x="751" y="1082"/>
                  </a:cubicBezTo>
                  <a:cubicBezTo>
                    <a:pt x="839" y="928"/>
                    <a:pt x="949" y="818"/>
                    <a:pt x="1104" y="729"/>
                  </a:cubicBezTo>
                  <a:cubicBezTo>
                    <a:pt x="1258" y="619"/>
                    <a:pt x="1435" y="575"/>
                    <a:pt x="1634" y="575"/>
                  </a:cubicBezTo>
                  <a:close/>
                  <a:moveTo>
                    <a:pt x="1634" y="1"/>
                  </a:moveTo>
                  <a:cubicBezTo>
                    <a:pt x="1325" y="1"/>
                    <a:pt x="1060" y="67"/>
                    <a:pt x="795" y="221"/>
                  </a:cubicBezTo>
                  <a:cubicBezTo>
                    <a:pt x="552" y="376"/>
                    <a:pt x="353" y="575"/>
                    <a:pt x="221" y="818"/>
                  </a:cubicBezTo>
                  <a:cubicBezTo>
                    <a:pt x="66" y="1060"/>
                    <a:pt x="0" y="1325"/>
                    <a:pt x="0" y="1634"/>
                  </a:cubicBezTo>
                  <a:cubicBezTo>
                    <a:pt x="0" y="1943"/>
                    <a:pt x="66" y="2230"/>
                    <a:pt x="221" y="2473"/>
                  </a:cubicBezTo>
                  <a:cubicBezTo>
                    <a:pt x="353" y="2716"/>
                    <a:pt x="552" y="2915"/>
                    <a:pt x="795" y="3069"/>
                  </a:cubicBezTo>
                  <a:cubicBezTo>
                    <a:pt x="1060" y="3202"/>
                    <a:pt x="1325" y="3290"/>
                    <a:pt x="1634" y="3290"/>
                  </a:cubicBezTo>
                  <a:cubicBezTo>
                    <a:pt x="1943" y="3290"/>
                    <a:pt x="2230" y="3202"/>
                    <a:pt x="2473" y="3069"/>
                  </a:cubicBezTo>
                  <a:cubicBezTo>
                    <a:pt x="2715" y="2915"/>
                    <a:pt x="2914" y="2716"/>
                    <a:pt x="3069" y="2473"/>
                  </a:cubicBezTo>
                  <a:cubicBezTo>
                    <a:pt x="3201" y="2230"/>
                    <a:pt x="3289" y="1943"/>
                    <a:pt x="3289" y="1634"/>
                  </a:cubicBezTo>
                  <a:cubicBezTo>
                    <a:pt x="3289" y="1325"/>
                    <a:pt x="3201" y="1060"/>
                    <a:pt x="3069" y="795"/>
                  </a:cubicBezTo>
                  <a:cubicBezTo>
                    <a:pt x="2914" y="553"/>
                    <a:pt x="2715" y="354"/>
                    <a:pt x="2473" y="221"/>
                  </a:cubicBezTo>
                  <a:cubicBezTo>
                    <a:pt x="2230" y="67"/>
                    <a:pt x="1943" y="1"/>
                    <a:pt x="16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30"/>
            <p:cNvSpPr/>
            <p:nvPr/>
          </p:nvSpPr>
          <p:spPr>
            <a:xfrm>
              <a:off x="2531800" y="3118800"/>
              <a:ext cx="53550" cy="112050"/>
            </a:xfrm>
            <a:custGeom>
              <a:rect b="b" l="l" r="r" t="t"/>
              <a:pathLst>
                <a:path extrusionOk="0" h="4482" w="2142">
                  <a:moveTo>
                    <a:pt x="773" y="0"/>
                  </a:moveTo>
                  <a:lnTo>
                    <a:pt x="773" y="1325"/>
                  </a:lnTo>
                  <a:lnTo>
                    <a:pt x="0" y="1325"/>
                  </a:lnTo>
                  <a:lnTo>
                    <a:pt x="0" y="1877"/>
                  </a:lnTo>
                  <a:lnTo>
                    <a:pt x="773" y="1877"/>
                  </a:lnTo>
                  <a:lnTo>
                    <a:pt x="773" y="4482"/>
                  </a:lnTo>
                  <a:lnTo>
                    <a:pt x="1369" y="4482"/>
                  </a:lnTo>
                  <a:lnTo>
                    <a:pt x="1369" y="1877"/>
                  </a:lnTo>
                  <a:lnTo>
                    <a:pt x="2142" y="1877"/>
                  </a:lnTo>
                  <a:lnTo>
                    <a:pt x="2142" y="1325"/>
                  </a:lnTo>
                  <a:lnTo>
                    <a:pt x="1369" y="1325"/>
                  </a:lnTo>
                  <a:lnTo>
                    <a:pt x="136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30"/>
            <p:cNvSpPr/>
            <p:nvPr/>
          </p:nvSpPr>
          <p:spPr>
            <a:xfrm>
              <a:off x="2592500" y="3150250"/>
              <a:ext cx="77850" cy="82275"/>
            </a:xfrm>
            <a:custGeom>
              <a:rect b="b" l="l" r="r" t="t"/>
              <a:pathLst>
                <a:path extrusionOk="0" h="3291" w="3114">
                  <a:moveTo>
                    <a:pt x="1612" y="553"/>
                  </a:moveTo>
                  <a:cubicBezTo>
                    <a:pt x="1811" y="553"/>
                    <a:pt x="1965" y="597"/>
                    <a:pt x="2098" y="685"/>
                  </a:cubicBezTo>
                  <a:cubicBezTo>
                    <a:pt x="2252" y="751"/>
                    <a:pt x="2341" y="884"/>
                    <a:pt x="2429" y="1016"/>
                  </a:cubicBezTo>
                  <a:cubicBezTo>
                    <a:pt x="2474" y="1121"/>
                    <a:pt x="2509" y="1237"/>
                    <a:pt x="2527" y="1369"/>
                  </a:cubicBezTo>
                  <a:lnTo>
                    <a:pt x="618" y="1369"/>
                  </a:lnTo>
                  <a:cubicBezTo>
                    <a:pt x="637" y="1257"/>
                    <a:pt x="668" y="1151"/>
                    <a:pt x="707" y="1060"/>
                  </a:cubicBezTo>
                  <a:cubicBezTo>
                    <a:pt x="795" y="906"/>
                    <a:pt x="928" y="773"/>
                    <a:pt x="1082" y="685"/>
                  </a:cubicBezTo>
                  <a:cubicBezTo>
                    <a:pt x="1237" y="597"/>
                    <a:pt x="1414" y="553"/>
                    <a:pt x="1612" y="553"/>
                  </a:cubicBezTo>
                  <a:close/>
                  <a:moveTo>
                    <a:pt x="1634" y="1"/>
                  </a:moveTo>
                  <a:cubicBezTo>
                    <a:pt x="1325" y="1"/>
                    <a:pt x="1038" y="67"/>
                    <a:pt x="795" y="221"/>
                  </a:cubicBezTo>
                  <a:cubicBezTo>
                    <a:pt x="553" y="354"/>
                    <a:pt x="354" y="553"/>
                    <a:pt x="221" y="795"/>
                  </a:cubicBezTo>
                  <a:cubicBezTo>
                    <a:pt x="67" y="1060"/>
                    <a:pt x="1" y="1325"/>
                    <a:pt x="1" y="1634"/>
                  </a:cubicBezTo>
                  <a:cubicBezTo>
                    <a:pt x="1" y="1943"/>
                    <a:pt x="67" y="2230"/>
                    <a:pt x="221" y="2473"/>
                  </a:cubicBezTo>
                  <a:cubicBezTo>
                    <a:pt x="376" y="2738"/>
                    <a:pt x="575" y="2915"/>
                    <a:pt x="817" y="3069"/>
                  </a:cubicBezTo>
                  <a:cubicBezTo>
                    <a:pt x="1060" y="3202"/>
                    <a:pt x="1347" y="3290"/>
                    <a:pt x="1656" y="3290"/>
                  </a:cubicBezTo>
                  <a:cubicBezTo>
                    <a:pt x="1921" y="3290"/>
                    <a:pt x="2142" y="3246"/>
                    <a:pt x="2363" y="3135"/>
                  </a:cubicBezTo>
                  <a:cubicBezTo>
                    <a:pt x="2584" y="3047"/>
                    <a:pt x="2760" y="2915"/>
                    <a:pt x="2915" y="2738"/>
                  </a:cubicBezTo>
                  <a:lnTo>
                    <a:pt x="2539" y="2341"/>
                  </a:lnTo>
                  <a:cubicBezTo>
                    <a:pt x="2429" y="2473"/>
                    <a:pt x="2297" y="2562"/>
                    <a:pt x="2142" y="2628"/>
                  </a:cubicBezTo>
                  <a:cubicBezTo>
                    <a:pt x="2010" y="2694"/>
                    <a:pt x="1833" y="2716"/>
                    <a:pt x="1656" y="2716"/>
                  </a:cubicBezTo>
                  <a:cubicBezTo>
                    <a:pt x="1458" y="2716"/>
                    <a:pt x="1259" y="2672"/>
                    <a:pt x="1104" y="2584"/>
                  </a:cubicBezTo>
                  <a:cubicBezTo>
                    <a:pt x="928" y="2495"/>
                    <a:pt x="817" y="2363"/>
                    <a:pt x="729" y="2208"/>
                  </a:cubicBezTo>
                  <a:cubicBezTo>
                    <a:pt x="675" y="2099"/>
                    <a:pt x="637" y="1981"/>
                    <a:pt x="616" y="1855"/>
                  </a:cubicBezTo>
                  <a:lnTo>
                    <a:pt x="3069" y="1855"/>
                  </a:lnTo>
                  <a:cubicBezTo>
                    <a:pt x="3091" y="1789"/>
                    <a:pt x="3091" y="1745"/>
                    <a:pt x="3091" y="1701"/>
                  </a:cubicBezTo>
                  <a:cubicBezTo>
                    <a:pt x="3113" y="1634"/>
                    <a:pt x="3113" y="1590"/>
                    <a:pt x="3113" y="1546"/>
                  </a:cubicBezTo>
                  <a:cubicBezTo>
                    <a:pt x="3113" y="1259"/>
                    <a:pt x="3047" y="994"/>
                    <a:pt x="2915" y="751"/>
                  </a:cubicBezTo>
                  <a:cubicBezTo>
                    <a:pt x="2782" y="508"/>
                    <a:pt x="2628" y="332"/>
                    <a:pt x="2385" y="199"/>
                  </a:cubicBezTo>
                  <a:cubicBezTo>
                    <a:pt x="2164" y="67"/>
                    <a:pt x="1921" y="1"/>
                    <a:pt x="16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p30"/>
            <p:cNvSpPr/>
            <p:nvPr/>
          </p:nvSpPr>
          <p:spPr>
            <a:xfrm>
              <a:off x="1894350" y="3266150"/>
              <a:ext cx="18800" cy="113725"/>
            </a:xfrm>
            <a:custGeom>
              <a:rect b="b" l="l" r="r" t="t"/>
              <a:pathLst>
                <a:path extrusionOk="0" h="4549" w="752">
                  <a:moveTo>
                    <a:pt x="376" y="1"/>
                  </a:moveTo>
                  <a:cubicBezTo>
                    <a:pt x="266" y="1"/>
                    <a:pt x="177" y="45"/>
                    <a:pt x="89" y="111"/>
                  </a:cubicBezTo>
                  <a:cubicBezTo>
                    <a:pt x="23" y="177"/>
                    <a:pt x="1" y="266"/>
                    <a:pt x="1" y="376"/>
                  </a:cubicBezTo>
                  <a:cubicBezTo>
                    <a:pt x="1" y="486"/>
                    <a:pt x="23" y="575"/>
                    <a:pt x="89" y="663"/>
                  </a:cubicBezTo>
                  <a:cubicBezTo>
                    <a:pt x="177" y="729"/>
                    <a:pt x="266" y="773"/>
                    <a:pt x="376" y="773"/>
                  </a:cubicBezTo>
                  <a:cubicBezTo>
                    <a:pt x="486" y="773"/>
                    <a:pt x="575" y="729"/>
                    <a:pt x="641" y="663"/>
                  </a:cubicBezTo>
                  <a:cubicBezTo>
                    <a:pt x="707" y="575"/>
                    <a:pt x="751" y="486"/>
                    <a:pt x="751" y="376"/>
                  </a:cubicBezTo>
                  <a:cubicBezTo>
                    <a:pt x="751" y="266"/>
                    <a:pt x="707" y="177"/>
                    <a:pt x="641" y="111"/>
                  </a:cubicBezTo>
                  <a:cubicBezTo>
                    <a:pt x="575" y="45"/>
                    <a:pt x="486" y="1"/>
                    <a:pt x="376" y="1"/>
                  </a:cubicBezTo>
                  <a:close/>
                  <a:moveTo>
                    <a:pt x="67" y="1391"/>
                  </a:moveTo>
                  <a:lnTo>
                    <a:pt x="67" y="4548"/>
                  </a:lnTo>
                  <a:lnTo>
                    <a:pt x="663" y="4548"/>
                  </a:lnTo>
                  <a:lnTo>
                    <a:pt x="663" y="13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30"/>
            <p:cNvSpPr/>
            <p:nvPr/>
          </p:nvSpPr>
          <p:spPr>
            <a:xfrm>
              <a:off x="1932975" y="3299275"/>
              <a:ext cx="70675" cy="80600"/>
            </a:xfrm>
            <a:custGeom>
              <a:rect b="b" l="l" r="r" t="t"/>
              <a:pathLst>
                <a:path extrusionOk="0" h="3224" w="2827">
                  <a:moveTo>
                    <a:pt x="1590" y="0"/>
                  </a:moveTo>
                  <a:cubicBezTo>
                    <a:pt x="1370" y="0"/>
                    <a:pt x="1149" y="66"/>
                    <a:pt x="950" y="177"/>
                  </a:cubicBezTo>
                  <a:cubicBezTo>
                    <a:pt x="817" y="244"/>
                    <a:pt x="696" y="348"/>
                    <a:pt x="597" y="472"/>
                  </a:cubicBezTo>
                  <a:lnTo>
                    <a:pt x="597" y="472"/>
                  </a:lnTo>
                  <a:lnTo>
                    <a:pt x="597" y="66"/>
                  </a:lnTo>
                  <a:lnTo>
                    <a:pt x="1" y="66"/>
                  </a:lnTo>
                  <a:lnTo>
                    <a:pt x="1" y="3223"/>
                  </a:lnTo>
                  <a:lnTo>
                    <a:pt x="597" y="3223"/>
                  </a:lnTo>
                  <a:lnTo>
                    <a:pt x="597" y="1391"/>
                  </a:lnTo>
                  <a:cubicBezTo>
                    <a:pt x="597" y="1214"/>
                    <a:pt x="641" y="1082"/>
                    <a:pt x="707" y="949"/>
                  </a:cubicBezTo>
                  <a:cubicBezTo>
                    <a:pt x="774" y="839"/>
                    <a:pt x="884" y="729"/>
                    <a:pt x="994" y="662"/>
                  </a:cubicBezTo>
                  <a:cubicBezTo>
                    <a:pt x="1127" y="596"/>
                    <a:pt x="1259" y="552"/>
                    <a:pt x="1414" y="552"/>
                  </a:cubicBezTo>
                  <a:cubicBezTo>
                    <a:pt x="1657" y="552"/>
                    <a:pt x="1855" y="640"/>
                    <a:pt x="2010" y="795"/>
                  </a:cubicBezTo>
                  <a:cubicBezTo>
                    <a:pt x="2164" y="949"/>
                    <a:pt x="2231" y="1148"/>
                    <a:pt x="2231" y="1391"/>
                  </a:cubicBezTo>
                  <a:lnTo>
                    <a:pt x="2231" y="3223"/>
                  </a:lnTo>
                  <a:lnTo>
                    <a:pt x="2827" y="3223"/>
                  </a:lnTo>
                  <a:lnTo>
                    <a:pt x="2827" y="1259"/>
                  </a:lnTo>
                  <a:cubicBezTo>
                    <a:pt x="2827" y="1038"/>
                    <a:pt x="2783" y="839"/>
                    <a:pt x="2672" y="662"/>
                  </a:cubicBezTo>
                  <a:cubicBezTo>
                    <a:pt x="2562" y="464"/>
                    <a:pt x="2407" y="309"/>
                    <a:pt x="2231" y="177"/>
                  </a:cubicBezTo>
                  <a:cubicBezTo>
                    <a:pt x="2054" y="66"/>
                    <a:pt x="1833" y="0"/>
                    <a:pt x="159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30"/>
            <p:cNvSpPr/>
            <p:nvPr/>
          </p:nvSpPr>
          <p:spPr>
            <a:xfrm>
              <a:off x="2014675" y="3259525"/>
              <a:ext cx="70100" cy="120350"/>
            </a:xfrm>
            <a:custGeom>
              <a:rect b="b" l="l" r="r" t="t"/>
              <a:pathLst>
                <a:path extrusionOk="0" h="4814" w="2804">
                  <a:moveTo>
                    <a:pt x="1965" y="1"/>
                  </a:moveTo>
                  <a:cubicBezTo>
                    <a:pt x="1744" y="1"/>
                    <a:pt x="1523" y="67"/>
                    <a:pt x="1347" y="155"/>
                  </a:cubicBezTo>
                  <a:cubicBezTo>
                    <a:pt x="1170" y="266"/>
                    <a:pt x="1038" y="398"/>
                    <a:pt x="927" y="575"/>
                  </a:cubicBezTo>
                  <a:cubicBezTo>
                    <a:pt x="817" y="751"/>
                    <a:pt x="773" y="950"/>
                    <a:pt x="773" y="1193"/>
                  </a:cubicBezTo>
                  <a:lnTo>
                    <a:pt x="773" y="1656"/>
                  </a:lnTo>
                  <a:lnTo>
                    <a:pt x="0" y="1656"/>
                  </a:lnTo>
                  <a:lnTo>
                    <a:pt x="0" y="2208"/>
                  </a:lnTo>
                  <a:lnTo>
                    <a:pt x="773" y="2208"/>
                  </a:lnTo>
                  <a:lnTo>
                    <a:pt x="773" y="4813"/>
                  </a:lnTo>
                  <a:lnTo>
                    <a:pt x="1369" y="4813"/>
                  </a:lnTo>
                  <a:lnTo>
                    <a:pt x="1369" y="2208"/>
                  </a:lnTo>
                  <a:lnTo>
                    <a:pt x="2362" y="2208"/>
                  </a:lnTo>
                  <a:lnTo>
                    <a:pt x="2362" y="1656"/>
                  </a:lnTo>
                  <a:lnTo>
                    <a:pt x="1369" y="1656"/>
                  </a:lnTo>
                  <a:lnTo>
                    <a:pt x="1369" y="1193"/>
                  </a:lnTo>
                  <a:cubicBezTo>
                    <a:pt x="1369" y="994"/>
                    <a:pt x="1413" y="840"/>
                    <a:pt x="1523" y="729"/>
                  </a:cubicBezTo>
                  <a:cubicBezTo>
                    <a:pt x="1634" y="619"/>
                    <a:pt x="1788" y="575"/>
                    <a:pt x="1965" y="575"/>
                  </a:cubicBezTo>
                  <a:cubicBezTo>
                    <a:pt x="2075" y="575"/>
                    <a:pt x="2164" y="575"/>
                    <a:pt x="2230" y="619"/>
                  </a:cubicBezTo>
                  <a:cubicBezTo>
                    <a:pt x="2296" y="641"/>
                    <a:pt x="2362" y="707"/>
                    <a:pt x="2429" y="751"/>
                  </a:cubicBezTo>
                  <a:lnTo>
                    <a:pt x="2804" y="376"/>
                  </a:lnTo>
                  <a:cubicBezTo>
                    <a:pt x="2693" y="266"/>
                    <a:pt x="2583" y="155"/>
                    <a:pt x="2451" y="111"/>
                  </a:cubicBezTo>
                  <a:cubicBezTo>
                    <a:pt x="2318" y="45"/>
                    <a:pt x="2164" y="1"/>
                    <a:pt x="19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30"/>
            <p:cNvSpPr/>
            <p:nvPr/>
          </p:nvSpPr>
          <p:spPr>
            <a:xfrm>
              <a:off x="2085875" y="3299275"/>
              <a:ext cx="55750" cy="80600"/>
            </a:xfrm>
            <a:custGeom>
              <a:rect b="b" l="l" r="r" t="t"/>
              <a:pathLst>
                <a:path extrusionOk="0" h="3224" w="2230">
                  <a:moveTo>
                    <a:pt x="1457" y="0"/>
                  </a:moveTo>
                  <a:cubicBezTo>
                    <a:pt x="1104" y="0"/>
                    <a:pt x="839" y="133"/>
                    <a:pt x="640" y="353"/>
                  </a:cubicBezTo>
                  <a:cubicBezTo>
                    <a:pt x="625" y="375"/>
                    <a:pt x="610" y="396"/>
                    <a:pt x="596" y="419"/>
                  </a:cubicBezTo>
                  <a:lnTo>
                    <a:pt x="596" y="419"/>
                  </a:lnTo>
                  <a:lnTo>
                    <a:pt x="596" y="66"/>
                  </a:lnTo>
                  <a:lnTo>
                    <a:pt x="0" y="66"/>
                  </a:lnTo>
                  <a:lnTo>
                    <a:pt x="0" y="3223"/>
                  </a:lnTo>
                  <a:lnTo>
                    <a:pt x="596" y="3223"/>
                  </a:lnTo>
                  <a:lnTo>
                    <a:pt x="596" y="1413"/>
                  </a:lnTo>
                  <a:cubicBezTo>
                    <a:pt x="596" y="1126"/>
                    <a:pt x="662" y="927"/>
                    <a:pt x="817" y="773"/>
                  </a:cubicBezTo>
                  <a:cubicBezTo>
                    <a:pt x="949" y="640"/>
                    <a:pt x="1126" y="574"/>
                    <a:pt x="1347" y="574"/>
                  </a:cubicBezTo>
                  <a:cubicBezTo>
                    <a:pt x="1457" y="574"/>
                    <a:pt x="1545" y="574"/>
                    <a:pt x="1634" y="618"/>
                  </a:cubicBezTo>
                  <a:cubicBezTo>
                    <a:pt x="1700" y="640"/>
                    <a:pt x="1788" y="685"/>
                    <a:pt x="1854" y="773"/>
                  </a:cubicBezTo>
                  <a:lnTo>
                    <a:pt x="2230" y="353"/>
                  </a:lnTo>
                  <a:cubicBezTo>
                    <a:pt x="2119" y="243"/>
                    <a:pt x="2009" y="133"/>
                    <a:pt x="1876" y="89"/>
                  </a:cubicBezTo>
                  <a:cubicBezTo>
                    <a:pt x="1744" y="22"/>
                    <a:pt x="1612" y="0"/>
                    <a:pt x="14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30"/>
            <p:cNvSpPr/>
            <p:nvPr/>
          </p:nvSpPr>
          <p:spPr>
            <a:xfrm>
              <a:off x="2144925" y="3299275"/>
              <a:ext cx="79500" cy="82250"/>
            </a:xfrm>
            <a:custGeom>
              <a:rect b="b" l="l" r="r" t="t"/>
              <a:pathLst>
                <a:path extrusionOk="0" h="3290" w="3180">
                  <a:moveTo>
                    <a:pt x="1634" y="574"/>
                  </a:moveTo>
                  <a:cubicBezTo>
                    <a:pt x="1832" y="574"/>
                    <a:pt x="2009" y="618"/>
                    <a:pt x="2141" y="707"/>
                  </a:cubicBezTo>
                  <a:cubicBezTo>
                    <a:pt x="2296" y="795"/>
                    <a:pt x="2406" y="927"/>
                    <a:pt x="2495" y="1082"/>
                  </a:cubicBezTo>
                  <a:cubicBezTo>
                    <a:pt x="2583" y="1236"/>
                    <a:pt x="2627" y="1435"/>
                    <a:pt x="2627" y="1656"/>
                  </a:cubicBezTo>
                  <a:cubicBezTo>
                    <a:pt x="2627" y="1965"/>
                    <a:pt x="2539" y="2208"/>
                    <a:pt x="2340" y="2429"/>
                  </a:cubicBezTo>
                  <a:cubicBezTo>
                    <a:pt x="2164" y="2627"/>
                    <a:pt x="1921" y="2716"/>
                    <a:pt x="1634" y="2716"/>
                  </a:cubicBezTo>
                  <a:cubicBezTo>
                    <a:pt x="1435" y="2716"/>
                    <a:pt x="1258" y="2671"/>
                    <a:pt x="1104" y="2583"/>
                  </a:cubicBezTo>
                  <a:cubicBezTo>
                    <a:pt x="949" y="2495"/>
                    <a:pt x="817" y="2362"/>
                    <a:pt x="729" y="2208"/>
                  </a:cubicBezTo>
                  <a:cubicBezTo>
                    <a:pt x="662" y="2031"/>
                    <a:pt x="618" y="1855"/>
                    <a:pt x="618" y="1634"/>
                  </a:cubicBezTo>
                  <a:cubicBezTo>
                    <a:pt x="618" y="1435"/>
                    <a:pt x="662" y="1259"/>
                    <a:pt x="729" y="1082"/>
                  </a:cubicBezTo>
                  <a:cubicBezTo>
                    <a:pt x="817" y="927"/>
                    <a:pt x="949" y="795"/>
                    <a:pt x="1104" y="707"/>
                  </a:cubicBezTo>
                  <a:cubicBezTo>
                    <a:pt x="1258" y="618"/>
                    <a:pt x="1435" y="574"/>
                    <a:pt x="1634" y="574"/>
                  </a:cubicBezTo>
                  <a:close/>
                  <a:moveTo>
                    <a:pt x="1523" y="0"/>
                  </a:moveTo>
                  <a:cubicBezTo>
                    <a:pt x="1236" y="0"/>
                    <a:pt x="971" y="66"/>
                    <a:pt x="751" y="221"/>
                  </a:cubicBezTo>
                  <a:cubicBezTo>
                    <a:pt x="508" y="375"/>
                    <a:pt x="331" y="574"/>
                    <a:pt x="199" y="817"/>
                  </a:cubicBezTo>
                  <a:cubicBezTo>
                    <a:pt x="66" y="1060"/>
                    <a:pt x="0" y="1347"/>
                    <a:pt x="0" y="1656"/>
                  </a:cubicBezTo>
                  <a:cubicBezTo>
                    <a:pt x="0" y="1965"/>
                    <a:pt x="66" y="2230"/>
                    <a:pt x="199" y="2473"/>
                  </a:cubicBezTo>
                  <a:cubicBezTo>
                    <a:pt x="331" y="2738"/>
                    <a:pt x="508" y="2914"/>
                    <a:pt x="751" y="3069"/>
                  </a:cubicBezTo>
                  <a:cubicBezTo>
                    <a:pt x="994" y="3201"/>
                    <a:pt x="1236" y="3290"/>
                    <a:pt x="1523" y="3290"/>
                  </a:cubicBezTo>
                  <a:cubicBezTo>
                    <a:pt x="1766" y="3290"/>
                    <a:pt x="1987" y="3223"/>
                    <a:pt x="2186" y="3135"/>
                  </a:cubicBezTo>
                  <a:cubicBezTo>
                    <a:pt x="2340" y="3039"/>
                    <a:pt x="2477" y="2925"/>
                    <a:pt x="2583" y="2781"/>
                  </a:cubicBezTo>
                  <a:lnTo>
                    <a:pt x="2583" y="2781"/>
                  </a:lnTo>
                  <a:lnTo>
                    <a:pt x="2583" y="3223"/>
                  </a:lnTo>
                  <a:lnTo>
                    <a:pt x="3179" y="3223"/>
                  </a:lnTo>
                  <a:lnTo>
                    <a:pt x="3179" y="66"/>
                  </a:lnTo>
                  <a:lnTo>
                    <a:pt x="2583" y="66"/>
                  </a:lnTo>
                  <a:lnTo>
                    <a:pt x="2583" y="508"/>
                  </a:lnTo>
                  <a:lnTo>
                    <a:pt x="2583" y="508"/>
                  </a:lnTo>
                  <a:cubicBezTo>
                    <a:pt x="2477" y="359"/>
                    <a:pt x="2337" y="232"/>
                    <a:pt x="2164" y="155"/>
                  </a:cubicBezTo>
                  <a:cubicBezTo>
                    <a:pt x="1987" y="44"/>
                    <a:pt x="1766" y="0"/>
                    <a:pt x="15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30"/>
            <p:cNvSpPr/>
            <p:nvPr/>
          </p:nvSpPr>
          <p:spPr>
            <a:xfrm>
              <a:off x="2239300" y="3299275"/>
              <a:ext cx="60725" cy="82250"/>
            </a:xfrm>
            <a:custGeom>
              <a:rect b="b" l="l" r="r" t="t"/>
              <a:pathLst>
                <a:path extrusionOk="0" h="3290" w="2429">
                  <a:moveTo>
                    <a:pt x="1303" y="0"/>
                  </a:moveTo>
                  <a:cubicBezTo>
                    <a:pt x="1060" y="0"/>
                    <a:pt x="861" y="44"/>
                    <a:pt x="707" y="111"/>
                  </a:cubicBezTo>
                  <a:cubicBezTo>
                    <a:pt x="530" y="199"/>
                    <a:pt x="397" y="309"/>
                    <a:pt x="309" y="442"/>
                  </a:cubicBezTo>
                  <a:cubicBezTo>
                    <a:pt x="221" y="574"/>
                    <a:pt x="177" y="751"/>
                    <a:pt x="177" y="927"/>
                  </a:cubicBezTo>
                  <a:cubicBezTo>
                    <a:pt x="177" y="1126"/>
                    <a:pt x="221" y="1281"/>
                    <a:pt x="287" y="1391"/>
                  </a:cubicBezTo>
                  <a:cubicBezTo>
                    <a:pt x="375" y="1501"/>
                    <a:pt x="486" y="1590"/>
                    <a:pt x="618" y="1656"/>
                  </a:cubicBezTo>
                  <a:cubicBezTo>
                    <a:pt x="751" y="1722"/>
                    <a:pt x="883" y="1788"/>
                    <a:pt x="1016" y="1833"/>
                  </a:cubicBezTo>
                  <a:cubicBezTo>
                    <a:pt x="1170" y="1855"/>
                    <a:pt x="1303" y="1899"/>
                    <a:pt x="1435" y="1943"/>
                  </a:cubicBezTo>
                  <a:cubicBezTo>
                    <a:pt x="1545" y="1987"/>
                    <a:pt x="1656" y="2053"/>
                    <a:pt x="1744" y="2119"/>
                  </a:cubicBezTo>
                  <a:cubicBezTo>
                    <a:pt x="1832" y="2164"/>
                    <a:pt x="1854" y="2252"/>
                    <a:pt x="1854" y="2384"/>
                  </a:cubicBezTo>
                  <a:cubicBezTo>
                    <a:pt x="1854" y="2495"/>
                    <a:pt x="1810" y="2583"/>
                    <a:pt x="1722" y="2649"/>
                  </a:cubicBezTo>
                  <a:cubicBezTo>
                    <a:pt x="1612" y="2716"/>
                    <a:pt x="1457" y="2738"/>
                    <a:pt x="1280" y="2738"/>
                  </a:cubicBezTo>
                  <a:cubicBezTo>
                    <a:pt x="1104" y="2738"/>
                    <a:pt x="927" y="2716"/>
                    <a:pt x="773" y="2649"/>
                  </a:cubicBezTo>
                  <a:cubicBezTo>
                    <a:pt x="618" y="2561"/>
                    <a:pt x="486" y="2473"/>
                    <a:pt x="375" y="2318"/>
                  </a:cubicBezTo>
                  <a:lnTo>
                    <a:pt x="0" y="2716"/>
                  </a:lnTo>
                  <a:cubicBezTo>
                    <a:pt x="88" y="2826"/>
                    <a:pt x="199" y="2936"/>
                    <a:pt x="331" y="3025"/>
                  </a:cubicBezTo>
                  <a:cubicBezTo>
                    <a:pt x="464" y="3091"/>
                    <a:pt x="618" y="3157"/>
                    <a:pt x="773" y="3223"/>
                  </a:cubicBezTo>
                  <a:cubicBezTo>
                    <a:pt x="927" y="3267"/>
                    <a:pt x="1104" y="3290"/>
                    <a:pt x="1280" y="3290"/>
                  </a:cubicBezTo>
                  <a:cubicBezTo>
                    <a:pt x="1634" y="3290"/>
                    <a:pt x="1899" y="3201"/>
                    <a:pt x="2119" y="3025"/>
                  </a:cubicBezTo>
                  <a:cubicBezTo>
                    <a:pt x="2318" y="2848"/>
                    <a:pt x="2428" y="2627"/>
                    <a:pt x="2428" y="2318"/>
                  </a:cubicBezTo>
                  <a:cubicBezTo>
                    <a:pt x="2428" y="2119"/>
                    <a:pt x="2384" y="1965"/>
                    <a:pt x="2318" y="1855"/>
                  </a:cubicBezTo>
                  <a:cubicBezTo>
                    <a:pt x="2230" y="1722"/>
                    <a:pt x="2119" y="1634"/>
                    <a:pt x="1987" y="1568"/>
                  </a:cubicBezTo>
                  <a:cubicBezTo>
                    <a:pt x="1877" y="1501"/>
                    <a:pt x="1744" y="1435"/>
                    <a:pt x="1590" y="1391"/>
                  </a:cubicBezTo>
                  <a:cubicBezTo>
                    <a:pt x="1457" y="1347"/>
                    <a:pt x="1325" y="1325"/>
                    <a:pt x="1192" y="1281"/>
                  </a:cubicBezTo>
                  <a:cubicBezTo>
                    <a:pt x="1060" y="1236"/>
                    <a:pt x="949" y="1192"/>
                    <a:pt x="861" y="1126"/>
                  </a:cubicBezTo>
                  <a:cubicBezTo>
                    <a:pt x="795" y="1082"/>
                    <a:pt x="751" y="994"/>
                    <a:pt x="751" y="883"/>
                  </a:cubicBezTo>
                  <a:cubicBezTo>
                    <a:pt x="751" y="773"/>
                    <a:pt x="795" y="707"/>
                    <a:pt x="883" y="640"/>
                  </a:cubicBezTo>
                  <a:cubicBezTo>
                    <a:pt x="971" y="574"/>
                    <a:pt x="1104" y="552"/>
                    <a:pt x="1280" y="552"/>
                  </a:cubicBezTo>
                  <a:cubicBezTo>
                    <a:pt x="1435" y="552"/>
                    <a:pt x="1590" y="574"/>
                    <a:pt x="1722" y="640"/>
                  </a:cubicBezTo>
                  <a:cubicBezTo>
                    <a:pt x="1854" y="707"/>
                    <a:pt x="1965" y="795"/>
                    <a:pt x="2053" y="905"/>
                  </a:cubicBezTo>
                  <a:lnTo>
                    <a:pt x="2428" y="530"/>
                  </a:lnTo>
                  <a:cubicBezTo>
                    <a:pt x="2318" y="353"/>
                    <a:pt x="2141" y="221"/>
                    <a:pt x="1965" y="133"/>
                  </a:cubicBezTo>
                  <a:cubicBezTo>
                    <a:pt x="1766" y="44"/>
                    <a:pt x="1545" y="0"/>
                    <a:pt x="13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30"/>
            <p:cNvSpPr/>
            <p:nvPr/>
          </p:nvSpPr>
          <p:spPr>
            <a:xfrm>
              <a:off x="2309375" y="3267800"/>
              <a:ext cx="54125" cy="112075"/>
            </a:xfrm>
            <a:custGeom>
              <a:rect b="b" l="l" r="r" t="t"/>
              <a:pathLst>
                <a:path extrusionOk="0" h="4483" w="2165">
                  <a:moveTo>
                    <a:pt x="773" y="1"/>
                  </a:moveTo>
                  <a:lnTo>
                    <a:pt x="773" y="1325"/>
                  </a:lnTo>
                  <a:lnTo>
                    <a:pt x="1" y="1325"/>
                  </a:lnTo>
                  <a:lnTo>
                    <a:pt x="1" y="1877"/>
                  </a:lnTo>
                  <a:lnTo>
                    <a:pt x="773" y="1877"/>
                  </a:lnTo>
                  <a:lnTo>
                    <a:pt x="773" y="4482"/>
                  </a:lnTo>
                  <a:lnTo>
                    <a:pt x="1369" y="4482"/>
                  </a:lnTo>
                  <a:lnTo>
                    <a:pt x="1369" y="1877"/>
                  </a:lnTo>
                  <a:lnTo>
                    <a:pt x="2164" y="1877"/>
                  </a:lnTo>
                  <a:lnTo>
                    <a:pt x="2164" y="1325"/>
                  </a:lnTo>
                  <a:lnTo>
                    <a:pt x="1369" y="1325"/>
                  </a:lnTo>
                  <a:lnTo>
                    <a:pt x="136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30"/>
            <p:cNvSpPr/>
            <p:nvPr/>
          </p:nvSpPr>
          <p:spPr>
            <a:xfrm>
              <a:off x="2377825" y="3299275"/>
              <a:ext cx="55750" cy="80600"/>
            </a:xfrm>
            <a:custGeom>
              <a:rect b="b" l="l" r="r" t="t"/>
              <a:pathLst>
                <a:path extrusionOk="0" h="3224" w="2230">
                  <a:moveTo>
                    <a:pt x="1457" y="0"/>
                  </a:moveTo>
                  <a:cubicBezTo>
                    <a:pt x="1104" y="0"/>
                    <a:pt x="839" y="133"/>
                    <a:pt x="640" y="353"/>
                  </a:cubicBezTo>
                  <a:cubicBezTo>
                    <a:pt x="625" y="375"/>
                    <a:pt x="610" y="396"/>
                    <a:pt x="596" y="419"/>
                  </a:cubicBezTo>
                  <a:lnTo>
                    <a:pt x="596" y="419"/>
                  </a:lnTo>
                  <a:lnTo>
                    <a:pt x="596" y="66"/>
                  </a:lnTo>
                  <a:lnTo>
                    <a:pt x="0" y="66"/>
                  </a:lnTo>
                  <a:lnTo>
                    <a:pt x="0" y="3223"/>
                  </a:lnTo>
                  <a:lnTo>
                    <a:pt x="596" y="3223"/>
                  </a:lnTo>
                  <a:lnTo>
                    <a:pt x="596" y="1413"/>
                  </a:lnTo>
                  <a:cubicBezTo>
                    <a:pt x="596" y="1126"/>
                    <a:pt x="662" y="927"/>
                    <a:pt x="817" y="773"/>
                  </a:cubicBezTo>
                  <a:cubicBezTo>
                    <a:pt x="949" y="640"/>
                    <a:pt x="1126" y="574"/>
                    <a:pt x="1347" y="574"/>
                  </a:cubicBezTo>
                  <a:cubicBezTo>
                    <a:pt x="1457" y="574"/>
                    <a:pt x="1545" y="574"/>
                    <a:pt x="1634" y="618"/>
                  </a:cubicBezTo>
                  <a:cubicBezTo>
                    <a:pt x="1700" y="640"/>
                    <a:pt x="1788" y="685"/>
                    <a:pt x="1855" y="773"/>
                  </a:cubicBezTo>
                  <a:lnTo>
                    <a:pt x="2230" y="353"/>
                  </a:lnTo>
                  <a:cubicBezTo>
                    <a:pt x="2119" y="243"/>
                    <a:pt x="2009" y="133"/>
                    <a:pt x="1877" y="89"/>
                  </a:cubicBezTo>
                  <a:cubicBezTo>
                    <a:pt x="1744" y="22"/>
                    <a:pt x="1612" y="0"/>
                    <a:pt x="14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30"/>
            <p:cNvSpPr/>
            <p:nvPr/>
          </p:nvSpPr>
          <p:spPr>
            <a:xfrm>
              <a:off x="2442400" y="3300925"/>
              <a:ext cx="67350" cy="80600"/>
            </a:xfrm>
            <a:custGeom>
              <a:rect b="b" l="l" r="r" t="t"/>
              <a:pathLst>
                <a:path extrusionOk="0" h="3224" w="2694">
                  <a:moveTo>
                    <a:pt x="0" y="0"/>
                  </a:moveTo>
                  <a:lnTo>
                    <a:pt x="0" y="1833"/>
                  </a:lnTo>
                  <a:cubicBezTo>
                    <a:pt x="0" y="2098"/>
                    <a:pt x="44" y="2340"/>
                    <a:pt x="155" y="2561"/>
                  </a:cubicBezTo>
                  <a:cubicBezTo>
                    <a:pt x="287" y="2760"/>
                    <a:pt x="442" y="2914"/>
                    <a:pt x="640" y="3047"/>
                  </a:cubicBezTo>
                  <a:cubicBezTo>
                    <a:pt x="839" y="3157"/>
                    <a:pt x="1082" y="3224"/>
                    <a:pt x="1347" y="3224"/>
                  </a:cubicBezTo>
                  <a:cubicBezTo>
                    <a:pt x="1612" y="3224"/>
                    <a:pt x="1832" y="3157"/>
                    <a:pt x="2031" y="3047"/>
                  </a:cubicBezTo>
                  <a:cubicBezTo>
                    <a:pt x="2252" y="2914"/>
                    <a:pt x="2406" y="2760"/>
                    <a:pt x="2517" y="2561"/>
                  </a:cubicBezTo>
                  <a:cubicBezTo>
                    <a:pt x="2627" y="2340"/>
                    <a:pt x="2693" y="2098"/>
                    <a:pt x="2693" y="1833"/>
                  </a:cubicBezTo>
                  <a:lnTo>
                    <a:pt x="2693" y="0"/>
                  </a:lnTo>
                  <a:lnTo>
                    <a:pt x="2097" y="0"/>
                  </a:lnTo>
                  <a:lnTo>
                    <a:pt x="2097" y="1811"/>
                  </a:lnTo>
                  <a:cubicBezTo>
                    <a:pt x="2097" y="2076"/>
                    <a:pt x="2031" y="2274"/>
                    <a:pt x="1899" y="2429"/>
                  </a:cubicBezTo>
                  <a:cubicBezTo>
                    <a:pt x="1766" y="2561"/>
                    <a:pt x="1567" y="2650"/>
                    <a:pt x="1347" y="2650"/>
                  </a:cubicBezTo>
                  <a:cubicBezTo>
                    <a:pt x="1192" y="2650"/>
                    <a:pt x="1060" y="2605"/>
                    <a:pt x="949" y="2539"/>
                  </a:cubicBezTo>
                  <a:cubicBezTo>
                    <a:pt x="817" y="2473"/>
                    <a:pt x="729" y="2385"/>
                    <a:pt x="684" y="2252"/>
                  </a:cubicBezTo>
                  <a:cubicBezTo>
                    <a:pt x="618" y="2120"/>
                    <a:pt x="596" y="1987"/>
                    <a:pt x="596" y="1811"/>
                  </a:cubicBezTo>
                  <a:lnTo>
                    <a:pt x="59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30"/>
            <p:cNvSpPr/>
            <p:nvPr/>
          </p:nvSpPr>
          <p:spPr>
            <a:xfrm>
              <a:off x="2524625" y="3299275"/>
              <a:ext cx="71225" cy="82250"/>
            </a:xfrm>
            <a:custGeom>
              <a:rect b="b" l="l" r="r" t="t"/>
              <a:pathLst>
                <a:path extrusionOk="0" h="3290" w="2849">
                  <a:moveTo>
                    <a:pt x="1634" y="0"/>
                  </a:moveTo>
                  <a:cubicBezTo>
                    <a:pt x="1325" y="0"/>
                    <a:pt x="1038" y="66"/>
                    <a:pt x="795" y="221"/>
                  </a:cubicBezTo>
                  <a:cubicBezTo>
                    <a:pt x="552" y="353"/>
                    <a:pt x="354" y="552"/>
                    <a:pt x="199" y="795"/>
                  </a:cubicBezTo>
                  <a:cubicBezTo>
                    <a:pt x="67" y="1060"/>
                    <a:pt x="0" y="1325"/>
                    <a:pt x="0" y="1634"/>
                  </a:cubicBezTo>
                  <a:cubicBezTo>
                    <a:pt x="0" y="1943"/>
                    <a:pt x="67" y="2230"/>
                    <a:pt x="199" y="2473"/>
                  </a:cubicBezTo>
                  <a:cubicBezTo>
                    <a:pt x="354" y="2716"/>
                    <a:pt x="552" y="2914"/>
                    <a:pt x="795" y="3069"/>
                  </a:cubicBezTo>
                  <a:cubicBezTo>
                    <a:pt x="1038" y="3201"/>
                    <a:pt x="1325" y="3290"/>
                    <a:pt x="1634" y="3290"/>
                  </a:cubicBezTo>
                  <a:cubicBezTo>
                    <a:pt x="1877" y="3290"/>
                    <a:pt x="2098" y="3245"/>
                    <a:pt x="2318" y="3135"/>
                  </a:cubicBezTo>
                  <a:cubicBezTo>
                    <a:pt x="2517" y="3047"/>
                    <a:pt x="2694" y="2914"/>
                    <a:pt x="2848" y="2760"/>
                  </a:cubicBezTo>
                  <a:lnTo>
                    <a:pt x="2451" y="2362"/>
                  </a:lnTo>
                  <a:cubicBezTo>
                    <a:pt x="2362" y="2473"/>
                    <a:pt x="2230" y="2561"/>
                    <a:pt x="2098" y="2627"/>
                  </a:cubicBezTo>
                  <a:cubicBezTo>
                    <a:pt x="1965" y="2671"/>
                    <a:pt x="1811" y="2716"/>
                    <a:pt x="1634" y="2716"/>
                  </a:cubicBezTo>
                  <a:cubicBezTo>
                    <a:pt x="1435" y="2716"/>
                    <a:pt x="1259" y="2649"/>
                    <a:pt x="1104" y="2561"/>
                  </a:cubicBezTo>
                  <a:cubicBezTo>
                    <a:pt x="950" y="2473"/>
                    <a:pt x="839" y="2340"/>
                    <a:pt x="751" y="2186"/>
                  </a:cubicBezTo>
                  <a:cubicBezTo>
                    <a:pt x="663" y="2031"/>
                    <a:pt x="618" y="1855"/>
                    <a:pt x="618" y="1634"/>
                  </a:cubicBezTo>
                  <a:cubicBezTo>
                    <a:pt x="618" y="1435"/>
                    <a:pt x="663" y="1259"/>
                    <a:pt x="751" y="1082"/>
                  </a:cubicBezTo>
                  <a:cubicBezTo>
                    <a:pt x="839" y="927"/>
                    <a:pt x="950" y="817"/>
                    <a:pt x="1104" y="729"/>
                  </a:cubicBezTo>
                  <a:cubicBezTo>
                    <a:pt x="1259" y="618"/>
                    <a:pt x="1435" y="574"/>
                    <a:pt x="1634" y="574"/>
                  </a:cubicBezTo>
                  <a:cubicBezTo>
                    <a:pt x="1811" y="574"/>
                    <a:pt x="1965" y="618"/>
                    <a:pt x="2098" y="662"/>
                  </a:cubicBezTo>
                  <a:cubicBezTo>
                    <a:pt x="2230" y="729"/>
                    <a:pt x="2362" y="817"/>
                    <a:pt x="2451" y="927"/>
                  </a:cubicBezTo>
                  <a:lnTo>
                    <a:pt x="2848" y="530"/>
                  </a:lnTo>
                  <a:cubicBezTo>
                    <a:pt x="2694" y="353"/>
                    <a:pt x="2517" y="221"/>
                    <a:pt x="2318" y="133"/>
                  </a:cubicBezTo>
                  <a:cubicBezTo>
                    <a:pt x="2098" y="44"/>
                    <a:pt x="1877" y="0"/>
                    <a:pt x="16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30"/>
            <p:cNvSpPr/>
            <p:nvPr/>
          </p:nvSpPr>
          <p:spPr>
            <a:xfrm>
              <a:off x="2602450" y="3267800"/>
              <a:ext cx="53550" cy="112075"/>
            </a:xfrm>
            <a:custGeom>
              <a:rect b="b" l="l" r="r" t="t"/>
              <a:pathLst>
                <a:path extrusionOk="0" h="4483" w="2142">
                  <a:moveTo>
                    <a:pt x="773" y="1"/>
                  </a:moveTo>
                  <a:lnTo>
                    <a:pt x="773" y="1325"/>
                  </a:lnTo>
                  <a:lnTo>
                    <a:pt x="0" y="1325"/>
                  </a:lnTo>
                  <a:lnTo>
                    <a:pt x="0" y="1877"/>
                  </a:lnTo>
                  <a:lnTo>
                    <a:pt x="773" y="1877"/>
                  </a:lnTo>
                  <a:lnTo>
                    <a:pt x="773" y="4482"/>
                  </a:lnTo>
                  <a:lnTo>
                    <a:pt x="1369" y="4482"/>
                  </a:lnTo>
                  <a:lnTo>
                    <a:pt x="1369" y="1877"/>
                  </a:lnTo>
                  <a:lnTo>
                    <a:pt x="2141" y="1877"/>
                  </a:lnTo>
                  <a:lnTo>
                    <a:pt x="2141" y="1325"/>
                  </a:lnTo>
                  <a:lnTo>
                    <a:pt x="1369" y="1325"/>
                  </a:lnTo>
                  <a:lnTo>
                    <a:pt x="136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30"/>
            <p:cNvSpPr/>
            <p:nvPr/>
          </p:nvSpPr>
          <p:spPr>
            <a:xfrm>
              <a:off x="2668675" y="3300925"/>
              <a:ext cx="67350" cy="80600"/>
            </a:xfrm>
            <a:custGeom>
              <a:rect b="b" l="l" r="r" t="t"/>
              <a:pathLst>
                <a:path extrusionOk="0" h="3224" w="2694">
                  <a:moveTo>
                    <a:pt x="0" y="0"/>
                  </a:moveTo>
                  <a:lnTo>
                    <a:pt x="0" y="1833"/>
                  </a:lnTo>
                  <a:cubicBezTo>
                    <a:pt x="0" y="2098"/>
                    <a:pt x="44" y="2340"/>
                    <a:pt x="177" y="2561"/>
                  </a:cubicBezTo>
                  <a:cubicBezTo>
                    <a:pt x="287" y="2760"/>
                    <a:pt x="442" y="2914"/>
                    <a:pt x="640" y="3047"/>
                  </a:cubicBezTo>
                  <a:cubicBezTo>
                    <a:pt x="861" y="3157"/>
                    <a:pt x="1082" y="3224"/>
                    <a:pt x="1347" y="3224"/>
                  </a:cubicBezTo>
                  <a:cubicBezTo>
                    <a:pt x="1612" y="3224"/>
                    <a:pt x="1832" y="3157"/>
                    <a:pt x="2031" y="3047"/>
                  </a:cubicBezTo>
                  <a:cubicBezTo>
                    <a:pt x="2252" y="2914"/>
                    <a:pt x="2406" y="2760"/>
                    <a:pt x="2517" y="2561"/>
                  </a:cubicBezTo>
                  <a:cubicBezTo>
                    <a:pt x="2627" y="2340"/>
                    <a:pt x="2693" y="2098"/>
                    <a:pt x="2693" y="1833"/>
                  </a:cubicBezTo>
                  <a:lnTo>
                    <a:pt x="2693" y="0"/>
                  </a:lnTo>
                  <a:lnTo>
                    <a:pt x="2097" y="0"/>
                  </a:lnTo>
                  <a:lnTo>
                    <a:pt x="2097" y="1811"/>
                  </a:lnTo>
                  <a:cubicBezTo>
                    <a:pt x="2097" y="2076"/>
                    <a:pt x="2031" y="2274"/>
                    <a:pt x="1899" y="2429"/>
                  </a:cubicBezTo>
                  <a:cubicBezTo>
                    <a:pt x="1766" y="2561"/>
                    <a:pt x="1590" y="2650"/>
                    <a:pt x="1347" y="2650"/>
                  </a:cubicBezTo>
                  <a:cubicBezTo>
                    <a:pt x="1192" y="2650"/>
                    <a:pt x="1060" y="2605"/>
                    <a:pt x="949" y="2539"/>
                  </a:cubicBezTo>
                  <a:cubicBezTo>
                    <a:pt x="817" y="2473"/>
                    <a:pt x="729" y="2385"/>
                    <a:pt x="684" y="2252"/>
                  </a:cubicBezTo>
                  <a:cubicBezTo>
                    <a:pt x="618" y="2120"/>
                    <a:pt x="596" y="1987"/>
                    <a:pt x="596" y="1811"/>
                  </a:cubicBezTo>
                  <a:lnTo>
                    <a:pt x="59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30"/>
            <p:cNvSpPr/>
            <p:nvPr/>
          </p:nvSpPr>
          <p:spPr>
            <a:xfrm>
              <a:off x="2755875" y="3299275"/>
              <a:ext cx="56300" cy="80600"/>
            </a:xfrm>
            <a:custGeom>
              <a:rect b="b" l="l" r="r" t="t"/>
              <a:pathLst>
                <a:path extrusionOk="0" h="3224" w="2252">
                  <a:moveTo>
                    <a:pt x="1457" y="0"/>
                  </a:moveTo>
                  <a:cubicBezTo>
                    <a:pt x="1104" y="0"/>
                    <a:pt x="839" y="133"/>
                    <a:pt x="662" y="353"/>
                  </a:cubicBezTo>
                  <a:cubicBezTo>
                    <a:pt x="639" y="382"/>
                    <a:pt x="617" y="412"/>
                    <a:pt x="596" y="444"/>
                  </a:cubicBezTo>
                  <a:lnTo>
                    <a:pt x="596" y="444"/>
                  </a:lnTo>
                  <a:lnTo>
                    <a:pt x="596" y="66"/>
                  </a:lnTo>
                  <a:lnTo>
                    <a:pt x="0" y="66"/>
                  </a:lnTo>
                  <a:lnTo>
                    <a:pt x="0" y="3223"/>
                  </a:lnTo>
                  <a:lnTo>
                    <a:pt x="596" y="3223"/>
                  </a:lnTo>
                  <a:lnTo>
                    <a:pt x="596" y="1413"/>
                  </a:lnTo>
                  <a:cubicBezTo>
                    <a:pt x="596" y="1126"/>
                    <a:pt x="662" y="927"/>
                    <a:pt x="817" y="773"/>
                  </a:cubicBezTo>
                  <a:cubicBezTo>
                    <a:pt x="949" y="640"/>
                    <a:pt x="1126" y="574"/>
                    <a:pt x="1347" y="574"/>
                  </a:cubicBezTo>
                  <a:cubicBezTo>
                    <a:pt x="1457" y="574"/>
                    <a:pt x="1545" y="574"/>
                    <a:pt x="1634" y="618"/>
                  </a:cubicBezTo>
                  <a:cubicBezTo>
                    <a:pt x="1722" y="640"/>
                    <a:pt x="1788" y="685"/>
                    <a:pt x="1854" y="773"/>
                  </a:cubicBezTo>
                  <a:lnTo>
                    <a:pt x="2252" y="353"/>
                  </a:lnTo>
                  <a:cubicBezTo>
                    <a:pt x="2141" y="243"/>
                    <a:pt x="2009" y="133"/>
                    <a:pt x="1877" y="89"/>
                  </a:cubicBezTo>
                  <a:cubicBezTo>
                    <a:pt x="1766" y="22"/>
                    <a:pt x="1612" y="0"/>
                    <a:pt x="14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30"/>
            <p:cNvSpPr/>
            <p:nvPr/>
          </p:nvSpPr>
          <p:spPr>
            <a:xfrm>
              <a:off x="2814925" y="3299275"/>
              <a:ext cx="77275" cy="82250"/>
            </a:xfrm>
            <a:custGeom>
              <a:rect b="b" l="l" r="r" t="t"/>
              <a:pathLst>
                <a:path extrusionOk="0" h="3290" w="3091">
                  <a:moveTo>
                    <a:pt x="1612" y="552"/>
                  </a:moveTo>
                  <a:cubicBezTo>
                    <a:pt x="1788" y="552"/>
                    <a:pt x="1965" y="596"/>
                    <a:pt x="2097" y="685"/>
                  </a:cubicBezTo>
                  <a:cubicBezTo>
                    <a:pt x="2230" y="751"/>
                    <a:pt x="2340" y="883"/>
                    <a:pt x="2406" y="1016"/>
                  </a:cubicBezTo>
                  <a:cubicBezTo>
                    <a:pt x="2467" y="1121"/>
                    <a:pt x="2506" y="1236"/>
                    <a:pt x="2525" y="1369"/>
                  </a:cubicBezTo>
                  <a:lnTo>
                    <a:pt x="597" y="1369"/>
                  </a:lnTo>
                  <a:cubicBezTo>
                    <a:pt x="618" y="1257"/>
                    <a:pt x="655" y="1151"/>
                    <a:pt x="707" y="1060"/>
                  </a:cubicBezTo>
                  <a:cubicBezTo>
                    <a:pt x="795" y="905"/>
                    <a:pt x="905" y="773"/>
                    <a:pt x="1060" y="685"/>
                  </a:cubicBezTo>
                  <a:cubicBezTo>
                    <a:pt x="1214" y="596"/>
                    <a:pt x="1391" y="552"/>
                    <a:pt x="1612" y="552"/>
                  </a:cubicBezTo>
                  <a:close/>
                  <a:moveTo>
                    <a:pt x="1612" y="0"/>
                  </a:moveTo>
                  <a:cubicBezTo>
                    <a:pt x="1303" y="0"/>
                    <a:pt x="1038" y="66"/>
                    <a:pt x="795" y="221"/>
                  </a:cubicBezTo>
                  <a:cubicBezTo>
                    <a:pt x="552" y="353"/>
                    <a:pt x="353" y="552"/>
                    <a:pt x="199" y="795"/>
                  </a:cubicBezTo>
                  <a:cubicBezTo>
                    <a:pt x="66" y="1060"/>
                    <a:pt x="0" y="1325"/>
                    <a:pt x="0" y="1634"/>
                  </a:cubicBezTo>
                  <a:cubicBezTo>
                    <a:pt x="0" y="1943"/>
                    <a:pt x="66" y="2230"/>
                    <a:pt x="221" y="2473"/>
                  </a:cubicBezTo>
                  <a:cubicBezTo>
                    <a:pt x="353" y="2738"/>
                    <a:pt x="552" y="2914"/>
                    <a:pt x="817" y="3069"/>
                  </a:cubicBezTo>
                  <a:cubicBezTo>
                    <a:pt x="1060" y="3201"/>
                    <a:pt x="1347" y="3290"/>
                    <a:pt x="1656" y="3290"/>
                  </a:cubicBezTo>
                  <a:cubicBezTo>
                    <a:pt x="1899" y="3290"/>
                    <a:pt x="2142" y="3245"/>
                    <a:pt x="2340" y="3135"/>
                  </a:cubicBezTo>
                  <a:cubicBezTo>
                    <a:pt x="2561" y="3047"/>
                    <a:pt x="2760" y="2914"/>
                    <a:pt x="2914" y="2738"/>
                  </a:cubicBezTo>
                  <a:lnTo>
                    <a:pt x="2517" y="2340"/>
                  </a:lnTo>
                  <a:cubicBezTo>
                    <a:pt x="2406" y="2473"/>
                    <a:pt x="2296" y="2561"/>
                    <a:pt x="2142" y="2627"/>
                  </a:cubicBezTo>
                  <a:cubicBezTo>
                    <a:pt x="1987" y="2693"/>
                    <a:pt x="1833" y="2716"/>
                    <a:pt x="1656" y="2716"/>
                  </a:cubicBezTo>
                  <a:cubicBezTo>
                    <a:pt x="1435" y="2716"/>
                    <a:pt x="1259" y="2671"/>
                    <a:pt x="1082" y="2583"/>
                  </a:cubicBezTo>
                  <a:cubicBezTo>
                    <a:pt x="927" y="2495"/>
                    <a:pt x="795" y="2362"/>
                    <a:pt x="707" y="2208"/>
                  </a:cubicBezTo>
                  <a:cubicBezTo>
                    <a:pt x="652" y="2099"/>
                    <a:pt x="614" y="1981"/>
                    <a:pt x="593" y="1855"/>
                  </a:cubicBezTo>
                  <a:lnTo>
                    <a:pt x="3069" y="1855"/>
                  </a:lnTo>
                  <a:cubicBezTo>
                    <a:pt x="3069" y="1788"/>
                    <a:pt x="3091" y="1744"/>
                    <a:pt x="3091" y="1700"/>
                  </a:cubicBezTo>
                  <a:cubicBezTo>
                    <a:pt x="3091" y="1634"/>
                    <a:pt x="3091" y="1590"/>
                    <a:pt x="3091" y="1546"/>
                  </a:cubicBezTo>
                  <a:cubicBezTo>
                    <a:pt x="3091" y="1259"/>
                    <a:pt x="3025" y="994"/>
                    <a:pt x="2914" y="751"/>
                  </a:cubicBezTo>
                  <a:cubicBezTo>
                    <a:pt x="2782" y="508"/>
                    <a:pt x="2605" y="331"/>
                    <a:pt x="2384" y="199"/>
                  </a:cubicBezTo>
                  <a:cubicBezTo>
                    <a:pt x="2164" y="66"/>
                    <a:pt x="1899" y="0"/>
                    <a:pt x="16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30"/>
            <p:cNvSpPr/>
            <p:nvPr/>
          </p:nvSpPr>
          <p:spPr>
            <a:xfrm>
              <a:off x="2000875" y="3448275"/>
              <a:ext cx="79500" cy="82250"/>
            </a:xfrm>
            <a:custGeom>
              <a:rect b="b" l="l" r="r" t="t"/>
              <a:pathLst>
                <a:path extrusionOk="0" h="3290" w="3180">
                  <a:moveTo>
                    <a:pt x="1634" y="575"/>
                  </a:moveTo>
                  <a:cubicBezTo>
                    <a:pt x="1833" y="575"/>
                    <a:pt x="2009" y="619"/>
                    <a:pt x="2142" y="707"/>
                  </a:cubicBezTo>
                  <a:cubicBezTo>
                    <a:pt x="2296" y="795"/>
                    <a:pt x="2407" y="928"/>
                    <a:pt x="2495" y="1082"/>
                  </a:cubicBezTo>
                  <a:cubicBezTo>
                    <a:pt x="2583" y="1237"/>
                    <a:pt x="2627" y="1436"/>
                    <a:pt x="2627" y="1656"/>
                  </a:cubicBezTo>
                  <a:cubicBezTo>
                    <a:pt x="2627" y="1965"/>
                    <a:pt x="2539" y="2208"/>
                    <a:pt x="2340" y="2429"/>
                  </a:cubicBezTo>
                  <a:cubicBezTo>
                    <a:pt x="2164" y="2628"/>
                    <a:pt x="1921" y="2716"/>
                    <a:pt x="1634" y="2716"/>
                  </a:cubicBezTo>
                  <a:cubicBezTo>
                    <a:pt x="1435" y="2716"/>
                    <a:pt x="1259" y="2672"/>
                    <a:pt x="1104" y="2584"/>
                  </a:cubicBezTo>
                  <a:cubicBezTo>
                    <a:pt x="950" y="2495"/>
                    <a:pt x="817" y="2363"/>
                    <a:pt x="729" y="2208"/>
                  </a:cubicBezTo>
                  <a:cubicBezTo>
                    <a:pt x="663" y="2032"/>
                    <a:pt x="618" y="1855"/>
                    <a:pt x="618" y="1634"/>
                  </a:cubicBezTo>
                  <a:cubicBezTo>
                    <a:pt x="618" y="1436"/>
                    <a:pt x="663" y="1259"/>
                    <a:pt x="729" y="1082"/>
                  </a:cubicBezTo>
                  <a:cubicBezTo>
                    <a:pt x="817" y="928"/>
                    <a:pt x="950" y="795"/>
                    <a:pt x="1104" y="707"/>
                  </a:cubicBezTo>
                  <a:cubicBezTo>
                    <a:pt x="1259" y="619"/>
                    <a:pt x="1435" y="575"/>
                    <a:pt x="1634" y="575"/>
                  </a:cubicBezTo>
                  <a:close/>
                  <a:moveTo>
                    <a:pt x="1524" y="1"/>
                  </a:moveTo>
                  <a:cubicBezTo>
                    <a:pt x="1237" y="1"/>
                    <a:pt x="972" y="67"/>
                    <a:pt x="751" y="221"/>
                  </a:cubicBezTo>
                  <a:cubicBezTo>
                    <a:pt x="508" y="376"/>
                    <a:pt x="331" y="575"/>
                    <a:pt x="199" y="817"/>
                  </a:cubicBezTo>
                  <a:cubicBezTo>
                    <a:pt x="67" y="1060"/>
                    <a:pt x="0" y="1347"/>
                    <a:pt x="0" y="1656"/>
                  </a:cubicBezTo>
                  <a:cubicBezTo>
                    <a:pt x="0" y="1965"/>
                    <a:pt x="67" y="2230"/>
                    <a:pt x="199" y="2473"/>
                  </a:cubicBezTo>
                  <a:cubicBezTo>
                    <a:pt x="331" y="2738"/>
                    <a:pt x="508" y="2915"/>
                    <a:pt x="751" y="3069"/>
                  </a:cubicBezTo>
                  <a:cubicBezTo>
                    <a:pt x="994" y="3202"/>
                    <a:pt x="1237" y="3290"/>
                    <a:pt x="1524" y="3290"/>
                  </a:cubicBezTo>
                  <a:cubicBezTo>
                    <a:pt x="1766" y="3290"/>
                    <a:pt x="1987" y="3224"/>
                    <a:pt x="2186" y="3135"/>
                  </a:cubicBezTo>
                  <a:cubicBezTo>
                    <a:pt x="2340" y="3039"/>
                    <a:pt x="2477" y="2926"/>
                    <a:pt x="2583" y="2781"/>
                  </a:cubicBezTo>
                  <a:lnTo>
                    <a:pt x="2583" y="2781"/>
                  </a:lnTo>
                  <a:lnTo>
                    <a:pt x="2583" y="3224"/>
                  </a:lnTo>
                  <a:lnTo>
                    <a:pt x="3179" y="3224"/>
                  </a:lnTo>
                  <a:lnTo>
                    <a:pt x="3179" y="67"/>
                  </a:lnTo>
                  <a:lnTo>
                    <a:pt x="2583" y="67"/>
                  </a:lnTo>
                  <a:lnTo>
                    <a:pt x="2583" y="509"/>
                  </a:lnTo>
                  <a:lnTo>
                    <a:pt x="2583" y="509"/>
                  </a:lnTo>
                  <a:cubicBezTo>
                    <a:pt x="2477" y="360"/>
                    <a:pt x="2337" y="232"/>
                    <a:pt x="2164" y="155"/>
                  </a:cubicBezTo>
                  <a:cubicBezTo>
                    <a:pt x="1987" y="45"/>
                    <a:pt x="1766" y="1"/>
                    <a:pt x="15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30"/>
            <p:cNvSpPr/>
            <p:nvPr/>
          </p:nvSpPr>
          <p:spPr>
            <a:xfrm>
              <a:off x="2100200" y="3449925"/>
              <a:ext cx="67375" cy="80600"/>
            </a:xfrm>
            <a:custGeom>
              <a:rect b="b" l="l" r="r" t="t"/>
              <a:pathLst>
                <a:path extrusionOk="0" h="3224" w="2695">
                  <a:moveTo>
                    <a:pt x="1" y="1"/>
                  </a:moveTo>
                  <a:lnTo>
                    <a:pt x="1" y="1833"/>
                  </a:lnTo>
                  <a:cubicBezTo>
                    <a:pt x="1" y="2098"/>
                    <a:pt x="45" y="2341"/>
                    <a:pt x="178" y="2562"/>
                  </a:cubicBezTo>
                  <a:cubicBezTo>
                    <a:pt x="288" y="2760"/>
                    <a:pt x="442" y="2915"/>
                    <a:pt x="641" y="3047"/>
                  </a:cubicBezTo>
                  <a:cubicBezTo>
                    <a:pt x="862" y="3158"/>
                    <a:pt x="1083" y="3224"/>
                    <a:pt x="1348" y="3224"/>
                  </a:cubicBezTo>
                  <a:cubicBezTo>
                    <a:pt x="1613" y="3224"/>
                    <a:pt x="1855" y="3158"/>
                    <a:pt x="2054" y="3047"/>
                  </a:cubicBezTo>
                  <a:cubicBezTo>
                    <a:pt x="2253" y="2915"/>
                    <a:pt x="2407" y="2760"/>
                    <a:pt x="2518" y="2562"/>
                  </a:cubicBezTo>
                  <a:cubicBezTo>
                    <a:pt x="2628" y="2341"/>
                    <a:pt x="2694" y="2098"/>
                    <a:pt x="2694" y="1833"/>
                  </a:cubicBezTo>
                  <a:lnTo>
                    <a:pt x="2694" y="1"/>
                  </a:lnTo>
                  <a:lnTo>
                    <a:pt x="2098" y="1"/>
                  </a:lnTo>
                  <a:lnTo>
                    <a:pt x="2098" y="1811"/>
                  </a:lnTo>
                  <a:cubicBezTo>
                    <a:pt x="2098" y="2076"/>
                    <a:pt x="2032" y="2275"/>
                    <a:pt x="1899" y="2429"/>
                  </a:cubicBezTo>
                  <a:cubicBezTo>
                    <a:pt x="1767" y="2562"/>
                    <a:pt x="1590" y="2650"/>
                    <a:pt x="1348" y="2650"/>
                  </a:cubicBezTo>
                  <a:cubicBezTo>
                    <a:pt x="1193" y="2650"/>
                    <a:pt x="1061" y="2606"/>
                    <a:pt x="950" y="2540"/>
                  </a:cubicBezTo>
                  <a:cubicBezTo>
                    <a:pt x="840" y="2473"/>
                    <a:pt x="752" y="2385"/>
                    <a:pt x="685" y="2253"/>
                  </a:cubicBezTo>
                  <a:cubicBezTo>
                    <a:pt x="619" y="2120"/>
                    <a:pt x="597" y="1988"/>
                    <a:pt x="597" y="1811"/>
                  </a:cubicBezTo>
                  <a:lnTo>
                    <a:pt x="59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30"/>
            <p:cNvSpPr/>
            <p:nvPr/>
          </p:nvSpPr>
          <p:spPr>
            <a:xfrm>
              <a:off x="2180225" y="3416825"/>
              <a:ext cx="53575" cy="112050"/>
            </a:xfrm>
            <a:custGeom>
              <a:rect b="b" l="l" r="r" t="t"/>
              <a:pathLst>
                <a:path extrusionOk="0" h="4482" w="2143">
                  <a:moveTo>
                    <a:pt x="774" y="0"/>
                  </a:moveTo>
                  <a:lnTo>
                    <a:pt x="774" y="1325"/>
                  </a:lnTo>
                  <a:lnTo>
                    <a:pt x="1" y="1325"/>
                  </a:lnTo>
                  <a:lnTo>
                    <a:pt x="1" y="1877"/>
                  </a:lnTo>
                  <a:lnTo>
                    <a:pt x="774" y="1877"/>
                  </a:lnTo>
                  <a:lnTo>
                    <a:pt x="774" y="4482"/>
                  </a:lnTo>
                  <a:lnTo>
                    <a:pt x="1370" y="4482"/>
                  </a:lnTo>
                  <a:lnTo>
                    <a:pt x="1370" y="1877"/>
                  </a:lnTo>
                  <a:lnTo>
                    <a:pt x="2142" y="1877"/>
                  </a:lnTo>
                  <a:lnTo>
                    <a:pt x="2142" y="1325"/>
                  </a:lnTo>
                  <a:lnTo>
                    <a:pt x="1370" y="1325"/>
                  </a:lnTo>
                  <a:lnTo>
                    <a:pt x="137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30"/>
            <p:cNvSpPr/>
            <p:nvPr/>
          </p:nvSpPr>
          <p:spPr>
            <a:xfrm>
              <a:off x="2240950" y="3448275"/>
              <a:ext cx="82250" cy="82250"/>
            </a:xfrm>
            <a:custGeom>
              <a:rect b="b" l="l" r="r" t="t"/>
              <a:pathLst>
                <a:path extrusionOk="0" h="3290" w="3290">
                  <a:moveTo>
                    <a:pt x="1634" y="575"/>
                  </a:moveTo>
                  <a:cubicBezTo>
                    <a:pt x="1833" y="575"/>
                    <a:pt x="2009" y="619"/>
                    <a:pt x="2164" y="729"/>
                  </a:cubicBezTo>
                  <a:cubicBezTo>
                    <a:pt x="2318" y="817"/>
                    <a:pt x="2429" y="928"/>
                    <a:pt x="2517" y="1082"/>
                  </a:cubicBezTo>
                  <a:cubicBezTo>
                    <a:pt x="2627" y="1259"/>
                    <a:pt x="2671" y="1436"/>
                    <a:pt x="2671" y="1634"/>
                  </a:cubicBezTo>
                  <a:cubicBezTo>
                    <a:pt x="2671" y="1833"/>
                    <a:pt x="2627" y="2032"/>
                    <a:pt x="2539" y="2186"/>
                  </a:cubicBezTo>
                  <a:cubicBezTo>
                    <a:pt x="2451" y="2341"/>
                    <a:pt x="2318" y="2473"/>
                    <a:pt x="2164" y="2561"/>
                  </a:cubicBezTo>
                  <a:cubicBezTo>
                    <a:pt x="2009" y="2650"/>
                    <a:pt x="1833" y="2716"/>
                    <a:pt x="1634" y="2716"/>
                  </a:cubicBezTo>
                  <a:cubicBezTo>
                    <a:pt x="1435" y="2716"/>
                    <a:pt x="1259" y="2650"/>
                    <a:pt x="1104" y="2561"/>
                  </a:cubicBezTo>
                  <a:cubicBezTo>
                    <a:pt x="950" y="2473"/>
                    <a:pt x="839" y="2341"/>
                    <a:pt x="751" y="2186"/>
                  </a:cubicBezTo>
                  <a:cubicBezTo>
                    <a:pt x="663" y="2032"/>
                    <a:pt x="618" y="1833"/>
                    <a:pt x="618" y="1634"/>
                  </a:cubicBezTo>
                  <a:cubicBezTo>
                    <a:pt x="618" y="1436"/>
                    <a:pt x="663" y="1259"/>
                    <a:pt x="751" y="1082"/>
                  </a:cubicBezTo>
                  <a:cubicBezTo>
                    <a:pt x="839" y="928"/>
                    <a:pt x="950" y="817"/>
                    <a:pt x="1104" y="729"/>
                  </a:cubicBezTo>
                  <a:cubicBezTo>
                    <a:pt x="1259" y="619"/>
                    <a:pt x="1435" y="575"/>
                    <a:pt x="1634" y="575"/>
                  </a:cubicBezTo>
                  <a:close/>
                  <a:moveTo>
                    <a:pt x="1634" y="1"/>
                  </a:moveTo>
                  <a:cubicBezTo>
                    <a:pt x="1325" y="1"/>
                    <a:pt x="1060" y="67"/>
                    <a:pt x="795" y="221"/>
                  </a:cubicBezTo>
                  <a:cubicBezTo>
                    <a:pt x="552" y="376"/>
                    <a:pt x="354" y="575"/>
                    <a:pt x="221" y="817"/>
                  </a:cubicBezTo>
                  <a:cubicBezTo>
                    <a:pt x="67" y="1060"/>
                    <a:pt x="0" y="1325"/>
                    <a:pt x="0" y="1634"/>
                  </a:cubicBezTo>
                  <a:cubicBezTo>
                    <a:pt x="0" y="1943"/>
                    <a:pt x="67" y="2230"/>
                    <a:pt x="221" y="2473"/>
                  </a:cubicBezTo>
                  <a:cubicBezTo>
                    <a:pt x="354" y="2716"/>
                    <a:pt x="552" y="2915"/>
                    <a:pt x="795" y="3069"/>
                  </a:cubicBezTo>
                  <a:cubicBezTo>
                    <a:pt x="1060" y="3202"/>
                    <a:pt x="1325" y="3290"/>
                    <a:pt x="1634" y="3290"/>
                  </a:cubicBezTo>
                  <a:cubicBezTo>
                    <a:pt x="1943" y="3290"/>
                    <a:pt x="2230" y="3202"/>
                    <a:pt x="2473" y="3069"/>
                  </a:cubicBezTo>
                  <a:cubicBezTo>
                    <a:pt x="2716" y="2915"/>
                    <a:pt x="2914" y="2716"/>
                    <a:pt x="3069" y="2473"/>
                  </a:cubicBezTo>
                  <a:cubicBezTo>
                    <a:pt x="3201" y="2230"/>
                    <a:pt x="3290" y="1943"/>
                    <a:pt x="3290" y="1634"/>
                  </a:cubicBezTo>
                  <a:cubicBezTo>
                    <a:pt x="3290" y="1325"/>
                    <a:pt x="3201" y="1060"/>
                    <a:pt x="3069" y="795"/>
                  </a:cubicBezTo>
                  <a:cubicBezTo>
                    <a:pt x="2914" y="553"/>
                    <a:pt x="2716" y="354"/>
                    <a:pt x="2473" y="221"/>
                  </a:cubicBezTo>
                  <a:cubicBezTo>
                    <a:pt x="2230" y="67"/>
                    <a:pt x="1943" y="1"/>
                    <a:pt x="16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30"/>
            <p:cNvSpPr/>
            <p:nvPr/>
          </p:nvSpPr>
          <p:spPr>
            <a:xfrm>
              <a:off x="2339725" y="3448275"/>
              <a:ext cx="121450" cy="80600"/>
            </a:xfrm>
            <a:custGeom>
              <a:rect b="b" l="l" r="r" t="t"/>
              <a:pathLst>
                <a:path extrusionOk="0" h="3224" w="4858">
                  <a:moveTo>
                    <a:pt x="1546" y="1"/>
                  </a:moveTo>
                  <a:cubicBezTo>
                    <a:pt x="1325" y="1"/>
                    <a:pt x="1105" y="45"/>
                    <a:pt x="928" y="155"/>
                  </a:cubicBezTo>
                  <a:cubicBezTo>
                    <a:pt x="796" y="221"/>
                    <a:pt x="689" y="324"/>
                    <a:pt x="597" y="446"/>
                  </a:cubicBezTo>
                  <a:lnTo>
                    <a:pt x="597" y="446"/>
                  </a:lnTo>
                  <a:lnTo>
                    <a:pt x="597" y="67"/>
                  </a:lnTo>
                  <a:lnTo>
                    <a:pt x="1" y="67"/>
                  </a:lnTo>
                  <a:lnTo>
                    <a:pt x="1" y="3224"/>
                  </a:lnTo>
                  <a:lnTo>
                    <a:pt x="597" y="3224"/>
                  </a:lnTo>
                  <a:lnTo>
                    <a:pt x="597" y="1303"/>
                  </a:lnTo>
                  <a:cubicBezTo>
                    <a:pt x="597" y="1149"/>
                    <a:pt x="641" y="1016"/>
                    <a:pt x="707" y="906"/>
                  </a:cubicBezTo>
                  <a:cubicBezTo>
                    <a:pt x="774" y="795"/>
                    <a:pt x="862" y="707"/>
                    <a:pt x="972" y="663"/>
                  </a:cubicBezTo>
                  <a:cubicBezTo>
                    <a:pt x="1105" y="597"/>
                    <a:pt x="1215" y="553"/>
                    <a:pt x="1370" y="553"/>
                  </a:cubicBezTo>
                  <a:cubicBezTo>
                    <a:pt x="1590" y="553"/>
                    <a:pt x="1767" y="619"/>
                    <a:pt x="1899" y="773"/>
                  </a:cubicBezTo>
                  <a:cubicBezTo>
                    <a:pt x="2054" y="906"/>
                    <a:pt x="2120" y="1082"/>
                    <a:pt x="2120" y="1325"/>
                  </a:cubicBezTo>
                  <a:lnTo>
                    <a:pt x="2120" y="3224"/>
                  </a:lnTo>
                  <a:lnTo>
                    <a:pt x="2716" y="3224"/>
                  </a:lnTo>
                  <a:lnTo>
                    <a:pt x="2716" y="1303"/>
                  </a:lnTo>
                  <a:cubicBezTo>
                    <a:pt x="2716" y="1149"/>
                    <a:pt x="2760" y="1016"/>
                    <a:pt x="2827" y="906"/>
                  </a:cubicBezTo>
                  <a:cubicBezTo>
                    <a:pt x="2893" y="795"/>
                    <a:pt x="2981" y="707"/>
                    <a:pt x="3114" y="663"/>
                  </a:cubicBezTo>
                  <a:cubicBezTo>
                    <a:pt x="3224" y="597"/>
                    <a:pt x="3356" y="553"/>
                    <a:pt x="3511" y="553"/>
                  </a:cubicBezTo>
                  <a:cubicBezTo>
                    <a:pt x="3710" y="553"/>
                    <a:pt x="3886" y="619"/>
                    <a:pt x="4041" y="773"/>
                  </a:cubicBezTo>
                  <a:cubicBezTo>
                    <a:pt x="4173" y="906"/>
                    <a:pt x="4262" y="1082"/>
                    <a:pt x="4262" y="1325"/>
                  </a:cubicBezTo>
                  <a:lnTo>
                    <a:pt x="4262" y="3224"/>
                  </a:lnTo>
                  <a:lnTo>
                    <a:pt x="4858" y="3224"/>
                  </a:lnTo>
                  <a:lnTo>
                    <a:pt x="4858" y="1193"/>
                  </a:lnTo>
                  <a:cubicBezTo>
                    <a:pt x="4858" y="950"/>
                    <a:pt x="4791" y="729"/>
                    <a:pt x="4681" y="553"/>
                  </a:cubicBezTo>
                  <a:cubicBezTo>
                    <a:pt x="4593" y="376"/>
                    <a:pt x="4438" y="244"/>
                    <a:pt x="4262" y="155"/>
                  </a:cubicBezTo>
                  <a:cubicBezTo>
                    <a:pt x="4085" y="45"/>
                    <a:pt x="3864" y="1"/>
                    <a:pt x="3643" y="1"/>
                  </a:cubicBezTo>
                  <a:cubicBezTo>
                    <a:pt x="3423" y="1"/>
                    <a:pt x="3224" y="45"/>
                    <a:pt x="3025" y="155"/>
                  </a:cubicBezTo>
                  <a:cubicBezTo>
                    <a:pt x="2849" y="244"/>
                    <a:pt x="2694" y="398"/>
                    <a:pt x="2584" y="575"/>
                  </a:cubicBezTo>
                  <a:cubicBezTo>
                    <a:pt x="2582" y="577"/>
                    <a:pt x="2580" y="579"/>
                    <a:pt x="2579" y="581"/>
                  </a:cubicBezTo>
                  <a:lnTo>
                    <a:pt x="2579" y="581"/>
                  </a:lnTo>
                  <a:cubicBezTo>
                    <a:pt x="2573" y="571"/>
                    <a:pt x="2568" y="562"/>
                    <a:pt x="2562" y="553"/>
                  </a:cubicBezTo>
                  <a:cubicBezTo>
                    <a:pt x="2451" y="376"/>
                    <a:pt x="2319" y="244"/>
                    <a:pt x="2142" y="155"/>
                  </a:cubicBezTo>
                  <a:cubicBezTo>
                    <a:pt x="1966" y="45"/>
                    <a:pt x="1767" y="1"/>
                    <a:pt x="15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" name="Google Shape;342;p30"/>
            <p:cNvSpPr/>
            <p:nvPr/>
          </p:nvSpPr>
          <p:spPr>
            <a:xfrm>
              <a:off x="2476050" y="3448275"/>
              <a:ext cx="80050" cy="82250"/>
            </a:xfrm>
            <a:custGeom>
              <a:rect b="b" l="l" r="r" t="t"/>
              <a:pathLst>
                <a:path extrusionOk="0" h="3290" w="3202">
                  <a:moveTo>
                    <a:pt x="1634" y="575"/>
                  </a:moveTo>
                  <a:cubicBezTo>
                    <a:pt x="1833" y="575"/>
                    <a:pt x="2010" y="619"/>
                    <a:pt x="2164" y="707"/>
                  </a:cubicBezTo>
                  <a:cubicBezTo>
                    <a:pt x="2319" y="795"/>
                    <a:pt x="2429" y="928"/>
                    <a:pt x="2517" y="1082"/>
                  </a:cubicBezTo>
                  <a:cubicBezTo>
                    <a:pt x="2584" y="1237"/>
                    <a:pt x="2628" y="1436"/>
                    <a:pt x="2628" y="1656"/>
                  </a:cubicBezTo>
                  <a:cubicBezTo>
                    <a:pt x="2628" y="1965"/>
                    <a:pt x="2539" y="2208"/>
                    <a:pt x="2363" y="2429"/>
                  </a:cubicBezTo>
                  <a:cubicBezTo>
                    <a:pt x="2186" y="2628"/>
                    <a:pt x="1943" y="2716"/>
                    <a:pt x="1656" y="2716"/>
                  </a:cubicBezTo>
                  <a:cubicBezTo>
                    <a:pt x="1458" y="2716"/>
                    <a:pt x="1281" y="2672"/>
                    <a:pt x="1127" y="2584"/>
                  </a:cubicBezTo>
                  <a:cubicBezTo>
                    <a:pt x="972" y="2495"/>
                    <a:pt x="840" y="2363"/>
                    <a:pt x="751" y="2208"/>
                  </a:cubicBezTo>
                  <a:cubicBezTo>
                    <a:pt x="663" y="2032"/>
                    <a:pt x="619" y="1855"/>
                    <a:pt x="619" y="1634"/>
                  </a:cubicBezTo>
                  <a:cubicBezTo>
                    <a:pt x="619" y="1436"/>
                    <a:pt x="663" y="1259"/>
                    <a:pt x="751" y="1082"/>
                  </a:cubicBezTo>
                  <a:cubicBezTo>
                    <a:pt x="840" y="928"/>
                    <a:pt x="950" y="795"/>
                    <a:pt x="1104" y="707"/>
                  </a:cubicBezTo>
                  <a:cubicBezTo>
                    <a:pt x="1259" y="619"/>
                    <a:pt x="1436" y="575"/>
                    <a:pt x="1634" y="575"/>
                  </a:cubicBezTo>
                  <a:close/>
                  <a:moveTo>
                    <a:pt x="1546" y="1"/>
                  </a:moveTo>
                  <a:cubicBezTo>
                    <a:pt x="1259" y="1"/>
                    <a:pt x="994" y="67"/>
                    <a:pt x="751" y="221"/>
                  </a:cubicBezTo>
                  <a:cubicBezTo>
                    <a:pt x="530" y="376"/>
                    <a:pt x="354" y="575"/>
                    <a:pt x="199" y="817"/>
                  </a:cubicBezTo>
                  <a:cubicBezTo>
                    <a:pt x="67" y="1060"/>
                    <a:pt x="1" y="1347"/>
                    <a:pt x="1" y="1656"/>
                  </a:cubicBezTo>
                  <a:cubicBezTo>
                    <a:pt x="1" y="1965"/>
                    <a:pt x="67" y="2230"/>
                    <a:pt x="199" y="2473"/>
                  </a:cubicBezTo>
                  <a:cubicBezTo>
                    <a:pt x="354" y="2738"/>
                    <a:pt x="530" y="2915"/>
                    <a:pt x="773" y="3069"/>
                  </a:cubicBezTo>
                  <a:cubicBezTo>
                    <a:pt x="994" y="3202"/>
                    <a:pt x="1259" y="3290"/>
                    <a:pt x="1546" y="3290"/>
                  </a:cubicBezTo>
                  <a:cubicBezTo>
                    <a:pt x="1789" y="3290"/>
                    <a:pt x="2010" y="3224"/>
                    <a:pt x="2186" y="3135"/>
                  </a:cubicBezTo>
                  <a:cubicBezTo>
                    <a:pt x="2348" y="3046"/>
                    <a:pt x="2480" y="2941"/>
                    <a:pt x="2584" y="2810"/>
                  </a:cubicBezTo>
                  <a:lnTo>
                    <a:pt x="2584" y="2810"/>
                  </a:lnTo>
                  <a:lnTo>
                    <a:pt x="2584" y="3224"/>
                  </a:lnTo>
                  <a:lnTo>
                    <a:pt x="3202" y="3224"/>
                  </a:lnTo>
                  <a:lnTo>
                    <a:pt x="3202" y="67"/>
                  </a:lnTo>
                  <a:lnTo>
                    <a:pt x="2584" y="67"/>
                  </a:lnTo>
                  <a:lnTo>
                    <a:pt x="2584" y="491"/>
                  </a:lnTo>
                  <a:lnTo>
                    <a:pt x="2584" y="491"/>
                  </a:lnTo>
                  <a:cubicBezTo>
                    <a:pt x="2467" y="350"/>
                    <a:pt x="2334" y="229"/>
                    <a:pt x="2186" y="155"/>
                  </a:cubicBezTo>
                  <a:cubicBezTo>
                    <a:pt x="1987" y="45"/>
                    <a:pt x="1789" y="1"/>
                    <a:pt x="15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30"/>
            <p:cNvSpPr/>
            <p:nvPr/>
          </p:nvSpPr>
          <p:spPr>
            <a:xfrm>
              <a:off x="2569875" y="3416825"/>
              <a:ext cx="53550" cy="112050"/>
            </a:xfrm>
            <a:custGeom>
              <a:rect b="b" l="l" r="r" t="t"/>
              <a:pathLst>
                <a:path extrusionOk="0" h="4482" w="2142">
                  <a:moveTo>
                    <a:pt x="773" y="0"/>
                  </a:moveTo>
                  <a:lnTo>
                    <a:pt x="773" y="1325"/>
                  </a:lnTo>
                  <a:lnTo>
                    <a:pt x="1" y="1325"/>
                  </a:lnTo>
                  <a:lnTo>
                    <a:pt x="1" y="1877"/>
                  </a:lnTo>
                  <a:lnTo>
                    <a:pt x="773" y="1877"/>
                  </a:lnTo>
                  <a:lnTo>
                    <a:pt x="773" y="4482"/>
                  </a:lnTo>
                  <a:lnTo>
                    <a:pt x="1369" y="4482"/>
                  </a:lnTo>
                  <a:lnTo>
                    <a:pt x="1369" y="1877"/>
                  </a:lnTo>
                  <a:lnTo>
                    <a:pt x="2142" y="1877"/>
                  </a:lnTo>
                  <a:lnTo>
                    <a:pt x="2142" y="1325"/>
                  </a:lnTo>
                  <a:lnTo>
                    <a:pt x="1369" y="1325"/>
                  </a:lnTo>
                  <a:lnTo>
                    <a:pt x="136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30"/>
            <p:cNvSpPr/>
            <p:nvPr/>
          </p:nvSpPr>
          <p:spPr>
            <a:xfrm>
              <a:off x="2630575" y="3448275"/>
              <a:ext cx="82275" cy="82250"/>
            </a:xfrm>
            <a:custGeom>
              <a:rect b="b" l="l" r="r" t="t"/>
              <a:pathLst>
                <a:path extrusionOk="0" h="3290" w="3291">
                  <a:moveTo>
                    <a:pt x="1634" y="575"/>
                  </a:moveTo>
                  <a:cubicBezTo>
                    <a:pt x="1833" y="575"/>
                    <a:pt x="2010" y="619"/>
                    <a:pt x="2164" y="729"/>
                  </a:cubicBezTo>
                  <a:cubicBezTo>
                    <a:pt x="2319" y="817"/>
                    <a:pt x="2451" y="928"/>
                    <a:pt x="2540" y="1082"/>
                  </a:cubicBezTo>
                  <a:cubicBezTo>
                    <a:pt x="2628" y="1259"/>
                    <a:pt x="2672" y="1436"/>
                    <a:pt x="2672" y="1634"/>
                  </a:cubicBezTo>
                  <a:cubicBezTo>
                    <a:pt x="2672" y="1833"/>
                    <a:pt x="2628" y="2032"/>
                    <a:pt x="2540" y="2186"/>
                  </a:cubicBezTo>
                  <a:cubicBezTo>
                    <a:pt x="2451" y="2341"/>
                    <a:pt x="2319" y="2473"/>
                    <a:pt x="2164" y="2561"/>
                  </a:cubicBezTo>
                  <a:cubicBezTo>
                    <a:pt x="2010" y="2650"/>
                    <a:pt x="1833" y="2716"/>
                    <a:pt x="1634" y="2716"/>
                  </a:cubicBezTo>
                  <a:cubicBezTo>
                    <a:pt x="1436" y="2716"/>
                    <a:pt x="1259" y="2650"/>
                    <a:pt x="1105" y="2561"/>
                  </a:cubicBezTo>
                  <a:cubicBezTo>
                    <a:pt x="950" y="2473"/>
                    <a:pt x="840" y="2341"/>
                    <a:pt x="751" y="2186"/>
                  </a:cubicBezTo>
                  <a:cubicBezTo>
                    <a:pt x="663" y="2032"/>
                    <a:pt x="619" y="1833"/>
                    <a:pt x="619" y="1634"/>
                  </a:cubicBezTo>
                  <a:cubicBezTo>
                    <a:pt x="619" y="1436"/>
                    <a:pt x="663" y="1259"/>
                    <a:pt x="751" y="1082"/>
                  </a:cubicBezTo>
                  <a:cubicBezTo>
                    <a:pt x="840" y="928"/>
                    <a:pt x="950" y="817"/>
                    <a:pt x="1105" y="729"/>
                  </a:cubicBezTo>
                  <a:cubicBezTo>
                    <a:pt x="1259" y="619"/>
                    <a:pt x="1436" y="575"/>
                    <a:pt x="1634" y="575"/>
                  </a:cubicBezTo>
                  <a:close/>
                  <a:moveTo>
                    <a:pt x="1634" y="1"/>
                  </a:moveTo>
                  <a:cubicBezTo>
                    <a:pt x="1325" y="1"/>
                    <a:pt x="1061" y="67"/>
                    <a:pt x="818" y="221"/>
                  </a:cubicBezTo>
                  <a:cubicBezTo>
                    <a:pt x="553" y="376"/>
                    <a:pt x="376" y="575"/>
                    <a:pt x="222" y="817"/>
                  </a:cubicBezTo>
                  <a:cubicBezTo>
                    <a:pt x="67" y="1060"/>
                    <a:pt x="1" y="1325"/>
                    <a:pt x="1" y="1634"/>
                  </a:cubicBezTo>
                  <a:cubicBezTo>
                    <a:pt x="1" y="1943"/>
                    <a:pt x="67" y="2230"/>
                    <a:pt x="222" y="2473"/>
                  </a:cubicBezTo>
                  <a:cubicBezTo>
                    <a:pt x="376" y="2716"/>
                    <a:pt x="553" y="2915"/>
                    <a:pt x="818" y="3069"/>
                  </a:cubicBezTo>
                  <a:cubicBezTo>
                    <a:pt x="1061" y="3202"/>
                    <a:pt x="1325" y="3290"/>
                    <a:pt x="1634" y="3290"/>
                  </a:cubicBezTo>
                  <a:cubicBezTo>
                    <a:pt x="1944" y="3290"/>
                    <a:pt x="2231" y="3202"/>
                    <a:pt x="2473" y="3069"/>
                  </a:cubicBezTo>
                  <a:cubicBezTo>
                    <a:pt x="2716" y="2915"/>
                    <a:pt x="2915" y="2716"/>
                    <a:pt x="3069" y="2473"/>
                  </a:cubicBezTo>
                  <a:cubicBezTo>
                    <a:pt x="3224" y="2230"/>
                    <a:pt x="3290" y="1943"/>
                    <a:pt x="3290" y="1634"/>
                  </a:cubicBezTo>
                  <a:cubicBezTo>
                    <a:pt x="3290" y="1325"/>
                    <a:pt x="3224" y="1060"/>
                    <a:pt x="3069" y="795"/>
                  </a:cubicBezTo>
                  <a:cubicBezTo>
                    <a:pt x="2915" y="553"/>
                    <a:pt x="2716" y="354"/>
                    <a:pt x="2473" y="221"/>
                  </a:cubicBezTo>
                  <a:cubicBezTo>
                    <a:pt x="2231" y="67"/>
                    <a:pt x="1944" y="1"/>
                    <a:pt x="16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30"/>
            <p:cNvSpPr/>
            <p:nvPr/>
          </p:nvSpPr>
          <p:spPr>
            <a:xfrm>
              <a:off x="2729375" y="3448275"/>
              <a:ext cx="56325" cy="80600"/>
            </a:xfrm>
            <a:custGeom>
              <a:rect b="b" l="l" r="r" t="t"/>
              <a:pathLst>
                <a:path extrusionOk="0" h="3224" w="2253">
                  <a:moveTo>
                    <a:pt x="1457" y="1"/>
                  </a:moveTo>
                  <a:cubicBezTo>
                    <a:pt x="1104" y="1"/>
                    <a:pt x="839" y="133"/>
                    <a:pt x="663" y="354"/>
                  </a:cubicBezTo>
                  <a:cubicBezTo>
                    <a:pt x="639" y="383"/>
                    <a:pt x="617" y="413"/>
                    <a:pt x="597" y="444"/>
                  </a:cubicBezTo>
                  <a:lnTo>
                    <a:pt x="597" y="444"/>
                  </a:lnTo>
                  <a:lnTo>
                    <a:pt x="597" y="67"/>
                  </a:lnTo>
                  <a:lnTo>
                    <a:pt x="0" y="67"/>
                  </a:lnTo>
                  <a:lnTo>
                    <a:pt x="0" y="3224"/>
                  </a:lnTo>
                  <a:lnTo>
                    <a:pt x="597" y="3224"/>
                  </a:lnTo>
                  <a:lnTo>
                    <a:pt x="597" y="1414"/>
                  </a:lnTo>
                  <a:cubicBezTo>
                    <a:pt x="597" y="1127"/>
                    <a:pt x="663" y="928"/>
                    <a:pt x="817" y="773"/>
                  </a:cubicBezTo>
                  <a:cubicBezTo>
                    <a:pt x="950" y="641"/>
                    <a:pt x="1126" y="575"/>
                    <a:pt x="1347" y="575"/>
                  </a:cubicBezTo>
                  <a:cubicBezTo>
                    <a:pt x="1457" y="575"/>
                    <a:pt x="1546" y="575"/>
                    <a:pt x="1634" y="619"/>
                  </a:cubicBezTo>
                  <a:cubicBezTo>
                    <a:pt x="1722" y="641"/>
                    <a:pt x="1789" y="685"/>
                    <a:pt x="1855" y="773"/>
                  </a:cubicBezTo>
                  <a:lnTo>
                    <a:pt x="2252" y="354"/>
                  </a:lnTo>
                  <a:cubicBezTo>
                    <a:pt x="2142" y="244"/>
                    <a:pt x="2009" y="133"/>
                    <a:pt x="1877" y="89"/>
                  </a:cubicBezTo>
                  <a:cubicBezTo>
                    <a:pt x="1767" y="23"/>
                    <a:pt x="1612" y="1"/>
                    <a:pt x="14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30"/>
            <p:cNvSpPr/>
            <p:nvPr/>
          </p:nvSpPr>
          <p:spPr>
            <a:xfrm>
              <a:off x="2263575" y="3813625"/>
              <a:ext cx="105425" cy="115375"/>
            </a:xfrm>
            <a:custGeom>
              <a:rect b="b" l="l" r="r" t="t"/>
              <a:pathLst>
                <a:path extrusionOk="0" h="4615" w="4217">
                  <a:moveTo>
                    <a:pt x="2108" y="1032"/>
                  </a:moveTo>
                  <a:lnTo>
                    <a:pt x="2900" y="3025"/>
                  </a:lnTo>
                  <a:lnTo>
                    <a:pt x="1304" y="3025"/>
                  </a:lnTo>
                  <a:lnTo>
                    <a:pt x="2108" y="1032"/>
                  </a:lnTo>
                  <a:close/>
                  <a:moveTo>
                    <a:pt x="1877" y="1"/>
                  </a:moveTo>
                  <a:lnTo>
                    <a:pt x="0" y="4615"/>
                  </a:lnTo>
                  <a:lnTo>
                    <a:pt x="663" y="4615"/>
                  </a:lnTo>
                  <a:lnTo>
                    <a:pt x="1081" y="3577"/>
                  </a:lnTo>
                  <a:lnTo>
                    <a:pt x="3120" y="3577"/>
                  </a:lnTo>
                  <a:lnTo>
                    <a:pt x="3533" y="4615"/>
                  </a:lnTo>
                  <a:lnTo>
                    <a:pt x="4217" y="4615"/>
                  </a:lnTo>
                  <a:lnTo>
                    <a:pt x="234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30"/>
            <p:cNvSpPr/>
            <p:nvPr/>
          </p:nvSpPr>
          <p:spPr>
            <a:xfrm>
              <a:off x="2372850" y="3813625"/>
              <a:ext cx="104875" cy="115375"/>
            </a:xfrm>
            <a:custGeom>
              <a:rect b="b" l="l" r="r" t="t"/>
              <a:pathLst>
                <a:path extrusionOk="0" h="4615" w="4195">
                  <a:moveTo>
                    <a:pt x="2098" y="1007"/>
                  </a:moveTo>
                  <a:lnTo>
                    <a:pt x="2900" y="3025"/>
                  </a:lnTo>
                  <a:lnTo>
                    <a:pt x="1295" y="3025"/>
                  </a:lnTo>
                  <a:lnTo>
                    <a:pt x="2098" y="1007"/>
                  </a:lnTo>
                  <a:close/>
                  <a:moveTo>
                    <a:pt x="1877" y="1"/>
                  </a:moveTo>
                  <a:lnTo>
                    <a:pt x="0" y="4615"/>
                  </a:lnTo>
                  <a:lnTo>
                    <a:pt x="663" y="4615"/>
                  </a:lnTo>
                  <a:lnTo>
                    <a:pt x="1075" y="3577"/>
                  </a:lnTo>
                  <a:lnTo>
                    <a:pt x="3120" y="3577"/>
                  </a:lnTo>
                  <a:lnTo>
                    <a:pt x="3533" y="4615"/>
                  </a:lnTo>
                  <a:lnTo>
                    <a:pt x="4195" y="4615"/>
                  </a:lnTo>
                  <a:lnTo>
                    <a:pt x="231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30"/>
            <p:cNvSpPr/>
            <p:nvPr/>
          </p:nvSpPr>
          <p:spPr>
            <a:xfrm>
              <a:off x="2494825" y="3813625"/>
              <a:ext cx="16025" cy="115375"/>
            </a:xfrm>
            <a:custGeom>
              <a:rect b="b" l="l" r="r" t="t"/>
              <a:pathLst>
                <a:path extrusionOk="0" h="4615" w="641">
                  <a:moveTo>
                    <a:pt x="0" y="1"/>
                  </a:moveTo>
                  <a:lnTo>
                    <a:pt x="0" y="4615"/>
                  </a:lnTo>
                  <a:lnTo>
                    <a:pt x="640" y="4615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30"/>
            <p:cNvSpPr/>
            <p:nvPr/>
          </p:nvSpPr>
          <p:spPr>
            <a:xfrm>
              <a:off x="1994800" y="4274475"/>
              <a:ext cx="101025" cy="115375"/>
            </a:xfrm>
            <a:custGeom>
              <a:rect b="b" l="l" r="r" t="t"/>
              <a:pathLst>
                <a:path extrusionOk="0" h="4615" w="4041">
                  <a:moveTo>
                    <a:pt x="1700" y="574"/>
                  </a:moveTo>
                  <a:cubicBezTo>
                    <a:pt x="2031" y="574"/>
                    <a:pt x="2318" y="662"/>
                    <a:pt x="2583" y="795"/>
                  </a:cubicBezTo>
                  <a:cubicBezTo>
                    <a:pt x="2848" y="949"/>
                    <a:pt x="3047" y="1148"/>
                    <a:pt x="3179" y="1413"/>
                  </a:cubicBezTo>
                  <a:cubicBezTo>
                    <a:pt x="3334" y="1678"/>
                    <a:pt x="3400" y="1965"/>
                    <a:pt x="3400" y="2296"/>
                  </a:cubicBezTo>
                  <a:cubicBezTo>
                    <a:pt x="3400" y="2649"/>
                    <a:pt x="3334" y="2936"/>
                    <a:pt x="3179" y="3201"/>
                  </a:cubicBezTo>
                  <a:cubicBezTo>
                    <a:pt x="3047" y="3466"/>
                    <a:pt x="2848" y="3665"/>
                    <a:pt x="2583" y="3819"/>
                  </a:cubicBezTo>
                  <a:cubicBezTo>
                    <a:pt x="2341" y="3974"/>
                    <a:pt x="2031" y="4040"/>
                    <a:pt x="1700" y="4040"/>
                  </a:cubicBezTo>
                  <a:lnTo>
                    <a:pt x="619" y="4040"/>
                  </a:lnTo>
                  <a:lnTo>
                    <a:pt x="619" y="574"/>
                  </a:lnTo>
                  <a:close/>
                  <a:moveTo>
                    <a:pt x="0" y="0"/>
                  </a:moveTo>
                  <a:lnTo>
                    <a:pt x="0" y="4614"/>
                  </a:lnTo>
                  <a:lnTo>
                    <a:pt x="1722" y="4614"/>
                  </a:lnTo>
                  <a:cubicBezTo>
                    <a:pt x="2054" y="4614"/>
                    <a:pt x="2363" y="4548"/>
                    <a:pt x="2650" y="4437"/>
                  </a:cubicBezTo>
                  <a:cubicBezTo>
                    <a:pt x="2937" y="4327"/>
                    <a:pt x="3179" y="4150"/>
                    <a:pt x="3378" y="3952"/>
                  </a:cubicBezTo>
                  <a:cubicBezTo>
                    <a:pt x="3599" y="3753"/>
                    <a:pt x="3753" y="3510"/>
                    <a:pt x="3864" y="3223"/>
                  </a:cubicBezTo>
                  <a:cubicBezTo>
                    <a:pt x="3996" y="2936"/>
                    <a:pt x="4040" y="2627"/>
                    <a:pt x="4040" y="2318"/>
                  </a:cubicBezTo>
                  <a:cubicBezTo>
                    <a:pt x="4040" y="1987"/>
                    <a:pt x="3996" y="1678"/>
                    <a:pt x="3864" y="1391"/>
                  </a:cubicBezTo>
                  <a:cubicBezTo>
                    <a:pt x="3753" y="1126"/>
                    <a:pt x="3599" y="883"/>
                    <a:pt x="3378" y="662"/>
                  </a:cubicBezTo>
                  <a:cubicBezTo>
                    <a:pt x="3179" y="464"/>
                    <a:pt x="2914" y="287"/>
                    <a:pt x="2628" y="177"/>
                  </a:cubicBezTo>
                  <a:cubicBezTo>
                    <a:pt x="2363" y="66"/>
                    <a:pt x="2054" y="0"/>
                    <a:pt x="17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30"/>
            <p:cNvSpPr/>
            <p:nvPr/>
          </p:nvSpPr>
          <p:spPr>
            <a:xfrm>
              <a:off x="2112900" y="4276125"/>
              <a:ext cx="18800" cy="113725"/>
            </a:xfrm>
            <a:custGeom>
              <a:rect b="b" l="l" r="r" t="t"/>
              <a:pathLst>
                <a:path extrusionOk="0" h="4549" w="752">
                  <a:moveTo>
                    <a:pt x="376" y="0"/>
                  </a:moveTo>
                  <a:cubicBezTo>
                    <a:pt x="266" y="0"/>
                    <a:pt x="177" y="45"/>
                    <a:pt x="111" y="111"/>
                  </a:cubicBezTo>
                  <a:cubicBezTo>
                    <a:pt x="45" y="177"/>
                    <a:pt x="1" y="265"/>
                    <a:pt x="1" y="376"/>
                  </a:cubicBezTo>
                  <a:cubicBezTo>
                    <a:pt x="1" y="486"/>
                    <a:pt x="45" y="574"/>
                    <a:pt x="111" y="663"/>
                  </a:cubicBezTo>
                  <a:cubicBezTo>
                    <a:pt x="177" y="729"/>
                    <a:pt x="266" y="773"/>
                    <a:pt x="376" y="773"/>
                  </a:cubicBezTo>
                  <a:cubicBezTo>
                    <a:pt x="486" y="773"/>
                    <a:pt x="575" y="729"/>
                    <a:pt x="663" y="663"/>
                  </a:cubicBezTo>
                  <a:cubicBezTo>
                    <a:pt x="729" y="574"/>
                    <a:pt x="751" y="486"/>
                    <a:pt x="751" y="376"/>
                  </a:cubicBezTo>
                  <a:cubicBezTo>
                    <a:pt x="751" y="265"/>
                    <a:pt x="729" y="177"/>
                    <a:pt x="663" y="111"/>
                  </a:cubicBezTo>
                  <a:cubicBezTo>
                    <a:pt x="575" y="45"/>
                    <a:pt x="486" y="0"/>
                    <a:pt x="376" y="0"/>
                  </a:cubicBezTo>
                  <a:close/>
                  <a:moveTo>
                    <a:pt x="89" y="1391"/>
                  </a:moveTo>
                  <a:lnTo>
                    <a:pt x="89" y="4548"/>
                  </a:lnTo>
                  <a:lnTo>
                    <a:pt x="685" y="4548"/>
                  </a:lnTo>
                  <a:lnTo>
                    <a:pt x="685" y="13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30"/>
            <p:cNvSpPr/>
            <p:nvPr/>
          </p:nvSpPr>
          <p:spPr>
            <a:xfrm>
              <a:off x="2144925" y="4309225"/>
              <a:ext cx="60725" cy="82275"/>
            </a:xfrm>
            <a:custGeom>
              <a:rect b="b" l="l" r="r" t="t"/>
              <a:pathLst>
                <a:path extrusionOk="0" h="3291" w="2429">
                  <a:moveTo>
                    <a:pt x="1303" y="1"/>
                  </a:moveTo>
                  <a:cubicBezTo>
                    <a:pt x="1082" y="1"/>
                    <a:pt x="861" y="45"/>
                    <a:pt x="707" y="111"/>
                  </a:cubicBezTo>
                  <a:cubicBezTo>
                    <a:pt x="530" y="200"/>
                    <a:pt x="420" y="310"/>
                    <a:pt x="309" y="442"/>
                  </a:cubicBezTo>
                  <a:cubicBezTo>
                    <a:pt x="221" y="575"/>
                    <a:pt x="177" y="752"/>
                    <a:pt x="177" y="928"/>
                  </a:cubicBezTo>
                  <a:cubicBezTo>
                    <a:pt x="177" y="1127"/>
                    <a:pt x="221" y="1281"/>
                    <a:pt x="309" y="1392"/>
                  </a:cubicBezTo>
                  <a:cubicBezTo>
                    <a:pt x="375" y="1502"/>
                    <a:pt x="486" y="1590"/>
                    <a:pt x="618" y="1657"/>
                  </a:cubicBezTo>
                  <a:cubicBezTo>
                    <a:pt x="751" y="1723"/>
                    <a:pt x="883" y="1789"/>
                    <a:pt x="1016" y="1833"/>
                  </a:cubicBezTo>
                  <a:cubicBezTo>
                    <a:pt x="1170" y="1855"/>
                    <a:pt x="1303" y="1900"/>
                    <a:pt x="1435" y="1944"/>
                  </a:cubicBezTo>
                  <a:cubicBezTo>
                    <a:pt x="1568" y="1988"/>
                    <a:pt x="1656" y="2054"/>
                    <a:pt x="1744" y="2120"/>
                  </a:cubicBezTo>
                  <a:cubicBezTo>
                    <a:pt x="1832" y="2164"/>
                    <a:pt x="1877" y="2253"/>
                    <a:pt x="1877" y="2385"/>
                  </a:cubicBezTo>
                  <a:cubicBezTo>
                    <a:pt x="1877" y="2496"/>
                    <a:pt x="1810" y="2584"/>
                    <a:pt x="1722" y="2650"/>
                  </a:cubicBezTo>
                  <a:cubicBezTo>
                    <a:pt x="1612" y="2716"/>
                    <a:pt x="1479" y="2738"/>
                    <a:pt x="1281" y="2738"/>
                  </a:cubicBezTo>
                  <a:cubicBezTo>
                    <a:pt x="1104" y="2738"/>
                    <a:pt x="927" y="2716"/>
                    <a:pt x="773" y="2650"/>
                  </a:cubicBezTo>
                  <a:cubicBezTo>
                    <a:pt x="640" y="2562"/>
                    <a:pt x="508" y="2473"/>
                    <a:pt x="375" y="2319"/>
                  </a:cubicBezTo>
                  <a:lnTo>
                    <a:pt x="0" y="2716"/>
                  </a:lnTo>
                  <a:cubicBezTo>
                    <a:pt x="88" y="2827"/>
                    <a:pt x="221" y="2937"/>
                    <a:pt x="353" y="3025"/>
                  </a:cubicBezTo>
                  <a:cubicBezTo>
                    <a:pt x="486" y="3092"/>
                    <a:pt x="618" y="3158"/>
                    <a:pt x="773" y="3224"/>
                  </a:cubicBezTo>
                  <a:cubicBezTo>
                    <a:pt x="927" y="3268"/>
                    <a:pt x="1104" y="3290"/>
                    <a:pt x="1281" y="3290"/>
                  </a:cubicBezTo>
                  <a:cubicBezTo>
                    <a:pt x="1634" y="3290"/>
                    <a:pt x="1921" y="3202"/>
                    <a:pt x="2119" y="3025"/>
                  </a:cubicBezTo>
                  <a:cubicBezTo>
                    <a:pt x="2340" y="2849"/>
                    <a:pt x="2428" y="2628"/>
                    <a:pt x="2428" y="2319"/>
                  </a:cubicBezTo>
                  <a:cubicBezTo>
                    <a:pt x="2428" y="2120"/>
                    <a:pt x="2406" y="1966"/>
                    <a:pt x="2318" y="1855"/>
                  </a:cubicBezTo>
                  <a:cubicBezTo>
                    <a:pt x="2230" y="1723"/>
                    <a:pt x="2119" y="1635"/>
                    <a:pt x="2009" y="1568"/>
                  </a:cubicBezTo>
                  <a:cubicBezTo>
                    <a:pt x="1877" y="1502"/>
                    <a:pt x="1744" y="1436"/>
                    <a:pt x="1590" y="1392"/>
                  </a:cubicBezTo>
                  <a:cubicBezTo>
                    <a:pt x="1457" y="1348"/>
                    <a:pt x="1325" y="1326"/>
                    <a:pt x="1192" y="1281"/>
                  </a:cubicBezTo>
                  <a:cubicBezTo>
                    <a:pt x="1060" y="1237"/>
                    <a:pt x="949" y="1193"/>
                    <a:pt x="883" y="1127"/>
                  </a:cubicBezTo>
                  <a:cubicBezTo>
                    <a:pt x="795" y="1083"/>
                    <a:pt x="751" y="994"/>
                    <a:pt x="751" y="884"/>
                  </a:cubicBezTo>
                  <a:cubicBezTo>
                    <a:pt x="751" y="774"/>
                    <a:pt x="795" y="707"/>
                    <a:pt x="883" y="641"/>
                  </a:cubicBezTo>
                  <a:cubicBezTo>
                    <a:pt x="971" y="575"/>
                    <a:pt x="1104" y="553"/>
                    <a:pt x="1281" y="553"/>
                  </a:cubicBezTo>
                  <a:cubicBezTo>
                    <a:pt x="1457" y="553"/>
                    <a:pt x="1590" y="575"/>
                    <a:pt x="1722" y="641"/>
                  </a:cubicBezTo>
                  <a:cubicBezTo>
                    <a:pt x="1854" y="707"/>
                    <a:pt x="1965" y="796"/>
                    <a:pt x="2053" y="906"/>
                  </a:cubicBezTo>
                  <a:lnTo>
                    <a:pt x="2428" y="531"/>
                  </a:lnTo>
                  <a:cubicBezTo>
                    <a:pt x="2318" y="354"/>
                    <a:pt x="2164" y="222"/>
                    <a:pt x="1965" y="133"/>
                  </a:cubicBezTo>
                  <a:cubicBezTo>
                    <a:pt x="1766" y="45"/>
                    <a:pt x="1545" y="1"/>
                    <a:pt x="13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30"/>
            <p:cNvSpPr/>
            <p:nvPr/>
          </p:nvSpPr>
          <p:spPr>
            <a:xfrm>
              <a:off x="2215550" y="4277775"/>
              <a:ext cx="53575" cy="112075"/>
            </a:xfrm>
            <a:custGeom>
              <a:rect b="b" l="l" r="r" t="t"/>
              <a:pathLst>
                <a:path extrusionOk="0" h="4483" w="2143">
                  <a:moveTo>
                    <a:pt x="773" y="1"/>
                  </a:moveTo>
                  <a:lnTo>
                    <a:pt x="773" y="1325"/>
                  </a:lnTo>
                  <a:lnTo>
                    <a:pt x="1" y="1325"/>
                  </a:lnTo>
                  <a:lnTo>
                    <a:pt x="1" y="1877"/>
                  </a:lnTo>
                  <a:lnTo>
                    <a:pt x="773" y="1877"/>
                  </a:lnTo>
                  <a:lnTo>
                    <a:pt x="773" y="4482"/>
                  </a:lnTo>
                  <a:lnTo>
                    <a:pt x="1370" y="4482"/>
                  </a:lnTo>
                  <a:lnTo>
                    <a:pt x="1370" y="1877"/>
                  </a:lnTo>
                  <a:lnTo>
                    <a:pt x="2142" y="1877"/>
                  </a:lnTo>
                  <a:lnTo>
                    <a:pt x="2142" y="1325"/>
                  </a:lnTo>
                  <a:lnTo>
                    <a:pt x="1370" y="1325"/>
                  </a:lnTo>
                  <a:lnTo>
                    <a:pt x="137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30"/>
            <p:cNvSpPr/>
            <p:nvPr/>
          </p:nvSpPr>
          <p:spPr>
            <a:xfrm>
              <a:off x="2283450" y="4309225"/>
              <a:ext cx="56300" cy="80625"/>
            </a:xfrm>
            <a:custGeom>
              <a:rect b="b" l="l" r="r" t="t"/>
              <a:pathLst>
                <a:path extrusionOk="0" h="3225" w="2252">
                  <a:moveTo>
                    <a:pt x="1457" y="1"/>
                  </a:moveTo>
                  <a:cubicBezTo>
                    <a:pt x="1104" y="1"/>
                    <a:pt x="839" y="133"/>
                    <a:pt x="662" y="354"/>
                  </a:cubicBezTo>
                  <a:cubicBezTo>
                    <a:pt x="639" y="383"/>
                    <a:pt x="617" y="413"/>
                    <a:pt x="596" y="445"/>
                  </a:cubicBezTo>
                  <a:lnTo>
                    <a:pt x="596" y="445"/>
                  </a:lnTo>
                  <a:lnTo>
                    <a:pt x="596" y="67"/>
                  </a:lnTo>
                  <a:lnTo>
                    <a:pt x="0" y="67"/>
                  </a:lnTo>
                  <a:lnTo>
                    <a:pt x="0" y="3224"/>
                  </a:lnTo>
                  <a:lnTo>
                    <a:pt x="596" y="3224"/>
                  </a:lnTo>
                  <a:lnTo>
                    <a:pt x="596" y="1414"/>
                  </a:lnTo>
                  <a:cubicBezTo>
                    <a:pt x="596" y="1127"/>
                    <a:pt x="662" y="928"/>
                    <a:pt x="817" y="774"/>
                  </a:cubicBezTo>
                  <a:cubicBezTo>
                    <a:pt x="949" y="641"/>
                    <a:pt x="1126" y="575"/>
                    <a:pt x="1347" y="575"/>
                  </a:cubicBezTo>
                  <a:cubicBezTo>
                    <a:pt x="1457" y="575"/>
                    <a:pt x="1545" y="575"/>
                    <a:pt x="1634" y="619"/>
                  </a:cubicBezTo>
                  <a:cubicBezTo>
                    <a:pt x="1722" y="641"/>
                    <a:pt x="1788" y="685"/>
                    <a:pt x="1855" y="774"/>
                  </a:cubicBezTo>
                  <a:lnTo>
                    <a:pt x="2252" y="354"/>
                  </a:lnTo>
                  <a:cubicBezTo>
                    <a:pt x="2142" y="244"/>
                    <a:pt x="2009" y="133"/>
                    <a:pt x="1877" y="89"/>
                  </a:cubicBezTo>
                  <a:cubicBezTo>
                    <a:pt x="1766" y="23"/>
                    <a:pt x="1612" y="1"/>
                    <a:pt x="14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30"/>
            <p:cNvSpPr/>
            <p:nvPr/>
          </p:nvSpPr>
          <p:spPr>
            <a:xfrm>
              <a:off x="2348025" y="4276125"/>
              <a:ext cx="18775" cy="113725"/>
            </a:xfrm>
            <a:custGeom>
              <a:rect b="b" l="l" r="r" t="t"/>
              <a:pathLst>
                <a:path extrusionOk="0" h="4549" w="751">
                  <a:moveTo>
                    <a:pt x="375" y="0"/>
                  </a:moveTo>
                  <a:cubicBezTo>
                    <a:pt x="265" y="0"/>
                    <a:pt x="177" y="45"/>
                    <a:pt x="110" y="111"/>
                  </a:cubicBezTo>
                  <a:cubicBezTo>
                    <a:pt x="44" y="177"/>
                    <a:pt x="0" y="265"/>
                    <a:pt x="0" y="376"/>
                  </a:cubicBezTo>
                  <a:cubicBezTo>
                    <a:pt x="0" y="486"/>
                    <a:pt x="44" y="574"/>
                    <a:pt x="110" y="663"/>
                  </a:cubicBezTo>
                  <a:cubicBezTo>
                    <a:pt x="177" y="729"/>
                    <a:pt x="265" y="773"/>
                    <a:pt x="375" y="773"/>
                  </a:cubicBezTo>
                  <a:cubicBezTo>
                    <a:pt x="486" y="773"/>
                    <a:pt x="574" y="729"/>
                    <a:pt x="662" y="663"/>
                  </a:cubicBezTo>
                  <a:cubicBezTo>
                    <a:pt x="729" y="574"/>
                    <a:pt x="751" y="486"/>
                    <a:pt x="751" y="376"/>
                  </a:cubicBezTo>
                  <a:cubicBezTo>
                    <a:pt x="751" y="265"/>
                    <a:pt x="729" y="177"/>
                    <a:pt x="662" y="111"/>
                  </a:cubicBezTo>
                  <a:cubicBezTo>
                    <a:pt x="574" y="45"/>
                    <a:pt x="486" y="0"/>
                    <a:pt x="375" y="0"/>
                  </a:cubicBezTo>
                  <a:close/>
                  <a:moveTo>
                    <a:pt x="88" y="1391"/>
                  </a:moveTo>
                  <a:lnTo>
                    <a:pt x="88" y="4548"/>
                  </a:lnTo>
                  <a:lnTo>
                    <a:pt x="684" y="4548"/>
                  </a:lnTo>
                  <a:lnTo>
                    <a:pt x="684" y="13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30"/>
            <p:cNvSpPr/>
            <p:nvPr/>
          </p:nvSpPr>
          <p:spPr>
            <a:xfrm>
              <a:off x="2387200" y="4271150"/>
              <a:ext cx="79500" cy="120350"/>
            </a:xfrm>
            <a:custGeom>
              <a:rect b="b" l="l" r="r" t="t"/>
              <a:pathLst>
                <a:path extrusionOk="0" h="4814" w="3180">
                  <a:moveTo>
                    <a:pt x="1546" y="2098"/>
                  </a:moveTo>
                  <a:cubicBezTo>
                    <a:pt x="1744" y="2098"/>
                    <a:pt x="1921" y="2142"/>
                    <a:pt x="2076" y="2230"/>
                  </a:cubicBezTo>
                  <a:cubicBezTo>
                    <a:pt x="2230" y="2319"/>
                    <a:pt x="2340" y="2451"/>
                    <a:pt x="2429" y="2606"/>
                  </a:cubicBezTo>
                  <a:cubicBezTo>
                    <a:pt x="2517" y="2760"/>
                    <a:pt x="2561" y="2959"/>
                    <a:pt x="2561" y="3158"/>
                  </a:cubicBezTo>
                  <a:cubicBezTo>
                    <a:pt x="2561" y="3378"/>
                    <a:pt x="2517" y="3555"/>
                    <a:pt x="2429" y="3732"/>
                  </a:cubicBezTo>
                  <a:cubicBezTo>
                    <a:pt x="2340" y="3886"/>
                    <a:pt x="2230" y="4019"/>
                    <a:pt x="2076" y="4107"/>
                  </a:cubicBezTo>
                  <a:cubicBezTo>
                    <a:pt x="1921" y="4195"/>
                    <a:pt x="1744" y="4239"/>
                    <a:pt x="1546" y="4239"/>
                  </a:cubicBezTo>
                  <a:cubicBezTo>
                    <a:pt x="1347" y="4239"/>
                    <a:pt x="1170" y="4195"/>
                    <a:pt x="1016" y="4107"/>
                  </a:cubicBezTo>
                  <a:cubicBezTo>
                    <a:pt x="883" y="4019"/>
                    <a:pt x="751" y="3886"/>
                    <a:pt x="685" y="3732"/>
                  </a:cubicBezTo>
                  <a:cubicBezTo>
                    <a:pt x="596" y="3555"/>
                    <a:pt x="552" y="3378"/>
                    <a:pt x="552" y="3180"/>
                  </a:cubicBezTo>
                  <a:cubicBezTo>
                    <a:pt x="552" y="2959"/>
                    <a:pt x="596" y="2760"/>
                    <a:pt x="685" y="2606"/>
                  </a:cubicBezTo>
                  <a:cubicBezTo>
                    <a:pt x="773" y="2451"/>
                    <a:pt x="883" y="2319"/>
                    <a:pt x="1038" y="2230"/>
                  </a:cubicBezTo>
                  <a:cubicBezTo>
                    <a:pt x="1193" y="2142"/>
                    <a:pt x="1347" y="2098"/>
                    <a:pt x="1546" y="2098"/>
                  </a:cubicBezTo>
                  <a:close/>
                  <a:moveTo>
                    <a:pt x="0" y="1"/>
                  </a:moveTo>
                  <a:lnTo>
                    <a:pt x="0" y="4747"/>
                  </a:lnTo>
                  <a:lnTo>
                    <a:pt x="596" y="4747"/>
                  </a:lnTo>
                  <a:lnTo>
                    <a:pt x="596" y="4305"/>
                  </a:lnTo>
                  <a:lnTo>
                    <a:pt x="596" y="4305"/>
                  </a:lnTo>
                  <a:cubicBezTo>
                    <a:pt x="702" y="4449"/>
                    <a:pt x="840" y="4562"/>
                    <a:pt x="994" y="4659"/>
                  </a:cubicBezTo>
                  <a:cubicBezTo>
                    <a:pt x="1193" y="4747"/>
                    <a:pt x="1413" y="4813"/>
                    <a:pt x="1656" y="4813"/>
                  </a:cubicBezTo>
                  <a:cubicBezTo>
                    <a:pt x="1943" y="4813"/>
                    <a:pt x="2186" y="4725"/>
                    <a:pt x="2429" y="4593"/>
                  </a:cubicBezTo>
                  <a:cubicBezTo>
                    <a:pt x="2650" y="4438"/>
                    <a:pt x="2848" y="4261"/>
                    <a:pt x="2981" y="3996"/>
                  </a:cubicBezTo>
                  <a:cubicBezTo>
                    <a:pt x="3113" y="3754"/>
                    <a:pt x="3179" y="3489"/>
                    <a:pt x="3179" y="3180"/>
                  </a:cubicBezTo>
                  <a:cubicBezTo>
                    <a:pt x="3179" y="2871"/>
                    <a:pt x="3113" y="2584"/>
                    <a:pt x="2981" y="2341"/>
                  </a:cubicBezTo>
                  <a:cubicBezTo>
                    <a:pt x="2848" y="2098"/>
                    <a:pt x="2650" y="1899"/>
                    <a:pt x="2429" y="1745"/>
                  </a:cubicBezTo>
                  <a:cubicBezTo>
                    <a:pt x="2186" y="1590"/>
                    <a:pt x="1943" y="1524"/>
                    <a:pt x="1656" y="1524"/>
                  </a:cubicBezTo>
                  <a:cubicBezTo>
                    <a:pt x="1413" y="1524"/>
                    <a:pt x="1193" y="1568"/>
                    <a:pt x="1016" y="1679"/>
                  </a:cubicBezTo>
                  <a:cubicBezTo>
                    <a:pt x="842" y="1756"/>
                    <a:pt x="703" y="1883"/>
                    <a:pt x="596" y="2032"/>
                  </a:cubicBezTo>
                  <a:lnTo>
                    <a:pt x="596" y="2032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30"/>
            <p:cNvSpPr/>
            <p:nvPr/>
          </p:nvSpPr>
          <p:spPr>
            <a:xfrm>
              <a:off x="2481575" y="4310900"/>
              <a:ext cx="67350" cy="80600"/>
            </a:xfrm>
            <a:custGeom>
              <a:rect b="b" l="l" r="r" t="t"/>
              <a:pathLst>
                <a:path extrusionOk="0" h="3224" w="2694">
                  <a:moveTo>
                    <a:pt x="0" y="0"/>
                  </a:moveTo>
                  <a:lnTo>
                    <a:pt x="0" y="1833"/>
                  </a:lnTo>
                  <a:cubicBezTo>
                    <a:pt x="0" y="2097"/>
                    <a:pt x="45" y="2340"/>
                    <a:pt x="155" y="2561"/>
                  </a:cubicBezTo>
                  <a:cubicBezTo>
                    <a:pt x="287" y="2760"/>
                    <a:pt x="442" y="2914"/>
                    <a:pt x="641" y="3047"/>
                  </a:cubicBezTo>
                  <a:cubicBezTo>
                    <a:pt x="839" y="3157"/>
                    <a:pt x="1082" y="3223"/>
                    <a:pt x="1347" y="3223"/>
                  </a:cubicBezTo>
                  <a:cubicBezTo>
                    <a:pt x="1612" y="3223"/>
                    <a:pt x="1833" y="3157"/>
                    <a:pt x="2031" y="3047"/>
                  </a:cubicBezTo>
                  <a:cubicBezTo>
                    <a:pt x="2252" y="2914"/>
                    <a:pt x="2407" y="2760"/>
                    <a:pt x="2517" y="2561"/>
                  </a:cubicBezTo>
                  <a:cubicBezTo>
                    <a:pt x="2627" y="2340"/>
                    <a:pt x="2694" y="2097"/>
                    <a:pt x="2694" y="1833"/>
                  </a:cubicBezTo>
                  <a:lnTo>
                    <a:pt x="2694" y="0"/>
                  </a:lnTo>
                  <a:lnTo>
                    <a:pt x="2098" y="0"/>
                  </a:lnTo>
                  <a:lnTo>
                    <a:pt x="2098" y="1810"/>
                  </a:lnTo>
                  <a:cubicBezTo>
                    <a:pt x="2098" y="2075"/>
                    <a:pt x="2031" y="2274"/>
                    <a:pt x="1899" y="2429"/>
                  </a:cubicBezTo>
                  <a:cubicBezTo>
                    <a:pt x="1766" y="2561"/>
                    <a:pt x="1568" y="2649"/>
                    <a:pt x="1347" y="2649"/>
                  </a:cubicBezTo>
                  <a:cubicBezTo>
                    <a:pt x="1192" y="2649"/>
                    <a:pt x="1060" y="2605"/>
                    <a:pt x="950" y="2539"/>
                  </a:cubicBezTo>
                  <a:cubicBezTo>
                    <a:pt x="817" y="2473"/>
                    <a:pt x="729" y="2384"/>
                    <a:pt x="685" y="2252"/>
                  </a:cubicBezTo>
                  <a:cubicBezTo>
                    <a:pt x="619" y="2119"/>
                    <a:pt x="596" y="1987"/>
                    <a:pt x="596" y="1810"/>
                  </a:cubicBezTo>
                  <a:lnTo>
                    <a:pt x="59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30"/>
            <p:cNvSpPr/>
            <p:nvPr/>
          </p:nvSpPr>
          <p:spPr>
            <a:xfrm>
              <a:off x="2561600" y="4277775"/>
              <a:ext cx="53550" cy="112075"/>
            </a:xfrm>
            <a:custGeom>
              <a:rect b="b" l="l" r="r" t="t"/>
              <a:pathLst>
                <a:path extrusionOk="0" h="4483" w="2142">
                  <a:moveTo>
                    <a:pt x="773" y="1"/>
                  </a:moveTo>
                  <a:lnTo>
                    <a:pt x="773" y="1325"/>
                  </a:lnTo>
                  <a:lnTo>
                    <a:pt x="0" y="1325"/>
                  </a:lnTo>
                  <a:lnTo>
                    <a:pt x="0" y="1877"/>
                  </a:lnTo>
                  <a:lnTo>
                    <a:pt x="773" y="1877"/>
                  </a:lnTo>
                  <a:lnTo>
                    <a:pt x="773" y="4482"/>
                  </a:lnTo>
                  <a:lnTo>
                    <a:pt x="1369" y="4482"/>
                  </a:lnTo>
                  <a:lnTo>
                    <a:pt x="1369" y="1877"/>
                  </a:lnTo>
                  <a:lnTo>
                    <a:pt x="2142" y="1877"/>
                  </a:lnTo>
                  <a:lnTo>
                    <a:pt x="2142" y="1325"/>
                  </a:lnTo>
                  <a:lnTo>
                    <a:pt x="1369" y="1325"/>
                  </a:lnTo>
                  <a:lnTo>
                    <a:pt x="136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30"/>
            <p:cNvSpPr/>
            <p:nvPr/>
          </p:nvSpPr>
          <p:spPr>
            <a:xfrm>
              <a:off x="2622300" y="4309225"/>
              <a:ext cx="77300" cy="82275"/>
            </a:xfrm>
            <a:custGeom>
              <a:rect b="b" l="l" r="r" t="t"/>
              <a:pathLst>
                <a:path extrusionOk="0" h="3291" w="3092">
                  <a:moveTo>
                    <a:pt x="1612" y="553"/>
                  </a:moveTo>
                  <a:cubicBezTo>
                    <a:pt x="1789" y="553"/>
                    <a:pt x="1965" y="597"/>
                    <a:pt x="2098" y="685"/>
                  </a:cubicBezTo>
                  <a:cubicBezTo>
                    <a:pt x="2230" y="752"/>
                    <a:pt x="2341" y="884"/>
                    <a:pt x="2407" y="1016"/>
                  </a:cubicBezTo>
                  <a:cubicBezTo>
                    <a:pt x="2467" y="1122"/>
                    <a:pt x="2507" y="1237"/>
                    <a:pt x="2526" y="1370"/>
                  </a:cubicBezTo>
                  <a:lnTo>
                    <a:pt x="597" y="1370"/>
                  </a:lnTo>
                  <a:cubicBezTo>
                    <a:pt x="619" y="1257"/>
                    <a:pt x="655" y="1151"/>
                    <a:pt x="707" y="1061"/>
                  </a:cubicBezTo>
                  <a:cubicBezTo>
                    <a:pt x="795" y="906"/>
                    <a:pt x="906" y="774"/>
                    <a:pt x="1060" y="685"/>
                  </a:cubicBezTo>
                  <a:cubicBezTo>
                    <a:pt x="1215" y="597"/>
                    <a:pt x="1392" y="553"/>
                    <a:pt x="1612" y="553"/>
                  </a:cubicBezTo>
                  <a:close/>
                  <a:moveTo>
                    <a:pt x="1612" y="1"/>
                  </a:moveTo>
                  <a:cubicBezTo>
                    <a:pt x="1303" y="1"/>
                    <a:pt x="1038" y="67"/>
                    <a:pt x="795" y="222"/>
                  </a:cubicBezTo>
                  <a:cubicBezTo>
                    <a:pt x="553" y="354"/>
                    <a:pt x="354" y="553"/>
                    <a:pt x="199" y="796"/>
                  </a:cubicBezTo>
                  <a:cubicBezTo>
                    <a:pt x="67" y="1061"/>
                    <a:pt x="1" y="1326"/>
                    <a:pt x="1" y="1635"/>
                  </a:cubicBezTo>
                  <a:cubicBezTo>
                    <a:pt x="1" y="1944"/>
                    <a:pt x="67" y="2231"/>
                    <a:pt x="222" y="2473"/>
                  </a:cubicBezTo>
                  <a:cubicBezTo>
                    <a:pt x="354" y="2738"/>
                    <a:pt x="553" y="2915"/>
                    <a:pt x="818" y="3070"/>
                  </a:cubicBezTo>
                  <a:cubicBezTo>
                    <a:pt x="1060" y="3202"/>
                    <a:pt x="1347" y="3290"/>
                    <a:pt x="1656" y="3290"/>
                  </a:cubicBezTo>
                  <a:cubicBezTo>
                    <a:pt x="1899" y="3290"/>
                    <a:pt x="2142" y="3246"/>
                    <a:pt x="2341" y="3136"/>
                  </a:cubicBezTo>
                  <a:cubicBezTo>
                    <a:pt x="2562" y="3047"/>
                    <a:pt x="2760" y="2915"/>
                    <a:pt x="2915" y="2738"/>
                  </a:cubicBezTo>
                  <a:lnTo>
                    <a:pt x="2517" y="2341"/>
                  </a:lnTo>
                  <a:cubicBezTo>
                    <a:pt x="2407" y="2473"/>
                    <a:pt x="2297" y="2562"/>
                    <a:pt x="2142" y="2628"/>
                  </a:cubicBezTo>
                  <a:cubicBezTo>
                    <a:pt x="1988" y="2694"/>
                    <a:pt x="1833" y="2716"/>
                    <a:pt x="1656" y="2716"/>
                  </a:cubicBezTo>
                  <a:cubicBezTo>
                    <a:pt x="1436" y="2716"/>
                    <a:pt x="1259" y="2672"/>
                    <a:pt x="1082" y="2584"/>
                  </a:cubicBezTo>
                  <a:cubicBezTo>
                    <a:pt x="928" y="2496"/>
                    <a:pt x="795" y="2363"/>
                    <a:pt x="707" y="2209"/>
                  </a:cubicBezTo>
                  <a:cubicBezTo>
                    <a:pt x="653" y="2099"/>
                    <a:pt x="615" y="1982"/>
                    <a:pt x="594" y="1855"/>
                  </a:cubicBezTo>
                  <a:lnTo>
                    <a:pt x="3069" y="1855"/>
                  </a:lnTo>
                  <a:cubicBezTo>
                    <a:pt x="3069" y="1789"/>
                    <a:pt x="3091" y="1745"/>
                    <a:pt x="3091" y="1701"/>
                  </a:cubicBezTo>
                  <a:cubicBezTo>
                    <a:pt x="3091" y="1635"/>
                    <a:pt x="3091" y="1590"/>
                    <a:pt x="3091" y="1546"/>
                  </a:cubicBezTo>
                  <a:cubicBezTo>
                    <a:pt x="3091" y="1259"/>
                    <a:pt x="3025" y="994"/>
                    <a:pt x="2915" y="752"/>
                  </a:cubicBezTo>
                  <a:cubicBezTo>
                    <a:pt x="2782" y="509"/>
                    <a:pt x="2606" y="332"/>
                    <a:pt x="2385" y="200"/>
                  </a:cubicBezTo>
                  <a:cubicBezTo>
                    <a:pt x="2164" y="67"/>
                    <a:pt x="1899" y="1"/>
                    <a:pt x="16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30"/>
            <p:cNvSpPr/>
            <p:nvPr/>
          </p:nvSpPr>
          <p:spPr>
            <a:xfrm>
              <a:off x="2711150" y="4271150"/>
              <a:ext cx="79500" cy="120350"/>
            </a:xfrm>
            <a:custGeom>
              <a:rect b="b" l="l" r="r" t="t"/>
              <a:pathLst>
                <a:path extrusionOk="0" h="4814" w="3180">
                  <a:moveTo>
                    <a:pt x="1612" y="2098"/>
                  </a:moveTo>
                  <a:cubicBezTo>
                    <a:pt x="1811" y="2098"/>
                    <a:pt x="1988" y="2142"/>
                    <a:pt x="2142" y="2230"/>
                  </a:cubicBezTo>
                  <a:cubicBezTo>
                    <a:pt x="2275" y="2319"/>
                    <a:pt x="2407" y="2451"/>
                    <a:pt x="2496" y="2606"/>
                  </a:cubicBezTo>
                  <a:cubicBezTo>
                    <a:pt x="2584" y="2760"/>
                    <a:pt x="2628" y="2959"/>
                    <a:pt x="2628" y="3180"/>
                  </a:cubicBezTo>
                  <a:cubicBezTo>
                    <a:pt x="2628" y="3378"/>
                    <a:pt x="2584" y="3555"/>
                    <a:pt x="2496" y="3732"/>
                  </a:cubicBezTo>
                  <a:cubicBezTo>
                    <a:pt x="2407" y="3886"/>
                    <a:pt x="2297" y="4019"/>
                    <a:pt x="2142" y="4107"/>
                  </a:cubicBezTo>
                  <a:cubicBezTo>
                    <a:pt x="1988" y="4195"/>
                    <a:pt x="1833" y="4239"/>
                    <a:pt x="1635" y="4239"/>
                  </a:cubicBezTo>
                  <a:cubicBezTo>
                    <a:pt x="1436" y="4239"/>
                    <a:pt x="1259" y="4195"/>
                    <a:pt x="1105" y="4107"/>
                  </a:cubicBezTo>
                  <a:cubicBezTo>
                    <a:pt x="950" y="4019"/>
                    <a:pt x="818" y="3886"/>
                    <a:pt x="729" y="3732"/>
                  </a:cubicBezTo>
                  <a:cubicBezTo>
                    <a:pt x="663" y="3555"/>
                    <a:pt x="619" y="3378"/>
                    <a:pt x="619" y="3158"/>
                  </a:cubicBezTo>
                  <a:cubicBezTo>
                    <a:pt x="619" y="2959"/>
                    <a:pt x="663" y="2782"/>
                    <a:pt x="729" y="2606"/>
                  </a:cubicBezTo>
                  <a:cubicBezTo>
                    <a:pt x="818" y="2451"/>
                    <a:pt x="950" y="2319"/>
                    <a:pt x="1105" y="2230"/>
                  </a:cubicBezTo>
                  <a:cubicBezTo>
                    <a:pt x="1237" y="2142"/>
                    <a:pt x="1414" y="2098"/>
                    <a:pt x="1612" y="2098"/>
                  </a:cubicBezTo>
                  <a:close/>
                  <a:moveTo>
                    <a:pt x="2584" y="1"/>
                  </a:moveTo>
                  <a:lnTo>
                    <a:pt x="2584" y="2041"/>
                  </a:lnTo>
                  <a:lnTo>
                    <a:pt x="2584" y="2041"/>
                  </a:lnTo>
                  <a:cubicBezTo>
                    <a:pt x="2462" y="1888"/>
                    <a:pt x="2322" y="1757"/>
                    <a:pt x="2164" y="1679"/>
                  </a:cubicBezTo>
                  <a:cubicBezTo>
                    <a:pt x="1966" y="1568"/>
                    <a:pt x="1767" y="1524"/>
                    <a:pt x="1524" y="1524"/>
                  </a:cubicBezTo>
                  <a:cubicBezTo>
                    <a:pt x="1237" y="1524"/>
                    <a:pt x="972" y="1590"/>
                    <a:pt x="752" y="1745"/>
                  </a:cubicBezTo>
                  <a:cubicBezTo>
                    <a:pt x="509" y="1899"/>
                    <a:pt x="332" y="2098"/>
                    <a:pt x="200" y="2341"/>
                  </a:cubicBezTo>
                  <a:cubicBezTo>
                    <a:pt x="67" y="2584"/>
                    <a:pt x="1" y="2871"/>
                    <a:pt x="1" y="3180"/>
                  </a:cubicBezTo>
                  <a:cubicBezTo>
                    <a:pt x="1" y="3489"/>
                    <a:pt x="67" y="3754"/>
                    <a:pt x="200" y="3996"/>
                  </a:cubicBezTo>
                  <a:cubicBezTo>
                    <a:pt x="332" y="4261"/>
                    <a:pt x="509" y="4438"/>
                    <a:pt x="752" y="4593"/>
                  </a:cubicBezTo>
                  <a:cubicBezTo>
                    <a:pt x="972" y="4725"/>
                    <a:pt x="1237" y="4813"/>
                    <a:pt x="1524" y="4813"/>
                  </a:cubicBezTo>
                  <a:cubicBezTo>
                    <a:pt x="1767" y="4813"/>
                    <a:pt x="1988" y="4747"/>
                    <a:pt x="2164" y="4659"/>
                  </a:cubicBezTo>
                  <a:cubicBezTo>
                    <a:pt x="2338" y="4562"/>
                    <a:pt x="2478" y="4449"/>
                    <a:pt x="2584" y="4304"/>
                  </a:cubicBezTo>
                  <a:lnTo>
                    <a:pt x="2584" y="4304"/>
                  </a:lnTo>
                  <a:lnTo>
                    <a:pt x="2584" y="4747"/>
                  </a:lnTo>
                  <a:lnTo>
                    <a:pt x="3180" y="4747"/>
                  </a:lnTo>
                  <a:lnTo>
                    <a:pt x="318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30"/>
            <p:cNvSpPr/>
            <p:nvPr/>
          </p:nvSpPr>
          <p:spPr>
            <a:xfrm>
              <a:off x="2010800" y="4453275"/>
              <a:ext cx="79500" cy="120350"/>
            </a:xfrm>
            <a:custGeom>
              <a:rect b="b" l="l" r="r" t="t"/>
              <a:pathLst>
                <a:path extrusionOk="0" h="4814" w="3180">
                  <a:moveTo>
                    <a:pt x="1612" y="2098"/>
                  </a:moveTo>
                  <a:cubicBezTo>
                    <a:pt x="1811" y="2098"/>
                    <a:pt x="1988" y="2142"/>
                    <a:pt x="2142" y="2230"/>
                  </a:cubicBezTo>
                  <a:cubicBezTo>
                    <a:pt x="2274" y="2319"/>
                    <a:pt x="2407" y="2451"/>
                    <a:pt x="2495" y="2606"/>
                  </a:cubicBezTo>
                  <a:cubicBezTo>
                    <a:pt x="2584" y="2760"/>
                    <a:pt x="2628" y="2959"/>
                    <a:pt x="2628" y="3180"/>
                  </a:cubicBezTo>
                  <a:cubicBezTo>
                    <a:pt x="2628" y="3378"/>
                    <a:pt x="2584" y="3555"/>
                    <a:pt x="2495" y="3732"/>
                  </a:cubicBezTo>
                  <a:cubicBezTo>
                    <a:pt x="2407" y="3886"/>
                    <a:pt x="2297" y="4019"/>
                    <a:pt x="2142" y="4107"/>
                  </a:cubicBezTo>
                  <a:cubicBezTo>
                    <a:pt x="1988" y="4195"/>
                    <a:pt x="1833" y="4239"/>
                    <a:pt x="1634" y="4239"/>
                  </a:cubicBezTo>
                  <a:cubicBezTo>
                    <a:pt x="1436" y="4239"/>
                    <a:pt x="1259" y="4195"/>
                    <a:pt x="1104" y="4107"/>
                  </a:cubicBezTo>
                  <a:cubicBezTo>
                    <a:pt x="950" y="4019"/>
                    <a:pt x="817" y="3886"/>
                    <a:pt x="729" y="3732"/>
                  </a:cubicBezTo>
                  <a:cubicBezTo>
                    <a:pt x="663" y="3555"/>
                    <a:pt x="619" y="3378"/>
                    <a:pt x="619" y="3158"/>
                  </a:cubicBezTo>
                  <a:cubicBezTo>
                    <a:pt x="619" y="2959"/>
                    <a:pt x="663" y="2782"/>
                    <a:pt x="729" y="2606"/>
                  </a:cubicBezTo>
                  <a:cubicBezTo>
                    <a:pt x="817" y="2451"/>
                    <a:pt x="950" y="2319"/>
                    <a:pt x="1104" y="2230"/>
                  </a:cubicBezTo>
                  <a:cubicBezTo>
                    <a:pt x="1237" y="2142"/>
                    <a:pt x="1414" y="2098"/>
                    <a:pt x="1612" y="2098"/>
                  </a:cubicBezTo>
                  <a:close/>
                  <a:moveTo>
                    <a:pt x="2584" y="1"/>
                  </a:moveTo>
                  <a:lnTo>
                    <a:pt x="2584" y="2041"/>
                  </a:lnTo>
                  <a:lnTo>
                    <a:pt x="2584" y="2041"/>
                  </a:lnTo>
                  <a:cubicBezTo>
                    <a:pt x="2461" y="1888"/>
                    <a:pt x="2321" y="1757"/>
                    <a:pt x="2164" y="1679"/>
                  </a:cubicBezTo>
                  <a:cubicBezTo>
                    <a:pt x="1965" y="1568"/>
                    <a:pt x="1767" y="1524"/>
                    <a:pt x="1524" y="1524"/>
                  </a:cubicBezTo>
                  <a:cubicBezTo>
                    <a:pt x="1237" y="1524"/>
                    <a:pt x="972" y="1590"/>
                    <a:pt x="751" y="1745"/>
                  </a:cubicBezTo>
                  <a:cubicBezTo>
                    <a:pt x="508" y="1899"/>
                    <a:pt x="332" y="2098"/>
                    <a:pt x="199" y="2341"/>
                  </a:cubicBezTo>
                  <a:cubicBezTo>
                    <a:pt x="67" y="2584"/>
                    <a:pt x="1" y="2871"/>
                    <a:pt x="1" y="3180"/>
                  </a:cubicBezTo>
                  <a:cubicBezTo>
                    <a:pt x="1" y="3489"/>
                    <a:pt x="67" y="3754"/>
                    <a:pt x="199" y="3996"/>
                  </a:cubicBezTo>
                  <a:cubicBezTo>
                    <a:pt x="332" y="4261"/>
                    <a:pt x="508" y="4438"/>
                    <a:pt x="751" y="4593"/>
                  </a:cubicBezTo>
                  <a:cubicBezTo>
                    <a:pt x="972" y="4725"/>
                    <a:pt x="1237" y="4813"/>
                    <a:pt x="1524" y="4813"/>
                  </a:cubicBezTo>
                  <a:cubicBezTo>
                    <a:pt x="1767" y="4813"/>
                    <a:pt x="1988" y="4747"/>
                    <a:pt x="2164" y="4659"/>
                  </a:cubicBezTo>
                  <a:cubicBezTo>
                    <a:pt x="2338" y="4562"/>
                    <a:pt x="2477" y="4449"/>
                    <a:pt x="2584" y="4304"/>
                  </a:cubicBezTo>
                  <a:lnTo>
                    <a:pt x="2584" y="4304"/>
                  </a:lnTo>
                  <a:lnTo>
                    <a:pt x="2584" y="4747"/>
                  </a:lnTo>
                  <a:lnTo>
                    <a:pt x="3180" y="4747"/>
                  </a:lnTo>
                  <a:lnTo>
                    <a:pt x="318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30"/>
            <p:cNvSpPr/>
            <p:nvPr/>
          </p:nvSpPr>
          <p:spPr>
            <a:xfrm>
              <a:off x="2106825" y="4491375"/>
              <a:ext cx="80050" cy="82250"/>
            </a:xfrm>
            <a:custGeom>
              <a:rect b="b" l="l" r="r" t="t"/>
              <a:pathLst>
                <a:path extrusionOk="0" h="3290" w="3202">
                  <a:moveTo>
                    <a:pt x="1634" y="574"/>
                  </a:moveTo>
                  <a:cubicBezTo>
                    <a:pt x="1833" y="574"/>
                    <a:pt x="2010" y="618"/>
                    <a:pt x="2164" y="706"/>
                  </a:cubicBezTo>
                  <a:cubicBezTo>
                    <a:pt x="2319" y="795"/>
                    <a:pt x="2429" y="927"/>
                    <a:pt x="2495" y="1082"/>
                  </a:cubicBezTo>
                  <a:cubicBezTo>
                    <a:pt x="2584" y="1236"/>
                    <a:pt x="2628" y="1435"/>
                    <a:pt x="2628" y="1656"/>
                  </a:cubicBezTo>
                  <a:cubicBezTo>
                    <a:pt x="2628" y="1965"/>
                    <a:pt x="2540" y="2208"/>
                    <a:pt x="2363" y="2428"/>
                  </a:cubicBezTo>
                  <a:cubicBezTo>
                    <a:pt x="2186" y="2627"/>
                    <a:pt x="1944" y="2715"/>
                    <a:pt x="1634" y="2715"/>
                  </a:cubicBezTo>
                  <a:cubicBezTo>
                    <a:pt x="1436" y="2715"/>
                    <a:pt x="1259" y="2671"/>
                    <a:pt x="1105" y="2583"/>
                  </a:cubicBezTo>
                  <a:cubicBezTo>
                    <a:pt x="950" y="2495"/>
                    <a:pt x="840" y="2362"/>
                    <a:pt x="751" y="2208"/>
                  </a:cubicBezTo>
                  <a:cubicBezTo>
                    <a:pt x="663" y="2031"/>
                    <a:pt x="619" y="1854"/>
                    <a:pt x="619" y="1634"/>
                  </a:cubicBezTo>
                  <a:cubicBezTo>
                    <a:pt x="619" y="1435"/>
                    <a:pt x="663" y="1258"/>
                    <a:pt x="751" y="1082"/>
                  </a:cubicBezTo>
                  <a:cubicBezTo>
                    <a:pt x="840" y="927"/>
                    <a:pt x="950" y="795"/>
                    <a:pt x="1105" y="706"/>
                  </a:cubicBezTo>
                  <a:cubicBezTo>
                    <a:pt x="1259" y="618"/>
                    <a:pt x="1436" y="574"/>
                    <a:pt x="1634" y="574"/>
                  </a:cubicBezTo>
                  <a:close/>
                  <a:moveTo>
                    <a:pt x="1546" y="0"/>
                  </a:moveTo>
                  <a:cubicBezTo>
                    <a:pt x="1259" y="0"/>
                    <a:pt x="994" y="66"/>
                    <a:pt x="751" y="221"/>
                  </a:cubicBezTo>
                  <a:cubicBezTo>
                    <a:pt x="531" y="375"/>
                    <a:pt x="354" y="574"/>
                    <a:pt x="200" y="817"/>
                  </a:cubicBezTo>
                  <a:cubicBezTo>
                    <a:pt x="67" y="1060"/>
                    <a:pt x="1" y="1347"/>
                    <a:pt x="1" y="1656"/>
                  </a:cubicBezTo>
                  <a:cubicBezTo>
                    <a:pt x="1" y="1965"/>
                    <a:pt x="67" y="2230"/>
                    <a:pt x="200" y="2472"/>
                  </a:cubicBezTo>
                  <a:cubicBezTo>
                    <a:pt x="354" y="2737"/>
                    <a:pt x="531" y="2914"/>
                    <a:pt x="774" y="3069"/>
                  </a:cubicBezTo>
                  <a:cubicBezTo>
                    <a:pt x="994" y="3201"/>
                    <a:pt x="1259" y="3289"/>
                    <a:pt x="1546" y="3289"/>
                  </a:cubicBezTo>
                  <a:cubicBezTo>
                    <a:pt x="1789" y="3289"/>
                    <a:pt x="2010" y="3223"/>
                    <a:pt x="2186" y="3135"/>
                  </a:cubicBezTo>
                  <a:cubicBezTo>
                    <a:pt x="2359" y="3039"/>
                    <a:pt x="2482" y="2926"/>
                    <a:pt x="2584" y="2782"/>
                  </a:cubicBezTo>
                  <a:lnTo>
                    <a:pt x="2584" y="2782"/>
                  </a:lnTo>
                  <a:lnTo>
                    <a:pt x="2584" y="3223"/>
                  </a:lnTo>
                  <a:lnTo>
                    <a:pt x="3202" y="3223"/>
                  </a:lnTo>
                  <a:lnTo>
                    <a:pt x="3202" y="66"/>
                  </a:lnTo>
                  <a:lnTo>
                    <a:pt x="2584" y="66"/>
                  </a:lnTo>
                  <a:lnTo>
                    <a:pt x="2584" y="508"/>
                  </a:lnTo>
                  <a:lnTo>
                    <a:pt x="2584" y="508"/>
                  </a:lnTo>
                  <a:cubicBezTo>
                    <a:pt x="2478" y="359"/>
                    <a:pt x="2341" y="232"/>
                    <a:pt x="2186" y="155"/>
                  </a:cubicBezTo>
                  <a:cubicBezTo>
                    <a:pt x="1988" y="44"/>
                    <a:pt x="1789" y="0"/>
                    <a:pt x="15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30"/>
            <p:cNvSpPr/>
            <p:nvPr/>
          </p:nvSpPr>
          <p:spPr>
            <a:xfrm>
              <a:off x="2200650" y="4459900"/>
              <a:ext cx="53575" cy="112075"/>
            </a:xfrm>
            <a:custGeom>
              <a:rect b="b" l="l" r="r" t="t"/>
              <a:pathLst>
                <a:path extrusionOk="0" h="4483" w="2143">
                  <a:moveTo>
                    <a:pt x="773" y="1"/>
                  </a:moveTo>
                  <a:lnTo>
                    <a:pt x="773" y="1325"/>
                  </a:lnTo>
                  <a:lnTo>
                    <a:pt x="1" y="1325"/>
                  </a:lnTo>
                  <a:lnTo>
                    <a:pt x="1" y="1877"/>
                  </a:lnTo>
                  <a:lnTo>
                    <a:pt x="773" y="1877"/>
                  </a:lnTo>
                  <a:lnTo>
                    <a:pt x="773" y="4482"/>
                  </a:lnTo>
                  <a:lnTo>
                    <a:pt x="1369" y="4482"/>
                  </a:lnTo>
                  <a:lnTo>
                    <a:pt x="1369" y="1877"/>
                  </a:lnTo>
                  <a:lnTo>
                    <a:pt x="2142" y="1877"/>
                  </a:lnTo>
                  <a:lnTo>
                    <a:pt x="2142" y="1325"/>
                  </a:lnTo>
                  <a:lnTo>
                    <a:pt x="1369" y="1325"/>
                  </a:lnTo>
                  <a:lnTo>
                    <a:pt x="136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30"/>
            <p:cNvSpPr/>
            <p:nvPr/>
          </p:nvSpPr>
          <p:spPr>
            <a:xfrm>
              <a:off x="2261375" y="4491375"/>
              <a:ext cx="80050" cy="82250"/>
            </a:xfrm>
            <a:custGeom>
              <a:rect b="b" l="l" r="r" t="t"/>
              <a:pathLst>
                <a:path extrusionOk="0" h="3290" w="3202">
                  <a:moveTo>
                    <a:pt x="1634" y="574"/>
                  </a:moveTo>
                  <a:cubicBezTo>
                    <a:pt x="1832" y="574"/>
                    <a:pt x="2009" y="618"/>
                    <a:pt x="2164" y="706"/>
                  </a:cubicBezTo>
                  <a:cubicBezTo>
                    <a:pt x="2318" y="795"/>
                    <a:pt x="2428" y="927"/>
                    <a:pt x="2495" y="1082"/>
                  </a:cubicBezTo>
                  <a:cubicBezTo>
                    <a:pt x="2583" y="1236"/>
                    <a:pt x="2627" y="1435"/>
                    <a:pt x="2627" y="1656"/>
                  </a:cubicBezTo>
                  <a:cubicBezTo>
                    <a:pt x="2627" y="1965"/>
                    <a:pt x="2539" y="2208"/>
                    <a:pt x="2362" y="2428"/>
                  </a:cubicBezTo>
                  <a:cubicBezTo>
                    <a:pt x="2186" y="2627"/>
                    <a:pt x="1943" y="2715"/>
                    <a:pt x="1634" y="2715"/>
                  </a:cubicBezTo>
                  <a:cubicBezTo>
                    <a:pt x="1435" y="2715"/>
                    <a:pt x="1258" y="2671"/>
                    <a:pt x="1104" y="2583"/>
                  </a:cubicBezTo>
                  <a:cubicBezTo>
                    <a:pt x="949" y="2495"/>
                    <a:pt x="839" y="2362"/>
                    <a:pt x="751" y="2208"/>
                  </a:cubicBezTo>
                  <a:cubicBezTo>
                    <a:pt x="662" y="2031"/>
                    <a:pt x="618" y="1854"/>
                    <a:pt x="618" y="1634"/>
                  </a:cubicBezTo>
                  <a:cubicBezTo>
                    <a:pt x="618" y="1435"/>
                    <a:pt x="662" y="1258"/>
                    <a:pt x="751" y="1082"/>
                  </a:cubicBezTo>
                  <a:cubicBezTo>
                    <a:pt x="839" y="927"/>
                    <a:pt x="949" y="795"/>
                    <a:pt x="1104" y="706"/>
                  </a:cubicBezTo>
                  <a:cubicBezTo>
                    <a:pt x="1258" y="618"/>
                    <a:pt x="1435" y="574"/>
                    <a:pt x="1634" y="574"/>
                  </a:cubicBezTo>
                  <a:close/>
                  <a:moveTo>
                    <a:pt x="1545" y="0"/>
                  </a:moveTo>
                  <a:cubicBezTo>
                    <a:pt x="1258" y="0"/>
                    <a:pt x="994" y="66"/>
                    <a:pt x="751" y="221"/>
                  </a:cubicBezTo>
                  <a:cubicBezTo>
                    <a:pt x="530" y="375"/>
                    <a:pt x="331" y="574"/>
                    <a:pt x="199" y="817"/>
                  </a:cubicBezTo>
                  <a:cubicBezTo>
                    <a:pt x="66" y="1060"/>
                    <a:pt x="0" y="1347"/>
                    <a:pt x="0" y="1656"/>
                  </a:cubicBezTo>
                  <a:cubicBezTo>
                    <a:pt x="0" y="1965"/>
                    <a:pt x="66" y="2230"/>
                    <a:pt x="199" y="2472"/>
                  </a:cubicBezTo>
                  <a:cubicBezTo>
                    <a:pt x="331" y="2737"/>
                    <a:pt x="530" y="2914"/>
                    <a:pt x="751" y="3069"/>
                  </a:cubicBezTo>
                  <a:cubicBezTo>
                    <a:pt x="994" y="3201"/>
                    <a:pt x="1258" y="3289"/>
                    <a:pt x="1545" y="3289"/>
                  </a:cubicBezTo>
                  <a:cubicBezTo>
                    <a:pt x="1788" y="3289"/>
                    <a:pt x="2009" y="3223"/>
                    <a:pt x="2186" y="3135"/>
                  </a:cubicBezTo>
                  <a:cubicBezTo>
                    <a:pt x="2359" y="3039"/>
                    <a:pt x="2481" y="2926"/>
                    <a:pt x="2583" y="2782"/>
                  </a:cubicBezTo>
                  <a:lnTo>
                    <a:pt x="2583" y="2782"/>
                  </a:lnTo>
                  <a:lnTo>
                    <a:pt x="2583" y="3223"/>
                  </a:lnTo>
                  <a:lnTo>
                    <a:pt x="3201" y="3223"/>
                  </a:lnTo>
                  <a:lnTo>
                    <a:pt x="3201" y="66"/>
                  </a:lnTo>
                  <a:lnTo>
                    <a:pt x="2583" y="66"/>
                  </a:lnTo>
                  <a:lnTo>
                    <a:pt x="2583" y="508"/>
                  </a:lnTo>
                  <a:lnTo>
                    <a:pt x="2583" y="508"/>
                  </a:lnTo>
                  <a:cubicBezTo>
                    <a:pt x="2477" y="359"/>
                    <a:pt x="2340" y="232"/>
                    <a:pt x="2186" y="155"/>
                  </a:cubicBezTo>
                  <a:cubicBezTo>
                    <a:pt x="1987" y="44"/>
                    <a:pt x="1788" y="0"/>
                    <a:pt x="15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30"/>
            <p:cNvSpPr/>
            <p:nvPr/>
          </p:nvSpPr>
          <p:spPr>
            <a:xfrm>
              <a:off x="2397125" y="4491375"/>
              <a:ext cx="121450" cy="80600"/>
            </a:xfrm>
            <a:custGeom>
              <a:rect b="b" l="l" r="r" t="t"/>
              <a:pathLst>
                <a:path extrusionOk="0" h="3224" w="4858">
                  <a:moveTo>
                    <a:pt x="1546" y="0"/>
                  </a:moveTo>
                  <a:cubicBezTo>
                    <a:pt x="1325" y="0"/>
                    <a:pt x="1127" y="44"/>
                    <a:pt x="950" y="155"/>
                  </a:cubicBezTo>
                  <a:cubicBezTo>
                    <a:pt x="801" y="221"/>
                    <a:pt x="690" y="324"/>
                    <a:pt x="597" y="445"/>
                  </a:cubicBezTo>
                  <a:lnTo>
                    <a:pt x="597" y="445"/>
                  </a:lnTo>
                  <a:lnTo>
                    <a:pt x="597" y="66"/>
                  </a:lnTo>
                  <a:lnTo>
                    <a:pt x="1" y="66"/>
                  </a:lnTo>
                  <a:lnTo>
                    <a:pt x="1" y="3223"/>
                  </a:lnTo>
                  <a:lnTo>
                    <a:pt x="597" y="3223"/>
                  </a:lnTo>
                  <a:lnTo>
                    <a:pt x="597" y="1302"/>
                  </a:lnTo>
                  <a:cubicBezTo>
                    <a:pt x="597" y="1148"/>
                    <a:pt x="641" y="1015"/>
                    <a:pt x="707" y="905"/>
                  </a:cubicBezTo>
                  <a:cubicBezTo>
                    <a:pt x="773" y="795"/>
                    <a:pt x="862" y="706"/>
                    <a:pt x="994" y="662"/>
                  </a:cubicBezTo>
                  <a:cubicBezTo>
                    <a:pt x="1105" y="596"/>
                    <a:pt x="1237" y="552"/>
                    <a:pt x="1369" y="552"/>
                  </a:cubicBezTo>
                  <a:cubicBezTo>
                    <a:pt x="1590" y="552"/>
                    <a:pt x="1767" y="618"/>
                    <a:pt x="1921" y="773"/>
                  </a:cubicBezTo>
                  <a:cubicBezTo>
                    <a:pt x="2054" y="905"/>
                    <a:pt x="2142" y="1082"/>
                    <a:pt x="2142" y="1325"/>
                  </a:cubicBezTo>
                  <a:lnTo>
                    <a:pt x="2142" y="3223"/>
                  </a:lnTo>
                  <a:lnTo>
                    <a:pt x="2738" y="3223"/>
                  </a:lnTo>
                  <a:lnTo>
                    <a:pt x="2738" y="1302"/>
                  </a:lnTo>
                  <a:cubicBezTo>
                    <a:pt x="2738" y="1148"/>
                    <a:pt x="2760" y="1015"/>
                    <a:pt x="2826" y="905"/>
                  </a:cubicBezTo>
                  <a:cubicBezTo>
                    <a:pt x="2915" y="795"/>
                    <a:pt x="3003" y="706"/>
                    <a:pt x="3113" y="662"/>
                  </a:cubicBezTo>
                  <a:cubicBezTo>
                    <a:pt x="3224" y="596"/>
                    <a:pt x="3356" y="552"/>
                    <a:pt x="3511" y="552"/>
                  </a:cubicBezTo>
                  <a:cubicBezTo>
                    <a:pt x="3732" y="552"/>
                    <a:pt x="3908" y="618"/>
                    <a:pt x="4041" y="773"/>
                  </a:cubicBezTo>
                  <a:cubicBezTo>
                    <a:pt x="4195" y="905"/>
                    <a:pt x="4261" y="1082"/>
                    <a:pt x="4261" y="1325"/>
                  </a:cubicBezTo>
                  <a:lnTo>
                    <a:pt x="4261" y="3223"/>
                  </a:lnTo>
                  <a:lnTo>
                    <a:pt x="4857" y="3223"/>
                  </a:lnTo>
                  <a:lnTo>
                    <a:pt x="4857" y="1192"/>
                  </a:lnTo>
                  <a:cubicBezTo>
                    <a:pt x="4857" y="949"/>
                    <a:pt x="4813" y="729"/>
                    <a:pt x="4703" y="552"/>
                  </a:cubicBezTo>
                  <a:cubicBezTo>
                    <a:pt x="4593" y="375"/>
                    <a:pt x="4438" y="243"/>
                    <a:pt x="4261" y="155"/>
                  </a:cubicBezTo>
                  <a:cubicBezTo>
                    <a:pt x="4085" y="44"/>
                    <a:pt x="3886" y="0"/>
                    <a:pt x="3643" y="0"/>
                  </a:cubicBezTo>
                  <a:cubicBezTo>
                    <a:pt x="3423" y="0"/>
                    <a:pt x="3224" y="44"/>
                    <a:pt x="3047" y="155"/>
                  </a:cubicBezTo>
                  <a:cubicBezTo>
                    <a:pt x="2849" y="243"/>
                    <a:pt x="2694" y="397"/>
                    <a:pt x="2584" y="574"/>
                  </a:cubicBezTo>
                  <a:cubicBezTo>
                    <a:pt x="2582" y="576"/>
                    <a:pt x="2581" y="578"/>
                    <a:pt x="2579" y="581"/>
                  </a:cubicBezTo>
                  <a:lnTo>
                    <a:pt x="2579" y="581"/>
                  </a:lnTo>
                  <a:cubicBezTo>
                    <a:pt x="2573" y="571"/>
                    <a:pt x="2568" y="561"/>
                    <a:pt x="2562" y="552"/>
                  </a:cubicBezTo>
                  <a:cubicBezTo>
                    <a:pt x="2473" y="375"/>
                    <a:pt x="2319" y="243"/>
                    <a:pt x="2142" y="155"/>
                  </a:cubicBezTo>
                  <a:cubicBezTo>
                    <a:pt x="1966" y="44"/>
                    <a:pt x="1767" y="0"/>
                    <a:pt x="15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30"/>
            <p:cNvSpPr/>
            <p:nvPr/>
          </p:nvSpPr>
          <p:spPr>
            <a:xfrm>
              <a:off x="2533450" y="4491375"/>
              <a:ext cx="77850" cy="82250"/>
            </a:xfrm>
            <a:custGeom>
              <a:rect b="b" l="l" r="r" t="t"/>
              <a:pathLst>
                <a:path extrusionOk="0" h="3290" w="3114">
                  <a:moveTo>
                    <a:pt x="1612" y="552"/>
                  </a:moveTo>
                  <a:cubicBezTo>
                    <a:pt x="1811" y="552"/>
                    <a:pt x="1987" y="596"/>
                    <a:pt x="2120" y="684"/>
                  </a:cubicBezTo>
                  <a:cubicBezTo>
                    <a:pt x="2252" y="751"/>
                    <a:pt x="2363" y="883"/>
                    <a:pt x="2429" y="1015"/>
                  </a:cubicBezTo>
                  <a:cubicBezTo>
                    <a:pt x="2489" y="1121"/>
                    <a:pt x="2518" y="1236"/>
                    <a:pt x="2531" y="1369"/>
                  </a:cubicBezTo>
                  <a:lnTo>
                    <a:pt x="619" y="1369"/>
                  </a:lnTo>
                  <a:cubicBezTo>
                    <a:pt x="641" y="1256"/>
                    <a:pt x="677" y="1150"/>
                    <a:pt x="729" y="1060"/>
                  </a:cubicBezTo>
                  <a:cubicBezTo>
                    <a:pt x="817" y="905"/>
                    <a:pt x="928" y="773"/>
                    <a:pt x="1082" y="684"/>
                  </a:cubicBezTo>
                  <a:cubicBezTo>
                    <a:pt x="1237" y="596"/>
                    <a:pt x="1413" y="552"/>
                    <a:pt x="1612" y="552"/>
                  </a:cubicBezTo>
                  <a:close/>
                  <a:moveTo>
                    <a:pt x="1634" y="0"/>
                  </a:moveTo>
                  <a:cubicBezTo>
                    <a:pt x="1325" y="0"/>
                    <a:pt x="1060" y="66"/>
                    <a:pt x="795" y="221"/>
                  </a:cubicBezTo>
                  <a:cubicBezTo>
                    <a:pt x="552" y="353"/>
                    <a:pt x="376" y="552"/>
                    <a:pt x="221" y="795"/>
                  </a:cubicBezTo>
                  <a:cubicBezTo>
                    <a:pt x="89" y="1060"/>
                    <a:pt x="1" y="1325"/>
                    <a:pt x="1" y="1634"/>
                  </a:cubicBezTo>
                  <a:cubicBezTo>
                    <a:pt x="1" y="1943"/>
                    <a:pt x="89" y="2230"/>
                    <a:pt x="221" y="2472"/>
                  </a:cubicBezTo>
                  <a:cubicBezTo>
                    <a:pt x="376" y="2737"/>
                    <a:pt x="575" y="2914"/>
                    <a:pt x="817" y="3069"/>
                  </a:cubicBezTo>
                  <a:cubicBezTo>
                    <a:pt x="1082" y="3201"/>
                    <a:pt x="1369" y="3289"/>
                    <a:pt x="1678" y="3289"/>
                  </a:cubicBezTo>
                  <a:cubicBezTo>
                    <a:pt x="1921" y="3289"/>
                    <a:pt x="2142" y="3245"/>
                    <a:pt x="2363" y="3135"/>
                  </a:cubicBezTo>
                  <a:cubicBezTo>
                    <a:pt x="2583" y="3046"/>
                    <a:pt x="2782" y="2914"/>
                    <a:pt x="2915" y="2737"/>
                  </a:cubicBezTo>
                  <a:lnTo>
                    <a:pt x="2539" y="2340"/>
                  </a:lnTo>
                  <a:cubicBezTo>
                    <a:pt x="2429" y="2472"/>
                    <a:pt x="2296" y="2561"/>
                    <a:pt x="2164" y="2627"/>
                  </a:cubicBezTo>
                  <a:cubicBezTo>
                    <a:pt x="2009" y="2693"/>
                    <a:pt x="1855" y="2715"/>
                    <a:pt x="1678" y="2715"/>
                  </a:cubicBezTo>
                  <a:cubicBezTo>
                    <a:pt x="1458" y="2715"/>
                    <a:pt x="1281" y="2671"/>
                    <a:pt x="1104" y="2583"/>
                  </a:cubicBezTo>
                  <a:cubicBezTo>
                    <a:pt x="950" y="2495"/>
                    <a:pt x="817" y="2362"/>
                    <a:pt x="729" y="2208"/>
                  </a:cubicBezTo>
                  <a:cubicBezTo>
                    <a:pt x="674" y="2098"/>
                    <a:pt x="637" y="1981"/>
                    <a:pt x="616" y="1854"/>
                  </a:cubicBezTo>
                  <a:lnTo>
                    <a:pt x="3091" y="1854"/>
                  </a:lnTo>
                  <a:cubicBezTo>
                    <a:pt x="3091" y="1788"/>
                    <a:pt x="3113" y="1744"/>
                    <a:pt x="3113" y="1700"/>
                  </a:cubicBezTo>
                  <a:cubicBezTo>
                    <a:pt x="3113" y="1634"/>
                    <a:pt x="3113" y="1589"/>
                    <a:pt x="3113" y="1545"/>
                  </a:cubicBezTo>
                  <a:cubicBezTo>
                    <a:pt x="3113" y="1258"/>
                    <a:pt x="3047" y="993"/>
                    <a:pt x="2915" y="751"/>
                  </a:cubicBezTo>
                  <a:cubicBezTo>
                    <a:pt x="2804" y="508"/>
                    <a:pt x="2628" y="331"/>
                    <a:pt x="2407" y="199"/>
                  </a:cubicBezTo>
                  <a:cubicBezTo>
                    <a:pt x="2186" y="66"/>
                    <a:pt x="1921" y="0"/>
                    <a:pt x="16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30"/>
            <p:cNvSpPr/>
            <p:nvPr/>
          </p:nvSpPr>
          <p:spPr>
            <a:xfrm>
              <a:off x="2620650" y="4491375"/>
              <a:ext cx="60725" cy="82250"/>
            </a:xfrm>
            <a:custGeom>
              <a:rect b="b" l="l" r="r" t="t"/>
              <a:pathLst>
                <a:path extrusionOk="0" h="3290" w="2429">
                  <a:moveTo>
                    <a:pt x="1303" y="0"/>
                  </a:moveTo>
                  <a:cubicBezTo>
                    <a:pt x="1060" y="0"/>
                    <a:pt x="861" y="44"/>
                    <a:pt x="707" y="110"/>
                  </a:cubicBezTo>
                  <a:cubicBezTo>
                    <a:pt x="530" y="199"/>
                    <a:pt x="420" y="309"/>
                    <a:pt x="310" y="442"/>
                  </a:cubicBezTo>
                  <a:cubicBezTo>
                    <a:pt x="221" y="574"/>
                    <a:pt x="177" y="751"/>
                    <a:pt x="177" y="927"/>
                  </a:cubicBezTo>
                  <a:cubicBezTo>
                    <a:pt x="177" y="1126"/>
                    <a:pt x="221" y="1280"/>
                    <a:pt x="288" y="1391"/>
                  </a:cubicBezTo>
                  <a:cubicBezTo>
                    <a:pt x="376" y="1501"/>
                    <a:pt x="486" y="1589"/>
                    <a:pt x="619" y="1656"/>
                  </a:cubicBezTo>
                  <a:cubicBezTo>
                    <a:pt x="751" y="1722"/>
                    <a:pt x="884" y="1788"/>
                    <a:pt x="1016" y="1832"/>
                  </a:cubicBezTo>
                  <a:cubicBezTo>
                    <a:pt x="1171" y="1854"/>
                    <a:pt x="1303" y="1899"/>
                    <a:pt x="1435" y="1943"/>
                  </a:cubicBezTo>
                  <a:cubicBezTo>
                    <a:pt x="1568" y="1987"/>
                    <a:pt x="1656" y="2053"/>
                    <a:pt x="1745" y="2119"/>
                  </a:cubicBezTo>
                  <a:cubicBezTo>
                    <a:pt x="1833" y="2163"/>
                    <a:pt x="1877" y="2252"/>
                    <a:pt x="1877" y="2384"/>
                  </a:cubicBezTo>
                  <a:cubicBezTo>
                    <a:pt x="1877" y="2495"/>
                    <a:pt x="1811" y="2583"/>
                    <a:pt x="1722" y="2649"/>
                  </a:cubicBezTo>
                  <a:cubicBezTo>
                    <a:pt x="1612" y="2715"/>
                    <a:pt x="1480" y="2737"/>
                    <a:pt x="1281" y="2737"/>
                  </a:cubicBezTo>
                  <a:cubicBezTo>
                    <a:pt x="1104" y="2737"/>
                    <a:pt x="928" y="2715"/>
                    <a:pt x="773" y="2649"/>
                  </a:cubicBezTo>
                  <a:cubicBezTo>
                    <a:pt x="641" y="2561"/>
                    <a:pt x="508" y="2472"/>
                    <a:pt x="376" y="2318"/>
                  </a:cubicBezTo>
                  <a:lnTo>
                    <a:pt x="1" y="2715"/>
                  </a:lnTo>
                  <a:cubicBezTo>
                    <a:pt x="89" y="2826"/>
                    <a:pt x="221" y="2936"/>
                    <a:pt x="354" y="3024"/>
                  </a:cubicBezTo>
                  <a:cubicBezTo>
                    <a:pt x="486" y="3091"/>
                    <a:pt x="619" y="3157"/>
                    <a:pt x="773" y="3223"/>
                  </a:cubicBezTo>
                  <a:cubicBezTo>
                    <a:pt x="928" y="3267"/>
                    <a:pt x="1104" y="3289"/>
                    <a:pt x="1281" y="3289"/>
                  </a:cubicBezTo>
                  <a:cubicBezTo>
                    <a:pt x="1634" y="3289"/>
                    <a:pt x="1921" y="3201"/>
                    <a:pt x="2120" y="3024"/>
                  </a:cubicBezTo>
                  <a:cubicBezTo>
                    <a:pt x="2341" y="2848"/>
                    <a:pt x="2429" y="2627"/>
                    <a:pt x="2429" y="2318"/>
                  </a:cubicBezTo>
                  <a:cubicBezTo>
                    <a:pt x="2429" y="2119"/>
                    <a:pt x="2385" y="1965"/>
                    <a:pt x="2318" y="1854"/>
                  </a:cubicBezTo>
                  <a:cubicBezTo>
                    <a:pt x="2230" y="1722"/>
                    <a:pt x="2120" y="1634"/>
                    <a:pt x="2009" y="1567"/>
                  </a:cubicBezTo>
                  <a:cubicBezTo>
                    <a:pt x="1877" y="1501"/>
                    <a:pt x="1745" y="1435"/>
                    <a:pt x="1590" y="1391"/>
                  </a:cubicBezTo>
                  <a:cubicBezTo>
                    <a:pt x="1458" y="1347"/>
                    <a:pt x="1325" y="1325"/>
                    <a:pt x="1193" y="1280"/>
                  </a:cubicBezTo>
                  <a:cubicBezTo>
                    <a:pt x="1060" y="1236"/>
                    <a:pt x="950" y="1192"/>
                    <a:pt x="884" y="1126"/>
                  </a:cubicBezTo>
                  <a:cubicBezTo>
                    <a:pt x="795" y="1082"/>
                    <a:pt x="751" y="993"/>
                    <a:pt x="751" y="883"/>
                  </a:cubicBezTo>
                  <a:cubicBezTo>
                    <a:pt x="751" y="773"/>
                    <a:pt x="795" y="706"/>
                    <a:pt x="884" y="640"/>
                  </a:cubicBezTo>
                  <a:cubicBezTo>
                    <a:pt x="972" y="574"/>
                    <a:pt x="1104" y="552"/>
                    <a:pt x="1281" y="552"/>
                  </a:cubicBezTo>
                  <a:cubicBezTo>
                    <a:pt x="1458" y="552"/>
                    <a:pt x="1590" y="574"/>
                    <a:pt x="1722" y="640"/>
                  </a:cubicBezTo>
                  <a:cubicBezTo>
                    <a:pt x="1855" y="706"/>
                    <a:pt x="1965" y="795"/>
                    <a:pt x="2054" y="905"/>
                  </a:cubicBezTo>
                  <a:lnTo>
                    <a:pt x="2429" y="530"/>
                  </a:lnTo>
                  <a:cubicBezTo>
                    <a:pt x="2318" y="353"/>
                    <a:pt x="2164" y="221"/>
                    <a:pt x="1965" y="132"/>
                  </a:cubicBezTo>
                  <a:cubicBezTo>
                    <a:pt x="1767" y="44"/>
                    <a:pt x="1546" y="0"/>
                    <a:pt x="13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30"/>
            <p:cNvSpPr/>
            <p:nvPr/>
          </p:nvSpPr>
          <p:spPr>
            <a:xfrm>
              <a:off x="2698475" y="4453275"/>
              <a:ext cx="70100" cy="118700"/>
            </a:xfrm>
            <a:custGeom>
              <a:rect b="b" l="l" r="r" t="t"/>
              <a:pathLst>
                <a:path extrusionOk="0" h="4748" w="2804">
                  <a:moveTo>
                    <a:pt x="0" y="1"/>
                  </a:moveTo>
                  <a:lnTo>
                    <a:pt x="0" y="4747"/>
                  </a:lnTo>
                  <a:lnTo>
                    <a:pt x="596" y="4747"/>
                  </a:lnTo>
                  <a:lnTo>
                    <a:pt x="596" y="2915"/>
                  </a:lnTo>
                  <a:cubicBezTo>
                    <a:pt x="596" y="2738"/>
                    <a:pt x="618" y="2606"/>
                    <a:pt x="685" y="2473"/>
                  </a:cubicBezTo>
                  <a:cubicBezTo>
                    <a:pt x="773" y="2363"/>
                    <a:pt x="861" y="2253"/>
                    <a:pt x="994" y="2186"/>
                  </a:cubicBezTo>
                  <a:cubicBezTo>
                    <a:pt x="1104" y="2120"/>
                    <a:pt x="1259" y="2076"/>
                    <a:pt x="1413" y="2076"/>
                  </a:cubicBezTo>
                  <a:cubicBezTo>
                    <a:pt x="1656" y="2076"/>
                    <a:pt x="1833" y="2164"/>
                    <a:pt x="1987" y="2319"/>
                  </a:cubicBezTo>
                  <a:cubicBezTo>
                    <a:pt x="2142" y="2473"/>
                    <a:pt x="2208" y="2672"/>
                    <a:pt x="2208" y="2915"/>
                  </a:cubicBezTo>
                  <a:lnTo>
                    <a:pt x="2208" y="4747"/>
                  </a:lnTo>
                  <a:lnTo>
                    <a:pt x="2804" y="4747"/>
                  </a:lnTo>
                  <a:lnTo>
                    <a:pt x="2804" y="2782"/>
                  </a:lnTo>
                  <a:cubicBezTo>
                    <a:pt x="2804" y="2539"/>
                    <a:pt x="2760" y="2319"/>
                    <a:pt x="2649" y="2120"/>
                  </a:cubicBezTo>
                  <a:cubicBezTo>
                    <a:pt x="2539" y="1943"/>
                    <a:pt x="2406" y="1789"/>
                    <a:pt x="2208" y="1679"/>
                  </a:cubicBezTo>
                  <a:cubicBezTo>
                    <a:pt x="2031" y="1590"/>
                    <a:pt x="1833" y="1524"/>
                    <a:pt x="1590" y="1524"/>
                  </a:cubicBezTo>
                  <a:cubicBezTo>
                    <a:pt x="1347" y="1524"/>
                    <a:pt x="1126" y="1590"/>
                    <a:pt x="949" y="1701"/>
                  </a:cubicBezTo>
                  <a:cubicBezTo>
                    <a:pt x="801" y="1767"/>
                    <a:pt x="689" y="1870"/>
                    <a:pt x="596" y="1992"/>
                  </a:cubicBezTo>
                  <a:lnTo>
                    <a:pt x="596" y="1992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30"/>
            <p:cNvSpPr/>
            <p:nvPr/>
          </p:nvSpPr>
          <p:spPr>
            <a:xfrm>
              <a:off x="648175" y="3169025"/>
              <a:ext cx="78950" cy="118675"/>
            </a:xfrm>
            <a:custGeom>
              <a:rect b="b" l="l" r="r" t="t"/>
              <a:pathLst>
                <a:path extrusionOk="0" h="4747" w="3158">
                  <a:moveTo>
                    <a:pt x="1744" y="0"/>
                  </a:moveTo>
                  <a:cubicBezTo>
                    <a:pt x="1457" y="0"/>
                    <a:pt x="1215" y="67"/>
                    <a:pt x="994" y="155"/>
                  </a:cubicBezTo>
                  <a:cubicBezTo>
                    <a:pt x="773" y="265"/>
                    <a:pt x="596" y="398"/>
                    <a:pt x="486" y="596"/>
                  </a:cubicBezTo>
                  <a:cubicBezTo>
                    <a:pt x="354" y="773"/>
                    <a:pt x="287" y="994"/>
                    <a:pt x="287" y="1259"/>
                  </a:cubicBezTo>
                  <a:cubicBezTo>
                    <a:pt x="287" y="1479"/>
                    <a:pt x="332" y="1678"/>
                    <a:pt x="420" y="1833"/>
                  </a:cubicBezTo>
                  <a:cubicBezTo>
                    <a:pt x="486" y="1987"/>
                    <a:pt x="596" y="2120"/>
                    <a:pt x="729" y="2208"/>
                  </a:cubicBezTo>
                  <a:cubicBezTo>
                    <a:pt x="861" y="2296"/>
                    <a:pt x="1016" y="2384"/>
                    <a:pt x="1170" y="2451"/>
                  </a:cubicBezTo>
                  <a:cubicBezTo>
                    <a:pt x="1325" y="2517"/>
                    <a:pt x="1479" y="2561"/>
                    <a:pt x="1656" y="2627"/>
                  </a:cubicBezTo>
                  <a:cubicBezTo>
                    <a:pt x="1811" y="2671"/>
                    <a:pt x="1943" y="2738"/>
                    <a:pt x="2076" y="2804"/>
                  </a:cubicBezTo>
                  <a:cubicBezTo>
                    <a:pt x="2230" y="2870"/>
                    <a:pt x="2340" y="2958"/>
                    <a:pt x="2407" y="3069"/>
                  </a:cubicBezTo>
                  <a:cubicBezTo>
                    <a:pt x="2495" y="3179"/>
                    <a:pt x="2539" y="3312"/>
                    <a:pt x="2539" y="3488"/>
                  </a:cubicBezTo>
                  <a:cubicBezTo>
                    <a:pt x="2539" y="3687"/>
                    <a:pt x="2451" y="3864"/>
                    <a:pt x="2274" y="3974"/>
                  </a:cubicBezTo>
                  <a:cubicBezTo>
                    <a:pt x="2120" y="4106"/>
                    <a:pt x="1899" y="4151"/>
                    <a:pt x="1612" y="4151"/>
                  </a:cubicBezTo>
                  <a:cubicBezTo>
                    <a:pt x="1347" y="4151"/>
                    <a:pt x="1104" y="4106"/>
                    <a:pt x="928" y="3996"/>
                  </a:cubicBezTo>
                  <a:cubicBezTo>
                    <a:pt x="729" y="3908"/>
                    <a:pt x="552" y="3753"/>
                    <a:pt x="420" y="3532"/>
                  </a:cubicBezTo>
                  <a:lnTo>
                    <a:pt x="0" y="3974"/>
                  </a:lnTo>
                  <a:cubicBezTo>
                    <a:pt x="199" y="4217"/>
                    <a:pt x="420" y="4415"/>
                    <a:pt x="685" y="4548"/>
                  </a:cubicBezTo>
                  <a:cubicBezTo>
                    <a:pt x="928" y="4680"/>
                    <a:pt x="1237" y="4747"/>
                    <a:pt x="1612" y="4747"/>
                  </a:cubicBezTo>
                  <a:cubicBezTo>
                    <a:pt x="2076" y="4747"/>
                    <a:pt x="2451" y="4614"/>
                    <a:pt x="2738" y="4393"/>
                  </a:cubicBezTo>
                  <a:cubicBezTo>
                    <a:pt x="3025" y="4173"/>
                    <a:pt x="3157" y="3842"/>
                    <a:pt x="3157" y="3444"/>
                  </a:cubicBezTo>
                  <a:cubicBezTo>
                    <a:pt x="3157" y="3201"/>
                    <a:pt x="3113" y="3003"/>
                    <a:pt x="3025" y="2848"/>
                  </a:cubicBezTo>
                  <a:cubicBezTo>
                    <a:pt x="2959" y="2671"/>
                    <a:pt x="2848" y="2539"/>
                    <a:pt x="2716" y="2451"/>
                  </a:cubicBezTo>
                  <a:cubicBezTo>
                    <a:pt x="2583" y="2340"/>
                    <a:pt x="2429" y="2252"/>
                    <a:pt x="2274" y="2186"/>
                  </a:cubicBezTo>
                  <a:cubicBezTo>
                    <a:pt x="2120" y="2120"/>
                    <a:pt x="1965" y="2053"/>
                    <a:pt x="1789" y="2009"/>
                  </a:cubicBezTo>
                  <a:cubicBezTo>
                    <a:pt x="1634" y="1943"/>
                    <a:pt x="1479" y="1899"/>
                    <a:pt x="1347" y="1833"/>
                  </a:cubicBezTo>
                  <a:cubicBezTo>
                    <a:pt x="1215" y="1766"/>
                    <a:pt x="1126" y="1678"/>
                    <a:pt x="1038" y="1590"/>
                  </a:cubicBezTo>
                  <a:cubicBezTo>
                    <a:pt x="950" y="1479"/>
                    <a:pt x="905" y="1369"/>
                    <a:pt x="905" y="1214"/>
                  </a:cubicBezTo>
                  <a:cubicBezTo>
                    <a:pt x="905" y="1016"/>
                    <a:pt x="994" y="861"/>
                    <a:pt x="1126" y="751"/>
                  </a:cubicBezTo>
                  <a:cubicBezTo>
                    <a:pt x="1281" y="641"/>
                    <a:pt x="1479" y="596"/>
                    <a:pt x="1722" y="596"/>
                  </a:cubicBezTo>
                  <a:cubicBezTo>
                    <a:pt x="1921" y="596"/>
                    <a:pt x="2098" y="641"/>
                    <a:pt x="2252" y="707"/>
                  </a:cubicBezTo>
                  <a:cubicBezTo>
                    <a:pt x="2407" y="795"/>
                    <a:pt x="2561" y="905"/>
                    <a:pt x="2694" y="1060"/>
                  </a:cubicBezTo>
                  <a:lnTo>
                    <a:pt x="3135" y="641"/>
                  </a:lnTo>
                  <a:cubicBezTo>
                    <a:pt x="2981" y="464"/>
                    <a:pt x="2782" y="309"/>
                    <a:pt x="2539" y="199"/>
                  </a:cubicBezTo>
                  <a:cubicBezTo>
                    <a:pt x="2296" y="67"/>
                    <a:pt x="2031" y="0"/>
                    <a:pt x="17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30"/>
            <p:cNvSpPr/>
            <p:nvPr/>
          </p:nvSpPr>
          <p:spPr>
            <a:xfrm>
              <a:off x="739225" y="3205450"/>
              <a:ext cx="77850" cy="82250"/>
            </a:xfrm>
            <a:custGeom>
              <a:rect b="b" l="l" r="r" t="t"/>
              <a:pathLst>
                <a:path extrusionOk="0" h="3290" w="3114">
                  <a:moveTo>
                    <a:pt x="1612" y="552"/>
                  </a:moveTo>
                  <a:cubicBezTo>
                    <a:pt x="1811" y="552"/>
                    <a:pt x="1966" y="596"/>
                    <a:pt x="2098" y="685"/>
                  </a:cubicBezTo>
                  <a:cubicBezTo>
                    <a:pt x="2253" y="751"/>
                    <a:pt x="2341" y="883"/>
                    <a:pt x="2429" y="1016"/>
                  </a:cubicBezTo>
                  <a:cubicBezTo>
                    <a:pt x="2474" y="1121"/>
                    <a:pt x="2509" y="1236"/>
                    <a:pt x="2527" y="1369"/>
                  </a:cubicBezTo>
                  <a:lnTo>
                    <a:pt x="618" y="1369"/>
                  </a:lnTo>
                  <a:cubicBezTo>
                    <a:pt x="637" y="1257"/>
                    <a:pt x="668" y="1151"/>
                    <a:pt x="707" y="1060"/>
                  </a:cubicBezTo>
                  <a:cubicBezTo>
                    <a:pt x="796" y="905"/>
                    <a:pt x="928" y="773"/>
                    <a:pt x="1083" y="685"/>
                  </a:cubicBezTo>
                  <a:cubicBezTo>
                    <a:pt x="1237" y="596"/>
                    <a:pt x="1414" y="552"/>
                    <a:pt x="1612" y="552"/>
                  </a:cubicBezTo>
                  <a:close/>
                  <a:moveTo>
                    <a:pt x="1612" y="0"/>
                  </a:moveTo>
                  <a:cubicBezTo>
                    <a:pt x="1325" y="0"/>
                    <a:pt x="1038" y="67"/>
                    <a:pt x="796" y="221"/>
                  </a:cubicBezTo>
                  <a:cubicBezTo>
                    <a:pt x="553" y="354"/>
                    <a:pt x="354" y="552"/>
                    <a:pt x="222" y="795"/>
                  </a:cubicBezTo>
                  <a:cubicBezTo>
                    <a:pt x="67" y="1060"/>
                    <a:pt x="1" y="1325"/>
                    <a:pt x="1" y="1634"/>
                  </a:cubicBezTo>
                  <a:cubicBezTo>
                    <a:pt x="1" y="1943"/>
                    <a:pt x="67" y="2230"/>
                    <a:pt x="222" y="2473"/>
                  </a:cubicBezTo>
                  <a:cubicBezTo>
                    <a:pt x="354" y="2738"/>
                    <a:pt x="553" y="2914"/>
                    <a:pt x="818" y="3069"/>
                  </a:cubicBezTo>
                  <a:cubicBezTo>
                    <a:pt x="1061" y="3201"/>
                    <a:pt x="1348" y="3290"/>
                    <a:pt x="1657" y="3290"/>
                  </a:cubicBezTo>
                  <a:cubicBezTo>
                    <a:pt x="1899" y="3290"/>
                    <a:pt x="2142" y="3245"/>
                    <a:pt x="2363" y="3135"/>
                  </a:cubicBezTo>
                  <a:cubicBezTo>
                    <a:pt x="2584" y="3047"/>
                    <a:pt x="2760" y="2914"/>
                    <a:pt x="2915" y="2738"/>
                  </a:cubicBezTo>
                  <a:lnTo>
                    <a:pt x="2540" y="2340"/>
                  </a:lnTo>
                  <a:cubicBezTo>
                    <a:pt x="2429" y="2473"/>
                    <a:pt x="2297" y="2561"/>
                    <a:pt x="2142" y="2627"/>
                  </a:cubicBezTo>
                  <a:cubicBezTo>
                    <a:pt x="2010" y="2694"/>
                    <a:pt x="1833" y="2716"/>
                    <a:pt x="1657" y="2716"/>
                  </a:cubicBezTo>
                  <a:cubicBezTo>
                    <a:pt x="1458" y="2716"/>
                    <a:pt x="1259" y="2671"/>
                    <a:pt x="1105" y="2583"/>
                  </a:cubicBezTo>
                  <a:cubicBezTo>
                    <a:pt x="928" y="2495"/>
                    <a:pt x="818" y="2362"/>
                    <a:pt x="729" y="2208"/>
                  </a:cubicBezTo>
                  <a:cubicBezTo>
                    <a:pt x="675" y="2099"/>
                    <a:pt x="637" y="1981"/>
                    <a:pt x="616" y="1855"/>
                  </a:cubicBezTo>
                  <a:lnTo>
                    <a:pt x="3069" y="1855"/>
                  </a:lnTo>
                  <a:cubicBezTo>
                    <a:pt x="3092" y="1788"/>
                    <a:pt x="3092" y="1744"/>
                    <a:pt x="3092" y="1700"/>
                  </a:cubicBezTo>
                  <a:cubicBezTo>
                    <a:pt x="3114" y="1634"/>
                    <a:pt x="3114" y="1590"/>
                    <a:pt x="3114" y="1546"/>
                  </a:cubicBezTo>
                  <a:cubicBezTo>
                    <a:pt x="3114" y="1259"/>
                    <a:pt x="3047" y="994"/>
                    <a:pt x="2915" y="751"/>
                  </a:cubicBezTo>
                  <a:cubicBezTo>
                    <a:pt x="2782" y="508"/>
                    <a:pt x="2606" y="331"/>
                    <a:pt x="2385" y="199"/>
                  </a:cubicBezTo>
                  <a:cubicBezTo>
                    <a:pt x="2164" y="67"/>
                    <a:pt x="1921" y="0"/>
                    <a:pt x="16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30"/>
            <p:cNvSpPr/>
            <p:nvPr/>
          </p:nvSpPr>
          <p:spPr>
            <a:xfrm>
              <a:off x="833050" y="3205450"/>
              <a:ext cx="121450" cy="80600"/>
            </a:xfrm>
            <a:custGeom>
              <a:rect b="b" l="l" r="r" t="t"/>
              <a:pathLst>
                <a:path extrusionOk="0" h="3224" w="4858">
                  <a:moveTo>
                    <a:pt x="1546" y="0"/>
                  </a:moveTo>
                  <a:cubicBezTo>
                    <a:pt x="1325" y="0"/>
                    <a:pt x="1127" y="44"/>
                    <a:pt x="928" y="155"/>
                  </a:cubicBezTo>
                  <a:cubicBezTo>
                    <a:pt x="796" y="221"/>
                    <a:pt x="689" y="324"/>
                    <a:pt x="597" y="445"/>
                  </a:cubicBezTo>
                  <a:lnTo>
                    <a:pt x="597" y="445"/>
                  </a:lnTo>
                  <a:lnTo>
                    <a:pt x="597" y="67"/>
                  </a:lnTo>
                  <a:lnTo>
                    <a:pt x="1" y="67"/>
                  </a:lnTo>
                  <a:lnTo>
                    <a:pt x="1" y="3223"/>
                  </a:lnTo>
                  <a:lnTo>
                    <a:pt x="597" y="3223"/>
                  </a:lnTo>
                  <a:lnTo>
                    <a:pt x="597" y="1303"/>
                  </a:lnTo>
                  <a:cubicBezTo>
                    <a:pt x="597" y="1148"/>
                    <a:pt x="641" y="1016"/>
                    <a:pt x="707" y="905"/>
                  </a:cubicBezTo>
                  <a:cubicBezTo>
                    <a:pt x="773" y="795"/>
                    <a:pt x="862" y="707"/>
                    <a:pt x="972" y="663"/>
                  </a:cubicBezTo>
                  <a:cubicBezTo>
                    <a:pt x="1105" y="596"/>
                    <a:pt x="1237" y="552"/>
                    <a:pt x="1369" y="552"/>
                  </a:cubicBezTo>
                  <a:cubicBezTo>
                    <a:pt x="1590" y="552"/>
                    <a:pt x="1767" y="618"/>
                    <a:pt x="1899" y="773"/>
                  </a:cubicBezTo>
                  <a:cubicBezTo>
                    <a:pt x="2054" y="905"/>
                    <a:pt x="2120" y="1082"/>
                    <a:pt x="2120" y="1325"/>
                  </a:cubicBezTo>
                  <a:lnTo>
                    <a:pt x="2120" y="3223"/>
                  </a:lnTo>
                  <a:lnTo>
                    <a:pt x="2716" y="3223"/>
                  </a:lnTo>
                  <a:lnTo>
                    <a:pt x="2716" y="1303"/>
                  </a:lnTo>
                  <a:cubicBezTo>
                    <a:pt x="2716" y="1148"/>
                    <a:pt x="2760" y="1016"/>
                    <a:pt x="2826" y="905"/>
                  </a:cubicBezTo>
                  <a:cubicBezTo>
                    <a:pt x="2893" y="795"/>
                    <a:pt x="3003" y="707"/>
                    <a:pt x="3113" y="663"/>
                  </a:cubicBezTo>
                  <a:cubicBezTo>
                    <a:pt x="3224" y="596"/>
                    <a:pt x="3356" y="552"/>
                    <a:pt x="3511" y="552"/>
                  </a:cubicBezTo>
                  <a:cubicBezTo>
                    <a:pt x="3710" y="552"/>
                    <a:pt x="3886" y="618"/>
                    <a:pt x="4041" y="773"/>
                  </a:cubicBezTo>
                  <a:cubicBezTo>
                    <a:pt x="4173" y="905"/>
                    <a:pt x="4261" y="1082"/>
                    <a:pt x="4261" y="1325"/>
                  </a:cubicBezTo>
                  <a:lnTo>
                    <a:pt x="4261" y="3223"/>
                  </a:lnTo>
                  <a:lnTo>
                    <a:pt x="4857" y="3223"/>
                  </a:lnTo>
                  <a:lnTo>
                    <a:pt x="4857" y="1192"/>
                  </a:lnTo>
                  <a:cubicBezTo>
                    <a:pt x="4857" y="950"/>
                    <a:pt x="4791" y="729"/>
                    <a:pt x="4681" y="552"/>
                  </a:cubicBezTo>
                  <a:cubicBezTo>
                    <a:pt x="4593" y="376"/>
                    <a:pt x="4438" y="243"/>
                    <a:pt x="4261" y="155"/>
                  </a:cubicBezTo>
                  <a:cubicBezTo>
                    <a:pt x="4085" y="44"/>
                    <a:pt x="3864" y="0"/>
                    <a:pt x="3643" y="0"/>
                  </a:cubicBezTo>
                  <a:cubicBezTo>
                    <a:pt x="3423" y="0"/>
                    <a:pt x="3224" y="44"/>
                    <a:pt x="3025" y="155"/>
                  </a:cubicBezTo>
                  <a:cubicBezTo>
                    <a:pt x="2849" y="243"/>
                    <a:pt x="2694" y="398"/>
                    <a:pt x="2584" y="574"/>
                  </a:cubicBezTo>
                  <a:cubicBezTo>
                    <a:pt x="2582" y="577"/>
                    <a:pt x="2580" y="579"/>
                    <a:pt x="2579" y="581"/>
                  </a:cubicBezTo>
                  <a:lnTo>
                    <a:pt x="2579" y="581"/>
                  </a:lnTo>
                  <a:cubicBezTo>
                    <a:pt x="2573" y="571"/>
                    <a:pt x="2568" y="562"/>
                    <a:pt x="2562" y="552"/>
                  </a:cubicBezTo>
                  <a:cubicBezTo>
                    <a:pt x="2473" y="376"/>
                    <a:pt x="2319" y="243"/>
                    <a:pt x="2142" y="155"/>
                  </a:cubicBezTo>
                  <a:cubicBezTo>
                    <a:pt x="1966" y="44"/>
                    <a:pt x="1767" y="0"/>
                    <a:pt x="15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30"/>
            <p:cNvSpPr/>
            <p:nvPr/>
          </p:nvSpPr>
          <p:spPr>
            <a:xfrm>
              <a:off x="969925" y="3205450"/>
              <a:ext cx="79500" cy="82250"/>
            </a:xfrm>
            <a:custGeom>
              <a:rect b="b" l="l" r="r" t="t"/>
              <a:pathLst>
                <a:path extrusionOk="0" h="3290" w="3180">
                  <a:moveTo>
                    <a:pt x="1612" y="574"/>
                  </a:moveTo>
                  <a:cubicBezTo>
                    <a:pt x="1811" y="574"/>
                    <a:pt x="1987" y="618"/>
                    <a:pt x="2142" y="707"/>
                  </a:cubicBezTo>
                  <a:cubicBezTo>
                    <a:pt x="2296" y="795"/>
                    <a:pt x="2407" y="927"/>
                    <a:pt x="2495" y="1082"/>
                  </a:cubicBezTo>
                  <a:cubicBezTo>
                    <a:pt x="2561" y="1237"/>
                    <a:pt x="2606" y="1435"/>
                    <a:pt x="2606" y="1656"/>
                  </a:cubicBezTo>
                  <a:cubicBezTo>
                    <a:pt x="2606" y="1965"/>
                    <a:pt x="2517" y="2208"/>
                    <a:pt x="2341" y="2429"/>
                  </a:cubicBezTo>
                  <a:cubicBezTo>
                    <a:pt x="2164" y="2627"/>
                    <a:pt x="1921" y="2716"/>
                    <a:pt x="1634" y="2716"/>
                  </a:cubicBezTo>
                  <a:cubicBezTo>
                    <a:pt x="1436" y="2716"/>
                    <a:pt x="1259" y="2671"/>
                    <a:pt x="1104" y="2583"/>
                  </a:cubicBezTo>
                  <a:cubicBezTo>
                    <a:pt x="950" y="2495"/>
                    <a:pt x="817" y="2362"/>
                    <a:pt x="729" y="2208"/>
                  </a:cubicBezTo>
                  <a:cubicBezTo>
                    <a:pt x="641" y="2031"/>
                    <a:pt x="597" y="1855"/>
                    <a:pt x="597" y="1634"/>
                  </a:cubicBezTo>
                  <a:cubicBezTo>
                    <a:pt x="597" y="1435"/>
                    <a:pt x="641" y="1259"/>
                    <a:pt x="729" y="1082"/>
                  </a:cubicBezTo>
                  <a:cubicBezTo>
                    <a:pt x="817" y="927"/>
                    <a:pt x="950" y="795"/>
                    <a:pt x="1082" y="707"/>
                  </a:cubicBezTo>
                  <a:cubicBezTo>
                    <a:pt x="1237" y="618"/>
                    <a:pt x="1413" y="574"/>
                    <a:pt x="1612" y="574"/>
                  </a:cubicBezTo>
                  <a:close/>
                  <a:moveTo>
                    <a:pt x="1524" y="0"/>
                  </a:moveTo>
                  <a:cubicBezTo>
                    <a:pt x="1237" y="0"/>
                    <a:pt x="972" y="67"/>
                    <a:pt x="729" y="221"/>
                  </a:cubicBezTo>
                  <a:cubicBezTo>
                    <a:pt x="508" y="376"/>
                    <a:pt x="332" y="574"/>
                    <a:pt x="199" y="817"/>
                  </a:cubicBezTo>
                  <a:cubicBezTo>
                    <a:pt x="67" y="1060"/>
                    <a:pt x="1" y="1347"/>
                    <a:pt x="1" y="1656"/>
                  </a:cubicBezTo>
                  <a:cubicBezTo>
                    <a:pt x="1" y="1965"/>
                    <a:pt x="67" y="2230"/>
                    <a:pt x="199" y="2473"/>
                  </a:cubicBezTo>
                  <a:cubicBezTo>
                    <a:pt x="332" y="2738"/>
                    <a:pt x="508" y="2914"/>
                    <a:pt x="751" y="3069"/>
                  </a:cubicBezTo>
                  <a:cubicBezTo>
                    <a:pt x="972" y="3201"/>
                    <a:pt x="1237" y="3290"/>
                    <a:pt x="1524" y="3290"/>
                  </a:cubicBezTo>
                  <a:cubicBezTo>
                    <a:pt x="1767" y="3290"/>
                    <a:pt x="1987" y="3223"/>
                    <a:pt x="2164" y="3135"/>
                  </a:cubicBezTo>
                  <a:cubicBezTo>
                    <a:pt x="2338" y="3039"/>
                    <a:pt x="2477" y="2926"/>
                    <a:pt x="2583" y="2781"/>
                  </a:cubicBezTo>
                  <a:lnTo>
                    <a:pt x="2583" y="2781"/>
                  </a:lnTo>
                  <a:lnTo>
                    <a:pt x="2583" y="3223"/>
                  </a:lnTo>
                  <a:lnTo>
                    <a:pt x="3180" y="3223"/>
                  </a:lnTo>
                  <a:lnTo>
                    <a:pt x="3180" y="67"/>
                  </a:lnTo>
                  <a:lnTo>
                    <a:pt x="2583" y="67"/>
                  </a:lnTo>
                  <a:lnTo>
                    <a:pt x="2583" y="516"/>
                  </a:lnTo>
                  <a:lnTo>
                    <a:pt x="2583" y="516"/>
                  </a:lnTo>
                  <a:cubicBezTo>
                    <a:pt x="2465" y="364"/>
                    <a:pt x="2341" y="233"/>
                    <a:pt x="2164" y="155"/>
                  </a:cubicBezTo>
                  <a:cubicBezTo>
                    <a:pt x="1987" y="44"/>
                    <a:pt x="1767" y="0"/>
                    <a:pt x="15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30"/>
            <p:cNvSpPr/>
            <p:nvPr/>
          </p:nvSpPr>
          <p:spPr>
            <a:xfrm>
              <a:off x="1070925" y="3205450"/>
              <a:ext cx="70675" cy="80600"/>
            </a:xfrm>
            <a:custGeom>
              <a:rect b="b" l="l" r="r" t="t"/>
              <a:pathLst>
                <a:path extrusionOk="0" h="3224" w="2827">
                  <a:moveTo>
                    <a:pt x="1590" y="0"/>
                  </a:moveTo>
                  <a:cubicBezTo>
                    <a:pt x="1369" y="0"/>
                    <a:pt x="1148" y="67"/>
                    <a:pt x="950" y="177"/>
                  </a:cubicBezTo>
                  <a:cubicBezTo>
                    <a:pt x="816" y="244"/>
                    <a:pt x="695" y="348"/>
                    <a:pt x="597" y="472"/>
                  </a:cubicBezTo>
                  <a:lnTo>
                    <a:pt x="597" y="472"/>
                  </a:lnTo>
                  <a:lnTo>
                    <a:pt x="597" y="67"/>
                  </a:lnTo>
                  <a:lnTo>
                    <a:pt x="0" y="67"/>
                  </a:lnTo>
                  <a:lnTo>
                    <a:pt x="0" y="3223"/>
                  </a:lnTo>
                  <a:lnTo>
                    <a:pt x="597" y="3223"/>
                  </a:lnTo>
                  <a:lnTo>
                    <a:pt x="597" y="1391"/>
                  </a:lnTo>
                  <a:cubicBezTo>
                    <a:pt x="597" y="1214"/>
                    <a:pt x="641" y="1082"/>
                    <a:pt x="707" y="950"/>
                  </a:cubicBezTo>
                  <a:cubicBezTo>
                    <a:pt x="773" y="839"/>
                    <a:pt x="884" y="729"/>
                    <a:pt x="994" y="663"/>
                  </a:cubicBezTo>
                  <a:cubicBezTo>
                    <a:pt x="1126" y="596"/>
                    <a:pt x="1259" y="552"/>
                    <a:pt x="1413" y="552"/>
                  </a:cubicBezTo>
                  <a:cubicBezTo>
                    <a:pt x="1656" y="552"/>
                    <a:pt x="1855" y="641"/>
                    <a:pt x="2009" y="795"/>
                  </a:cubicBezTo>
                  <a:cubicBezTo>
                    <a:pt x="2164" y="950"/>
                    <a:pt x="2230" y="1148"/>
                    <a:pt x="2230" y="1391"/>
                  </a:cubicBezTo>
                  <a:lnTo>
                    <a:pt x="2230" y="3223"/>
                  </a:lnTo>
                  <a:lnTo>
                    <a:pt x="2826" y="3223"/>
                  </a:lnTo>
                  <a:lnTo>
                    <a:pt x="2826" y="1259"/>
                  </a:lnTo>
                  <a:cubicBezTo>
                    <a:pt x="2826" y="1038"/>
                    <a:pt x="2782" y="839"/>
                    <a:pt x="2672" y="663"/>
                  </a:cubicBezTo>
                  <a:cubicBezTo>
                    <a:pt x="2561" y="464"/>
                    <a:pt x="2407" y="309"/>
                    <a:pt x="2230" y="177"/>
                  </a:cubicBezTo>
                  <a:cubicBezTo>
                    <a:pt x="2054" y="67"/>
                    <a:pt x="1833" y="0"/>
                    <a:pt x="159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30"/>
            <p:cNvSpPr/>
            <p:nvPr/>
          </p:nvSpPr>
          <p:spPr>
            <a:xfrm>
              <a:off x="1153700" y="3173975"/>
              <a:ext cx="53575" cy="112075"/>
            </a:xfrm>
            <a:custGeom>
              <a:rect b="b" l="l" r="r" t="t"/>
              <a:pathLst>
                <a:path extrusionOk="0" h="4483" w="2143">
                  <a:moveTo>
                    <a:pt x="774" y="1"/>
                  </a:moveTo>
                  <a:lnTo>
                    <a:pt x="774" y="1326"/>
                  </a:lnTo>
                  <a:lnTo>
                    <a:pt x="1" y="1326"/>
                  </a:lnTo>
                  <a:lnTo>
                    <a:pt x="1" y="1877"/>
                  </a:lnTo>
                  <a:lnTo>
                    <a:pt x="774" y="1877"/>
                  </a:lnTo>
                  <a:lnTo>
                    <a:pt x="774" y="4482"/>
                  </a:lnTo>
                  <a:lnTo>
                    <a:pt x="1370" y="4482"/>
                  </a:lnTo>
                  <a:lnTo>
                    <a:pt x="1370" y="1877"/>
                  </a:lnTo>
                  <a:lnTo>
                    <a:pt x="2142" y="1877"/>
                  </a:lnTo>
                  <a:lnTo>
                    <a:pt x="2142" y="1326"/>
                  </a:lnTo>
                  <a:lnTo>
                    <a:pt x="1370" y="1326"/>
                  </a:lnTo>
                  <a:lnTo>
                    <a:pt x="137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30"/>
            <p:cNvSpPr/>
            <p:nvPr/>
          </p:nvSpPr>
          <p:spPr>
            <a:xfrm>
              <a:off x="1219925" y="3172325"/>
              <a:ext cx="18800" cy="113725"/>
            </a:xfrm>
            <a:custGeom>
              <a:rect b="b" l="l" r="r" t="t"/>
              <a:pathLst>
                <a:path extrusionOk="0" h="4549" w="752">
                  <a:moveTo>
                    <a:pt x="376" y="1"/>
                  </a:moveTo>
                  <a:cubicBezTo>
                    <a:pt x="266" y="1"/>
                    <a:pt x="178" y="45"/>
                    <a:pt x="111" y="111"/>
                  </a:cubicBezTo>
                  <a:cubicBezTo>
                    <a:pt x="23" y="177"/>
                    <a:pt x="1" y="266"/>
                    <a:pt x="1" y="376"/>
                  </a:cubicBezTo>
                  <a:cubicBezTo>
                    <a:pt x="1" y="486"/>
                    <a:pt x="23" y="575"/>
                    <a:pt x="111" y="663"/>
                  </a:cubicBezTo>
                  <a:cubicBezTo>
                    <a:pt x="178" y="729"/>
                    <a:pt x="266" y="773"/>
                    <a:pt x="376" y="773"/>
                  </a:cubicBezTo>
                  <a:cubicBezTo>
                    <a:pt x="487" y="773"/>
                    <a:pt x="575" y="729"/>
                    <a:pt x="641" y="663"/>
                  </a:cubicBezTo>
                  <a:cubicBezTo>
                    <a:pt x="707" y="575"/>
                    <a:pt x="752" y="486"/>
                    <a:pt x="752" y="376"/>
                  </a:cubicBezTo>
                  <a:cubicBezTo>
                    <a:pt x="752" y="266"/>
                    <a:pt x="707" y="177"/>
                    <a:pt x="641" y="111"/>
                  </a:cubicBezTo>
                  <a:cubicBezTo>
                    <a:pt x="575" y="45"/>
                    <a:pt x="487" y="1"/>
                    <a:pt x="376" y="1"/>
                  </a:cubicBezTo>
                  <a:close/>
                  <a:moveTo>
                    <a:pt x="67" y="1392"/>
                  </a:moveTo>
                  <a:lnTo>
                    <a:pt x="67" y="4548"/>
                  </a:lnTo>
                  <a:lnTo>
                    <a:pt x="663" y="4548"/>
                  </a:lnTo>
                  <a:lnTo>
                    <a:pt x="663" y="13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30"/>
            <p:cNvSpPr/>
            <p:nvPr/>
          </p:nvSpPr>
          <p:spPr>
            <a:xfrm>
              <a:off x="1253600" y="3205450"/>
              <a:ext cx="71225" cy="82250"/>
            </a:xfrm>
            <a:custGeom>
              <a:rect b="b" l="l" r="r" t="t"/>
              <a:pathLst>
                <a:path extrusionOk="0" h="3290" w="2849">
                  <a:moveTo>
                    <a:pt x="1634" y="0"/>
                  </a:moveTo>
                  <a:cubicBezTo>
                    <a:pt x="1325" y="0"/>
                    <a:pt x="1060" y="67"/>
                    <a:pt x="795" y="221"/>
                  </a:cubicBezTo>
                  <a:cubicBezTo>
                    <a:pt x="552" y="354"/>
                    <a:pt x="354" y="552"/>
                    <a:pt x="221" y="795"/>
                  </a:cubicBezTo>
                  <a:cubicBezTo>
                    <a:pt x="67" y="1060"/>
                    <a:pt x="1" y="1325"/>
                    <a:pt x="1" y="1634"/>
                  </a:cubicBezTo>
                  <a:cubicBezTo>
                    <a:pt x="1" y="1943"/>
                    <a:pt x="67" y="2230"/>
                    <a:pt x="221" y="2473"/>
                  </a:cubicBezTo>
                  <a:cubicBezTo>
                    <a:pt x="354" y="2716"/>
                    <a:pt x="552" y="2914"/>
                    <a:pt x="795" y="3069"/>
                  </a:cubicBezTo>
                  <a:cubicBezTo>
                    <a:pt x="1060" y="3201"/>
                    <a:pt x="1325" y="3290"/>
                    <a:pt x="1634" y="3290"/>
                  </a:cubicBezTo>
                  <a:cubicBezTo>
                    <a:pt x="1877" y="3290"/>
                    <a:pt x="2120" y="3245"/>
                    <a:pt x="2319" y="3135"/>
                  </a:cubicBezTo>
                  <a:cubicBezTo>
                    <a:pt x="2539" y="3047"/>
                    <a:pt x="2716" y="2914"/>
                    <a:pt x="2848" y="2760"/>
                  </a:cubicBezTo>
                  <a:lnTo>
                    <a:pt x="2473" y="2362"/>
                  </a:lnTo>
                  <a:cubicBezTo>
                    <a:pt x="2363" y="2473"/>
                    <a:pt x="2252" y="2561"/>
                    <a:pt x="2098" y="2627"/>
                  </a:cubicBezTo>
                  <a:cubicBezTo>
                    <a:pt x="1965" y="2671"/>
                    <a:pt x="1811" y="2716"/>
                    <a:pt x="1634" y="2716"/>
                  </a:cubicBezTo>
                  <a:cubicBezTo>
                    <a:pt x="1436" y="2716"/>
                    <a:pt x="1259" y="2649"/>
                    <a:pt x="1104" y="2561"/>
                  </a:cubicBezTo>
                  <a:cubicBezTo>
                    <a:pt x="950" y="2473"/>
                    <a:pt x="839" y="2340"/>
                    <a:pt x="751" y="2186"/>
                  </a:cubicBezTo>
                  <a:cubicBezTo>
                    <a:pt x="663" y="2031"/>
                    <a:pt x="619" y="1855"/>
                    <a:pt x="619" y="1634"/>
                  </a:cubicBezTo>
                  <a:cubicBezTo>
                    <a:pt x="619" y="1435"/>
                    <a:pt x="663" y="1259"/>
                    <a:pt x="751" y="1082"/>
                  </a:cubicBezTo>
                  <a:cubicBezTo>
                    <a:pt x="839" y="927"/>
                    <a:pt x="950" y="817"/>
                    <a:pt x="1104" y="729"/>
                  </a:cubicBezTo>
                  <a:cubicBezTo>
                    <a:pt x="1259" y="618"/>
                    <a:pt x="1436" y="574"/>
                    <a:pt x="1634" y="574"/>
                  </a:cubicBezTo>
                  <a:cubicBezTo>
                    <a:pt x="1811" y="574"/>
                    <a:pt x="1965" y="618"/>
                    <a:pt x="2098" y="663"/>
                  </a:cubicBezTo>
                  <a:cubicBezTo>
                    <a:pt x="2252" y="729"/>
                    <a:pt x="2363" y="817"/>
                    <a:pt x="2451" y="927"/>
                  </a:cubicBezTo>
                  <a:lnTo>
                    <a:pt x="2848" y="530"/>
                  </a:lnTo>
                  <a:cubicBezTo>
                    <a:pt x="2716" y="354"/>
                    <a:pt x="2517" y="221"/>
                    <a:pt x="2319" y="133"/>
                  </a:cubicBezTo>
                  <a:cubicBezTo>
                    <a:pt x="2120" y="44"/>
                    <a:pt x="1877" y="0"/>
                    <a:pt x="16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30"/>
            <p:cNvSpPr/>
            <p:nvPr/>
          </p:nvSpPr>
          <p:spPr>
            <a:xfrm>
              <a:off x="480950" y="3387575"/>
              <a:ext cx="60725" cy="82250"/>
            </a:xfrm>
            <a:custGeom>
              <a:rect b="b" l="l" r="r" t="t"/>
              <a:pathLst>
                <a:path extrusionOk="0" h="3290" w="2429">
                  <a:moveTo>
                    <a:pt x="1303" y="0"/>
                  </a:moveTo>
                  <a:cubicBezTo>
                    <a:pt x="1060" y="0"/>
                    <a:pt x="861" y="44"/>
                    <a:pt x="707" y="111"/>
                  </a:cubicBezTo>
                  <a:cubicBezTo>
                    <a:pt x="530" y="199"/>
                    <a:pt x="398" y="309"/>
                    <a:pt x="309" y="442"/>
                  </a:cubicBezTo>
                  <a:cubicBezTo>
                    <a:pt x="221" y="574"/>
                    <a:pt x="177" y="751"/>
                    <a:pt x="177" y="928"/>
                  </a:cubicBezTo>
                  <a:cubicBezTo>
                    <a:pt x="177" y="1126"/>
                    <a:pt x="221" y="1281"/>
                    <a:pt x="287" y="1391"/>
                  </a:cubicBezTo>
                  <a:cubicBezTo>
                    <a:pt x="376" y="1501"/>
                    <a:pt x="486" y="1590"/>
                    <a:pt x="619" y="1656"/>
                  </a:cubicBezTo>
                  <a:cubicBezTo>
                    <a:pt x="751" y="1722"/>
                    <a:pt x="883" y="1788"/>
                    <a:pt x="1016" y="1833"/>
                  </a:cubicBezTo>
                  <a:cubicBezTo>
                    <a:pt x="1170" y="1855"/>
                    <a:pt x="1303" y="1899"/>
                    <a:pt x="1435" y="1943"/>
                  </a:cubicBezTo>
                  <a:cubicBezTo>
                    <a:pt x="1546" y="1987"/>
                    <a:pt x="1656" y="2053"/>
                    <a:pt x="1744" y="2120"/>
                  </a:cubicBezTo>
                  <a:cubicBezTo>
                    <a:pt x="1833" y="2164"/>
                    <a:pt x="1855" y="2252"/>
                    <a:pt x="1855" y="2385"/>
                  </a:cubicBezTo>
                  <a:cubicBezTo>
                    <a:pt x="1855" y="2495"/>
                    <a:pt x="1811" y="2583"/>
                    <a:pt x="1722" y="2649"/>
                  </a:cubicBezTo>
                  <a:cubicBezTo>
                    <a:pt x="1612" y="2716"/>
                    <a:pt x="1457" y="2738"/>
                    <a:pt x="1281" y="2738"/>
                  </a:cubicBezTo>
                  <a:cubicBezTo>
                    <a:pt x="1104" y="2738"/>
                    <a:pt x="928" y="2716"/>
                    <a:pt x="773" y="2649"/>
                  </a:cubicBezTo>
                  <a:cubicBezTo>
                    <a:pt x="619" y="2561"/>
                    <a:pt x="486" y="2473"/>
                    <a:pt x="376" y="2318"/>
                  </a:cubicBezTo>
                  <a:lnTo>
                    <a:pt x="0" y="2716"/>
                  </a:lnTo>
                  <a:cubicBezTo>
                    <a:pt x="89" y="2826"/>
                    <a:pt x="199" y="2936"/>
                    <a:pt x="332" y="3025"/>
                  </a:cubicBezTo>
                  <a:cubicBezTo>
                    <a:pt x="464" y="3091"/>
                    <a:pt x="619" y="3157"/>
                    <a:pt x="773" y="3223"/>
                  </a:cubicBezTo>
                  <a:cubicBezTo>
                    <a:pt x="928" y="3268"/>
                    <a:pt x="1104" y="3290"/>
                    <a:pt x="1281" y="3290"/>
                  </a:cubicBezTo>
                  <a:cubicBezTo>
                    <a:pt x="1634" y="3290"/>
                    <a:pt x="1899" y="3201"/>
                    <a:pt x="2120" y="3025"/>
                  </a:cubicBezTo>
                  <a:cubicBezTo>
                    <a:pt x="2318" y="2848"/>
                    <a:pt x="2429" y="2627"/>
                    <a:pt x="2429" y="2318"/>
                  </a:cubicBezTo>
                  <a:cubicBezTo>
                    <a:pt x="2429" y="2120"/>
                    <a:pt x="2385" y="1965"/>
                    <a:pt x="2318" y="1855"/>
                  </a:cubicBezTo>
                  <a:cubicBezTo>
                    <a:pt x="2230" y="1722"/>
                    <a:pt x="2120" y="1634"/>
                    <a:pt x="1987" y="1568"/>
                  </a:cubicBezTo>
                  <a:cubicBezTo>
                    <a:pt x="1877" y="1501"/>
                    <a:pt x="1744" y="1435"/>
                    <a:pt x="1590" y="1391"/>
                  </a:cubicBezTo>
                  <a:cubicBezTo>
                    <a:pt x="1457" y="1347"/>
                    <a:pt x="1325" y="1325"/>
                    <a:pt x="1192" y="1281"/>
                  </a:cubicBezTo>
                  <a:cubicBezTo>
                    <a:pt x="1060" y="1237"/>
                    <a:pt x="950" y="1192"/>
                    <a:pt x="861" y="1126"/>
                  </a:cubicBezTo>
                  <a:cubicBezTo>
                    <a:pt x="795" y="1082"/>
                    <a:pt x="751" y="994"/>
                    <a:pt x="751" y="883"/>
                  </a:cubicBezTo>
                  <a:cubicBezTo>
                    <a:pt x="751" y="773"/>
                    <a:pt x="795" y="707"/>
                    <a:pt x="883" y="641"/>
                  </a:cubicBezTo>
                  <a:cubicBezTo>
                    <a:pt x="972" y="574"/>
                    <a:pt x="1104" y="552"/>
                    <a:pt x="1281" y="552"/>
                  </a:cubicBezTo>
                  <a:cubicBezTo>
                    <a:pt x="1435" y="552"/>
                    <a:pt x="1590" y="574"/>
                    <a:pt x="1722" y="641"/>
                  </a:cubicBezTo>
                  <a:cubicBezTo>
                    <a:pt x="1855" y="707"/>
                    <a:pt x="1965" y="795"/>
                    <a:pt x="2053" y="905"/>
                  </a:cubicBezTo>
                  <a:lnTo>
                    <a:pt x="2429" y="530"/>
                  </a:lnTo>
                  <a:cubicBezTo>
                    <a:pt x="2318" y="354"/>
                    <a:pt x="2142" y="221"/>
                    <a:pt x="1965" y="133"/>
                  </a:cubicBezTo>
                  <a:cubicBezTo>
                    <a:pt x="1766" y="44"/>
                    <a:pt x="1546" y="0"/>
                    <a:pt x="13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30"/>
            <p:cNvSpPr/>
            <p:nvPr/>
          </p:nvSpPr>
          <p:spPr>
            <a:xfrm>
              <a:off x="553250" y="3387575"/>
              <a:ext cx="77850" cy="82250"/>
            </a:xfrm>
            <a:custGeom>
              <a:rect b="b" l="l" r="r" t="t"/>
              <a:pathLst>
                <a:path extrusionOk="0" h="3290" w="3114">
                  <a:moveTo>
                    <a:pt x="1612" y="552"/>
                  </a:moveTo>
                  <a:cubicBezTo>
                    <a:pt x="1811" y="552"/>
                    <a:pt x="1965" y="596"/>
                    <a:pt x="2120" y="685"/>
                  </a:cubicBezTo>
                  <a:cubicBezTo>
                    <a:pt x="2252" y="751"/>
                    <a:pt x="2362" y="883"/>
                    <a:pt x="2429" y="1016"/>
                  </a:cubicBezTo>
                  <a:cubicBezTo>
                    <a:pt x="2474" y="1121"/>
                    <a:pt x="2509" y="1236"/>
                    <a:pt x="2526" y="1369"/>
                  </a:cubicBezTo>
                  <a:lnTo>
                    <a:pt x="619" y="1369"/>
                  </a:lnTo>
                  <a:cubicBezTo>
                    <a:pt x="640" y="1257"/>
                    <a:pt x="677" y="1151"/>
                    <a:pt x="729" y="1060"/>
                  </a:cubicBezTo>
                  <a:cubicBezTo>
                    <a:pt x="795" y="905"/>
                    <a:pt x="928" y="773"/>
                    <a:pt x="1082" y="685"/>
                  </a:cubicBezTo>
                  <a:cubicBezTo>
                    <a:pt x="1237" y="596"/>
                    <a:pt x="1413" y="552"/>
                    <a:pt x="1612" y="552"/>
                  </a:cubicBezTo>
                  <a:close/>
                  <a:moveTo>
                    <a:pt x="1634" y="0"/>
                  </a:moveTo>
                  <a:cubicBezTo>
                    <a:pt x="1325" y="0"/>
                    <a:pt x="1038" y="67"/>
                    <a:pt x="795" y="221"/>
                  </a:cubicBezTo>
                  <a:cubicBezTo>
                    <a:pt x="552" y="354"/>
                    <a:pt x="354" y="552"/>
                    <a:pt x="221" y="795"/>
                  </a:cubicBezTo>
                  <a:cubicBezTo>
                    <a:pt x="67" y="1060"/>
                    <a:pt x="0" y="1325"/>
                    <a:pt x="0" y="1634"/>
                  </a:cubicBezTo>
                  <a:cubicBezTo>
                    <a:pt x="0" y="1943"/>
                    <a:pt x="89" y="2230"/>
                    <a:pt x="221" y="2473"/>
                  </a:cubicBezTo>
                  <a:cubicBezTo>
                    <a:pt x="376" y="2738"/>
                    <a:pt x="574" y="2914"/>
                    <a:pt x="817" y="3069"/>
                  </a:cubicBezTo>
                  <a:cubicBezTo>
                    <a:pt x="1082" y="3201"/>
                    <a:pt x="1347" y="3290"/>
                    <a:pt x="1678" y="3290"/>
                  </a:cubicBezTo>
                  <a:cubicBezTo>
                    <a:pt x="1921" y="3290"/>
                    <a:pt x="2142" y="3245"/>
                    <a:pt x="2362" y="3135"/>
                  </a:cubicBezTo>
                  <a:cubicBezTo>
                    <a:pt x="2583" y="3047"/>
                    <a:pt x="2760" y="2914"/>
                    <a:pt x="2914" y="2738"/>
                  </a:cubicBezTo>
                  <a:lnTo>
                    <a:pt x="2539" y="2340"/>
                  </a:lnTo>
                  <a:cubicBezTo>
                    <a:pt x="2429" y="2473"/>
                    <a:pt x="2296" y="2561"/>
                    <a:pt x="2142" y="2627"/>
                  </a:cubicBezTo>
                  <a:cubicBezTo>
                    <a:pt x="2009" y="2694"/>
                    <a:pt x="1855" y="2716"/>
                    <a:pt x="1678" y="2716"/>
                  </a:cubicBezTo>
                  <a:cubicBezTo>
                    <a:pt x="1457" y="2716"/>
                    <a:pt x="1259" y="2672"/>
                    <a:pt x="1104" y="2583"/>
                  </a:cubicBezTo>
                  <a:cubicBezTo>
                    <a:pt x="950" y="2495"/>
                    <a:pt x="817" y="2362"/>
                    <a:pt x="729" y="2208"/>
                  </a:cubicBezTo>
                  <a:cubicBezTo>
                    <a:pt x="674" y="2099"/>
                    <a:pt x="636" y="1981"/>
                    <a:pt x="616" y="1855"/>
                  </a:cubicBezTo>
                  <a:lnTo>
                    <a:pt x="3069" y="1855"/>
                  </a:lnTo>
                  <a:cubicBezTo>
                    <a:pt x="3091" y="1788"/>
                    <a:pt x="3091" y="1744"/>
                    <a:pt x="3113" y="1700"/>
                  </a:cubicBezTo>
                  <a:cubicBezTo>
                    <a:pt x="3113" y="1634"/>
                    <a:pt x="3113" y="1590"/>
                    <a:pt x="3113" y="1546"/>
                  </a:cubicBezTo>
                  <a:cubicBezTo>
                    <a:pt x="3113" y="1259"/>
                    <a:pt x="3047" y="994"/>
                    <a:pt x="2914" y="751"/>
                  </a:cubicBezTo>
                  <a:cubicBezTo>
                    <a:pt x="2804" y="508"/>
                    <a:pt x="2627" y="331"/>
                    <a:pt x="2407" y="199"/>
                  </a:cubicBezTo>
                  <a:cubicBezTo>
                    <a:pt x="2186" y="67"/>
                    <a:pt x="1921" y="0"/>
                    <a:pt x="16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30"/>
            <p:cNvSpPr/>
            <p:nvPr/>
          </p:nvSpPr>
          <p:spPr>
            <a:xfrm>
              <a:off x="642100" y="3387575"/>
              <a:ext cx="80050" cy="82250"/>
            </a:xfrm>
            <a:custGeom>
              <a:rect b="b" l="l" r="r" t="t"/>
              <a:pathLst>
                <a:path extrusionOk="0" h="3290" w="3202">
                  <a:moveTo>
                    <a:pt x="1634" y="574"/>
                  </a:moveTo>
                  <a:cubicBezTo>
                    <a:pt x="1833" y="574"/>
                    <a:pt x="2009" y="618"/>
                    <a:pt x="2164" y="707"/>
                  </a:cubicBezTo>
                  <a:cubicBezTo>
                    <a:pt x="2319" y="795"/>
                    <a:pt x="2429" y="928"/>
                    <a:pt x="2495" y="1082"/>
                  </a:cubicBezTo>
                  <a:cubicBezTo>
                    <a:pt x="2583" y="1237"/>
                    <a:pt x="2628" y="1435"/>
                    <a:pt x="2628" y="1656"/>
                  </a:cubicBezTo>
                  <a:cubicBezTo>
                    <a:pt x="2628" y="1965"/>
                    <a:pt x="2539" y="2208"/>
                    <a:pt x="2363" y="2429"/>
                  </a:cubicBezTo>
                  <a:cubicBezTo>
                    <a:pt x="2186" y="2627"/>
                    <a:pt x="1943" y="2716"/>
                    <a:pt x="1634" y="2716"/>
                  </a:cubicBezTo>
                  <a:cubicBezTo>
                    <a:pt x="1435" y="2716"/>
                    <a:pt x="1259" y="2672"/>
                    <a:pt x="1104" y="2583"/>
                  </a:cubicBezTo>
                  <a:cubicBezTo>
                    <a:pt x="950" y="2495"/>
                    <a:pt x="839" y="2362"/>
                    <a:pt x="751" y="2208"/>
                  </a:cubicBezTo>
                  <a:cubicBezTo>
                    <a:pt x="663" y="2031"/>
                    <a:pt x="619" y="1855"/>
                    <a:pt x="619" y="1634"/>
                  </a:cubicBezTo>
                  <a:cubicBezTo>
                    <a:pt x="619" y="1435"/>
                    <a:pt x="663" y="1259"/>
                    <a:pt x="751" y="1082"/>
                  </a:cubicBezTo>
                  <a:cubicBezTo>
                    <a:pt x="839" y="928"/>
                    <a:pt x="950" y="795"/>
                    <a:pt x="1104" y="707"/>
                  </a:cubicBezTo>
                  <a:cubicBezTo>
                    <a:pt x="1259" y="618"/>
                    <a:pt x="1435" y="574"/>
                    <a:pt x="1634" y="574"/>
                  </a:cubicBezTo>
                  <a:close/>
                  <a:moveTo>
                    <a:pt x="1546" y="0"/>
                  </a:moveTo>
                  <a:cubicBezTo>
                    <a:pt x="1259" y="0"/>
                    <a:pt x="994" y="67"/>
                    <a:pt x="751" y="221"/>
                  </a:cubicBezTo>
                  <a:cubicBezTo>
                    <a:pt x="530" y="376"/>
                    <a:pt x="354" y="574"/>
                    <a:pt x="199" y="817"/>
                  </a:cubicBezTo>
                  <a:cubicBezTo>
                    <a:pt x="67" y="1060"/>
                    <a:pt x="1" y="1347"/>
                    <a:pt x="1" y="1656"/>
                  </a:cubicBezTo>
                  <a:cubicBezTo>
                    <a:pt x="1" y="1965"/>
                    <a:pt x="67" y="2230"/>
                    <a:pt x="199" y="2473"/>
                  </a:cubicBezTo>
                  <a:cubicBezTo>
                    <a:pt x="354" y="2738"/>
                    <a:pt x="530" y="2914"/>
                    <a:pt x="773" y="3069"/>
                  </a:cubicBezTo>
                  <a:cubicBezTo>
                    <a:pt x="994" y="3201"/>
                    <a:pt x="1259" y="3290"/>
                    <a:pt x="1546" y="3290"/>
                  </a:cubicBezTo>
                  <a:cubicBezTo>
                    <a:pt x="1789" y="3290"/>
                    <a:pt x="2009" y="3223"/>
                    <a:pt x="2186" y="3135"/>
                  </a:cubicBezTo>
                  <a:cubicBezTo>
                    <a:pt x="2359" y="3039"/>
                    <a:pt x="2482" y="2926"/>
                    <a:pt x="2583" y="2782"/>
                  </a:cubicBezTo>
                  <a:lnTo>
                    <a:pt x="2583" y="2782"/>
                  </a:lnTo>
                  <a:lnTo>
                    <a:pt x="2583" y="3223"/>
                  </a:lnTo>
                  <a:lnTo>
                    <a:pt x="3202" y="3223"/>
                  </a:lnTo>
                  <a:lnTo>
                    <a:pt x="3202" y="67"/>
                  </a:lnTo>
                  <a:lnTo>
                    <a:pt x="2583" y="67"/>
                  </a:lnTo>
                  <a:lnTo>
                    <a:pt x="2583" y="508"/>
                  </a:lnTo>
                  <a:lnTo>
                    <a:pt x="2583" y="508"/>
                  </a:lnTo>
                  <a:cubicBezTo>
                    <a:pt x="2478" y="360"/>
                    <a:pt x="2340" y="232"/>
                    <a:pt x="2186" y="155"/>
                  </a:cubicBezTo>
                  <a:cubicBezTo>
                    <a:pt x="1987" y="44"/>
                    <a:pt x="1789" y="0"/>
                    <a:pt x="15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30"/>
            <p:cNvSpPr/>
            <p:nvPr/>
          </p:nvSpPr>
          <p:spPr>
            <a:xfrm>
              <a:off x="743650" y="3387575"/>
              <a:ext cx="55775" cy="80600"/>
            </a:xfrm>
            <a:custGeom>
              <a:rect b="b" l="l" r="r" t="t"/>
              <a:pathLst>
                <a:path extrusionOk="0" h="3224" w="2231">
                  <a:moveTo>
                    <a:pt x="1458" y="0"/>
                  </a:moveTo>
                  <a:cubicBezTo>
                    <a:pt x="1104" y="0"/>
                    <a:pt x="839" y="133"/>
                    <a:pt x="641" y="354"/>
                  </a:cubicBezTo>
                  <a:cubicBezTo>
                    <a:pt x="625" y="375"/>
                    <a:pt x="611" y="397"/>
                    <a:pt x="597" y="419"/>
                  </a:cubicBezTo>
                  <a:lnTo>
                    <a:pt x="597" y="419"/>
                  </a:lnTo>
                  <a:lnTo>
                    <a:pt x="597" y="67"/>
                  </a:lnTo>
                  <a:lnTo>
                    <a:pt x="0" y="67"/>
                  </a:lnTo>
                  <a:lnTo>
                    <a:pt x="0" y="3223"/>
                  </a:lnTo>
                  <a:lnTo>
                    <a:pt x="597" y="3223"/>
                  </a:lnTo>
                  <a:lnTo>
                    <a:pt x="597" y="1413"/>
                  </a:lnTo>
                  <a:cubicBezTo>
                    <a:pt x="597" y="1126"/>
                    <a:pt x="663" y="928"/>
                    <a:pt x="817" y="773"/>
                  </a:cubicBezTo>
                  <a:cubicBezTo>
                    <a:pt x="950" y="641"/>
                    <a:pt x="1126" y="574"/>
                    <a:pt x="1347" y="574"/>
                  </a:cubicBezTo>
                  <a:cubicBezTo>
                    <a:pt x="1458" y="574"/>
                    <a:pt x="1546" y="574"/>
                    <a:pt x="1634" y="618"/>
                  </a:cubicBezTo>
                  <a:cubicBezTo>
                    <a:pt x="1700" y="641"/>
                    <a:pt x="1789" y="685"/>
                    <a:pt x="1855" y="773"/>
                  </a:cubicBezTo>
                  <a:lnTo>
                    <a:pt x="2230" y="354"/>
                  </a:lnTo>
                  <a:cubicBezTo>
                    <a:pt x="2120" y="243"/>
                    <a:pt x="2009" y="133"/>
                    <a:pt x="1877" y="89"/>
                  </a:cubicBezTo>
                  <a:cubicBezTo>
                    <a:pt x="1744" y="22"/>
                    <a:pt x="1612" y="0"/>
                    <a:pt x="14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30"/>
            <p:cNvSpPr/>
            <p:nvPr/>
          </p:nvSpPr>
          <p:spPr>
            <a:xfrm>
              <a:off x="802150" y="3387575"/>
              <a:ext cx="71775" cy="82250"/>
            </a:xfrm>
            <a:custGeom>
              <a:rect b="b" l="l" r="r" t="t"/>
              <a:pathLst>
                <a:path extrusionOk="0" h="3290" w="2871">
                  <a:moveTo>
                    <a:pt x="1656" y="0"/>
                  </a:moveTo>
                  <a:cubicBezTo>
                    <a:pt x="1347" y="0"/>
                    <a:pt x="1060" y="67"/>
                    <a:pt x="817" y="221"/>
                  </a:cubicBezTo>
                  <a:cubicBezTo>
                    <a:pt x="575" y="354"/>
                    <a:pt x="376" y="552"/>
                    <a:pt x="221" y="795"/>
                  </a:cubicBezTo>
                  <a:cubicBezTo>
                    <a:pt x="89" y="1060"/>
                    <a:pt x="1" y="1325"/>
                    <a:pt x="1" y="1634"/>
                  </a:cubicBezTo>
                  <a:cubicBezTo>
                    <a:pt x="1" y="1943"/>
                    <a:pt x="89" y="2230"/>
                    <a:pt x="221" y="2473"/>
                  </a:cubicBezTo>
                  <a:cubicBezTo>
                    <a:pt x="376" y="2716"/>
                    <a:pt x="575" y="2914"/>
                    <a:pt x="817" y="3069"/>
                  </a:cubicBezTo>
                  <a:cubicBezTo>
                    <a:pt x="1060" y="3201"/>
                    <a:pt x="1347" y="3290"/>
                    <a:pt x="1656" y="3290"/>
                  </a:cubicBezTo>
                  <a:cubicBezTo>
                    <a:pt x="1899" y="3290"/>
                    <a:pt x="2120" y="3245"/>
                    <a:pt x="2319" y="3135"/>
                  </a:cubicBezTo>
                  <a:cubicBezTo>
                    <a:pt x="2539" y="3047"/>
                    <a:pt x="2716" y="2914"/>
                    <a:pt x="2870" y="2760"/>
                  </a:cubicBezTo>
                  <a:lnTo>
                    <a:pt x="2473" y="2362"/>
                  </a:lnTo>
                  <a:cubicBezTo>
                    <a:pt x="2363" y="2473"/>
                    <a:pt x="2252" y="2561"/>
                    <a:pt x="2120" y="2627"/>
                  </a:cubicBezTo>
                  <a:cubicBezTo>
                    <a:pt x="1965" y="2672"/>
                    <a:pt x="1811" y="2716"/>
                    <a:pt x="1656" y="2716"/>
                  </a:cubicBezTo>
                  <a:cubicBezTo>
                    <a:pt x="1458" y="2716"/>
                    <a:pt x="1281" y="2649"/>
                    <a:pt x="1126" y="2561"/>
                  </a:cubicBezTo>
                  <a:cubicBezTo>
                    <a:pt x="972" y="2473"/>
                    <a:pt x="839" y="2340"/>
                    <a:pt x="751" y="2186"/>
                  </a:cubicBezTo>
                  <a:cubicBezTo>
                    <a:pt x="663" y="2031"/>
                    <a:pt x="619" y="1855"/>
                    <a:pt x="619" y="1634"/>
                  </a:cubicBezTo>
                  <a:cubicBezTo>
                    <a:pt x="619" y="1435"/>
                    <a:pt x="663" y="1259"/>
                    <a:pt x="751" y="1082"/>
                  </a:cubicBezTo>
                  <a:cubicBezTo>
                    <a:pt x="839" y="928"/>
                    <a:pt x="972" y="817"/>
                    <a:pt x="1126" y="729"/>
                  </a:cubicBezTo>
                  <a:cubicBezTo>
                    <a:pt x="1281" y="618"/>
                    <a:pt x="1458" y="574"/>
                    <a:pt x="1656" y="574"/>
                  </a:cubicBezTo>
                  <a:cubicBezTo>
                    <a:pt x="1811" y="574"/>
                    <a:pt x="1965" y="618"/>
                    <a:pt x="2120" y="663"/>
                  </a:cubicBezTo>
                  <a:cubicBezTo>
                    <a:pt x="2252" y="729"/>
                    <a:pt x="2363" y="817"/>
                    <a:pt x="2473" y="928"/>
                  </a:cubicBezTo>
                  <a:lnTo>
                    <a:pt x="2870" y="530"/>
                  </a:lnTo>
                  <a:cubicBezTo>
                    <a:pt x="2716" y="354"/>
                    <a:pt x="2539" y="221"/>
                    <a:pt x="2319" y="133"/>
                  </a:cubicBezTo>
                  <a:cubicBezTo>
                    <a:pt x="2120" y="44"/>
                    <a:pt x="1899" y="0"/>
                    <a:pt x="16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30"/>
            <p:cNvSpPr/>
            <p:nvPr/>
          </p:nvSpPr>
          <p:spPr>
            <a:xfrm>
              <a:off x="888250" y="3349500"/>
              <a:ext cx="70675" cy="118675"/>
            </a:xfrm>
            <a:custGeom>
              <a:rect b="b" l="l" r="r" t="t"/>
              <a:pathLst>
                <a:path extrusionOk="0" h="4747" w="2827">
                  <a:moveTo>
                    <a:pt x="0" y="0"/>
                  </a:moveTo>
                  <a:lnTo>
                    <a:pt x="0" y="4746"/>
                  </a:lnTo>
                  <a:lnTo>
                    <a:pt x="596" y="4746"/>
                  </a:lnTo>
                  <a:lnTo>
                    <a:pt x="596" y="2914"/>
                  </a:lnTo>
                  <a:cubicBezTo>
                    <a:pt x="596" y="2738"/>
                    <a:pt x="641" y="2605"/>
                    <a:pt x="707" y="2473"/>
                  </a:cubicBezTo>
                  <a:cubicBezTo>
                    <a:pt x="773" y="2362"/>
                    <a:pt x="883" y="2252"/>
                    <a:pt x="994" y="2186"/>
                  </a:cubicBezTo>
                  <a:cubicBezTo>
                    <a:pt x="1126" y="2119"/>
                    <a:pt x="1259" y="2075"/>
                    <a:pt x="1435" y="2075"/>
                  </a:cubicBezTo>
                  <a:cubicBezTo>
                    <a:pt x="1656" y="2075"/>
                    <a:pt x="1855" y="2164"/>
                    <a:pt x="2009" y="2318"/>
                  </a:cubicBezTo>
                  <a:cubicBezTo>
                    <a:pt x="2164" y="2473"/>
                    <a:pt x="2230" y="2671"/>
                    <a:pt x="2230" y="2914"/>
                  </a:cubicBezTo>
                  <a:lnTo>
                    <a:pt x="2230" y="4746"/>
                  </a:lnTo>
                  <a:lnTo>
                    <a:pt x="2826" y="4746"/>
                  </a:lnTo>
                  <a:lnTo>
                    <a:pt x="2826" y="2782"/>
                  </a:lnTo>
                  <a:cubicBezTo>
                    <a:pt x="2826" y="2539"/>
                    <a:pt x="2782" y="2318"/>
                    <a:pt x="2672" y="2119"/>
                  </a:cubicBezTo>
                  <a:cubicBezTo>
                    <a:pt x="2561" y="1943"/>
                    <a:pt x="2429" y="1788"/>
                    <a:pt x="2230" y="1678"/>
                  </a:cubicBezTo>
                  <a:cubicBezTo>
                    <a:pt x="2053" y="1590"/>
                    <a:pt x="1855" y="1523"/>
                    <a:pt x="1612" y="1523"/>
                  </a:cubicBezTo>
                  <a:cubicBezTo>
                    <a:pt x="1369" y="1523"/>
                    <a:pt x="1148" y="1590"/>
                    <a:pt x="972" y="1700"/>
                  </a:cubicBezTo>
                  <a:cubicBezTo>
                    <a:pt x="816" y="1769"/>
                    <a:pt x="687" y="1879"/>
                    <a:pt x="596" y="2009"/>
                  </a:cubicBezTo>
                  <a:lnTo>
                    <a:pt x="596" y="2009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30"/>
            <p:cNvSpPr/>
            <p:nvPr/>
          </p:nvSpPr>
          <p:spPr>
            <a:xfrm>
              <a:off x="1008550" y="3387575"/>
              <a:ext cx="77850" cy="82250"/>
            </a:xfrm>
            <a:custGeom>
              <a:rect b="b" l="l" r="r" t="t"/>
              <a:pathLst>
                <a:path extrusionOk="0" h="3290" w="3114">
                  <a:moveTo>
                    <a:pt x="1612" y="552"/>
                  </a:moveTo>
                  <a:cubicBezTo>
                    <a:pt x="1811" y="552"/>
                    <a:pt x="1966" y="596"/>
                    <a:pt x="2098" y="685"/>
                  </a:cubicBezTo>
                  <a:cubicBezTo>
                    <a:pt x="2253" y="751"/>
                    <a:pt x="2341" y="883"/>
                    <a:pt x="2429" y="1016"/>
                  </a:cubicBezTo>
                  <a:cubicBezTo>
                    <a:pt x="2474" y="1121"/>
                    <a:pt x="2509" y="1236"/>
                    <a:pt x="2527" y="1369"/>
                  </a:cubicBezTo>
                  <a:lnTo>
                    <a:pt x="618" y="1369"/>
                  </a:lnTo>
                  <a:cubicBezTo>
                    <a:pt x="637" y="1257"/>
                    <a:pt x="668" y="1151"/>
                    <a:pt x="707" y="1060"/>
                  </a:cubicBezTo>
                  <a:cubicBezTo>
                    <a:pt x="796" y="905"/>
                    <a:pt x="928" y="773"/>
                    <a:pt x="1083" y="685"/>
                  </a:cubicBezTo>
                  <a:cubicBezTo>
                    <a:pt x="1237" y="596"/>
                    <a:pt x="1414" y="552"/>
                    <a:pt x="1612" y="552"/>
                  </a:cubicBezTo>
                  <a:close/>
                  <a:moveTo>
                    <a:pt x="1612" y="0"/>
                  </a:moveTo>
                  <a:cubicBezTo>
                    <a:pt x="1325" y="0"/>
                    <a:pt x="1038" y="67"/>
                    <a:pt x="796" y="221"/>
                  </a:cubicBezTo>
                  <a:cubicBezTo>
                    <a:pt x="553" y="354"/>
                    <a:pt x="354" y="552"/>
                    <a:pt x="222" y="795"/>
                  </a:cubicBezTo>
                  <a:cubicBezTo>
                    <a:pt x="67" y="1060"/>
                    <a:pt x="1" y="1325"/>
                    <a:pt x="1" y="1634"/>
                  </a:cubicBezTo>
                  <a:cubicBezTo>
                    <a:pt x="1" y="1943"/>
                    <a:pt x="67" y="2230"/>
                    <a:pt x="222" y="2473"/>
                  </a:cubicBezTo>
                  <a:cubicBezTo>
                    <a:pt x="354" y="2738"/>
                    <a:pt x="553" y="2914"/>
                    <a:pt x="818" y="3069"/>
                  </a:cubicBezTo>
                  <a:cubicBezTo>
                    <a:pt x="1061" y="3201"/>
                    <a:pt x="1348" y="3290"/>
                    <a:pt x="1657" y="3290"/>
                  </a:cubicBezTo>
                  <a:cubicBezTo>
                    <a:pt x="1899" y="3290"/>
                    <a:pt x="2142" y="3245"/>
                    <a:pt x="2363" y="3135"/>
                  </a:cubicBezTo>
                  <a:cubicBezTo>
                    <a:pt x="2584" y="3047"/>
                    <a:pt x="2760" y="2914"/>
                    <a:pt x="2915" y="2738"/>
                  </a:cubicBezTo>
                  <a:lnTo>
                    <a:pt x="2540" y="2340"/>
                  </a:lnTo>
                  <a:cubicBezTo>
                    <a:pt x="2429" y="2473"/>
                    <a:pt x="2297" y="2561"/>
                    <a:pt x="2142" y="2627"/>
                  </a:cubicBezTo>
                  <a:cubicBezTo>
                    <a:pt x="2010" y="2694"/>
                    <a:pt x="1833" y="2716"/>
                    <a:pt x="1657" y="2716"/>
                  </a:cubicBezTo>
                  <a:cubicBezTo>
                    <a:pt x="1458" y="2716"/>
                    <a:pt x="1259" y="2672"/>
                    <a:pt x="1105" y="2583"/>
                  </a:cubicBezTo>
                  <a:cubicBezTo>
                    <a:pt x="928" y="2495"/>
                    <a:pt x="818" y="2362"/>
                    <a:pt x="729" y="2208"/>
                  </a:cubicBezTo>
                  <a:cubicBezTo>
                    <a:pt x="675" y="2099"/>
                    <a:pt x="637" y="1981"/>
                    <a:pt x="616" y="1855"/>
                  </a:cubicBezTo>
                  <a:lnTo>
                    <a:pt x="3069" y="1855"/>
                  </a:lnTo>
                  <a:cubicBezTo>
                    <a:pt x="3092" y="1788"/>
                    <a:pt x="3092" y="1744"/>
                    <a:pt x="3092" y="1700"/>
                  </a:cubicBezTo>
                  <a:cubicBezTo>
                    <a:pt x="3114" y="1634"/>
                    <a:pt x="3114" y="1590"/>
                    <a:pt x="3114" y="1546"/>
                  </a:cubicBezTo>
                  <a:cubicBezTo>
                    <a:pt x="3114" y="1259"/>
                    <a:pt x="3047" y="994"/>
                    <a:pt x="2915" y="751"/>
                  </a:cubicBezTo>
                  <a:cubicBezTo>
                    <a:pt x="2782" y="508"/>
                    <a:pt x="2606" y="331"/>
                    <a:pt x="2385" y="199"/>
                  </a:cubicBezTo>
                  <a:cubicBezTo>
                    <a:pt x="2164" y="67"/>
                    <a:pt x="1922" y="0"/>
                    <a:pt x="16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30"/>
            <p:cNvSpPr/>
            <p:nvPr/>
          </p:nvSpPr>
          <p:spPr>
            <a:xfrm>
              <a:off x="1102375" y="3387575"/>
              <a:ext cx="70675" cy="80600"/>
            </a:xfrm>
            <a:custGeom>
              <a:rect b="b" l="l" r="r" t="t"/>
              <a:pathLst>
                <a:path extrusionOk="0" h="3224" w="2827">
                  <a:moveTo>
                    <a:pt x="1590" y="0"/>
                  </a:moveTo>
                  <a:cubicBezTo>
                    <a:pt x="1370" y="0"/>
                    <a:pt x="1149" y="67"/>
                    <a:pt x="950" y="177"/>
                  </a:cubicBezTo>
                  <a:cubicBezTo>
                    <a:pt x="817" y="244"/>
                    <a:pt x="696" y="348"/>
                    <a:pt x="597" y="472"/>
                  </a:cubicBezTo>
                  <a:lnTo>
                    <a:pt x="597" y="472"/>
                  </a:lnTo>
                  <a:lnTo>
                    <a:pt x="597" y="67"/>
                  </a:lnTo>
                  <a:lnTo>
                    <a:pt x="1" y="67"/>
                  </a:lnTo>
                  <a:lnTo>
                    <a:pt x="1" y="3223"/>
                  </a:lnTo>
                  <a:lnTo>
                    <a:pt x="597" y="3223"/>
                  </a:lnTo>
                  <a:lnTo>
                    <a:pt x="597" y="1391"/>
                  </a:lnTo>
                  <a:cubicBezTo>
                    <a:pt x="597" y="1215"/>
                    <a:pt x="641" y="1082"/>
                    <a:pt x="707" y="950"/>
                  </a:cubicBezTo>
                  <a:cubicBezTo>
                    <a:pt x="773" y="839"/>
                    <a:pt x="862" y="729"/>
                    <a:pt x="994" y="663"/>
                  </a:cubicBezTo>
                  <a:cubicBezTo>
                    <a:pt x="1127" y="596"/>
                    <a:pt x="1259" y="552"/>
                    <a:pt x="1414" y="552"/>
                  </a:cubicBezTo>
                  <a:cubicBezTo>
                    <a:pt x="1656" y="552"/>
                    <a:pt x="1855" y="641"/>
                    <a:pt x="2010" y="795"/>
                  </a:cubicBezTo>
                  <a:cubicBezTo>
                    <a:pt x="2142" y="950"/>
                    <a:pt x="2230" y="1148"/>
                    <a:pt x="2230" y="1391"/>
                  </a:cubicBezTo>
                  <a:lnTo>
                    <a:pt x="2230" y="3223"/>
                  </a:lnTo>
                  <a:lnTo>
                    <a:pt x="2827" y="3223"/>
                  </a:lnTo>
                  <a:lnTo>
                    <a:pt x="2827" y="1259"/>
                  </a:lnTo>
                  <a:cubicBezTo>
                    <a:pt x="2827" y="1038"/>
                    <a:pt x="2760" y="839"/>
                    <a:pt x="2672" y="663"/>
                  </a:cubicBezTo>
                  <a:cubicBezTo>
                    <a:pt x="2562" y="464"/>
                    <a:pt x="2407" y="309"/>
                    <a:pt x="2230" y="177"/>
                  </a:cubicBezTo>
                  <a:cubicBezTo>
                    <a:pt x="2054" y="67"/>
                    <a:pt x="1833" y="0"/>
                    <a:pt x="159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30"/>
            <p:cNvSpPr/>
            <p:nvPr/>
          </p:nvSpPr>
          <p:spPr>
            <a:xfrm>
              <a:off x="1187925" y="3387575"/>
              <a:ext cx="79500" cy="114825"/>
            </a:xfrm>
            <a:custGeom>
              <a:rect b="b" l="l" r="r" t="t"/>
              <a:pathLst>
                <a:path extrusionOk="0" h="4593" w="3180">
                  <a:moveTo>
                    <a:pt x="1634" y="574"/>
                  </a:moveTo>
                  <a:cubicBezTo>
                    <a:pt x="1833" y="574"/>
                    <a:pt x="1987" y="618"/>
                    <a:pt x="2142" y="707"/>
                  </a:cubicBezTo>
                  <a:cubicBezTo>
                    <a:pt x="2296" y="773"/>
                    <a:pt x="2407" y="905"/>
                    <a:pt x="2473" y="1060"/>
                  </a:cubicBezTo>
                  <a:cubicBezTo>
                    <a:pt x="2561" y="1215"/>
                    <a:pt x="2606" y="1391"/>
                    <a:pt x="2606" y="1590"/>
                  </a:cubicBezTo>
                  <a:cubicBezTo>
                    <a:pt x="2606" y="1788"/>
                    <a:pt x="2561" y="1965"/>
                    <a:pt x="2495" y="2120"/>
                  </a:cubicBezTo>
                  <a:cubicBezTo>
                    <a:pt x="2407" y="2274"/>
                    <a:pt x="2296" y="2385"/>
                    <a:pt x="2142" y="2473"/>
                  </a:cubicBezTo>
                  <a:cubicBezTo>
                    <a:pt x="1987" y="2561"/>
                    <a:pt x="1833" y="2605"/>
                    <a:pt x="1634" y="2605"/>
                  </a:cubicBezTo>
                  <a:cubicBezTo>
                    <a:pt x="1435" y="2605"/>
                    <a:pt x="1259" y="2561"/>
                    <a:pt x="1104" y="2473"/>
                  </a:cubicBezTo>
                  <a:cubicBezTo>
                    <a:pt x="950" y="2385"/>
                    <a:pt x="839" y="2274"/>
                    <a:pt x="751" y="2120"/>
                  </a:cubicBezTo>
                  <a:cubicBezTo>
                    <a:pt x="663" y="1965"/>
                    <a:pt x="619" y="1788"/>
                    <a:pt x="619" y="1590"/>
                  </a:cubicBezTo>
                  <a:cubicBezTo>
                    <a:pt x="619" y="1391"/>
                    <a:pt x="663" y="1215"/>
                    <a:pt x="751" y="1060"/>
                  </a:cubicBezTo>
                  <a:cubicBezTo>
                    <a:pt x="839" y="905"/>
                    <a:pt x="950" y="773"/>
                    <a:pt x="1104" y="707"/>
                  </a:cubicBezTo>
                  <a:cubicBezTo>
                    <a:pt x="1259" y="618"/>
                    <a:pt x="1435" y="574"/>
                    <a:pt x="1634" y="574"/>
                  </a:cubicBezTo>
                  <a:close/>
                  <a:moveTo>
                    <a:pt x="1524" y="0"/>
                  </a:moveTo>
                  <a:cubicBezTo>
                    <a:pt x="1237" y="0"/>
                    <a:pt x="972" y="67"/>
                    <a:pt x="729" y="221"/>
                  </a:cubicBezTo>
                  <a:cubicBezTo>
                    <a:pt x="508" y="354"/>
                    <a:pt x="332" y="530"/>
                    <a:pt x="199" y="773"/>
                  </a:cubicBezTo>
                  <a:cubicBezTo>
                    <a:pt x="67" y="1016"/>
                    <a:pt x="1" y="1281"/>
                    <a:pt x="1" y="1590"/>
                  </a:cubicBezTo>
                  <a:cubicBezTo>
                    <a:pt x="1" y="1877"/>
                    <a:pt x="67" y="2142"/>
                    <a:pt x="199" y="2385"/>
                  </a:cubicBezTo>
                  <a:cubicBezTo>
                    <a:pt x="332" y="2627"/>
                    <a:pt x="508" y="2826"/>
                    <a:pt x="729" y="2959"/>
                  </a:cubicBezTo>
                  <a:cubicBezTo>
                    <a:pt x="972" y="3091"/>
                    <a:pt x="1237" y="3157"/>
                    <a:pt x="1524" y="3157"/>
                  </a:cubicBezTo>
                  <a:cubicBezTo>
                    <a:pt x="1767" y="3157"/>
                    <a:pt x="1965" y="3113"/>
                    <a:pt x="2164" y="3025"/>
                  </a:cubicBezTo>
                  <a:cubicBezTo>
                    <a:pt x="2350" y="2922"/>
                    <a:pt x="2477" y="2799"/>
                    <a:pt x="2583" y="2640"/>
                  </a:cubicBezTo>
                  <a:lnTo>
                    <a:pt x="2583" y="2640"/>
                  </a:lnTo>
                  <a:lnTo>
                    <a:pt x="2583" y="3091"/>
                  </a:lnTo>
                  <a:cubicBezTo>
                    <a:pt x="2583" y="3378"/>
                    <a:pt x="2473" y="3599"/>
                    <a:pt x="2296" y="3775"/>
                  </a:cubicBezTo>
                  <a:cubicBezTo>
                    <a:pt x="2098" y="3952"/>
                    <a:pt x="1855" y="4040"/>
                    <a:pt x="1524" y="4040"/>
                  </a:cubicBezTo>
                  <a:cubicBezTo>
                    <a:pt x="1281" y="4040"/>
                    <a:pt x="1082" y="3996"/>
                    <a:pt x="906" y="3908"/>
                  </a:cubicBezTo>
                  <a:cubicBezTo>
                    <a:pt x="729" y="3819"/>
                    <a:pt x="575" y="3687"/>
                    <a:pt x="442" y="3532"/>
                  </a:cubicBezTo>
                  <a:lnTo>
                    <a:pt x="67" y="3908"/>
                  </a:lnTo>
                  <a:cubicBezTo>
                    <a:pt x="199" y="4129"/>
                    <a:pt x="398" y="4305"/>
                    <a:pt x="663" y="4416"/>
                  </a:cubicBezTo>
                  <a:cubicBezTo>
                    <a:pt x="906" y="4548"/>
                    <a:pt x="1193" y="4592"/>
                    <a:pt x="1524" y="4592"/>
                  </a:cubicBezTo>
                  <a:cubicBezTo>
                    <a:pt x="1833" y="4592"/>
                    <a:pt x="2120" y="4526"/>
                    <a:pt x="2385" y="4416"/>
                  </a:cubicBezTo>
                  <a:cubicBezTo>
                    <a:pt x="2628" y="4283"/>
                    <a:pt x="2826" y="4106"/>
                    <a:pt x="2959" y="3886"/>
                  </a:cubicBezTo>
                  <a:cubicBezTo>
                    <a:pt x="3091" y="3643"/>
                    <a:pt x="3179" y="3400"/>
                    <a:pt x="3179" y="3091"/>
                  </a:cubicBezTo>
                  <a:lnTo>
                    <a:pt x="3179" y="67"/>
                  </a:lnTo>
                  <a:lnTo>
                    <a:pt x="2583" y="67"/>
                  </a:lnTo>
                  <a:lnTo>
                    <a:pt x="2583" y="487"/>
                  </a:lnTo>
                  <a:lnTo>
                    <a:pt x="2583" y="487"/>
                  </a:lnTo>
                  <a:cubicBezTo>
                    <a:pt x="2477" y="343"/>
                    <a:pt x="2337" y="232"/>
                    <a:pt x="2164" y="155"/>
                  </a:cubicBezTo>
                  <a:cubicBezTo>
                    <a:pt x="1987" y="44"/>
                    <a:pt x="1767" y="0"/>
                    <a:pt x="15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30"/>
            <p:cNvSpPr/>
            <p:nvPr/>
          </p:nvSpPr>
          <p:spPr>
            <a:xfrm>
              <a:off x="1287275" y="3354450"/>
              <a:ext cx="18775" cy="113725"/>
            </a:xfrm>
            <a:custGeom>
              <a:rect b="b" l="l" r="r" t="t"/>
              <a:pathLst>
                <a:path extrusionOk="0" h="4549" w="751">
                  <a:moveTo>
                    <a:pt x="376" y="1"/>
                  </a:moveTo>
                  <a:cubicBezTo>
                    <a:pt x="265" y="1"/>
                    <a:pt x="177" y="45"/>
                    <a:pt x="111" y="111"/>
                  </a:cubicBezTo>
                  <a:cubicBezTo>
                    <a:pt x="22" y="177"/>
                    <a:pt x="0" y="266"/>
                    <a:pt x="0" y="376"/>
                  </a:cubicBezTo>
                  <a:cubicBezTo>
                    <a:pt x="0" y="486"/>
                    <a:pt x="22" y="575"/>
                    <a:pt x="111" y="663"/>
                  </a:cubicBezTo>
                  <a:cubicBezTo>
                    <a:pt x="177" y="729"/>
                    <a:pt x="265" y="773"/>
                    <a:pt x="376" y="773"/>
                  </a:cubicBezTo>
                  <a:cubicBezTo>
                    <a:pt x="486" y="773"/>
                    <a:pt x="574" y="729"/>
                    <a:pt x="640" y="663"/>
                  </a:cubicBezTo>
                  <a:cubicBezTo>
                    <a:pt x="707" y="575"/>
                    <a:pt x="751" y="486"/>
                    <a:pt x="751" y="376"/>
                  </a:cubicBezTo>
                  <a:cubicBezTo>
                    <a:pt x="751" y="266"/>
                    <a:pt x="707" y="177"/>
                    <a:pt x="640" y="111"/>
                  </a:cubicBezTo>
                  <a:cubicBezTo>
                    <a:pt x="574" y="45"/>
                    <a:pt x="486" y="1"/>
                    <a:pt x="376" y="1"/>
                  </a:cubicBezTo>
                  <a:close/>
                  <a:moveTo>
                    <a:pt x="66" y="1392"/>
                  </a:moveTo>
                  <a:lnTo>
                    <a:pt x="66" y="4548"/>
                  </a:lnTo>
                  <a:lnTo>
                    <a:pt x="662" y="4548"/>
                  </a:lnTo>
                  <a:lnTo>
                    <a:pt x="662" y="13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30"/>
            <p:cNvSpPr/>
            <p:nvPr/>
          </p:nvSpPr>
          <p:spPr>
            <a:xfrm>
              <a:off x="1325900" y="3387575"/>
              <a:ext cx="70675" cy="80600"/>
            </a:xfrm>
            <a:custGeom>
              <a:rect b="b" l="l" r="r" t="t"/>
              <a:pathLst>
                <a:path extrusionOk="0" h="3224" w="2827">
                  <a:moveTo>
                    <a:pt x="1612" y="0"/>
                  </a:moveTo>
                  <a:cubicBezTo>
                    <a:pt x="1369" y="0"/>
                    <a:pt x="1148" y="67"/>
                    <a:pt x="972" y="177"/>
                  </a:cubicBezTo>
                  <a:cubicBezTo>
                    <a:pt x="821" y="244"/>
                    <a:pt x="696" y="349"/>
                    <a:pt x="597" y="472"/>
                  </a:cubicBezTo>
                  <a:lnTo>
                    <a:pt x="597" y="472"/>
                  </a:lnTo>
                  <a:lnTo>
                    <a:pt x="597" y="67"/>
                  </a:lnTo>
                  <a:lnTo>
                    <a:pt x="1" y="67"/>
                  </a:lnTo>
                  <a:lnTo>
                    <a:pt x="1" y="3223"/>
                  </a:lnTo>
                  <a:lnTo>
                    <a:pt x="597" y="3223"/>
                  </a:lnTo>
                  <a:lnTo>
                    <a:pt x="597" y="1391"/>
                  </a:lnTo>
                  <a:cubicBezTo>
                    <a:pt x="597" y="1215"/>
                    <a:pt x="641" y="1082"/>
                    <a:pt x="707" y="950"/>
                  </a:cubicBezTo>
                  <a:cubicBezTo>
                    <a:pt x="773" y="839"/>
                    <a:pt x="884" y="729"/>
                    <a:pt x="994" y="663"/>
                  </a:cubicBezTo>
                  <a:cubicBezTo>
                    <a:pt x="1126" y="596"/>
                    <a:pt x="1259" y="552"/>
                    <a:pt x="1435" y="552"/>
                  </a:cubicBezTo>
                  <a:cubicBezTo>
                    <a:pt x="1656" y="552"/>
                    <a:pt x="1855" y="641"/>
                    <a:pt x="2009" y="795"/>
                  </a:cubicBezTo>
                  <a:cubicBezTo>
                    <a:pt x="2164" y="950"/>
                    <a:pt x="2230" y="1148"/>
                    <a:pt x="2230" y="1391"/>
                  </a:cubicBezTo>
                  <a:lnTo>
                    <a:pt x="2230" y="3223"/>
                  </a:lnTo>
                  <a:lnTo>
                    <a:pt x="2826" y="3223"/>
                  </a:lnTo>
                  <a:lnTo>
                    <a:pt x="2826" y="1259"/>
                  </a:lnTo>
                  <a:cubicBezTo>
                    <a:pt x="2826" y="1038"/>
                    <a:pt x="2782" y="839"/>
                    <a:pt x="2672" y="663"/>
                  </a:cubicBezTo>
                  <a:cubicBezTo>
                    <a:pt x="2561" y="464"/>
                    <a:pt x="2429" y="309"/>
                    <a:pt x="2230" y="177"/>
                  </a:cubicBezTo>
                  <a:cubicBezTo>
                    <a:pt x="2054" y="67"/>
                    <a:pt x="1833" y="0"/>
                    <a:pt x="16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30"/>
            <p:cNvSpPr/>
            <p:nvPr/>
          </p:nvSpPr>
          <p:spPr>
            <a:xfrm>
              <a:off x="1411450" y="3387575"/>
              <a:ext cx="77825" cy="82250"/>
            </a:xfrm>
            <a:custGeom>
              <a:rect b="b" l="l" r="r" t="t"/>
              <a:pathLst>
                <a:path extrusionOk="0" h="3290" w="3113">
                  <a:moveTo>
                    <a:pt x="1612" y="552"/>
                  </a:moveTo>
                  <a:cubicBezTo>
                    <a:pt x="1811" y="552"/>
                    <a:pt x="1987" y="596"/>
                    <a:pt x="2120" y="685"/>
                  </a:cubicBezTo>
                  <a:cubicBezTo>
                    <a:pt x="2252" y="751"/>
                    <a:pt x="2362" y="883"/>
                    <a:pt x="2429" y="1016"/>
                  </a:cubicBezTo>
                  <a:cubicBezTo>
                    <a:pt x="2489" y="1121"/>
                    <a:pt x="2518" y="1236"/>
                    <a:pt x="2531" y="1369"/>
                  </a:cubicBezTo>
                  <a:lnTo>
                    <a:pt x="619" y="1369"/>
                  </a:lnTo>
                  <a:cubicBezTo>
                    <a:pt x="640" y="1257"/>
                    <a:pt x="677" y="1151"/>
                    <a:pt x="729" y="1060"/>
                  </a:cubicBezTo>
                  <a:cubicBezTo>
                    <a:pt x="817" y="905"/>
                    <a:pt x="927" y="773"/>
                    <a:pt x="1082" y="685"/>
                  </a:cubicBezTo>
                  <a:cubicBezTo>
                    <a:pt x="1237" y="596"/>
                    <a:pt x="1413" y="552"/>
                    <a:pt x="1612" y="552"/>
                  </a:cubicBezTo>
                  <a:close/>
                  <a:moveTo>
                    <a:pt x="1634" y="0"/>
                  </a:moveTo>
                  <a:cubicBezTo>
                    <a:pt x="1325" y="0"/>
                    <a:pt x="1060" y="67"/>
                    <a:pt x="795" y="221"/>
                  </a:cubicBezTo>
                  <a:cubicBezTo>
                    <a:pt x="552" y="354"/>
                    <a:pt x="376" y="552"/>
                    <a:pt x="221" y="795"/>
                  </a:cubicBezTo>
                  <a:cubicBezTo>
                    <a:pt x="89" y="1060"/>
                    <a:pt x="0" y="1325"/>
                    <a:pt x="0" y="1634"/>
                  </a:cubicBezTo>
                  <a:cubicBezTo>
                    <a:pt x="0" y="1943"/>
                    <a:pt x="89" y="2230"/>
                    <a:pt x="221" y="2473"/>
                  </a:cubicBezTo>
                  <a:cubicBezTo>
                    <a:pt x="376" y="2738"/>
                    <a:pt x="574" y="2914"/>
                    <a:pt x="817" y="3069"/>
                  </a:cubicBezTo>
                  <a:cubicBezTo>
                    <a:pt x="1082" y="3201"/>
                    <a:pt x="1369" y="3290"/>
                    <a:pt x="1678" y="3290"/>
                  </a:cubicBezTo>
                  <a:cubicBezTo>
                    <a:pt x="1921" y="3290"/>
                    <a:pt x="2142" y="3245"/>
                    <a:pt x="2362" y="3135"/>
                  </a:cubicBezTo>
                  <a:cubicBezTo>
                    <a:pt x="2583" y="3047"/>
                    <a:pt x="2782" y="2914"/>
                    <a:pt x="2914" y="2738"/>
                  </a:cubicBezTo>
                  <a:lnTo>
                    <a:pt x="2539" y="2340"/>
                  </a:lnTo>
                  <a:cubicBezTo>
                    <a:pt x="2429" y="2473"/>
                    <a:pt x="2296" y="2561"/>
                    <a:pt x="2164" y="2627"/>
                  </a:cubicBezTo>
                  <a:cubicBezTo>
                    <a:pt x="2009" y="2694"/>
                    <a:pt x="1855" y="2716"/>
                    <a:pt x="1678" y="2716"/>
                  </a:cubicBezTo>
                  <a:cubicBezTo>
                    <a:pt x="1457" y="2716"/>
                    <a:pt x="1281" y="2672"/>
                    <a:pt x="1104" y="2583"/>
                  </a:cubicBezTo>
                  <a:cubicBezTo>
                    <a:pt x="950" y="2495"/>
                    <a:pt x="817" y="2362"/>
                    <a:pt x="729" y="2208"/>
                  </a:cubicBezTo>
                  <a:cubicBezTo>
                    <a:pt x="674" y="2099"/>
                    <a:pt x="636" y="1981"/>
                    <a:pt x="616" y="1855"/>
                  </a:cubicBezTo>
                  <a:lnTo>
                    <a:pt x="3091" y="1855"/>
                  </a:lnTo>
                  <a:cubicBezTo>
                    <a:pt x="3091" y="1788"/>
                    <a:pt x="3113" y="1744"/>
                    <a:pt x="3113" y="1700"/>
                  </a:cubicBezTo>
                  <a:cubicBezTo>
                    <a:pt x="3113" y="1634"/>
                    <a:pt x="3113" y="1590"/>
                    <a:pt x="3113" y="1546"/>
                  </a:cubicBezTo>
                  <a:cubicBezTo>
                    <a:pt x="3113" y="1259"/>
                    <a:pt x="3047" y="994"/>
                    <a:pt x="2914" y="751"/>
                  </a:cubicBezTo>
                  <a:cubicBezTo>
                    <a:pt x="2804" y="508"/>
                    <a:pt x="2627" y="331"/>
                    <a:pt x="2407" y="199"/>
                  </a:cubicBezTo>
                  <a:cubicBezTo>
                    <a:pt x="2186" y="67"/>
                    <a:pt x="1921" y="0"/>
                    <a:pt x="16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30"/>
            <p:cNvSpPr/>
            <p:nvPr/>
          </p:nvSpPr>
          <p:spPr>
            <a:xfrm>
              <a:off x="560425" y="3720925"/>
              <a:ext cx="100475" cy="118675"/>
            </a:xfrm>
            <a:custGeom>
              <a:rect b="b" l="l" r="r" t="t"/>
              <a:pathLst>
                <a:path extrusionOk="0" h="4747" w="4019">
                  <a:moveTo>
                    <a:pt x="2296" y="0"/>
                  </a:moveTo>
                  <a:cubicBezTo>
                    <a:pt x="1965" y="0"/>
                    <a:pt x="1656" y="66"/>
                    <a:pt x="1391" y="199"/>
                  </a:cubicBezTo>
                  <a:cubicBezTo>
                    <a:pt x="1104" y="309"/>
                    <a:pt x="861" y="486"/>
                    <a:pt x="641" y="707"/>
                  </a:cubicBezTo>
                  <a:cubicBezTo>
                    <a:pt x="442" y="905"/>
                    <a:pt x="287" y="1170"/>
                    <a:pt x="155" y="1457"/>
                  </a:cubicBezTo>
                  <a:cubicBezTo>
                    <a:pt x="44" y="1744"/>
                    <a:pt x="0" y="2053"/>
                    <a:pt x="0" y="2384"/>
                  </a:cubicBezTo>
                  <a:cubicBezTo>
                    <a:pt x="0" y="2693"/>
                    <a:pt x="44" y="3002"/>
                    <a:pt x="155" y="3289"/>
                  </a:cubicBezTo>
                  <a:cubicBezTo>
                    <a:pt x="287" y="3576"/>
                    <a:pt x="442" y="3841"/>
                    <a:pt x="641" y="4040"/>
                  </a:cubicBezTo>
                  <a:cubicBezTo>
                    <a:pt x="861" y="4261"/>
                    <a:pt x="1104" y="4437"/>
                    <a:pt x="1391" y="4570"/>
                  </a:cubicBezTo>
                  <a:cubicBezTo>
                    <a:pt x="1678" y="4680"/>
                    <a:pt x="1987" y="4746"/>
                    <a:pt x="2318" y="4746"/>
                  </a:cubicBezTo>
                  <a:cubicBezTo>
                    <a:pt x="2671" y="4746"/>
                    <a:pt x="2981" y="4680"/>
                    <a:pt x="3268" y="4548"/>
                  </a:cubicBezTo>
                  <a:cubicBezTo>
                    <a:pt x="3555" y="4437"/>
                    <a:pt x="3797" y="4261"/>
                    <a:pt x="4018" y="4040"/>
                  </a:cubicBezTo>
                  <a:lnTo>
                    <a:pt x="3577" y="3621"/>
                  </a:lnTo>
                  <a:cubicBezTo>
                    <a:pt x="3444" y="3775"/>
                    <a:pt x="3268" y="3908"/>
                    <a:pt x="3047" y="3996"/>
                  </a:cubicBezTo>
                  <a:cubicBezTo>
                    <a:pt x="2848" y="4106"/>
                    <a:pt x="2583" y="4150"/>
                    <a:pt x="2296" y="4150"/>
                  </a:cubicBezTo>
                  <a:cubicBezTo>
                    <a:pt x="2053" y="4150"/>
                    <a:pt x="1833" y="4106"/>
                    <a:pt x="1634" y="4018"/>
                  </a:cubicBezTo>
                  <a:cubicBezTo>
                    <a:pt x="1435" y="3930"/>
                    <a:pt x="1259" y="3797"/>
                    <a:pt x="1104" y="3643"/>
                  </a:cubicBezTo>
                  <a:cubicBezTo>
                    <a:pt x="950" y="3488"/>
                    <a:pt x="839" y="3289"/>
                    <a:pt x="751" y="3091"/>
                  </a:cubicBezTo>
                  <a:cubicBezTo>
                    <a:pt x="663" y="2870"/>
                    <a:pt x="641" y="2627"/>
                    <a:pt x="641" y="2384"/>
                  </a:cubicBezTo>
                  <a:cubicBezTo>
                    <a:pt x="641" y="2119"/>
                    <a:pt x="663" y="1877"/>
                    <a:pt x="751" y="1656"/>
                  </a:cubicBezTo>
                  <a:cubicBezTo>
                    <a:pt x="839" y="1457"/>
                    <a:pt x="950" y="1258"/>
                    <a:pt x="1104" y="1104"/>
                  </a:cubicBezTo>
                  <a:cubicBezTo>
                    <a:pt x="1259" y="949"/>
                    <a:pt x="1435" y="817"/>
                    <a:pt x="1634" y="729"/>
                  </a:cubicBezTo>
                  <a:cubicBezTo>
                    <a:pt x="1833" y="640"/>
                    <a:pt x="2053" y="596"/>
                    <a:pt x="2296" y="596"/>
                  </a:cubicBezTo>
                  <a:cubicBezTo>
                    <a:pt x="2561" y="596"/>
                    <a:pt x="2804" y="662"/>
                    <a:pt x="3025" y="751"/>
                  </a:cubicBezTo>
                  <a:cubicBezTo>
                    <a:pt x="3223" y="839"/>
                    <a:pt x="3400" y="971"/>
                    <a:pt x="3555" y="1126"/>
                  </a:cubicBezTo>
                  <a:lnTo>
                    <a:pt x="3974" y="707"/>
                  </a:lnTo>
                  <a:cubicBezTo>
                    <a:pt x="3775" y="486"/>
                    <a:pt x="3532" y="309"/>
                    <a:pt x="3245" y="199"/>
                  </a:cubicBezTo>
                  <a:cubicBezTo>
                    <a:pt x="2981" y="66"/>
                    <a:pt x="2671" y="0"/>
                    <a:pt x="229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30"/>
            <p:cNvSpPr/>
            <p:nvPr/>
          </p:nvSpPr>
          <p:spPr>
            <a:xfrm>
              <a:off x="669700" y="3757350"/>
              <a:ext cx="81700" cy="82250"/>
            </a:xfrm>
            <a:custGeom>
              <a:rect b="b" l="l" r="r" t="t"/>
              <a:pathLst>
                <a:path extrusionOk="0" h="3290" w="3268">
                  <a:moveTo>
                    <a:pt x="1634" y="574"/>
                  </a:moveTo>
                  <a:cubicBezTo>
                    <a:pt x="1833" y="574"/>
                    <a:pt x="2009" y="618"/>
                    <a:pt x="2164" y="729"/>
                  </a:cubicBezTo>
                  <a:cubicBezTo>
                    <a:pt x="2318" y="817"/>
                    <a:pt x="2429" y="927"/>
                    <a:pt x="2517" y="1082"/>
                  </a:cubicBezTo>
                  <a:cubicBezTo>
                    <a:pt x="2605" y="1258"/>
                    <a:pt x="2649" y="1435"/>
                    <a:pt x="2649" y="1634"/>
                  </a:cubicBezTo>
                  <a:cubicBezTo>
                    <a:pt x="2649" y="1832"/>
                    <a:pt x="2605" y="2031"/>
                    <a:pt x="2517" y="2186"/>
                  </a:cubicBezTo>
                  <a:cubicBezTo>
                    <a:pt x="2429" y="2340"/>
                    <a:pt x="2318" y="2473"/>
                    <a:pt x="2164" y="2561"/>
                  </a:cubicBezTo>
                  <a:cubicBezTo>
                    <a:pt x="2009" y="2649"/>
                    <a:pt x="1833" y="2715"/>
                    <a:pt x="1634" y="2715"/>
                  </a:cubicBezTo>
                  <a:cubicBezTo>
                    <a:pt x="1435" y="2715"/>
                    <a:pt x="1259" y="2649"/>
                    <a:pt x="1104" y="2561"/>
                  </a:cubicBezTo>
                  <a:cubicBezTo>
                    <a:pt x="950" y="2473"/>
                    <a:pt x="817" y="2340"/>
                    <a:pt x="729" y="2186"/>
                  </a:cubicBezTo>
                  <a:cubicBezTo>
                    <a:pt x="641" y="2031"/>
                    <a:pt x="596" y="1832"/>
                    <a:pt x="596" y="1634"/>
                  </a:cubicBezTo>
                  <a:cubicBezTo>
                    <a:pt x="596" y="1435"/>
                    <a:pt x="641" y="1258"/>
                    <a:pt x="729" y="1082"/>
                  </a:cubicBezTo>
                  <a:cubicBezTo>
                    <a:pt x="817" y="927"/>
                    <a:pt x="950" y="817"/>
                    <a:pt x="1104" y="729"/>
                  </a:cubicBezTo>
                  <a:cubicBezTo>
                    <a:pt x="1259" y="618"/>
                    <a:pt x="1435" y="574"/>
                    <a:pt x="1634" y="574"/>
                  </a:cubicBezTo>
                  <a:close/>
                  <a:moveTo>
                    <a:pt x="1634" y="0"/>
                  </a:moveTo>
                  <a:cubicBezTo>
                    <a:pt x="1325" y="0"/>
                    <a:pt x="1038" y="66"/>
                    <a:pt x="795" y="221"/>
                  </a:cubicBezTo>
                  <a:cubicBezTo>
                    <a:pt x="552" y="375"/>
                    <a:pt x="354" y="574"/>
                    <a:pt x="199" y="817"/>
                  </a:cubicBezTo>
                  <a:cubicBezTo>
                    <a:pt x="67" y="1060"/>
                    <a:pt x="0" y="1325"/>
                    <a:pt x="0" y="1634"/>
                  </a:cubicBezTo>
                  <a:cubicBezTo>
                    <a:pt x="0" y="1943"/>
                    <a:pt x="67" y="2230"/>
                    <a:pt x="199" y="2473"/>
                  </a:cubicBezTo>
                  <a:cubicBezTo>
                    <a:pt x="354" y="2715"/>
                    <a:pt x="552" y="2914"/>
                    <a:pt x="795" y="3069"/>
                  </a:cubicBezTo>
                  <a:cubicBezTo>
                    <a:pt x="1038" y="3201"/>
                    <a:pt x="1325" y="3289"/>
                    <a:pt x="1634" y="3289"/>
                  </a:cubicBezTo>
                  <a:cubicBezTo>
                    <a:pt x="1943" y="3289"/>
                    <a:pt x="2208" y="3201"/>
                    <a:pt x="2451" y="3069"/>
                  </a:cubicBezTo>
                  <a:cubicBezTo>
                    <a:pt x="2716" y="2914"/>
                    <a:pt x="2914" y="2715"/>
                    <a:pt x="3047" y="2473"/>
                  </a:cubicBezTo>
                  <a:cubicBezTo>
                    <a:pt x="3201" y="2230"/>
                    <a:pt x="3268" y="1943"/>
                    <a:pt x="3268" y="1634"/>
                  </a:cubicBezTo>
                  <a:cubicBezTo>
                    <a:pt x="3268" y="1325"/>
                    <a:pt x="3201" y="1060"/>
                    <a:pt x="3047" y="795"/>
                  </a:cubicBezTo>
                  <a:cubicBezTo>
                    <a:pt x="2914" y="552"/>
                    <a:pt x="2716" y="353"/>
                    <a:pt x="2451" y="221"/>
                  </a:cubicBezTo>
                  <a:cubicBezTo>
                    <a:pt x="2208" y="66"/>
                    <a:pt x="1943" y="0"/>
                    <a:pt x="16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30"/>
            <p:cNvSpPr/>
            <p:nvPr/>
          </p:nvSpPr>
          <p:spPr>
            <a:xfrm>
              <a:off x="768475" y="3757350"/>
              <a:ext cx="121450" cy="80600"/>
            </a:xfrm>
            <a:custGeom>
              <a:rect b="b" l="l" r="r" t="t"/>
              <a:pathLst>
                <a:path extrusionOk="0" h="3224" w="4858">
                  <a:moveTo>
                    <a:pt x="1546" y="0"/>
                  </a:moveTo>
                  <a:cubicBezTo>
                    <a:pt x="1303" y="0"/>
                    <a:pt x="1105" y="44"/>
                    <a:pt x="928" y="155"/>
                  </a:cubicBezTo>
                  <a:cubicBezTo>
                    <a:pt x="804" y="217"/>
                    <a:pt x="691" y="311"/>
                    <a:pt x="597" y="423"/>
                  </a:cubicBezTo>
                  <a:lnTo>
                    <a:pt x="597" y="423"/>
                  </a:lnTo>
                  <a:lnTo>
                    <a:pt x="597" y="66"/>
                  </a:lnTo>
                  <a:lnTo>
                    <a:pt x="1" y="66"/>
                  </a:lnTo>
                  <a:lnTo>
                    <a:pt x="1" y="3223"/>
                  </a:lnTo>
                  <a:lnTo>
                    <a:pt x="597" y="3223"/>
                  </a:lnTo>
                  <a:lnTo>
                    <a:pt x="597" y="1303"/>
                  </a:lnTo>
                  <a:cubicBezTo>
                    <a:pt x="597" y="1148"/>
                    <a:pt x="619" y="1016"/>
                    <a:pt x="685" y="905"/>
                  </a:cubicBezTo>
                  <a:cubicBezTo>
                    <a:pt x="774" y="795"/>
                    <a:pt x="862" y="707"/>
                    <a:pt x="972" y="662"/>
                  </a:cubicBezTo>
                  <a:cubicBezTo>
                    <a:pt x="1083" y="596"/>
                    <a:pt x="1215" y="552"/>
                    <a:pt x="1370" y="552"/>
                  </a:cubicBezTo>
                  <a:cubicBezTo>
                    <a:pt x="1590" y="552"/>
                    <a:pt x="1767" y="618"/>
                    <a:pt x="1899" y="773"/>
                  </a:cubicBezTo>
                  <a:cubicBezTo>
                    <a:pt x="2054" y="905"/>
                    <a:pt x="2120" y="1082"/>
                    <a:pt x="2120" y="1325"/>
                  </a:cubicBezTo>
                  <a:lnTo>
                    <a:pt x="2120" y="3223"/>
                  </a:lnTo>
                  <a:lnTo>
                    <a:pt x="2716" y="3223"/>
                  </a:lnTo>
                  <a:lnTo>
                    <a:pt x="2716" y="1303"/>
                  </a:lnTo>
                  <a:cubicBezTo>
                    <a:pt x="2716" y="1148"/>
                    <a:pt x="2760" y="1016"/>
                    <a:pt x="2827" y="905"/>
                  </a:cubicBezTo>
                  <a:cubicBezTo>
                    <a:pt x="2893" y="795"/>
                    <a:pt x="2981" y="707"/>
                    <a:pt x="3092" y="662"/>
                  </a:cubicBezTo>
                  <a:cubicBezTo>
                    <a:pt x="3224" y="596"/>
                    <a:pt x="3356" y="552"/>
                    <a:pt x="3489" y="552"/>
                  </a:cubicBezTo>
                  <a:cubicBezTo>
                    <a:pt x="3710" y="552"/>
                    <a:pt x="3886" y="618"/>
                    <a:pt x="4019" y="773"/>
                  </a:cubicBezTo>
                  <a:cubicBezTo>
                    <a:pt x="4173" y="905"/>
                    <a:pt x="4239" y="1082"/>
                    <a:pt x="4239" y="1325"/>
                  </a:cubicBezTo>
                  <a:lnTo>
                    <a:pt x="4239" y="3223"/>
                  </a:lnTo>
                  <a:lnTo>
                    <a:pt x="4858" y="3223"/>
                  </a:lnTo>
                  <a:lnTo>
                    <a:pt x="4858" y="1192"/>
                  </a:lnTo>
                  <a:cubicBezTo>
                    <a:pt x="4858" y="949"/>
                    <a:pt x="4791" y="729"/>
                    <a:pt x="4681" y="552"/>
                  </a:cubicBezTo>
                  <a:cubicBezTo>
                    <a:pt x="4571" y="375"/>
                    <a:pt x="4438" y="243"/>
                    <a:pt x="4262" y="155"/>
                  </a:cubicBezTo>
                  <a:cubicBezTo>
                    <a:pt x="4063" y="44"/>
                    <a:pt x="3864" y="0"/>
                    <a:pt x="3643" y="0"/>
                  </a:cubicBezTo>
                  <a:cubicBezTo>
                    <a:pt x="3423" y="0"/>
                    <a:pt x="3202" y="44"/>
                    <a:pt x="3025" y="155"/>
                  </a:cubicBezTo>
                  <a:cubicBezTo>
                    <a:pt x="2852" y="241"/>
                    <a:pt x="2700" y="392"/>
                    <a:pt x="2569" y="564"/>
                  </a:cubicBezTo>
                  <a:lnTo>
                    <a:pt x="2569" y="564"/>
                  </a:lnTo>
                  <a:cubicBezTo>
                    <a:pt x="2567" y="560"/>
                    <a:pt x="2564" y="556"/>
                    <a:pt x="2562" y="552"/>
                  </a:cubicBezTo>
                  <a:cubicBezTo>
                    <a:pt x="2451" y="375"/>
                    <a:pt x="2319" y="243"/>
                    <a:pt x="2142" y="155"/>
                  </a:cubicBezTo>
                  <a:cubicBezTo>
                    <a:pt x="1966" y="44"/>
                    <a:pt x="1767" y="0"/>
                    <a:pt x="15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30"/>
            <p:cNvSpPr/>
            <p:nvPr/>
          </p:nvSpPr>
          <p:spPr>
            <a:xfrm>
              <a:off x="909775" y="3757350"/>
              <a:ext cx="79500" cy="113150"/>
            </a:xfrm>
            <a:custGeom>
              <a:rect b="b" l="l" r="r" t="t"/>
              <a:pathLst>
                <a:path extrusionOk="0" h="4526" w="3180">
                  <a:moveTo>
                    <a:pt x="1568" y="574"/>
                  </a:moveTo>
                  <a:cubicBezTo>
                    <a:pt x="1766" y="574"/>
                    <a:pt x="1943" y="618"/>
                    <a:pt x="2075" y="707"/>
                  </a:cubicBezTo>
                  <a:cubicBezTo>
                    <a:pt x="2230" y="795"/>
                    <a:pt x="2362" y="927"/>
                    <a:pt x="2451" y="1082"/>
                  </a:cubicBezTo>
                  <a:cubicBezTo>
                    <a:pt x="2539" y="1236"/>
                    <a:pt x="2583" y="1435"/>
                    <a:pt x="2583" y="1634"/>
                  </a:cubicBezTo>
                  <a:cubicBezTo>
                    <a:pt x="2583" y="1855"/>
                    <a:pt x="2539" y="2031"/>
                    <a:pt x="2451" y="2208"/>
                  </a:cubicBezTo>
                  <a:cubicBezTo>
                    <a:pt x="2362" y="2362"/>
                    <a:pt x="2230" y="2495"/>
                    <a:pt x="2075" y="2583"/>
                  </a:cubicBezTo>
                  <a:cubicBezTo>
                    <a:pt x="1943" y="2671"/>
                    <a:pt x="1766" y="2715"/>
                    <a:pt x="1568" y="2715"/>
                  </a:cubicBezTo>
                  <a:cubicBezTo>
                    <a:pt x="1369" y="2715"/>
                    <a:pt x="1192" y="2671"/>
                    <a:pt x="1038" y="2583"/>
                  </a:cubicBezTo>
                  <a:cubicBezTo>
                    <a:pt x="883" y="2495"/>
                    <a:pt x="773" y="2362"/>
                    <a:pt x="685" y="2208"/>
                  </a:cubicBezTo>
                  <a:cubicBezTo>
                    <a:pt x="596" y="2031"/>
                    <a:pt x="574" y="1855"/>
                    <a:pt x="574" y="1656"/>
                  </a:cubicBezTo>
                  <a:cubicBezTo>
                    <a:pt x="574" y="1435"/>
                    <a:pt x="618" y="1236"/>
                    <a:pt x="685" y="1082"/>
                  </a:cubicBezTo>
                  <a:cubicBezTo>
                    <a:pt x="773" y="927"/>
                    <a:pt x="883" y="795"/>
                    <a:pt x="1038" y="707"/>
                  </a:cubicBezTo>
                  <a:cubicBezTo>
                    <a:pt x="1192" y="618"/>
                    <a:pt x="1369" y="574"/>
                    <a:pt x="1568" y="574"/>
                  </a:cubicBezTo>
                  <a:close/>
                  <a:moveTo>
                    <a:pt x="1656" y="0"/>
                  </a:moveTo>
                  <a:cubicBezTo>
                    <a:pt x="1435" y="0"/>
                    <a:pt x="1215" y="44"/>
                    <a:pt x="1016" y="155"/>
                  </a:cubicBezTo>
                  <a:cubicBezTo>
                    <a:pt x="842" y="232"/>
                    <a:pt x="703" y="359"/>
                    <a:pt x="596" y="508"/>
                  </a:cubicBezTo>
                  <a:lnTo>
                    <a:pt x="596" y="508"/>
                  </a:lnTo>
                  <a:lnTo>
                    <a:pt x="596" y="66"/>
                  </a:lnTo>
                  <a:lnTo>
                    <a:pt x="0" y="66"/>
                  </a:lnTo>
                  <a:lnTo>
                    <a:pt x="0" y="4526"/>
                  </a:lnTo>
                  <a:lnTo>
                    <a:pt x="596" y="4526"/>
                  </a:lnTo>
                  <a:lnTo>
                    <a:pt x="596" y="2781"/>
                  </a:lnTo>
                  <a:lnTo>
                    <a:pt x="596" y="2781"/>
                  </a:lnTo>
                  <a:cubicBezTo>
                    <a:pt x="703" y="2925"/>
                    <a:pt x="842" y="3039"/>
                    <a:pt x="1016" y="3135"/>
                  </a:cubicBezTo>
                  <a:cubicBezTo>
                    <a:pt x="1215" y="3223"/>
                    <a:pt x="1413" y="3289"/>
                    <a:pt x="1656" y="3289"/>
                  </a:cubicBezTo>
                  <a:cubicBezTo>
                    <a:pt x="1943" y="3289"/>
                    <a:pt x="2208" y="3201"/>
                    <a:pt x="2429" y="3069"/>
                  </a:cubicBezTo>
                  <a:cubicBezTo>
                    <a:pt x="2672" y="2914"/>
                    <a:pt x="2848" y="2738"/>
                    <a:pt x="2981" y="2473"/>
                  </a:cubicBezTo>
                  <a:cubicBezTo>
                    <a:pt x="3113" y="2230"/>
                    <a:pt x="3179" y="1965"/>
                    <a:pt x="3179" y="1656"/>
                  </a:cubicBezTo>
                  <a:cubicBezTo>
                    <a:pt x="3179" y="1347"/>
                    <a:pt x="3113" y="1060"/>
                    <a:pt x="2981" y="817"/>
                  </a:cubicBezTo>
                  <a:cubicBezTo>
                    <a:pt x="2848" y="574"/>
                    <a:pt x="2672" y="375"/>
                    <a:pt x="2429" y="221"/>
                  </a:cubicBezTo>
                  <a:cubicBezTo>
                    <a:pt x="2208" y="66"/>
                    <a:pt x="1943" y="0"/>
                    <a:pt x="16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30"/>
            <p:cNvSpPr/>
            <p:nvPr/>
          </p:nvSpPr>
          <p:spPr>
            <a:xfrm>
              <a:off x="1000825" y="3757350"/>
              <a:ext cx="82275" cy="82250"/>
            </a:xfrm>
            <a:custGeom>
              <a:rect b="b" l="l" r="r" t="t"/>
              <a:pathLst>
                <a:path extrusionOk="0" h="3290" w="3291">
                  <a:moveTo>
                    <a:pt x="1657" y="574"/>
                  </a:moveTo>
                  <a:cubicBezTo>
                    <a:pt x="1855" y="574"/>
                    <a:pt x="2032" y="618"/>
                    <a:pt x="2186" y="729"/>
                  </a:cubicBezTo>
                  <a:cubicBezTo>
                    <a:pt x="2341" y="817"/>
                    <a:pt x="2451" y="927"/>
                    <a:pt x="2540" y="1082"/>
                  </a:cubicBezTo>
                  <a:cubicBezTo>
                    <a:pt x="2628" y="1258"/>
                    <a:pt x="2672" y="1435"/>
                    <a:pt x="2672" y="1634"/>
                  </a:cubicBezTo>
                  <a:cubicBezTo>
                    <a:pt x="2672" y="1832"/>
                    <a:pt x="2628" y="2031"/>
                    <a:pt x="2540" y="2186"/>
                  </a:cubicBezTo>
                  <a:cubicBezTo>
                    <a:pt x="2451" y="2340"/>
                    <a:pt x="2341" y="2473"/>
                    <a:pt x="2186" y="2561"/>
                  </a:cubicBezTo>
                  <a:cubicBezTo>
                    <a:pt x="2032" y="2649"/>
                    <a:pt x="1855" y="2715"/>
                    <a:pt x="1657" y="2715"/>
                  </a:cubicBezTo>
                  <a:cubicBezTo>
                    <a:pt x="1458" y="2715"/>
                    <a:pt x="1281" y="2649"/>
                    <a:pt x="1127" y="2561"/>
                  </a:cubicBezTo>
                  <a:cubicBezTo>
                    <a:pt x="972" y="2473"/>
                    <a:pt x="840" y="2340"/>
                    <a:pt x="751" y="2186"/>
                  </a:cubicBezTo>
                  <a:cubicBezTo>
                    <a:pt x="663" y="2031"/>
                    <a:pt x="619" y="1832"/>
                    <a:pt x="619" y="1634"/>
                  </a:cubicBezTo>
                  <a:cubicBezTo>
                    <a:pt x="619" y="1435"/>
                    <a:pt x="663" y="1258"/>
                    <a:pt x="751" y="1082"/>
                  </a:cubicBezTo>
                  <a:cubicBezTo>
                    <a:pt x="840" y="927"/>
                    <a:pt x="972" y="817"/>
                    <a:pt x="1127" y="729"/>
                  </a:cubicBezTo>
                  <a:cubicBezTo>
                    <a:pt x="1281" y="618"/>
                    <a:pt x="1458" y="574"/>
                    <a:pt x="1657" y="574"/>
                  </a:cubicBezTo>
                  <a:close/>
                  <a:moveTo>
                    <a:pt x="1657" y="0"/>
                  </a:moveTo>
                  <a:cubicBezTo>
                    <a:pt x="1347" y="0"/>
                    <a:pt x="1060" y="66"/>
                    <a:pt x="818" y="221"/>
                  </a:cubicBezTo>
                  <a:cubicBezTo>
                    <a:pt x="575" y="375"/>
                    <a:pt x="376" y="574"/>
                    <a:pt x="222" y="817"/>
                  </a:cubicBezTo>
                  <a:cubicBezTo>
                    <a:pt x="89" y="1060"/>
                    <a:pt x="1" y="1325"/>
                    <a:pt x="1" y="1634"/>
                  </a:cubicBezTo>
                  <a:cubicBezTo>
                    <a:pt x="1" y="1943"/>
                    <a:pt x="89" y="2230"/>
                    <a:pt x="222" y="2473"/>
                  </a:cubicBezTo>
                  <a:cubicBezTo>
                    <a:pt x="376" y="2715"/>
                    <a:pt x="575" y="2914"/>
                    <a:pt x="818" y="3069"/>
                  </a:cubicBezTo>
                  <a:cubicBezTo>
                    <a:pt x="1060" y="3201"/>
                    <a:pt x="1347" y="3289"/>
                    <a:pt x="1657" y="3289"/>
                  </a:cubicBezTo>
                  <a:cubicBezTo>
                    <a:pt x="1966" y="3289"/>
                    <a:pt x="2231" y="3201"/>
                    <a:pt x="2473" y="3069"/>
                  </a:cubicBezTo>
                  <a:cubicBezTo>
                    <a:pt x="2738" y="2914"/>
                    <a:pt x="2937" y="2715"/>
                    <a:pt x="3069" y="2473"/>
                  </a:cubicBezTo>
                  <a:cubicBezTo>
                    <a:pt x="3224" y="2230"/>
                    <a:pt x="3290" y="1943"/>
                    <a:pt x="3290" y="1634"/>
                  </a:cubicBezTo>
                  <a:cubicBezTo>
                    <a:pt x="3290" y="1325"/>
                    <a:pt x="3224" y="1060"/>
                    <a:pt x="3069" y="795"/>
                  </a:cubicBezTo>
                  <a:cubicBezTo>
                    <a:pt x="2937" y="552"/>
                    <a:pt x="2738" y="353"/>
                    <a:pt x="2473" y="221"/>
                  </a:cubicBezTo>
                  <a:cubicBezTo>
                    <a:pt x="2231" y="66"/>
                    <a:pt x="1966" y="0"/>
                    <a:pt x="16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30"/>
            <p:cNvSpPr/>
            <p:nvPr/>
          </p:nvSpPr>
          <p:spPr>
            <a:xfrm>
              <a:off x="1100175" y="3757350"/>
              <a:ext cx="70125" cy="80600"/>
            </a:xfrm>
            <a:custGeom>
              <a:rect b="b" l="l" r="r" t="t"/>
              <a:pathLst>
                <a:path extrusionOk="0" h="3224" w="2805">
                  <a:moveTo>
                    <a:pt x="1590" y="0"/>
                  </a:moveTo>
                  <a:cubicBezTo>
                    <a:pt x="1347" y="0"/>
                    <a:pt x="1126" y="66"/>
                    <a:pt x="950" y="177"/>
                  </a:cubicBezTo>
                  <a:cubicBezTo>
                    <a:pt x="806" y="241"/>
                    <a:pt x="686" y="339"/>
                    <a:pt x="597" y="455"/>
                  </a:cubicBezTo>
                  <a:lnTo>
                    <a:pt x="597" y="455"/>
                  </a:lnTo>
                  <a:lnTo>
                    <a:pt x="597" y="66"/>
                  </a:lnTo>
                  <a:lnTo>
                    <a:pt x="1" y="66"/>
                  </a:lnTo>
                  <a:lnTo>
                    <a:pt x="1" y="3223"/>
                  </a:lnTo>
                  <a:lnTo>
                    <a:pt x="597" y="3223"/>
                  </a:lnTo>
                  <a:lnTo>
                    <a:pt x="597" y="1391"/>
                  </a:lnTo>
                  <a:cubicBezTo>
                    <a:pt x="597" y="1214"/>
                    <a:pt x="619" y="1082"/>
                    <a:pt x="685" y="949"/>
                  </a:cubicBezTo>
                  <a:cubicBezTo>
                    <a:pt x="773" y="839"/>
                    <a:pt x="861" y="729"/>
                    <a:pt x="994" y="662"/>
                  </a:cubicBezTo>
                  <a:cubicBezTo>
                    <a:pt x="1104" y="596"/>
                    <a:pt x="1259" y="552"/>
                    <a:pt x="1413" y="552"/>
                  </a:cubicBezTo>
                  <a:cubicBezTo>
                    <a:pt x="1656" y="552"/>
                    <a:pt x="1833" y="640"/>
                    <a:pt x="1987" y="795"/>
                  </a:cubicBezTo>
                  <a:cubicBezTo>
                    <a:pt x="2142" y="949"/>
                    <a:pt x="2208" y="1148"/>
                    <a:pt x="2208" y="1391"/>
                  </a:cubicBezTo>
                  <a:lnTo>
                    <a:pt x="2208" y="3223"/>
                  </a:lnTo>
                  <a:lnTo>
                    <a:pt x="2804" y="3223"/>
                  </a:lnTo>
                  <a:lnTo>
                    <a:pt x="2804" y="1258"/>
                  </a:lnTo>
                  <a:cubicBezTo>
                    <a:pt x="2804" y="1038"/>
                    <a:pt x="2760" y="839"/>
                    <a:pt x="2650" y="662"/>
                  </a:cubicBezTo>
                  <a:cubicBezTo>
                    <a:pt x="2539" y="464"/>
                    <a:pt x="2407" y="309"/>
                    <a:pt x="2208" y="177"/>
                  </a:cubicBezTo>
                  <a:cubicBezTo>
                    <a:pt x="2031" y="66"/>
                    <a:pt x="1833" y="0"/>
                    <a:pt x="159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30"/>
            <p:cNvSpPr/>
            <p:nvPr/>
          </p:nvSpPr>
          <p:spPr>
            <a:xfrm>
              <a:off x="1185725" y="3757350"/>
              <a:ext cx="77275" cy="82250"/>
            </a:xfrm>
            <a:custGeom>
              <a:rect b="b" l="l" r="r" t="t"/>
              <a:pathLst>
                <a:path extrusionOk="0" h="3290" w="3091">
                  <a:moveTo>
                    <a:pt x="1612" y="552"/>
                  </a:moveTo>
                  <a:cubicBezTo>
                    <a:pt x="1788" y="552"/>
                    <a:pt x="1965" y="596"/>
                    <a:pt x="2097" y="684"/>
                  </a:cubicBezTo>
                  <a:cubicBezTo>
                    <a:pt x="2230" y="751"/>
                    <a:pt x="2340" y="883"/>
                    <a:pt x="2407" y="1016"/>
                  </a:cubicBezTo>
                  <a:cubicBezTo>
                    <a:pt x="2467" y="1121"/>
                    <a:pt x="2506" y="1236"/>
                    <a:pt x="2525" y="1369"/>
                  </a:cubicBezTo>
                  <a:lnTo>
                    <a:pt x="597" y="1369"/>
                  </a:lnTo>
                  <a:cubicBezTo>
                    <a:pt x="618" y="1257"/>
                    <a:pt x="655" y="1151"/>
                    <a:pt x="707" y="1060"/>
                  </a:cubicBezTo>
                  <a:cubicBezTo>
                    <a:pt x="795" y="905"/>
                    <a:pt x="905" y="773"/>
                    <a:pt x="1060" y="684"/>
                  </a:cubicBezTo>
                  <a:cubicBezTo>
                    <a:pt x="1214" y="596"/>
                    <a:pt x="1391" y="552"/>
                    <a:pt x="1612" y="552"/>
                  </a:cubicBezTo>
                  <a:close/>
                  <a:moveTo>
                    <a:pt x="1612" y="0"/>
                  </a:moveTo>
                  <a:cubicBezTo>
                    <a:pt x="1303" y="0"/>
                    <a:pt x="1038" y="66"/>
                    <a:pt x="795" y="221"/>
                  </a:cubicBezTo>
                  <a:cubicBezTo>
                    <a:pt x="552" y="353"/>
                    <a:pt x="353" y="552"/>
                    <a:pt x="199" y="795"/>
                  </a:cubicBezTo>
                  <a:cubicBezTo>
                    <a:pt x="66" y="1060"/>
                    <a:pt x="0" y="1325"/>
                    <a:pt x="0" y="1634"/>
                  </a:cubicBezTo>
                  <a:cubicBezTo>
                    <a:pt x="0" y="1943"/>
                    <a:pt x="66" y="2230"/>
                    <a:pt x="221" y="2473"/>
                  </a:cubicBezTo>
                  <a:cubicBezTo>
                    <a:pt x="353" y="2738"/>
                    <a:pt x="552" y="2914"/>
                    <a:pt x="817" y="3069"/>
                  </a:cubicBezTo>
                  <a:cubicBezTo>
                    <a:pt x="1060" y="3201"/>
                    <a:pt x="1347" y="3289"/>
                    <a:pt x="1656" y="3289"/>
                  </a:cubicBezTo>
                  <a:cubicBezTo>
                    <a:pt x="1899" y="3289"/>
                    <a:pt x="2142" y="3245"/>
                    <a:pt x="2340" y="3135"/>
                  </a:cubicBezTo>
                  <a:cubicBezTo>
                    <a:pt x="2561" y="3047"/>
                    <a:pt x="2760" y="2914"/>
                    <a:pt x="2914" y="2738"/>
                  </a:cubicBezTo>
                  <a:lnTo>
                    <a:pt x="2517" y="2340"/>
                  </a:lnTo>
                  <a:cubicBezTo>
                    <a:pt x="2407" y="2473"/>
                    <a:pt x="2296" y="2561"/>
                    <a:pt x="2142" y="2627"/>
                  </a:cubicBezTo>
                  <a:cubicBezTo>
                    <a:pt x="1987" y="2693"/>
                    <a:pt x="1833" y="2715"/>
                    <a:pt x="1656" y="2715"/>
                  </a:cubicBezTo>
                  <a:cubicBezTo>
                    <a:pt x="1435" y="2715"/>
                    <a:pt x="1259" y="2671"/>
                    <a:pt x="1082" y="2583"/>
                  </a:cubicBezTo>
                  <a:cubicBezTo>
                    <a:pt x="927" y="2495"/>
                    <a:pt x="795" y="2362"/>
                    <a:pt x="707" y="2208"/>
                  </a:cubicBezTo>
                  <a:cubicBezTo>
                    <a:pt x="652" y="2098"/>
                    <a:pt x="614" y="1981"/>
                    <a:pt x="593" y="1855"/>
                  </a:cubicBezTo>
                  <a:lnTo>
                    <a:pt x="3069" y="1855"/>
                  </a:lnTo>
                  <a:cubicBezTo>
                    <a:pt x="3069" y="1788"/>
                    <a:pt x="3091" y="1744"/>
                    <a:pt x="3091" y="1700"/>
                  </a:cubicBezTo>
                  <a:cubicBezTo>
                    <a:pt x="3091" y="1634"/>
                    <a:pt x="3091" y="1590"/>
                    <a:pt x="3091" y="1545"/>
                  </a:cubicBezTo>
                  <a:cubicBezTo>
                    <a:pt x="3091" y="1258"/>
                    <a:pt x="3025" y="994"/>
                    <a:pt x="2914" y="751"/>
                  </a:cubicBezTo>
                  <a:cubicBezTo>
                    <a:pt x="2782" y="508"/>
                    <a:pt x="2605" y="331"/>
                    <a:pt x="2384" y="199"/>
                  </a:cubicBezTo>
                  <a:cubicBezTo>
                    <a:pt x="2164" y="66"/>
                    <a:pt x="1899" y="0"/>
                    <a:pt x="16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30"/>
            <p:cNvSpPr/>
            <p:nvPr/>
          </p:nvSpPr>
          <p:spPr>
            <a:xfrm>
              <a:off x="1279550" y="3757350"/>
              <a:ext cx="70650" cy="80600"/>
            </a:xfrm>
            <a:custGeom>
              <a:rect b="b" l="l" r="r" t="t"/>
              <a:pathLst>
                <a:path extrusionOk="0" h="3224" w="2826">
                  <a:moveTo>
                    <a:pt x="1590" y="0"/>
                  </a:moveTo>
                  <a:cubicBezTo>
                    <a:pt x="1347" y="0"/>
                    <a:pt x="1148" y="66"/>
                    <a:pt x="949" y="177"/>
                  </a:cubicBezTo>
                  <a:cubicBezTo>
                    <a:pt x="801" y="243"/>
                    <a:pt x="689" y="346"/>
                    <a:pt x="596" y="468"/>
                  </a:cubicBezTo>
                  <a:lnTo>
                    <a:pt x="596" y="468"/>
                  </a:lnTo>
                  <a:lnTo>
                    <a:pt x="596" y="66"/>
                  </a:lnTo>
                  <a:lnTo>
                    <a:pt x="0" y="66"/>
                  </a:lnTo>
                  <a:lnTo>
                    <a:pt x="0" y="3223"/>
                  </a:lnTo>
                  <a:lnTo>
                    <a:pt x="596" y="3223"/>
                  </a:lnTo>
                  <a:lnTo>
                    <a:pt x="596" y="1391"/>
                  </a:lnTo>
                  <a:cubicBezTo>
                    <a:pt x="596" y="1214"/>
                    <a:pt x="618" y="1082"/>
                    <a:pt x="707" y="949"/>
                  </a:cubicBezTo>
                  <a:cubicBezTo>
                    <a:pt x="773" y="839"/>
                    <a:pt x="861" y="729"/>
                    <a:pt x="994" y="662"/>
                  </a:cubicBezTo>
                  <a:cubicBezTo>
                    <a:pt x="1104" y="596"/>
                    <a:pt x="1258" y="552"/>
                    <a:pt x="1413" y="552"/>
                  </a:cubicBezTo>
                  <a:cubicBezTo>
                    <a:pt x="1656" y="552"/>
                    <a:pt x="1855" y="640"/>
                    <a:pt x="1987" y="795"/>
                  </a:cubicBezTo>
                  <a:cubicBezTo>
                    <a:pt x="2142" y="949"/>
                    <a:pt x="2230" y="1148"/>
                    <a:pt x="2230" y="1391"/>
                  </a:cubicBezTo>
                  <a:lnTo>
                    <a:pt x="2230" y="3223"/>
                  </a:lnTo>
                  <a:lnTo>
                    <a:pt x="2826" y="3223"/>
                  </a:lnTo>
                  <a:lnTo>
                    <a:pt x="2826" y="1258"/>
                  </a:lnTo>
                  <a:cubicBezTo>
                    <a:pt x="2826" y="1038"/>
                    <a:pt x="2760" y="839"/>
                    <a:pt x="2649" y="662"/>
                  </a:cubicBezTo>
                  <a:cubicBezTo>
                    <a:pt x="2561" y="464"/>
                    <a:pt x="2406" y="309"/>
                    <a:pt x="2230" y="177"/>
                  </a:cubicBezTo>
                  <a:cubicBezTo>
                    <a:pt x="2031" y="66"/>
                    <a:pt x="1832" y="0"/>
                    <a:pt x="159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30"/>
            <p:cNvSpPr/>
            <p:nvPr/>
          </p:nvSpPr>
          <p:spPr>
            <a:xfrm>
              <a:off x="1361775" y="3725875"/>
              <a:ext cx="53550" cy="112075"/>
            </a:xfrm>
            <a:custGeom>
              <a:rect b="b" l="l" r="r" t="t"/>
              <a:pathLst>
                <a:path extrusionOk="0" h="4483" w="2142">
                  <a:moveTo>
                    <a:pt x="773" y="1"/>
                  </a:moveTo>
                  <a:lnTo>
                    <a:pt x="773" y="1325"/>
                  </a:lnTo>
                  <a:lnTo>
                    <a:pt x="0" y="1325"/>
                  </a:lnTo>
                  <a:lnTo>
                    <a:pt x="0" y="1877"/>
                  </a:lnTo>
                  <a:lnTo>
                    <a:pt x="773" y="1877"/>
                  </a:lnTo>
                  <a:lnTo>
                    <a:pt x="773" y="4482"/>
                  </a:lnTo>
                  <a:lnTo>
                    <a:pt x="1369" y="4482"/>
                  </a:lnTo>
                  <a:lnTo>
                    <a:pt x="1369" y="1877"/>
                  </a:lnTo>
                  <a:lnTo>
                    <a:pt x="2142" y="1877"/>
                  </a:lnTo>
                  <a:lnTo>
                    <a:pt x="2142" y="1325"/>
                  </a:lnTo>
                  <a:lnTo>
                    <a:pt x="1369" y="1325"/>
                  </a:lnTo>
                  <a:lnTo>
                    <a:pt x="136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30"/>
            <p:cNvSpPr/>
            <p:nvPr/>
          </p:nvSpPr>
          <p:spPr>
            <a:xfrm>
              <a:off x="507450" y="3939475"/>
              <a:ext cx="71200" cy="82250"/>
            </a:xfrm>
            <a:custGeom>
              <a:rect b="b" l="l" r="r" t="t"/>
              <a:pathLst>
                <a:path extrusionOk="0" h="3290" w="2848">
                  <a:moveTo>
                    <a:pt x="1634" y="0"/>
                  </a:moveTo>
                  <a:cubicBezTo>
                    <a:pt x="1325" y="0"/>
                    <a:pt x="1060" y="66"/>
                    <a:pt x="795" y="221"/>
                  </a:cubicBezTo>
                  <a:cubicBezTo>
                    <a:pt x="552" y="353"/>
                    <a:pt x="353" y="552"/>
                    <a:pt x="199" y="795"/>
                  </a:cubicBezTo>
                  <a:cubicBezTo>
                    <a:pt x="66" y="1060"/>
                    <a:pt x="0" y="1325"/>
                    <a:pt x="0" y="1634"/>
                  </a:cubicBezTo>
                  <a:cubicBezTo>
                    <a:pt x="0" y="1943"/>
                    <a:pt x="66" y="2230"/>
                    <a:pt x="199" y="2473"/>
                  </a:cubicBezTo>
                  <a:cubicBezTo>
                    <a:pt x="353" y="2715"/>
                    <a:pt x="552" y="2914"/>
                    <a:pt x="795" y="3069"/>
                  </a:cubicBezTo>
                  <a:cubicBezTo>
                    <a:pt x="1060" y="3201"/>
                    <a:pt x="1325" y="3289"/>
                    <a:pt x="1634" y="3289"/>
                  </a:cubicBezTo>
                  <a:cubicBezTo>
                    <a:pt x="1876" y="3289"/>
                    <a:pt x="2097" y="3245"/>
                    <a:pt x="2318" y="3135"/>
                  </a:cubicBezTo>
                  <a:cubicBezTo>
                    <a:pt x="2517" y="3047"/>
                    <a:pt x="2715" y="2914"/>
                    <a:pt x="2848" y="2760"/>
                  </a:cubicBezTo>
                  <a:lnTo>
                    <a:pt x="2450" y="2362"/>
                  </a:lnTo>
                  <a:cubicBezTo>
                    <a:pt x="2362" y="2473"/>
                    <a:pt x="2230" y="2561"/>
                    <a:pt x="2097" y="2627"/>
                  </a:cubicBezTo>
                  <a:cubicBezTo>
                    <a:pt x="1965" y="2671"/>
                    <a:pt x="1810" y="2715"/>
                    <a:pt x="1634" y="2715"/>
                  </a:cubicBezTo>
                  <a:cubicBezTo>
                    <a:pt x="1435" y="2715"/>
                    <a:pt x="1258" y="2649"/>
                    <a:pt x="1104" y="2561"/>
                  </a:cubicBezTo>
                  <a:cubicBezTo>
                    <a:pt x="949" y="2473"/>
                    <a:pt x="839" y="2340"/>
                    <a:pt x="751" y="2186"/>
                  </a:cubicBezTo>
                  <a:cubicBezTo>
                    <a:pt x="662" y="2031"/>
                    <a:pt x="618" y="1855"/>
                    <a:pt x="618" y="1634"/>
                  </a:cubicBezTo>
                  <a:cubicBezTo>
                    <a:pt x="618" y="1435"/>
                    <a:pt x="662" y="1258"/>
                    <a:pt x="751" y="1082"/>
                  </a:cubicBezTo>
                  <a:cubicBezTo>
                    <a:pt x="839" y="927"/>
                    <a:pt x="949" y="817"/>
                    <a:pt x="1104" y="729"/>
                  </a:cubicBezTo>
                  <a:cubicBezTo>
                    <a:pt x="1258" y="618"/>
                    <a:pt x="1435" y="574"/>
                    <a:pt x="1634" y="574"/>
                  </a:cubicBezTo>
                  <a:cubicBezTo>
                    <a:pt x="1810" y="574"/>
                    <a:pt x="1965" y="618"/>
                    <a:pt x="2097" y="662"/>
                  </a:cubicBezTo>
                  <a:cubicBezTo>
                    <a:pt x="2230" y="729"/>
                    <a:pt x="2362" y="817"/>
                    <a:pt x="2450" y="927"/>
                  </a:cubicBezTo>
                  <a:lnTo>
                    <a:pt x="2848" y="530"/>
                  </a:lnTo>
                  <a:cubicBezTo>
                    <a:pt x="2693" y="353"/>
                    <a:pt x="2517" y="221"/>
                    <a:pt x="2318" y="133"/>
                  </a:cubicBezTo>
                  <a:cubicBezTo>
                    <a:pt x="2097" y="44"/>
                    <a:pt x="1876" y="0"/>
                    <a:pt x="16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30"/>
            <p:cNvSpPr/>
            <p:nvPr/>
          </p:nvSpPr>
          <p:spPr>
            <a:xfrm>
              <a:off x="586900" y="3939475"/>
              <a:ext cx="82275" cy="82250"/>
            </a:xfrm>
            <a:custGeom>
              <a:rect b="b" l="l" r="r" t="t"/>
              <a:pathLst>
                <a:path extrusionOk="0" h="3290" w="3291">
                  <a:moveTo>
                    <a:pt x="1635" y="574"/>
                  </a:moveTo>
                  <a:cubicBezTo>
                    <a:pt x="1833" y="574"/>
                    <a:pt x="2010" y="618"/>
                    <a:pt x="2164" y="729"/>
                  </a:cubicBezTo>
                  <a:cubicBezTo>
                    <a:pt x="2319" y="817"/>
                    <a:pt x="2429" y="927"/>
                    <a:pt x="2518" y="1082"/>
                  </a:cubicBezTo>
                  <a:cubicBezTo>
                    <a:pt x="2628" y="1258"/>
                    <a:pt x="2672" y="1435"/>
                    <a:pt x="2672" y="1634"/>
                  </a:cubicBezTo>
                  <a:cubicBezTo>
                    <a:pt x="2672" y="1832"/>
                    <a:pt x="2628" y="2031"/>
                    <a:pt x="2540" y="2186"/>
                  </a:cubicBezTo>
                  <a:cubicBezTo>
                    <a:pt x="2451" y="2340"/>
                    <a:pt x="2319" y="2473"/>
                    <a:pt x="2164" y="2561"/>
                  </a:cubicBezTo>
                  <a:cubicBezTo>
                    <a:pt x="2010" y="2649"/>
                    <a:pt x="1833" y="2715"/>
                    <a:pt x="1635" y="2715"/>
                  </a:cubicBezTo>
                  <a:cubicBezTo>
                    <a:pt x="1436" y="2715"/>
                    <a:pt x="1259" y="2649"/>
                    <a:pt x="1105" y="2561"/>
                  </a:cubicBezTo>
                  <a:cubicBezTo>
                    <a:pt x="950" y="2473"/>
                    <a:pt x="840" y="2340"/>
                    <a:pt x="752" y="2186"/>
                  </a:cubicBezTo>
                  <a:cubicBezTo>
                    <a:pt x="663" y="2031"/>
                    <a:pt x="619" y="1832"/>
                    <a:pt x="619" y="1634"/>
                  </a:cubicBezTo>
                  <a:cubicBezTo>
                    <a:pt x="619" y="1435"/>
                    <a:pt x="663" y="1258"/>
                    <a:pt x="752" y="1082"/>
                  </a:cubicBezTo>
                  <a:cubicBezTo>
                    <a:pt x="840" y="927"/>
                    <a:pt x="950" y="817"/>
                    <a:pt x="1105" y="729"/>
                  </a:cubicBezTo>
                  <a:cubicBezTo>
                    <a:pt x="1259" y="618"/>
                    <a:pt x="1436" y="574"/>
                    <a:pt x="1635" y="574"/>
                  </a:cubicBezTo>
                  <a:close/>
                  <a:moveTo>
                    <a:pt x="1635" y="0"/>
                  </a:moveTo>
                  <a:cubicBezTo>
                    <a:pt x="1325" y="0"/>
                    <a:pt x="1061" y="66"/>
                    <a:pt x="796" y="221"/>
                  </a:cubicBezTo>
                  <a:cubicBezTo>
                    <a:pt x="553" y="375"/>
                    <a:pt x="354" y="574"/>
                    <a:pt x="222" y="817"/>
                  </a:cubicBezTo>
                  <a:cubicBezTo>
                    <a:pt x="67" y="1060"/>
                    <a:pt x="1" y="1325"/>
                    <a:pt x="1" y="1634"/>
                  </a:cubicBezTo>
                  <a:cubicBezTo>
                    <a:pt x="1" y="1943"/>
                    <a:pt x="67" y="2230"/>
                    <a:pt x="222" y="2473"/>
                  </a:cubicBezTo>
                  <a:cubicBezTo>
                    <a:pt x="354" y="2715"/>
                    <a:pt x="553" y="2914"/>
                    <a:pt x="796" y="3069"/>
                  </a:cubicBezTo>
                  <a:cubicBezTo>
                    <a:pt x="1061" y="3201"/>
                    <a:pt x="1325" y="3289"/>
                    <a:pt x="1635" y="3289"/>
                  </a:cubicBezTo>
                  <a:cubicBezTo>
                    <a:pt x="1944" y="3289"/>
                    <a:pt x="2231" y="3201"/>
                    <a:pt x="2473" y="3069"/>
                  </a:cubicBezTo>
                  <a:cubicBezTo>
                    <a:pt x="2716" y="2914"/>
                    <a:pt x="2915" y="2715"/>
                    <a:pt x="3069" y="2473"/>
                  </a:cubicBezTo>
                  <a:cubicBezTo>
                    <a:pt x="3202" y="2230"/>
                    <a:pt x="3290" y="1943"/>
                    <a:pt x="3290" y="1634"/>
                  </a:cubicBezTo>
                  <a:cubicBezTo>
                    <a:pt x="3290" y="1325"/>
                    <a:pt x="3202" y="1060"/>
                    <a:pt x="3069" y="795"/>
                  </a:cubicBezTo>
                  <a:cubicBezTo>
                    <a:pt x="2915" y="552"/>
                    <a:pt x="2716" y="353"/>
                    <a:pt x="2473" y="221"/>
                  </a:cubicBezTo>
                  <a:cubicBezTo>
                    <a:pt x="2231" y="66"/>
                    <a:pt x="1944" y="0"/>
                    <a:pt x="16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30"/>
            <p:cNvSpPr/>
            <p:nvPr/>
          </p:nvSpPr>
          <p:spPr>
            <a:xfrm>
              <a:off x="685700" y="3939475"/>
              <a:ext cx="70675" cy="80600"/>
            </a:xfrm>
            <a:custGeom>
              <a:rect b="b" l="l" r="r" t="t"/>
              <a:pathLst>
                <a:path extrusionOk="0" h="3224" w="2827">
                  <a:moveTo>
                    <a:pt x="1590" y="0"/>
                  </a:moveTo>
                  <a:cubicBezTo>
                    <a:pt x="1347" y="0"/>
                    <a:pt x="1148" y="66"/>
                    <a:pt x="950" y="177"/>
                  </a:cubicBezTo>
                  <a:cubicBezTo>
                    <a:pt x="816" y="244"/>
                    <a:pt x="695" y="348"/>
                    <a:pt x="597" y="472"/>
                  </a:cubicBezTo>
                  <a:lnTo>
                    <a:pt x="597" y="472"/>
                  </a:lnTo>
                  <a:lnTo>
                    <a:pt x="597" y="66"/>
                  </a:lnTo>
                  <a:lnTo>
                    <a:pt x="1" y="66"/>
                  </a:lnTo>
                  <a:lnTo>
                    <a:pt x="1" y="3223"/>
                  </a:lnTo>
                  <a:lnTo>
                    <a:pt x="597" y="3223"/>
                  </a:lnTo>
                  <a:lnTo>
                    <a:pt x="597" y="1391"/>
                  </a:lnTo>
                  <a:cubicBezTo>
                    <a:pt x="597" y="1214"/>
                    <a:pt x="641" y="1082"/>
                    <a:pt x="707" y="949"/>
                  </a:cubicBezTo>
                  <a:cubicBezTo>
                    <a:pt x="773" y="839"/>
                    <a:pt x="861" y="729"/>
                    <a:pt x="994" y="662"/>
                  </a:cubicBezTo>
                  <a:cubicBezTo>
                    <a:pt x="1126" y="596"/>
                    <a:pt x="1259" y="552"/>
                    <a:pt x="1413" y="552"/>
                  </a:cubicBezTo>
                  <a:cubicBezTo>
                    <a:pt x="1656" y="552"/>
                    <a:pt x="1855" y="640"/>
                    <a:pt x="2009" y="795"/>
                  </a:cubicBezTo>
                  <a:cubicBezTo>
                    <a:pt x="2142" y="949"/>
                    <a:pt x="2230" y="1148"/>
                    <a:pt x="2230" y="1391"/>
                  </a:cubicBezTo>
                  <a:lnTo>
                    <a:pt x="2230" y="3223"/>
                  </a:lnTo>
                  <a:lnTo>
                    <a:pt x="2826" y="3223"/>
                  </a:lnTo>
                  <a:lnTo>
                    <a:pt x="2826" y="1258"/>
                  </a:lnTo>
                  <a:cubicBezTo>
                    <a:pt x="2826" y="1038"/>
                    <a:pt x="2760" y="839"/>
                    <a:pt x="2672" y="662"/>
                  </a:cubicBezTo>
                  <a:cubicBezTo>
                    <a:pt x="2561" y="464"/>
                    <a:pt x="2407" y="309"/>
                    <a:pt x="2230" y="177"/>
                  </a:cubicBezTo>
                  <a:cubicBezTo>
                    <a:pt x="2054" y="66"/>
                    <a:pt x="1833" y="0"/>
                    <a:pt x="159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30"/>
            <p:cNvSpPr/>
            <p:nvPr/>
          </p:nvSpPr>
          <p:spPr>
            <a:xfrm>
              <a:off x="767925" y="3908000"/>
              <a:ext cx="54125" cy="112075"/>
            </a:xfrm>
            <a:custGeom>
              <a:rect b="b" l="l" r="r" t="t"/>
              <a:pathLst>
                <a:path extrusionOk="0" h="4483" w="2165">
                  <a:moveTo>
                    <a:pt x="773" y="1"/>
                  </a:moveTo>
                  <a:lnTo>
                    <a:pt x="773" y="1325"/>
                  </a:lnTo>
                  <a:lnTo>
                    <a:pt x="1" y="1325"/>
                  </a:lnTo>
                  <a:lnTo>
                    <a:pt x="1" y="1877"/>
                  </a:lnTo>
                  <a:lnTo>
                    <a:pt x="773" y="1877"/>
                  </a:lnTo>
                  <a:lnTo>
                    <a:pt x="773" y="4482"/>
                  </a:lnTo>
                  <a:lnTo>
                    <a:pt x="1370" y="4482"/>
                  </a:lnTo>
                  <a:lnTo>
                    <a:pt x="1370" y="1877"/>
                  </a:lnTo>
                  <a:lnTo>
                    <a:pt x="2164" y="1877"/>
                  </a:lnTo>
                  <a:lnTo>
                    <a:pt x="2164" y="1325"/>
                  </a:lnTo>
                  <a:lnTo>
                    <a:pt x="1370" y="1325"/>
                  </a:lnTo>
                  <a:lnTo>
                    <a:pt x="137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30"/>
            <p:cNvSpPr/>
            <p:nvPr/>
          </p:nvSpPr>
          <p:spPr>
            <a:xfrm>
              <a:off x="828650" y="3939475"/>
              <a:ext cx="80050" cy="82250"/>
            </a:xfrm>
            <a:custGeom>
              <a:rect b="b" l="l" r="r" t="t"/>
              <a:pathLst>
                <a:path extrusionOk="0" h="3290" w="3202">
                  <a:moveTo>
                    <a:pt x="1634" y="574"/>
                  </a:moveTo>
                  <a:cubicBezTo>
                    <a:pt x="1832" y="574"/>
                    <a:pt x="2009" y="618"/>
                    <a:pt x="2164" y="707"/>
                  </a:cubicBezTo>
                  <a:cubicBezTo>
                    <a:pt x="2318" y="795"/>
                    <a:pt x="2429" y="927"/>
                    <a:pt x="2517" y="1082"/>
                  </a:cubicBezTo>
                  <a:cubicBezTo>
                    <a:pt x="2583" y="1236"/>
                    <a:pt x="2627" y="1435"/>
                    <a:pt x="2627" y="1656"/>
                  </a:cubicBezTo>
                  <a:cubicBezTo>
                    <a:pt x="2627" y="1965"/>
                    <a:pt x="2539" y="2208"/>
                    <a:pt x="2362" y="2429"/>
                  </a:cubicBezTo>
                  <a:cubicBezTo>
                    <a:pt x="2186" y="2627"/>
                    <a:pt x="1943" y="2715"/>
                    <a:pt x="1656" y="2715"/>
                  </a:cubicBezTo>
                  <a:cubicBezTo>
                    <a:pt x="1457" y="2715"/>
                    <a:pt x="1281" y="2671"/>
                    <a:pt x="1126" y="2583"/>
                  </a:cubicBezTo>
                  <a:cubicBezTo>
                    <a:pt x="972" y="2495"/>
                    <a:pt x="839" y="2362"/>
                    <a:pt x="751" y="2208"/>
                  </a:cubicBezTo>
                  <a:cubicBezTo>
                    <a:pt x="662" y="2031"/>
                    <a:pt x="618" y="1855"/>
                    <a:pt x="618" y="1634"/>
                  </a:cubicBezTo>
                  <a:cubicBezTo>
                    <a:pt x="618" y="1435"/>
                    <a:pt x="662" y="1258"/>
                    <a:pt x="751" y="1082"/>
                  </a:cubicBezTo>
                  <a:cubicBezTo>
                    <a:pt x="839" y="927"/>
                    <a:pt x="949" y="795"/>
                    <a:pt x="1104" y="707"/>
                  </a:cubicBezTo>
                  <a:cubicBezTo>
                    <a:pt x="1259" y="618"/>
                    <a:pt x="1435" y="574"/>
                    <a:pt x="1634" y="574"/>
                  </a:cubicBezTo>
                  <a:close/>
                  <a:moveTo>
                    <a:pt x="1545" y="0"/>
                  </a:moveTo>
                  <a:cubicBezTo>
                    <a:pt x="1259" y="0"/>
                    <a:pt x="994" y="66"/>
                    <a:pt x="751" y="221"/>
                  </a:cubicBezTo>
                  <a:cubicBezTo>
                    <a:pt x="530" y="375"/>
                    <a:pt x="353" y="574"/>
                    <a:pt x="199" y="817"/>
                  </a:cubicBezTo>
                  <a:cubicBezTo>
                    <a:pt x="66" y="1060"/>
                    <a:pt x="0" y="1347"/>
                    <a:pt x="0" y="1656"/>
                  </a:cubicBezTo>
                  <a:cubicBezTo>
                    <a:pt x="0" y="1965"/>
                    <a:pt x="66" y="2230"/>
                    <a:pt x="199" y="2473"/>
                  </a:cubicBezTo>
                  <a:cubicBezTo>
                    <a:pt x="353" y="2738"/>
                    <a:pt x="530" y="2914"/>
                    <a:pt x="773" y="3069"/>
                  </a:cubicBezTo>
                  <a:cubicBezTo>
                    <a:pt x="994" y="3201"/>
                    <a:pt x="1259" y="3289"/>
                    <a:pt x="1545" y="3289"/>
                  </a:cubicBezTo>
                  <a:cubicBezTo>
                    <a:pt x="1788" y="3289"/>
                    <a:pt x="2009" y="3223"/>
                    <a:pt x="2186" y="3135"/>
                  </a:cubicBezTo>
                  <a:cubicBezTo>
                    <a:pt x="2347" y="3045"/>
                    <a:pt x="2480" y="2941"/>
                    <a:pt x="2583" y="2810"/>
                  </a:cubicBezTo>
                  <a:lnTo>
                    <a:pt x="2583" y="2810"/>
                  </a:lnTo>
                  <a:lnTo>
                    <a:pt x="2583" y="3223"/>
                  </a:lnTo>
                  <a:lnTo>
                    <a:pt x="3201" y="3223"/>
                  </a:lnTo>
                  <a:lnTo>
                    <a:pt x="3201" y="66"/>
                  </a:lnTo>
                  <a:lnTo>
                    <a:pt x="2583" y="66"/>
                  </a:lnTo>
                  <a:lnTo>
                    <a:pt x="2583" y="490"/>
                  </a:lnTo>
                  <a:lnTo>
                    <a:pt x="2583" y="490"/>
                  </a:lnTo>
                  <a:cubicBezTo>
                    <a:pt x="2466" y="349"/>
                    <a:pt x="2334" y="229"/>
                    <a:pt x="2186" y="155"/>
                  </a:cubicBezTo>
                  <a:cubicBezTo>
                    <a:pt x="1987" y="44"/>
                    <a:pt x="1788" y="0"/>
                    <a:pt x="15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30"/>
            <p:cNvSpPr/>
            <p:nvPr/>
          </p:nvSpPr>
          <p:spPr>
            <a:xfrm>
              <a:off x="928525" y="3906350"/>
              <a:ext cx="18800" cy="113725"/>
            </a:xfrm>
            <a:custGeom>
              <a:rect b="b" l="l" r="r" t="t"/>
              <a:pathLst>
                <a:path extrusionOk="0" h="4549" w="752">
                  <a:moveTo>
                    <a:pt x="376" y="1"/>
                  </a:moveTo>
                  <a:cubicBezTo>
                    <a:pt x="266" y="1"/>
                    <a:pt x="178" y="45"/>
                    <a:pt x="111" y="111"/>
                  </a:cubicBezTo>
                  <a:cubicBezTo>
                    <a:pt x="23" y="177"/>
                    <a:pt x="1" y="266"/>
                    <a:pt x="1" y="376"/>
                  </a:cubicBezTo>
                  <a:cubicBezTo>
                    <a:pt x="1" y="486"/>
                    <a:pt x="23" y="575"/>
                    <a:pt x="111" y="663"/>
                  </a:cubicBezTo>
                  <a:cubicBezTo>
                    <a:pt x="178" y="729"/>
                    <a:pt x="266" y="773"/>
                    <a:pt x="376" y="773"/>
                  </a:cubicBezTo>
                  <a:cubicBezTo>
                    <a:pt x="487" y="773"/>
                    <a:pt x="575" y="729"/>
                    <a:pt x="641" y="663"/>
                  </a:cubicBezTo>
                  <a:cubicBezTo>
                    <a:pt x="707" y="575"/>
                    <a:pt x="751" y="486"/>
                    <a:pt x="751" y="376"/>
                  </a:cubicBezTo>
                  <a:cubicBezTo>
                    <a:pt x="751" y="266"/>
                    <a:pt x="707" y="177"/>
                    <a:pt x="641" y="111"/>
                  </a:cubicBezTo>
                  <a:cubicBezTo>
                    <a:pt x="575" y="45"/>
                    <a:pt x="487" y="1"/>
                    <a:pt x="376" y="1"/>
                  </a:cubicBezTo>
                  <a:close/>
                  <a:moveTo>
                    <a:pt x="67" y="1391"/>
                  </a:moveTo>
                  <a:lnTo>
                    <a:pt x="67" y="4548"/>
                  </a:lnTo>
                  <a:lnTo>
                    <a:pt x="663" y="4548"/>
                  </a:lnTo>
                  <a:lnTo>
                    <a:pt x="663" y="13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30"/>
            <p:cNvSpPr/>
            <p:nvPr/>
          </p:nvSpPr>
          <p:spPr>
            <a:xfrm>
              <a:off x="967175" y="3939475"/>
              <a:ext cx="70650" cy="80600"/>
            </a:xfrm>
            <a:custGeom>
              <a:rect b="b" l="l" r="r" t="t"/>
              <a:pathLst>
                <a:path extrusionOk="0" h="3224" w="2826">
                  <a:moveTo>
                    <a:pt x="1612" y="0"/>
                  </a:moveTo>
                  <a:cubicBezTo>
                    <a:pt x="1369" y="0"/>
                    <a:pt x="1148" y="66"/>
                    <a:pt x="949" y="177"/>
                  </a:cubicBezTo>
                  <a:cubicBezTo>
                    <a:pt x="816" y="244"/>
                    <a:pt x="695" y="348"/>
                    <a:pt x="596" y="472"/>
                  </a:cubicBezTo>
                  <a:lnTo>
                    <a:pt x="596" y="472"/>
                  </a:lnTo>
                  <a:lnTo>
                    <a:pt x="596" y="66"/>
                  </a:lnTo>
                  <a:lnTo>
                    <a:pt x="0" y="66"/>
                  </a:lnTo>
                  <a:lnTo>
                    <a:pt x="0" y="3223"/>
                  </a:lnTo>
                  <a:lnTo>
                    <a:pt x="596" y="3223"/>
                  </a:lnTo>
                  <a:lnTo>
                    <a:pt x="596" y="1391"/>
                  </a:lnTo>
                  <a:cubicBezTo>
                    <a:pt x="596" y="1214"/>
                    <a:pt x="640" y="1082"/>
                    <a:pt x="707" y="949"/>
                  </a:cubicBezTo>
                  <a:cubicBezTo>
                    <a:pt x="773" y="839"/>
                    <a:pt x="883" y="729"/>
                    <a:pt x="994" y="662"/>
                  </a:cubicBezTo>
                  <a:cubicBezTo>
                    <a:pt x="1126" y="596"/>
                    <a:pt x="1259" y="552"/>
                    <a:pt x="1413" y="552"/>
                  </a:cubicBezTo>
                  <a:cubicBezTo>
                    <a:pt x="1656" y="552"/>
                    <a:pt x="1855" y="640"/>
                    <a:pt x="2009" y="795"/>
                  </a:cubicBezTo>
                  <a:cubicBezTo>
                    <a:pt x="2164" y="949"/>
                    <a:pt x="2230" y="1148"/>
                    <a:pt x="2230" y="1391"/>
                  </a:cubicBezTo>
                  <a:lnTo>
                    <a:pt x="2230" y="3223"/>
                  </a:lnTo>
                  <a:lnTo>
                    <a:pt x="2826" y="3223"/>
                  </a:lnTo>
                  <a:lnTo>
                    <a:pt x="2826" y="1258"/>
                  </a:lnTo>
                  <a:cubicBezTo>
                    <a:pt x="2826" y="1038"/>
                    <a:pt x="2782" y="839"/>
                    <a:pt x="2671" y="662"/>
                  </a:cubicBezTo>
                  <a:cubicBezTo>
                    <a:pt x="2561" y="464"/>
                    <a:pt x="2406" y="309"/>
                    <a:pt x="2230" y="177"/>
                  </a:cubicBezTo>
                  <a:cubicBezTo>
                    <a:pt x="2053" y="66"/>
                    <a:pt x="1833" y="0"/>
                    <a:pt x="16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30"/>
            <p:cNvSpPr/>
            <p:nvPr/>
          </p:nvSpPr>
          <p:spPr>
            <a:xfrm>
              <a:off x="1052700" y="3939475"/>
              <a:ext cx="77850" cy="82250"/>
            </a:xfrm>
            <a:custGeom>
              <a:rect b="b" l="l" r="r" t="t"/>
              <a:pathLst>
                <a:path extrusionOk="0" h="3290" w="3114">
                  <a:moveTo>
                    <a:pt x="1613" y="552"/>
                  </a:moveTo>
                  <a:cubicBezTo>
                    <a:pt x="1811" y="552"/>
                    <a:pt x="1988" y="596"/>
                    <a:pt x="2120" y="685"/>
                  </a:cubicBezTo>
                  <a:cubicBezTo>
                    <a:pt x="2253" y="751"/>
                    <a:pt x="2363" y="883"/>
                    <a:pt x="2429" y="1016"/>
                  </a:cubicBezTo>
                  <a:cubicBezTo>
                    <a:pt x="2489" y="1121"/>
                    <a:pt x="2519" y="1236"/>
                    <a:pt x="2532" y="1369"/>
                  </a:cubicBezTo>
                  <a:lnTo>
                    <a:pt x="620" y="1369"/>
                  </a:lnTo>
                  <a:cubicBezTo>
                    <a:pt x="641" y="1257"/>
                    <a:pt x="678" y="1151"/>
                    <a:pt x="729" y="1060"/>
                  </a:cubicBezTo>
                  <a:cubicBezTo>
                    <a:pt x="818" y="905"/>
                    <a:pt x="928" y="773"/>
                    <a:pt x="1083" y="685"/>
                  </a:cubicBezTo>
                  <a:cubicBezTo>
                    <a:pt x="1237" y="596"/>
                    <a:pt x="1414" y="552"/>
                    <a:pt x="1613" y="552"/>
                  </a:cubicBezTo>
                  <a:close/>
                  <a:moveTo>
                    <a:pt x="1635" y="0"/>
                  </a:moveTo>
                  <a:cubicBezTo>
                    <a:pt x="1326" y="0"/>
                    <a:pt x="1061" y="66"/>
                    <a:pt x="796" y="221"/>
                  </a:cubicBezTo>
                  <a:cubicBezTo>
                    <a:pt x="553" y="353"/>
                    <a:pt x="376" y="552"/>
                    <a:pt x="222" y="795"/>
                  </a:cubicBezTo>
                  <a:cubicBezTo>
                    <a:pt x="89" y="1060"/>
                    <a:pt x="1" y="1325"/>
                    <a:pt x="1" y="1634"/>
                  </a:cubicBezTo>
                  <a:cubicBezTo>
                    <a:pt x="1" y="1943"/>
                    <a:pt x="89" y="2230"/>
                    <a:pt x="222" y="2473"/>
                  </a:cubicBezTo>
                  <a:cubicBezTo>
                    <a:pt x="376" y="2738"/>
                    <a:pt x="575" y="2914"/>
                    <a:pt x="818" y="3069"/>
                  </a:cubicBezTo>
                  <a:cubicBezTo>
                    <a:pt x="1083" y="3201"/>
                    <a:pt x="1348" y="3289"/>
                    <a:pt x="1679" y="3289"/>
                  </a:cubicBezTo>
                  <a:cubicBezTo>
                    <a:pt x="1922" y="3289"/>
                    <a:pt x="2142" y="3245"/>
                    <a:pt x="2363" y="3135"/>
                  </a:cubicBezTo>
                  <a:cubicBezTo>
                    <a:pt x="2584" y="3047"/>
                    <a:pt x="2783" y="2914"/>
                    <a:pt x="2915" y="2738"/>
                  </a:cubicBezTo>
                  <a:lnTo>
                    <a:pt x="2540" y="2340"/>
                  </a:lnTo>
                  <a:cubicBezTo>
                    <a:pt x="2429" y="2473"/>
                    <a:pt x="2297" y="2561"/>
                    <a:pt x="2164" y="2627"/>
                  </a:cubicBezTo>
                  <a:cubicBezTo>
                    <a:pt x="2010" y="2693"/>
                    <a:pt x="1855" y="2715"/>
                    <a:pt x="1679" y="2715"/>
                  </a:cubicBezTo>
                  <a:cubicBezTo>
                    <a:pt x="1458" y="2715"/>
                    <a:pt x="1281" y="2671"/>
                    <a:pt x="1105" y="2583"/>
                  </a:cubicBezTo>
                  <a:cubicBezTo>
                    <a:pt x="950" y="2495"/>
                    <a:pt x="818" y="2362"/>
                    <a:pt x="729" y="2208"/>
                  </a:cubicBezTo>
                  <a:cubicBezTo>
                    <a:pt x="675" y="2098"/>
                    <a:pt x="637" y="1981"/>
                    <a:pt x="616" y="1855"/>
                  </a:cubicBezTo>
                  <a:lnTo>
                    <a:pt x="3092" y="1855"/>
                  </a:lnTo>
                  <a:cubicBezTo>
                    <a:pt x="3092" y="1788"/>
                    <a:pt x="3114" y="1744"/>
                    <a:pt x="3114" y="1700"/>
                  </a:cubicBezTo>
                  <a:cubicBezTo>
                    <a:pt x="3114" y="1634"/>
                    <a:pt x="3114" y="1590"/>
                    <a:pt x="3114" y="1545"/>
                  </a:cubicBezTo>
                  <a:cubicBezTo>
                    <a:pt x="3114" y="1258"/>
                    <a:pt x="3047" y="994"/>
                    <a:pt x="2915" y="751"/>
                  </a:cubicBezTo>
                  <a:cubicBezTo>
                    <a:pt x="2805" y="508"/>
                    <a:pt x="2628" y="331"/>
                    <a:pt x="2407" y="199"/>
                  </a:cubicBezTo>
                  <a:cubicBezTo>
                    <a:pt x="2186" y="66"/>
                    <a:pt x="1922" y="0"/>
                    <a:pt x="16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30"/>
            <p:cNvSpPr/>
            <p:nvPr/>
          </p:nvSpPr>
          <p:spPr>
            <a:xfrm>
              <a:off x="1146525" y="3939475"/>
              <a:ext cx="56325" cy="80600"/>
            </a:xfrm>
            <a:custGeom>
              <a:rect b="b" l="l" r="r" t="t"/>
              <a:pathLst>
                <a:path extrusionOk="0" h="3224" w="2253">
                  <a:moveTo>
                    <a:pt x="1458" y="0"/>
                  </a:moveTo>
                  <a:cubicBezTo>
                    <a:pt x="1105" y="0"/>
                    <a:pt x="840" y="133"/>
                    <a:pt x="663" y="353"/>
                  </a:cubicBezTo>
                  <a:cubicBezTo>
                    <a:pt x="640" y="382"/>
                    <a:pt x="617" y="412"/>
                    <a:pt x="597" y="444"/>
                  </a:cubicBezTo>
                  <a:lnTo>
                    <a:pt x="597" y="444"/>
                  </a:lnTo>
                  <a:lnTo>
                    <a:pt x="597" y="66"/>
                  </a:lnTo>
                  <a:lnTo>
                    <a:pt x="1" y="66"/>
                  </a:lnTo>
                  <a:lnTo>
                    <a:pt x="1" y="3223"/>
                  </a:lnTo>
                  <a:lnTo>
                    <a:pt x="597" y="3223"/>
                  </a:lnTo>
                  <a:lnTo>
                    <a:pt x="597" y="1413"/>
                  </a:lnTo>
                  <a:cubicBezTo>
                    <a:pt x="597" y="1126"/>
                    <a:pt x="685" y="927"/>
                    <a:pt x="818" y="773"/>
                  </a:cubicBezTo>
                  <a:cubicBezTo>
                    <a:pt x="950" y="640"/>
                    <a:pt x="1149" y="574"/>
                    <a:pt x="1370" y="574"/>
                  </a:cubicBezTo>
                  <a:cubicBezTo>
                    <a:pt x="1458" y="574"/>
                    <a:pt x="1568" y="574"/>
                    <a:pt x="1634" y="618"/>
                  </a:cubicBezTo>
                  <a:cubicBezTo>
                    <a:pt x="1723" y="640"/>
                    <a:pt x="1789" y="685"/>
                    <a:pt x="1855" y="773"/>
                  </a:cubicBezTo>
                  <a:lnTo>
                    <a:pt x="2253" y="353"/>
                  </a:lnTo>
                  <a:cubicBezTo>
                    <a:pt x="2142" y="243"/>
                    <a:pt x="2010" y="133"/>
                    <a:pt x="1899" y="88"/>
                  </a:cubicBezTo>
                  <a:cubicBezTo>
                    <a:pt x="1767" y="22"/>
                    <a:pt x="1612" y="0"/>
                    <a:pt x="14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30"/>
            <p:cNvSpPr/>
            <p:nvPr/>
          </p:nvSpPr>
          <p:spPr>
            <a:xfrm>
              <a:off x="1211100" y="3906350"/>
              <a:ext cx="19350" cy="113725"/>
            </a:xfrm>
            <a:custGeom>
              <a:rect b="b" l="l" r="r" t="t"/>
              <a:pathLst>
                <a:path extrusionOk="0" h="4549" w="774">
                  <a:moveTo>
                    <a:pt x="398" y="1"/>
                  </a:moveTo>
                  <a:cubicBezTo>
                    <a:pt x="288" y="1"/>
                    <a:pt x="177" y="45"/>
                    <a:pt x="111" y="111"/>
                  </a:cubicBezTo>
                  <a:cubicBezTo>
                    <a:pt x="45" y="177"/>
                    <a:pt x="1" y="266"/>
                    <a:pt x="1" y="376"/>
                  </a:cubicBezTo>
                  <a:cubicBezTo>
                    <a:pt x="1" y="486"/>
                    <a:pt x="45" y="575"/>
                    <a:pt x="111" y="663"/>
                  </a:cubicBezTo>
                  <a:cubicBezTo>
                    <a:pt x="177" y="729"/>
                    <a:pt x="288" y="773"/>
                    <a:pt x="398" y="773"/>
                  </a:cubicBezTo>
                  <a:cubicBezTo>
                    <a:pt x="508" y="773"/>
                    <a:pt x="597" y="729"/>
                    <a:pt x="663" y="663"/>
                  </a:cubicBezTo>
                  <a:cubicBezTo>
                    <a:pt x="729" y="575"/>
                    <a:pt x="773" y="486"/>
                    <a:pt x="773" y="376"/>
                  </a:cubicBezTo>
                  <a:cubicBezTo>
                    <a:pt x="773" y="266"/>
                    <a:pt x="729" y="177"/>
                    <a:pt x="663" y="111"/>
                  </a:cubicBezTo>
                  <a:cubicBezTo>
                    <a:pt x="597" y="45"/>
                    <a:pt x="508" y="1"/>
                    <a:pt x="398" y="1"/>
                  </a:cubicBezTo>
                  <a:close/>
                  <a:moveTo>
                    <a:pt x="89" y="1391"/>
                  </a:moveTo>
                  <a:lnTo>
                    <a:pt x="89" y="4548"/>
                  </a:lnTo>
                  <a:lnTo>
                    <a:pt x="685" y="4548"/>
                  </a:lnTo>
                  <a:lnTo>
                    <a:pt x="685" y="13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30"/>
            <p:cNvSpPr/>
            <p:nvPr/>
          </p:nvSpPr>
          <p:spPr>
            <a:xfrm>
              <a:off x="1244225" y="3941125"/>
              <a:ext cx="64050" cy="78950"/>
            </a:xfrm>
            <a:custGeom>
              <a:rect b="b" l="l" r="r" t="t"/>
              <a:pathLst>
                <a:path extrusionOk="0" h="3158" w="2562">
                  <a:moveTo>
                    <a:pt x="111" y="0"/>
                  </a:moveTo>
                  <a:lnTo>
                    <a:pt x="111" y="552"/>
                  </a:lnTo>
                  <a:lnTo>
                    <a:pt x="1691" y="552"/>
                  </a:lnTo>
                  <a:lnTo>
                    <a:pt x="0" y="2826"/>
                  </a:lnTo>
                  <a:lnTo>
                    <a:pt x="0" y="3157"/>
                  </a:lnTo>
                  <a:lnTo>
                    <a:pt x="2517" y="3157"/>
                  </a:lnTo>
                  <a:lnTo>
                    <a:pt x="2517" y="2605"/>
                  </a:lnTo>
                  <a:lnTo>
                    <a:pt x="851" y="2605"/>
                  </a:lnTo>
                  <a:lnTo>
                    <a:pt x="2561" y="332"/>
                  </a:lnTo>
                  <a:lnTo>
                    <a:pt x="256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30"/>
            <p:cNvSpPr/>
            <p:nvPr/>
          </p:nvSpPr>
          <p:spPr>
            <a:xfrm>
              <a:off x="1317625" y="3939475"/>
              <a:ext cx="77850" cy="82250"/>
            </a:xfrm>
            <a:custGeom>
              <a:rect b="b" l="l" r="r" t="t"/>
              <a:pathLst>
                <a:path extrusionOk="0" h="3290" w="3114">
                  <a:moveTo>
                    <a:pt x="1612" y="552"/>
                  </a:moveTo>
                  <a:cubicBezTo>
                    <a:pt x="1811" y="552"/>
                    <a:pt x="1965" y="596"/>
                    <a:pt x="2098" y="685"/>
                  </a:cubicBezTo>
                  <a:cubicBezTo>
                    <a:pt x="2252" y="751"/>
                    <a:pt x="2340" y="883"/>
                    <a:pt x="2429" y="1016"/>
                  </a:cubicBezTo>
                  <a:cubicBezTo>
                    <a:pt x="2474" y="1121"/>
                    <a:pt x="2509" y="1236"/>
                    <a:pt x="2526" y="1369"/>
                  </a:cubicBezTo>
                  <a:lnTo>
                    <a:pt x="617" y="1369"/>
                  </a:lnTo>
                  <a:cubicBezTo>
                    <a:pt x="637" y="1257"/>
                    <a:pt x="668" y="1151"/>
                    <a:pt x="707" y="1060"/>
                  </a:cubicBezTo>
                  <a:cubicBezTo>
                    <a:pt x="795" y="905"/>
                    <a:pt x="928" y="773"/>
                    <a:pt x="1082" y="685"/>
                  </a:cubicBezTo>
                  <a:cubicBezTo>
                    <a:pt x="1237" y="596"/>
                    <a:pt x="1413" y="552"/>
                    <a:pt x="1612" y="552"/>
                  </a:cubicBezTo>
                  <a:close/>
                  <a:moveTo>
                    <a:pt x="1634" y="0"/>
                  </a:moveTo>
                  <a:cubicBezTo>
                    <a:pt x="1325" y="0"/>
                    <a:pt x="1038" y="66"/>
                    <a:pt x="795" y="221"/>
                  </a:cubicBezTo>
                  <a:cubicBezTo>
                    <a:pt x="552" y="353"/>
                    <a:pt x="354" y="552"/>
                    <a:pt x="221" y="795"/>
                  </a:cubicBezTo>
                  <a:cubicBezTo>
                    <a:pt x="67" y="1060"/>
                    <a:pt x="0" y="1325"/>
                    <a:pt x="0" y="1634"/>
                  </a:cubicBezTo>
                  <a:cubicBezTo>
                    <a:pt x="0" y="1943"/>
                    <a:pt x="67" y="2230"/>
                    <a:pt x="221" y="2473"/>
                  </a:cubicBezTo>
                  <a:cubicBezTo>
                    <a:pt x="376" y="2738"/>
                    <a:pt x="574" y="2914"/>
                    <a:pt x="817" y="3069"/>
                  </a:cubicBezTo>
                  <a:cubicBezTo>
                    <a:pt x="1060" y="3201"/>
                    <a:pt x="1347" y="3289"/>
                    <a:pt x="1656" y="3289"/>
                  </a:cubicBezTo>
                  <a:cubicBezTo>
                    <a:pt x="1921" y="3289"/>
                    <a:pt x="2142" y="3245"/>
                    <a:pt x="2363" y="3135"/>
                  </a:cubicBezTo>
                  <a:cubicBezTo>
                    <a:pt x="2583" y="3047"/>
                    <a:pt x="2760" y="2914"/>
                    <a:pt x="2914" y="2738"/>
                  </a:cubicBezTo>
                  <a:lnTo>
                    <a:pt x="2539" y="2340"/>
                  </a:lnTo>
                  <a:cubicBezTo>
                    <a:pt x="2429" y="2473"/>
                    <a:pt x="2296" y="2561"/>
                    <a:pt x="2142" y="2627"/>
                  </a:cubicBezTo>
                  <a:cubicBezTo>
                    <a:pt x="2009" y="2693"/>
                    <a:pt x="1833" y="2715"/>
                    <a:pt x="1656" y="2715"/>
                  </a:cubicBezTo>
                  <a:cubicBezTo>
                    <a:pt x="1457" y="2715"/>
                    <a:pt x="1259" y="2671"/>
                    <a:pt x="1104" y="2583"/>
                  </a:cubicBezTo>
                  <a:cubicBezTo>
                    <a:pt x="928" y="2495"/>
                    <a:pt x="817" y="2362"/>
                    <a:pt x="729" y="2208"/>
                  </a:cubicBezTo>
                  <a:cubicBezTo>
                    <a:pt x="674" y="2098"/>
                    <a:pt x="637" y="1981"/>
                    <a:pt x="616" y="1855"/>
                  </a:cubicBezTo>
                  <a:lnTo>
                    <a:pt x="3069" y="1855"/>
                  </a:lnTo>
                  <a:cubicBezTo>
                    <a:pt x="3091" y="1788"/>
                    <a:pt x="3091" y="1744"/>
                    <a:pt x="3091" y="1700"/>
                  </a:cubicBezTo>
                  <a:cubicBezTo>
                    <a:pt x="3113" y="1634"/>
                    <a:pt x="3113" y="1590"/>
                    <a:pt x="3113" y="1545"/>
                  </a:cubicBezTo>
                  <a:cubicBezTo>
                    <a:pt x="3113" y="1258"/>
                    <a:pt x="3047" y="994"/>
                    <a:pt x="2914" y="751"/>
                  </a:cubicBezTo>
                  <a:cubicBezTo>
                    <a:pt x="2782" y="508"/>
                    <a:pt x="2627" y="331"/>
                    <a:pt x="2385" y="199"/>
                  </a:cubicBezTo>
                  <a:cubicBezTo>
                    <a:pt x="2164" y="66"/>
                    <a:pt x="1921" y="0"/>
                    <a:pt x="16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p30"/>
            <p:cNvSpPr/>
            <p:nvPr/>
          </p:nvSpPr>
          <p:spPr>
            <a:xfrm>
              <a:off x="1411450" y="3939475"/>
              <a:ext cx="56325" cy="80600"/>
            </a:xfrm>
            <a:custGeom>
              <a:rect b="b" l="l" r="r" t="t"/>
              <a:pathLst>
                <a:path extrusionOk="0" h="3224" w="2253">
                  <a:moveTo>
                    <a:pt x="1457" y="0"/>
                  </a:moveTo>
                  <a:cubicBezTo>
                    <a:pt x="1104" y="0"/>
                    <a:pt x="839" y="133"/>
                    <a:pt x="663" y="353"/>
                  </a:cubicBezTo>
                  <a:cubicBezTo>
                    <a:pt x="639" y="382"/>
                    <a:pt x="617" y="412"/>
                    <a:pt x="596" y="444"/>
                  </a:cubicBezTo>
                  <a:lnTo>
                    <a:pt x="596" y="444"/>
                  </a:lnTo>
                  <a:lnTo>
                    <a:pt x="596" y="66"/>
                  </a:lnTo>
                  <a:lnTo>
                    <a:pt x="0" y="66"/>
                  </a:lnTo>
                  <a:lnTo>
                    <a:pt x="0" y="3223"/>
                  </a:lnTo>
                  <a:lnTo>
                    <a:pt x="596" y="3223"/>
                  </a:lnTo>
                  <a:lnTo>
                    <a:pt x="596" y="1413"/>
                  </a:lnTo>
                  <a:cubicBezTo>
                    <a:pt x="596" y="1126"/>
                    <a:pt x="663" y="927"/>
                    <a:pt x="817" y="773"/>
                  </a:cubicBezTo>
                  <a:cubicBezTo>
                    <a:pt x="950" y="640"/>
                    <a:pt x="1126" y="574"/>
                    <a:pt x="1347" y="574"/>
                  </a:cubicBezTo>
                  <a:cubicBezTo>
                    <a:pt x="1457" y="574"/>
                    <a:pt x="1546" y="574"/>
                    <a:pt x="1634" y="618"/>
                  </a:cubicBezTo>
                  <a:cubicBezTo>
                    <a:pt x="1722" y="640"/>
                    <a:pt x="1788" y="685"/>
                    <a:pt x="1855" y="773"/>
                  </a:cubicBezTo>
                  <a:lnTo>
                    <a:pt x="2252" y="353"/>
                  </a:lnTo>
                  <a:cubicBezTo>
                    <a:pt x="2142" y="243"/>
                    <a:pt x="2009" y="133"/>
                    <a:pt x="1877" y="88"/>
                  </a:cubicBezTo>
                  <a:cubicBezTo>
                    <a:pt x="1766" y="22"/>
                    <a:pt x="1612" y="0"/>
                    <a:pt x="14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30"/>
            <p:cNvSpPr/>
            <p:nvPr/>
          </p:nvSpPr>
          <p:spPr>
            <a:xfrm>
              <a:off x="574225" y="4274475"/>
              <a:ext cx="76175" cy="115375"/>
            </a:xfrm>
            <a:custGeom>
              <a:rect b="b" l="l" r="r" t="t"/>
              <a:pathLst>
                <a:path extrusionOk="0" h="4615" w="3047">
                  <a:moveTo>
                    <a:pt x="0" y="0"/>
                  </a:moveTo>
                  <a:lnTo>
                    <a:pt x="0" y="4614"/>
                  </a:lnTo>
                  <a:lnTo>
                    <a:pt x="3047" y="4614"/>
                  </a:lnTo>
                  <a:lnTo>
                    <a:pt x="3047" y="4040"/>
                  </a:lnTo>
                  <a:lnTo>
                    <a:pt x="618" y="4040"/>
                  </a:lnTo>
                  <a:lnTo>
                    <a:pt x="618" y="2517"/>
                  </a:lnTo>
                  <a:lnTo>
                    <a:pt x="2826" y="2517"/>
                  </a:lnTo>
                  <a:lnTo>
                    <a:pt x="2826" y="1987"/>
                  </a:lnTo>
                  <a:lnTo>
                    <a:pt x="618" y="1987"/>
                  </a:lnTo>
                  <a:lnTo>
                    <a:pt x="618" y="574"/>
                  </a:lnTo>
                  <a:lnTo>
                    <a:pt x="3025" y="574"/>
                  </a:lnTo>
                  <a:lnTo>
                    <a:pt x="30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30"/>
            <p:cNvSpPr/>
            <p:nvPr/>
          </p:nvSpPr>
          <p:spPr>
            <a:xfrm>
              <a:off x="660875" y="4310900"/>
              <a:ext cx="77825" cy="78950"/>
            </a:xfrm>
            <a:custGeom>
              <a:rect b="b" l="l" r="r" t="t"/>
              <a:pathLst>
                <a:path extrusionOk="0" h="3158" w="3113">
                  <a:moveTo>
                    <a:pt x="66" y="0"/>
                  </a:moveTo>
                  <a:lnTo>
                    <a:pt x="1204" y="1524"/>
                  </a:lnTo>
                  <a:lnTo>
                    <a:pt x="1204" y="1524"/>
                  </a:lnTo>
                  <a:lnTo>
                    <a:pt x="0" y="3157"/>
                  </a:lnTo>
                  <a:lnTo>
                    <a:pt x="707" y="3157"/>
                  </a:lnTo>
                  <a:lnTo>
                    <a:pt x="1546" y="1957"/>
                  </a:lnTo>
                  <a:lnTo>
                    <a:pt x="1546" y="1957"/>
                  </a:lnTo>
                  <a:lnTo>
                    <a:pt x="2384" y="3157"/>
                  </a:lnTo>
                  <a:lnTo>
                    <a:pt x="3113" y="3157"/>
                  </a:lnTo>
                  <a:lnTo>
                    <a:pt x="1931" y="1522"/>
                  </a:lnTo>
                  <a:lnTo>
                    <a:pt x="1931" y="1522"/>
                  </a:lnTo>
                  <a:lnTo>
                    <a:pt x="3047" y="0"/>
                  </a:lnTo>
                  <a:lnTo>
                    <a:pt x="2362" y="0"/>
                  </a:lnTo>
                  <a:lnTo>
                    <a:pt x="1587" y="1113"/>
                  </a:lnTo>
                  <a:lnTo>
                    <a:pt x="1587" y="1113"/>
                  </a:lnTo>
                  <a:lnTo>
                    <a:pt x="77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" name="Google Shape;412;p30"/>
            <p:cNvSpPr/>
            <p:nvPr/>
          </p:nvSpPr>
          <p:spPr>
            <a:xfrm>
              <a:off x="752475" y="4309225"/>
              <a:ext cx="79500" cy="113175"/>
            </a:xfrm>
            <a:custGeom>
              <a:rect b="b" l="l" r="r" t="t"/>
              <a:pathLst>
                <a:path extrusionOk="0" h="4527" w="3180">
                  <a:moveTo>
                    <a:pt x="1568" y="575"/>
                  </a:moveTo>
                  <a:cubicBezTo>
                    <a:pt x="1767" y="575"/>
                    <a:pt x="1921" y="619"/>
                    <a:pt x="2076" y="707"/>
                  </a:cubicBezTo>
                  <a:cubicBezTo>
                    <a:pt x="2230" y="796"/>
                    <a:pt x="2341" y="928"/>
                    <a:pt x="2429" y="1083"/>
                  </a:cubicBezTo>
                  <a:cubicBezTo>
                    <a:pt x="2517" y="1237"/>
                    <a:pt x="2562" y="1436"/>
                    <a:pt x="2562" y="1635"/>
                  </a:cubicBezTo>
                  <a:cubicBezTo>
                    <a:pt x="2562" y="1855"/>
                    <a:pt x="2517" y="2032"/>
                    <a:pt x="2429" y="2209"/>
                  </a:cubicBezTo>
                  <a:cubicBezTo>
                    <a:pt x="2341" y="2363"/>
                    <a:pt x="2230" y="2496"/>
                    <a:pt x="2076" y="2584"/>
                  </a:cubicBezTo>
                  <a:cubicBezTo>
                    <a:pt x="1921" y="2672"/>
                    <a:pt x="1745" y="2716"/>
                    <a:pt x="1546" y="2716"/>
                  </a:cubicBezTo>
                  <a:cubicBezTo>
                    <a:pt x="1369" y="2716"/>
                    <a:pt x="1193" y="2672"/>
                    <a:pt x="1038" y="2584"/>
                  </a:cubicBezTo>
                  <a:cubicBezTo>
                    <a:pt x="884" y="2496"/>
                    <a:pt x="773" y="2363"/>
                    <a:pt x="685" y="2209"/>
                  </a:cubicBezTo>
                  <a:cubicBezTo>
                    <a:pt x="597" y="2032"/>
                    <a:pt x="553" y="1855"/>
                    <a:pt x="553" y="1657"/>
                  </a:cubicBezTo>
                  <a:cubicBezTo>
                    <a:pt x="553" y="1436"/>
                    <a:pt x="597" y="1237"/>
                    <a:pt x="685" y="1083"/>
                  </a:cubicBezTo>
                  <a:cubicBezTo>
                    <a:pt x="773" y="928"/>
                    <a:pt x="884" y="796"/>
                    <a:pt x="1038" y="707"/>
                  </a:cubicBezTo>
                  <a:cubicBezTo>
                    <a:pt x="1193" y="619"/>
                    <a:pt x="1369" y="575"/>
                    <a:pt x="1568" y="575"/>
                  </a:cubicBezTo>
                  <a:close/>
                  <a:moveTo>
                    <a:pt x="1656" y="1"/>
                  </a:moveTo>
                  <a:cubicBezTo>
                    <a:pt x="1414" y="1"/>
                    <a:pt x="1215" y="45"/>
                    <a:pt x="1016" y="156"/>
                  </a:cubicBezTo>
                  <a:cubicBezTo>
                    <a:pt x="843" y="233"/>
                    <a:pt x="703" y="360"/>
                    <a:pt x="597" y="509"/>
                  </a:cubicBezTo>
                  <a:lnTo>
                    <a:pt x="597" y="509"/>
                  </a:lnTo>
                  <a:lnTo>
                    <a:pt x="597" y="67"/>
                  </a:lnTo>
                  <a:lnTo>
                    <a:pt x="1" y="67"/>
                  </a:lnTo>
                  <a:lnTo>
                    <a:pt x="1" y="4527"/>
                  </a:lnTo>
                  <a:lnTo>
                    <a:pt x="597" y="4527"/>
                  </a:lnTo>
                  <a:lnTo>
                    <a:pt x="597" y="2781"/>
                  </a:lnTo>
                  <a:lnTo>
                    <a:pt x="597" y="2781"/>
                  </a:lnTo>
                  <a:cubicBezTo>
                    <a:pt x="703" y="2926"/>
                    <a:pt x="843" y="3039"/>
                    <a:pt x="1016" y="3136"/>
                  </a:cubicBezTo>
                  <a:cubicBezTo>
                    <a:pt x="1193" y="3224"/>
                    <a:pt x="1414" y="3290"/>
                    <a:pt x="1656" y="3290"/>
                  </a:cubicBezTo>
                  <a:cubicBezTo>
                    <a:pt x="1943" y="3290"/>
                    <a:pt x="2208" y="3202"/>
                    <a:pt x="2429" y="3070"/>
                  </a:cubicBezTo>
                  <a:cubicBezTo>
                    <a:pt x="2672" y="2915"/>
                    <a:pt x="2848" y="2738"/>
                    <a:pt x="2981" y="2473"/>
                  </a:cubicBezTo>
                  <a:cubicBezTo>
                    <a:pt x="3113" y="2231"/>
                    <a:pt x="3180" y="1966"/>
                    <a:pt x="3180" y="1657"/>
                  </a:cubicBezTo>
                  <a:cubicBezTo>
                    <a:pt x="3180" y="1348"/>
                    <a:pt x="3113" y="1061"/>
                    <a:pt x="2981" y="818"/>
                  </a:cubicBezTo>
                  <a:cubicBezTo>
                    <a:pt x="2848" y="575"/>
                    <a:pt x="2672" y="376"/>
                    <a:pt x="2429" y="222"/>
                  </a:cubicBezTo>
                  <a:cubicBezTo>
                    <a:pt x="2208" y="67"/>
                    <a:pt x="1943" y="1"/>
                    <a:pt x="16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30"/>
            <p:cNvSpPr/>
            <p:nvPr/>
          </p:nvSpPr>
          <p:spPr>
            <a:xfrm>
              <a:off x="843550" y="4309225"/>
              <a:ext cx="77825" cy="82275"/>
            </a:xfrm>
            <a:custGeom>
              <a:rect b="b" l="l" r="r" t="t"/>
              <a:pathLst>
                <a:path extrusionOk="0" h="3291" w="3113">
                  <a:moveTo>
                    <a:pt x="1612" y="553"/>
                  </a:moveTo>
                  <a:cubicBezTo>
                    <a:pt x="1810" y="553"/>
                    <a:pt x="1965" y="597"/>
                    <a:pt x="2120" y="685"/>
                  </a:cubicBezTo>
                  <a:cubicBezTo>
                    <a:pt x="2252" y="752"/>
                    <a:pt x="2362" y="884"/>
                    <a:pt x="2429" y="1016"/>
                  </a:cubicBezTo>
                  <a:cubicBezTo>
                    <a:pt x="2474" y="1122"/>
                    <a:pt x="2509" y="1237"/>
                    <a:pt x="2526" y="1370"/>
                  </a:cubicBezTo>
                  <a:lnTo>
                    <a:pt x="619" y="1370"/>
                  </a:lnTo>
                  <a:cubicBezTo>
                    <a:pt x="640" y="1257"/>
                    <a:pt x="677" y="1151"/>
                    <a:pt x="729" y="1061"/>
                  </a:cubicBezTo>
                  <a:cubicBezTo>
                    <a:pt x="795" y="906"/>
                    <a:pt x="927" y="774"/>
                    <a:pt x="1082" y="685"/>
                  </a:cubicBezTo>
                  <a:cubicBezTo>
                    <a:pt x="1236" y="597"/>
                    <a:pt x="1413" y="553"/>
                    <a:pt x="1612" y="553"/>
                  </a:cubicBezTo>
                  <a:close/>
                  <a:moveTo>
                    <a:pt x="1634" y="1"/>
                  </a:moveTo>
                  <a:cubicBezTo>
                    <a:pt x="1325" y="1"/>
                    <a:pt x="1038" y="67"/>
                    <a:pt x="795" y="222"/>
                  </a:cubicBezTo>
                  <a:cubicBezTo>
                    <a:pt x="552" y="354"/>
                    <a:pt x="353" y="553"/>
                    <a:pt x="221" y="796"/>
                  </a:cubicBezTo>
                  <a:cubicBezTo>
                    <a:pt x="66" y="1061"/>
                    <a:pt x="0" y="1326"/>
                    <a:pt x="0" y="1635"/>
                  </a:cubicBezTo>
                  <a:cubicBezTo>
                    <a:pt x="0" y="1944"/>
                    <a:pt x="89" y="2231"/>
                    <a:pt x="221" y="2473"/>
                  </a:cubicBezTo>
                  <a:cubicBezTo>
                    <a:pt x="376" y="2738"/>
                    <a:pt x="574" y="2915"/>
                    <a:pt x="817" y="3070"/>
                  </a:cubicBezTo>
                  <a:cubicBezTo>
                    <a:pt x="1082" y="3202"/>
                    <a:pt x="1347" y="3290"/>
                    <a:pt x="1678" y="3290"/>
                  </a:cubicBezTo>
                  <a:cubicBezTo>
                    <a:pt x="1921" y="3290"/>
                    <a:pt x="2142" y="3246"/>
                    <a:pt x="2362" y="3136"/>
                  </a:cubicBezTo>
                  <a:cubicBezTo>
                    <a:pt x="2583" y="3047"/>
                    <a:pt x="2760" y="2915"/>
                    <a:pt x="2914" y="2738"/>
                  </a:cubicBezTo>
                  <a:lnTo>
                    <a:pt x="2539" y="2341"/>
                  </a:lnTo>
                  <a:cubicBezTo>
                    <a:pt x="2429" y="2473"/>
                    <a:pt x="2296" y="2562"/>
                    <a:pt x="2142" y="2628"/>
                  </a:cubicBezTo>
                  <a:cubicBezTo>
                    <a:pt x="2009" y="2694"/>
                    <a:pt x="1855" y="2716"/>
                    <a:pt x="1678" y="2716"/>
                  </a:cubicBezTo>
                  <a:cubicBezTo>
                    <a:pt x="1457" y="2716"/>
                    <a:pt x="1259" y="2672"/>
                    <a:pt x="1104" y="2584"/>
                  </a:cubicBezTo>
                  <a:cubicBezTo>
                    <a:pt x="949" y="2496"/>
                    <a:pt x="817" y="2363"/>
                    <a:pt x="729" y="2209"/>
                  </a:cubicBezTo>
                  <a:cubicBezTo>
                    <a:pt x="674" y="2099"/>
                    <a:pt x="636" y="1982"/>
                    <a:pt x="616" y="1855"/>
                  </a:cubicBezTo>
                  <a:lnTo>
                    <a:pt x="3069" y="1855"/>
                  </a:lnTo>
                  <a:cubicBezTo>
                    <a:pt x="3091" y="1789"/>
                    <a:pt x="3091" y="1745"/>
                    <a:pt x="3113" y="1701"/>
                  </a:cubicBezTo>
                  <a:cubicBezTo>
                    <a:pt x="3113" y="1635"/>
                    <a:pt x="3113" y="1590"/>
                    <a:pt x="3113" y="1546"/>
                  </a:cubicBezTo>
                  <a:cubicBezTo>
                    <a:pt x="3113" y="1259"/>
                    <a:pt x="3047" y="994"/>
                    <a:pt x="2914" y="752"/>
                  </a:cubicBezTo>
                  <a:cubicBezTo>
                    <a:pt x="2804" y="509"/>
                    <a:pt x="2627" y="332"/>
                    <a:pt x="2406" y="200"/>
                  </a:cubicBezTo>
                  <a:cubicBezTo>
                    <a:pt x="2186" y="67"/>
                    <a:pt x="1921" y="1"/>
                    <a:pt x="16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30"/>
            <p:cNvSpPr/>
            <p:nvPr/>
          </p:nvSpPr>
          <p:spPr>
            <a:xfrm>
              <a:off x="937375" y="4309225"/>
              <a:ext cx="56300" cy="80625"/>
            </a:xfrm>
            <a:custGeom>
              <a:rect b="b" l="l" r="r" t="t"/>
              <a:pathLst>
                <a:path extrusionOk="0" h="3225" w="2252">
                  <a:moveTo>
                    <a:pt x="1457" y="1"/>
                  </a:moveTo>
                  <a:cubicBezTo>
                    <a:pt x="1104" y="1"/>
                    <a:pt x="839" y="133"/>
                    <a:pt x="662" y="354"/>
                  </a:cubicBezTo>
                  <a:cubicBezTo>
                    <a:pt x="639" y="383"/>
                    <a:pt x="617" y="413"/>
                    <a:pt x="596" y="445"/>
                  </a:cubicBezTo>
                  <a:lnTo>
                    <a:pt x="596" y="445"/>
                  </a:lnTo>
                  <a:lnTo>
                    <a:pt x="596" y="67"/>
                  </a:lnTo>
                  <a:lnTo>
                    <a:pt x="0" y="67"/>
                  </a:lnTo>
                  <a:lnTo>
                    <a:pt x="0" y="3224"/>
                  </a:lnTo>
                  <a:lnTo>
                    <a:pt x="596" y="3224"/>
                  </a:lnTo>
                  <a:lnTo>
                    <a:pt x="596" y="1414"/>
                  </a:lnTo>
                  <a:cubicBezTo>
                    <a:pt x="596" y="1127"/>
                    <a:pt x="684" y="928"/>
                    <a:pt x="817" y="774"/>
                  </a:cubicBezTo>
                  <a:cubicBezTo>
                    <a:pt x="949" y="641"/>
                    <a:pt x="1148" y="575"/>
                    <a:pt x="1369" y="575"/>
                  </a:cubicBezTo>
                  <a:cubicBezTo>
                    <a:pt x="1457" y="575"/>
                    <a:pt x="1568" y="575"/>
                    <a:pt x="1634" y="619"/>
                  </a:cubicBezTo>
                  <a:cubicBezTo>
                    <a:pt x="1722" y="641"/>
                    <a:pt x="1788" y="685"/>
                    <a:pt x="1854" y="774"/>
                  </a:cubicBezTo>
                  <a:lnTo>
                    <a:pt x="2252" y="354"/>
                  </a:lnTo>
                  <a:cubicBezTo>
                    <a:pt x="2141" y="244"/>
                    <a:pt x="2009" y="133"/>
                    <a:pt x="1899" y="89"/>
                  </a:cubicBezTo>
                  <a:cubicBezTo>
                    <a:pt x="1766" y="23"/>
                    <a:pt x="1612" y="1"/>
                    <a:pt x="14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30"/>
            <p:cNvSpPr/>
            <p:nvPr/>
          </p:nvSpPr>
          <p:spPr>
            <a:xfrm>
              <a:off x="1001925" y="4276125"/>
              <a:ext cx="19350" cy="113725"/>
            </a:xfrm>
            <a:custGeom>
              <a:rect b="b" l="l" r="r" t="t"/>
              <a:pathLst>
                <a:path extrusionOk="0" h="4549" w="774">
                  <a:moveTo>
                    <a:pt x="376" y="0"/>
                  </a:moveTo>
                  <a:cubicBezTo>
                    <a:pt x="266" y="0"/>
                    <a:pt x="178" y="45"/>
                    <a:pt x="111" y="111"/>
                  </a:cubicBezTo>
                  <a:cubicBezTo>
                    <a:pt x="45" y="177"/>
                    <a:pt x="1" y="265"/>
                    <a:pt x="1" y="376"/>
                  </a:cubicBezTo>
                  <a:cubicBezTo>
                    <a:pt x="1" y="486"/>
                    <a:pt x="45" y="574"/>
                    <a:pt x="111" y="663"/>
                  </a:cubicBezTo>
                  <a:cubicBezTo>
                    <a:pt x="178" y="729"/>
                    <a:pt x="266" y="773"/>
                    <a:pt x="376" y="773"/>
                  </a:cubicBezTo>
                  <a:cubicBezTo>
                    <a:pt x="487" y="773"/>
                    <a:pt x="597" y="729"/>
                    <a:pt x="663" y="663"/>
                  </a:cubicBezTo>
                  <a:cubicBezTo>
                    <a:pt x="730" y="574"/>
                    <a:pt x="774" y="486"/>
                    <a:pt x="774" y="376"/>
                  </a:cubicBezTo>
                  <a:cubicBezTo>
                    <a:pt x="774" y="265"/>
                    <a:pt x="730" y="177"/>
                    <a:pt x="663" y="111"/>
                  </a:cubicBezTo>
                  <a:cubicBezTo>
                    <a:pt x="597" y="45"/>
                    <a:pt x="487" y="0"/>
                    <a:pt x="376" y="0"/>
                  </a:cubicBezTo>
                  <a:close/>
                  <a:moveTo>
                    <a:pt x="89" y="1391"/>
                  </a:moveTo>
                  <a:lnTo>
                    <a:pt x="89" y="4548"/>
                  </a:lnTo>
                  <a:lnTo>
                    <a:pt x="685" y="4548"/>
                  </a:lnTo>
                  <a:lnTo>
                    <a:pt x="685" y="13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30"/>
            <p:cNvSpPr/>
            <p:nvPr/>
          </p:nvSpPr>
          <p:spPr>
            <a:xfrm>
              <a:off x="1041125" y="4309225"/>
              <a:ext cx="121450" cy="80625"/>
            </a:xfrm>
            <a:custGeom>
              <a:rect b="b" l="l" r="r" t="t"/>
              <a:pathLst>
                <a:path extrusionOk="0" h="3225" w="4858">
                  <a:moveTo>
                    <a:pt x="1546" y="1"/>
                  </a:moveTo>
                  <a:cubicBezTo>
                    <a:pt x="1325" y="1"/>
                    <a:pt x="1104" y="45"/>
                    <a:pt x="928" y="156"/>
                  </a:cubicBezTo>
                  <a:cubicBezTo>
                    <a:pt x="800" y="219"/>
                    <a:pt x="684" y="317"/>
                    <a:pt x="596" y="433"/>
                  </a:cubicBezTo>
                  <a:lnTo>
                    <a:pt x="596" y="433"/>
                  </a:lnTo>
                  <a:lnTo>
                    <a:pt x="596" y="67"/>
                  </a:lnTo>
                  <a:lnTo>
                    <a:pt x="0" y="67"/>
                  </a:lnTo>
                  <a:lnTo>
                    <a:pt x="0" y="3224"/>
                  </a:lnTo>
                  <a:lnTo>
                    <a:pt x="596" y="3224"/>
                  </a:lnTo>
                  <a:lnTo>
                    <a:pt x="596" y="1303"/>
                  </a:lnTo>
                  <a:cubicBezTo>
                    <a:pt x="596" y="1149"/>
                    <a:pt x="619" y="1016"/>
                    <a:pt x="707" y="906"/>
                  </a:cubicBezTo>
                  <a:cubicBezTo>
                    <a:pt x="773" y="796"/>
                    <a:pt x="861" y="707"/>
                    <a:pt x="972" y="663"/>
                  </a:cubicBezTo>
                  <a:cubicBezTo>
                    <a:pt x="1082" y="597"/>
                    <a:pt x="1215" y="553"/>
                    <a:pt x="1369" y="553"/>
                  </a:cubicBezTo>
                  <a:cubicBezTo>
                    <a:pt x="1590" y="553"/>
                    <a:pt x="1766" y="619"/>
                    <a:pt x="1899" y="774"/>
                  </a:cubicBezTo>
                  <a:cubicBezTo>
                    <a:pt x="2053" y="906"/>
                    <a:pt x="2120" y="1083"/>
                    <a:pt x="2120" y="1326"/>
                  </a:cubicBezTo>
                  <a:lnTo>
                    <a:pt x="2120" y="3224"/>
                  </a:lnTo>
                  <a:lnTo>
                    <a:pt x="2716" y="3224"/>
                  </a:lnTo>
                  <a:lnTo>
                    <a:pt x="2716" y="1303"/>
                  </a:lnTo>
                  <a:cubicBezTo>
                    <a:pt x="2716" y="1149"/>
                    <a:pt x="2760" y="1016"/>
                    <a:pt x="2826" y="906"/>
                  </a:cubicBezTo>
                  <a:cubicBezTo>
                    <a:pt x="2892" y="796"/>
                    <a:pt x="2981" y="707"/>
                    <a:pt x="3113" y="663"/>
                  </a:cubicBezTo>
                  <a:cubicBezTo>
                    <a:pt x="3223" y="597"/>
                    <a:pt x="3356" y="553"/>
                    <a:pt x="3510" y="553"/>
                  </a:cubicBezTo>
                  <a:cubicBezTo>
                    <a:pt x="3709" y="553"/>
                    <a:pt x="3886" y="619"/>
                    <a:pt x="4040" y="774"/>
                  </a:cubicBezTo>
                  <a:cubicBezTo>
                    <a:pt x="4173" y="906"/>
                    <a:pt x="4239" y="1083"/>
                    <a:pt x="4239" y="1326"/>
                  </a:cubicBezTo>
                  <a:lnTo>
                    <a:pt x="4239" y="3224"/>
                  </a:lnTo>
                  <a:lnTo>
                    <a:pt x="4857" y="3224"/>
                  </a:lnTo>
                  <a:lnTo>
                    <a:pt x="4857" y="1193"/>
                  </a:lnTo>
                  <a:cubicBezTo>
                    <a:pt x="4857" y="950"/>
                    <a:pt x="4791" y="729"/>
                    <a:pt x="4680" y="553"/>
                  </a:cubicBezTo>
                  <a:cubicBezTo>
                    <a:pt x="4570" y="376"/>
                    <a:pt x="4438" y="244"/>
                    <a:pt x="4261" y="156"/>
                  </a:cubicBezTo>
                  <a:cubicBezTo>
                    <a:pt x="4084" y="45"/>
                    <a:pt x="3864" y="1"/>
                    <a:pt x="3643" y="1"/>
                  </a:cubicBezTo>
                  <a:cubicBezTo>
                    <a:pt x="3422" y="1"/>
                    <a:pt x="3223" y="45"/>
                    <a:pt x="3025" y="156"/>
                  </a:cubicBezTo>
                  <a:cubicBezTo>
                    <a:pt x="2848" y="244"/>
                    <a:pt x="2694" y="398"/>
                    <a:pt x="2583" y="575"/>
                  </a:cubicBezTo>
                  <a:cubicBezTo>
                    <a:pt x="2582" y="577"/>
                    <a:pt x="2580" y="579"/>
                    <a:pt x="2578" y="581"/>
                  </a:cubicBezTo>
                  <a:lnTo>
                    <a:pt x="2578" y="581"/>
                  </a:lnTo>
                  <a:cubicBezTo>
                    <a:pt x="2573" y="572"/>
                    <a:pt x="2567" y="562"/>
                    <a:pt x="2561" y="553"/>
                  </a:cubicBezTo>
                  <a:cubicBezTo>
                    <a:pt x="2451" y="376"/>
                    <a:pt x="2318" y="244"/>
                    <a:pt x="2142" y="156"/>
                  </a:cubicBezTo>
                  <a:cubicBezTo>
                    <a:pt x="1965" y="45"/>
                    <a:pt x="1766" y="1"/>
                    <a:pt x="15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30"/>
            <p:cNvSpPr/>
            <p:nvPr/>
          </p:nvSpPr>
          <p:spPr>
            <a:xfrm>
              <a:off x="1177450" y="4309225"/>
              <a:ext cx="77825" cy="82275"/>
            </a:xfrm>
            <a:custGeom>
              <a:rect b="b" l="l" r="r" t="t"/>
              <a:pathLst>
                <a:path extrusionOk="0" h="3291" w="3113">
                  <a:moveTo>
                    <a:pt x="1612" y="553"/>
                  </a:moveTo>
                  <a:cubicBezTo>
                    <a:pt x="1810" y="553"/>
                    <a:pt x="1965" y="597"/>
                    <a:pt x="2097" y="685"/>
                  </a:cubicBezTo>
                  <a:cubicBezTo>
                    <a:pt x="2252" y="752"/>
                    <a:pt x="2340" y="884"/>
                    <a:pt x="2428" y="1016"/>
                  </a:cubicBezTo>
                  <a:cubicBezTo>
                    <a:pt x="2474" y="1122"/>
                    <a:pt x="2508" y="1237"/>
                    <a:pt x="2526" y="1370"/>
                  </a:cubicBezTo>
                  <a:lnTo>
                    <a:pt x="617" y="1370"/>
                  </a:lnTo>
                  <a:cubicBezTo>
                    <a:pt x="636" y="1257"/>
                    <a:pt x="668" y="1151"/>
                    <a:pt x="707" y="1061"/>
                  </a:cubicBezTo>
                  <a:cubicBezTo>
                    <a:pt x="795" y="906"/>
                    <a:pt x="927" y="774"/>
                    <a:pt x="1082" y="685"/>
                  </a:cubicBezTo>
                  <a:cubicBezTo>
                    <a:pt x="1236" y="597"/>
                    <a:pt x="1413" y="553"/>
                    <a:pt x="1612" y="553"/>
                  </a:cubicBezTo>
                  <a:close/>
                  <a:moveTo>
                    <a:pt x="1634" y="1"/>
                  </a:moveTo>
                  <a:cubicBezTo>
                    <a:pt x="1325" y="1"/>
                    <a:pt x="1038" y="67"/>
                    <a:pt x="795" y="222"/>
                  </a:cubicBezTo>
                  <a:cubicBezTo>
                    <a:pt x="552" y="354"/>
                    <a:pt x="353" y="553"/>
                    <a:pt x="221" y="796"/>
                  </a:cubicBezTo>
                  <a:cubicBezTo>
                    <a:pt x="66" y="1061"/>
                    <a:pt x="0" y="1326"/>
                    <a:pt x="0" y="1635"/>
                  </a:cubicBezTo>
                  <a:cubicBezTo>
                    <a:pt x="0" y="1944"/>
                    <a:pt x="66" y="2231"/>
                    <a:pt x="221" y="2473"/>
                  </a:cubicBezTo>
                  <a:cubicBezTo>
                    <a:pt x="375" y="2738"/>
                    <a:pt x="574" y="2915"/>
                    <a:pt x="817" y="3070"/>
                  </a:cubicBezTo>
                  <a:cubicBezTo>
                    <a:pt x="1060" y="3202"/>
                    <a:pt x="1347" y="3290"/>
                    <a:pt x="1656" y="3290"/>
                  </a:cubicBezTo>
                  <a:cubicBezTo>
                    <a:pt x="1921" y="3290"/>
                    <a:pt x="2141" y="3246"/>
                    <a:pt x="2362" y="3136"/>
                  </a:cubicBezTo>
                  <a:cubicBezTo>
                    <a:pt x="2583" y="3047"/>
                    <a:pt x="2760" y="2915"/>
                    <a:pt x="2914" y="2738"/>
                  </a:cubicBezTo>
                  <a:lnTo>
                    <a:pt x="2539" y="2341"/>
                  </a:lnTo>
                  <a:cubicBezTo>
                    <a:pt x="2428" y="2473"/>
                    <a:pt x="2296" y="2562"/>
                    <a:pt x="2141" y="2628"/>
                  </a:cubicBezTo>
                  <a:cubicBezTo>
                    <a:pt x="2009" y="2694"/>
                    <a:pt x="1832" y="2716"/>
                    <a:pt x="1656" y="2716"/>
                  </a:cubicBezTo>
                  <a:cubicBezTo>
                    <a:pt x="1457" y="2716"/>
                    <a:pt x="1258" y="2672"/>
                    <a:pt x="1104" y="2584"/>
                  </a:cubicBezTo>
                  <a:cubicBezTo>
                    <a:pt x="927" y="2496"/>
                    <a:pt x="817" y="2363"/>
                    <a:pt x="729" y="2209"/>
                  </a:cubicBezTo>
                  <a:cubicBezTo>
                    <a:pt x="674" y="2099"/>
                    <a:pt x="636" y="1982"/>
                    <a:pt x="615" y="1855"/>
                  </a:cubicBezTo>
                  <a:lnTo>
                    <a:pt x="3069" y="1855"/>
                  </a:lnTo>
                  <a:cubicBezTo>
                    <a:pt x="3091" y="1789"/>
                    <a:pt x="3091" y="1745"/>
                    <a:pt x="3091" y="1701"/>
                  </a:cubicBezTo>
                  <a:cubicBezTo>
                    <a:pt x="3113" y="1635"/>
                    <a:pt x="3113" y="1590"/>
                    <a:pt x="3113" y="1546"/>
                  </a:cubicBezTo>
                  <a:cubicBezTo>
                    <a:pt x="3113" y="1259"/>
                    <a:pt x="3047" y="994"/>
                    <a:pt x="2914" y="752"/>
                  </a:cubicBezTo>
                  <a:cubicBezTo>
                    <a:pt x="2782" y="509"/>
                    <a:pt x="2627" y="332"/>
                    <a:pt x="2384" y="200"/>
                  </a:cubicBezTo>
                  <a:cubicBezTo>
                    <a:pt x="2164" y="67"/>
                    <a:pt x="1921" y="1"/>
                    <a:pt x="16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" name="Google Shape;418;p30"/>
            <p:cNvSpPr/>
            <p:nvPr/>
          </p:nvSpPr>
          <p:spPr>
            <a:xfrm>
              <a:off x="1271275" y="4309225"/>
              <a:ext cx="70650" cy="80625"/>
            </a:xfrm>
            <a:custGeom>
              <a:rect b="b" l="l" r="r" t="t"/>
              <a:pathLst>
                <a:path extrusionOk="0" h="3225" w="2826">
                  <a:moveTo>
                    <a:pt x="1589" y="1"/>
                  </a:moveTo>
                  <a:cubicBezTo>
                    <a:pt x="1369" y="1"/>
                    <a:pt x="1148" y="67"/>
                    <a:pt x="949" y="178"/>
                  </a:cubicBezTo>
                  <a:cubicBezTo>
                    <a:pt x="816" y="244"/>
                    <a:pt x="695" y="349"/>
                    <a:pt x="596" y="472"/>
                  </a:cubicBezTo>
                  <a:lnTo>
                    <a:pt x="596" y="472"/>
                  </a:lnTo>
                  <a:lnTo>
                    <a:pt x="596" y="67"/>
                  </a:lnTo>
                  <a:lnTo>
                    <a:pt x="0" y="67"/>
                  </a:lnTo>
                  <a:lnTo>
                    <a:pt x="0" y="3224"/>
                  </a:lnTo>
                  <a:lnTo>
                    <a:pt x="596" y="3224"/>
                  </a:lnTo>
                  <a:lnTo>
                    <a:pt x="596" y="1392"/>
                  </a:lnTo>
                  <a:cubicBezTo>
                    <a:pt x="596" y="1215"/>
                    <a:pt x="640" y="1083"/>
                    <a:pt x="706" y="950"/>
                  </a:cubicBezTo>
                  <a:cubicBezTo>
                    <a:pt x="773" y="840"/>
                    <a:pt x="883" y="729"/>
                    <a:pt x="993" y="663"/>
                  </a:cubicBezTo>
                  <a:cubicBezTo>
                    <a:pt x="1126" y="597"/>
                    <a:pt x="1258" y="553"/>
                    <a:pt x="1413" y="553"/>
                  </a:cubicBezTo>
                  <a:cubicBezTo>
                    <a:pt x="1656" y="553"/>
                    <a:pt x="1854" y="641"/>
                    <a:pt x="2009" y="796"/>
                  </a:cubicBezTo>
                  <a:cubicBezTo>
                    <a:pt x="2163" y="950"/>
                    <a:pt x="2230" y="1149"/>
                    <a:pt x="2230" y="1392"/>
                  </a:cubicBezTo>
                  <a:lnTo>
                    <a:pt x="2230" y="3224"/>
                  </a:lnTo>
                  <a:lnTo>
                    <a:pt x="2826" y="3224"/>
                  </a:lnTo>
                  <a:lnTo>
                    <a:pt x="2826" y="1259"/>
                  </a:lnTo>
                  <a:cubicBezTo>
                    <a:pt x="2826" y="1039"/>
                    <a:pt x="2782" y="840"/>
                    <a:pt x="2671" y="663"/>
                  </a:cubicBezTo>
                  <a:cubicBezTo>
                    <a:pt x="2561" y="465"/>
                    <a:pt x="2406" y="310"/>
                    <a:pt x="2230" y="178"/>
                  </a:cubicBezTo>
                  <a:cubicBezTo>
                    <a:pt x="2053" y="67"/>
                    <a:pt x="1832" y="1"/>
                    <a:pt x="158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30"/>
            <p:cNvSpPr/>
            <p:nvPr/>
          </p:nvSpPr>
          <p:spPr>
            <a:xfrm>
              <a:off x="1354050" y="4277775"/>
              <a:ext cx="53550" cy="112075"/>
            </a:xfrm>
            <a:custGeom>
              <a:rect b="b" l="l" r="r" t="t"/>
              <a:pathLst>
                <a:path extrusionOk="0" h="4483" w="2142">
                  <a:moveTo>
                    <a:pt x="773" y="1"/>
                  </a:moveTo>
                  <a:lnTo>
                    <a:pt x="773" y="1325"/>
                  </a:lnTo>
                  <a:lnTo>
                    <a:pt x="0" y="1325"/>
                  </a:lnTo>
                  <a:lnTo>
                    <a:pt x="0" y="1877"/>
                  </a:lnTo>
                  <a:lnTo>
                    <a:pt x="773" y="1877"/>
                  </a:lnTo>
                  <a:lnTo>
                    <a:pt x="773" y="4482"/>
                  </a:lnTo>
                  <a:lnTo>
                    <a:pt x="1369" y="4482"/>
                  </a:lnTo>
                  <a:lnTo>
                    <a:pt x="1369" y="1877"/>
                  </a:lnTo>
                  <a:lnTo>
                    <a:pt x="2142" y="1877"/>
                  </a:lnTo>
                  <a:lnTo>
                    <a:pt x="2142" y="1325"/>
                  </a:lnTo>
                  <a:lnTo>
                    <a:pt x="1369" y="1325"/>
                  </a:lnTo>
                  <a:lnTo>
                    <a:pt x="136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30"/>
            <p:cNvSpPr/>
            <p:nvPr/>
          </p:nvSpPr>
          <p:spPr>
            <a:xfrm>
              <a:off x="657000" y="4491375"/>
              <a:ext cx="121450" cy="80600"/>
            </a:xfrm>
            <a:custGeom>
              <a:rect b="b" l="l" r="r" t="t"/>
              <a:pathLst>
                <a:path extrusionOk="0" h="3224" w="4858">
                  <a:moveTo>
                    <a:pt x="1546" y="0"/>
                  </a:moveTo>
                  <a:cubicBezTo>
                    <a:pt x="1325" y="0"/>
                    <a:pt x="1126" y="44"/>
                    <a:pt x="950" y="155"/>
                  </a:cubicBezTo>
                  <a:cubicBezTo>
                    <a:pt x="801" y="221"/>
                    <a:pt x="690" y="324"/>
                    <a:pt x="597" y="445"/>
                  </a:cubicBezTo>
                  <a:lnTo>
                    <a:pt x="597" y="445"/>
                  </a:lnTo>
                  <a:lnTo>
                    <a:pt x="597" y="66"/>
                  </a:lnTo>
                  <a:lnTo>
                    <a:pt x="1" y="66"/>
                  </a:lnTo>
                  <a:lnTo>
                    <a:pt x="1" y="3223"/>
                  </a:lnTo>
                  <a:lnTo>
                    <a:pt x="597" y="3223"/>
                  </a:lnTo>
                  <a:lnTo>
                    <a:pt x="597" y="1302"/>
                  </a:lnTo>
                  <a:cubicBezTo>
                    <a:pt x="597" y="1148"/>
                    <a:pt x="641" y="1015"/>
                    <a:pt x="707" y="905"/>
                  </a:cubicBezTo>
                  <a:cubicBezTo>
                    <a:pt x="773" y="795"/>
                    <a:pt x="884" y="706"/>
                    <a:pt x="994" y="662"/>
                  </a:cubicBezTo>
                  <a:cubicBezTo>
                    <a:pt x="1104" y="596"/>
                    <a:pt x="1237" y="552"/>
                    <a:pt x="1369" y="552"/>
                  </a:cubicBezTo>
                  <a:cubicBezTo>
                    <a:pt x="1590" y="552"/>
                    <a:pt x="1767" y="618"/>
                    <a:pt x="1921" y="773"/>
                  </a:cubicBezTo>
                  <a:cubicBezTo>
                    <a:pt x="2054" y="905"/>
                    <a:pt x="2142" y="1082"/>
                    <a:pt x="2142" y="1325"/>
                  </a:cubicBezTo>
                  <a:lnTo>
                    <a:pt x="2142" y="3223"/>
                  </a:lnTo>
                  <a:lnTo>
                    <a:pt x="2738" y="3223"/>
                  </a:lnTo>
                  <a:lnTo>
                    <a:pt x="2738" y="1302"/>
                  </a:lnTo>
                  <a:cubicBezTo>
                    <a:pt x="2738" y="1148"/>
                    <a:pt x="2760" y="1015"/>
                    <a:pt x="2826" y="905"/>
                  </a:cubicBezTo>
                  <a:cubicBezTo>
                    <a:pt x="2915" y="795"/>
                    <a:pt x="3003" y="706"/>
                    <a:pt x="3113" y="662"/>
                  </a:cubicBezTo>
                  <a:cubicBezTo>
                    <a:pt x="3224" y="596"/>
                    <a:pt x="3356" y="552"/>
                    <a:pt x="3511" y="552"/>
                  </a:cubicBezTo>
                  <a:cubicBezTo>
                    <a:pt x="3731" y="552"/>
                    <a:pt x="3908" y="618"/>
                    <a:pt x="4040" y="773"/>
                  </a:cubicBezTo>
                  <a:cubicBezTo>
                    <a:pt x="4195" y="905"/>
                    <a:pt x="4261" y="1082"/>
                    <a:pt x="4261" y="1325"/>
                  </a:cubicBezTo>
                  <a:lnTo>
                    <a:pt x="4261" y="3223"/>
                  </a:lnTo>
                  <a:lnTo>
                    <a:pt x="4857" y="3223"/>
                  </a:lnTo>
                  <a:lnTo>
                    <a:pt x="4857" y="1192"/>
                  </a:lnTo>
                  <a:cubicBezTo>
                    <a:pt x="4857" y="949"/>
                    <a:pt x="4813" y="729"/>
                    <a:pt x="4703" y="552"/>
                  </a:cubicBezTo>
                  <a:cubicBezTo>
                    <a:pt x="4592" y="375"/>
                    <a:pt x="4438" y="243"/>
                    <a:pt x="4261" y="155"/>
                  </a:cubicBezTo>
                  <a:cubicBezTo>
                    <a:pt x="4085" y="44"/>
                    <a:pt x="3886" y="0"/>
                    <a:pt x="3643" y="0"/>
                  </a:cubicBezTo>
                  <a:cubicBezTo>
                    <a:pt x="3422" y="0"/>
                    <a:pt x="3224" y="44"/>
                    <a:pt x="3047" y="155"/>
                  </a:cubicBezTo>
                  <a:cubicBezTo>
                    <a:pt x="2848" y="243"/>
                    <a:pt x="2694" y="397"/>
                    <a:pt x="2583" y="574"/>
                  </a:cubicBezTo>
                  <a:cubicBezTo>
                    <a:pt x="2582" y="576"/>
                    <a:pt x="2580" y="578"/>
                    <a:pt x="2579" y="581"/>
                  </a:cubicBezTo>
                  <a:lnTo>
                    <a:pt x="2579" y="581"/>
                  </a:lnTo>
                  <a:cubicBezTo>
                    <a:pt x="2573" y="571"/>
                    <a:pt x="2567" y="561"/>
                    <a:pt x="2561" y="552"/>
                  </a:cubicBezTo>
                  <a:cubicBezTo>
                    <a:pt x="2473" y="375"/>
                    <a:pt x="2319" y="243"/>
                    <a:pt x="2142" y="155"/>
                  </a:cubicBezTo>
                  <a:cubicBezTo>
                    <a:pt x="1965" y="44"/>
                    <a:pt x="1767" y="0"/>
                    <a:pt x="15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p30"/>
            <p:cNvSpPr/>
            <p:nvPr/>
          </p:nvSpPr>
          <p:spPr>
            <a:xfrm>
              <a:off x="793875" y="4491375"/>
              <a:ext cx="79500" cy="82250"/>
            </a:xfrm>
            <a:custGeom>
              <a:rect b="b" l="l" r="r" t="t"/>
              <a:pathLst>
                <a:path extrusionOk="0" h="3290" w="3180">
                  <a:moveTo>
                    <a:pt x="1634" y="574"/>
                  </a:moveTo>
                  <a:cubicBezTo>
                    <a:pt x="1833" y="574"/>
                    <a:pt x="2009" y="618"/>
                    <a:pt x="2142" y="706"/>
                  </a:cubicBezTo>
                  <a:cubicBezTo>
                    <a:pt x="2296" y="795"/>
                    <a:pt x="2407" y="927"/>
                    <a:pt x="2495" y="1082"/>
                  </a:cubicBezTo>
                  <a:cubicBezTo>
                    <a:pt x="2583" y="1236"/>
                    <a:pt x="2627" y="1435"/>
                    <a:pt x="2627" y="1656"/>
                  </a:cubicBezTo>
                  <a:cubicBezTo>
                    <a:pt x="2627" y="1965"/>
                    <a:pt x="2539" y="2208"/>
                    <a:pt x="2340" y="2428"/>
                  </a:cubicBezTo>
                  <a:cubicBezTo>
                    <a:pt x="2164" y="2627"/>
                    <a:pt x="1921" y="2715"/>
                    <a:pt x="1634" y="2715"/>
                  </a:cubicBezTo>
                  <a:cubicBezTo>
                    <a:pt x="1435" y="2715"/>
                    <a:pt x="1259" y="2671"/>
                    <a:pt x="1104" y="2583"/>
                  </a:cubicBezTo>
                  <a:cubicBezTo>
                    <a:pt x="950" y="2495"/>
                    <a:pt x="817" y="2362"/>
                    <a:pt x="729" y="2208"/>
                  </a:cubicBezTo>
                  <a:cubicBezTo>
                    <a:pt x="663" y="2031"/>
                    <a:pt x="619" y="1854"/>
                    <a:pt x="619" y="1634"/>
                  </a:cubicBezTo>
                  <a:cubicBezTo>
                    <a:pt x="619" y="1435"/>
                    <a:pt x="663" y="1258"/>
                    <a:pt x="729" y="1082"/>
                  </a:cubicBezTo>
                  <a:cubicBezTo>
                    <a:pt x="817" y="927"/>
                    <a:pt x="950" y="795"/>
                    <a:pt x="1104" y="706"/>
                  </a:cubicBezTo>
                  <a:cubicBezTo>
                    <a:pt x="1259" y="618"/>
                    <a:pt x="1435" y="574"/>
                    <a:pt x="1634" y="574"/>
                  </a:cubicBezTo>
                  <a:close/>
                  <a:moveTo>
                    <a:pt x="1524" y="0"/>
                  </a:moveTo>
                  <a:cubicBezTo>
                    <a:pt x="1237" y="0"/>
                    <a:pt x="972" y="66"/>
                    <a:pt x="751" y="221"/>
                  </a:cubicBezTo>
                  <a:cubicBezTo>
                    <a:pt x="508" y="375"/>
                    <a:pt x="332" y="574"/>
                    <a:pt x="199" y="817"/>
                  </a:cubicBezTo>
                  <a:cubicBezTo>
                    <a:pt x="67" y="1060"/>
                    <a:pt x="0" y="1347"/>
                    <a:pt x="0" y="1656"/>
                  </a:cubicBezTo>
                  <a:cubicBezTo>
                    <a:pt x="0" y="1965"/>
                    <a:pt x="67" y="2230"/>
                    <a:pt x="199" y="2472"/>
                  </a:cubicBezTo>
                  <a:cubicBezTo>
                    <a:pt x="332" y="2737"/>
                    <a:pt x="508" y="2914"/>
                    <a:pt x="751" y="3069"/>
                  </a:cubicBezTo>
                  <a:cubicBezTo>
                    <a:pt x="994" y="3201"/>
                    <a:pt x="1237" y="3289"/>
                    <a:pt x="1524" y="3289"/>
                  </a:cubicBezTo>
                  <a:cubicBezTo>
                    <a:pt x="1766" y="3289"/>
                    <a:pt x="1987" y="3223"/>
                    <a:pt x="2186" y="3135"/>
                  </a:cubicBezTo>
                  <a:cubicBezTo>
                    <a:pt x="2340" y="3038"/>
                    <a:pt x="2477" y="2925"/>
                    <a:pt x="2583" y="2781"/>
                  </a:cubicBezTo>
                  <a:lnTo>
                    <a:pt x="2583" y="2781"/>
                  </a:lnTo>
                  <a:lnTo>
                    <a:pt x="2583" y="3223"/>
                  </a:lnTo>
                  <a:lnTo>
                    <a:pt x="3179" y="3223"/>
                  </a:lnTo>
                  <a:lnTo>
                    <a:pt x="3179" y="66"/>
                  </a:lnTo>
                  <a:lnTo>
                    <a:pt x="2583" y="66"/>
                  </a:lnTo>
                  <a:lnTo>
                    <a:pt x="2583" y="508"/>
                  </a:lnTo>
                  <a:lnTo>
                    <a:pt x="2583" y="508"/>
                  </a:lnTo>
                  <a:cubicBezTo>
                    <a:pt x="2477" y="359"/>
                    <a:pt x="2337" y="232"/>
                    <a:pt x="2164" y="155"/>
                  </a:cubicBezTo>
                  <a:cubicBezTo>
                    <a:pt x="1987" y="44"/>
                    <a:pt x="1766" y="0"/>
                    <a:pt x="15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" name="Google Shape;422;p30"/>
            <p:cNvSpPr/>
            <p:nvPr/>
          </p:nvSpPr>
          <p:spPr>
            <a:xfrm>
              <a:off x="894875" y="4491375"/>
              <a:ext cx="70650" cy="80600"/>
            </a:xfrm>
            <a:custGeom>
              <a:rect b="b" l="l" r="r" t="t"/>
              <a:pathLst>
                <a:path extrusionOk="0" h="3224" w="2826">
                  <a:moveTo>
                    <a:pt x="1612" y="0"/>
                  </a:moveTo>
                  <a:cubicBezTo>
                    <a:pt x="1369" y="0"/>
                    <a:pt x="1148" y="66"/>
                    <a:pt x="972" y="177"/>
                  </a:cubicBezTo>
                  <a:cubicBezTo>
                    <a:pt x="816" y="246"/>
                    <a:pt x="687" y="356"/>
                    <a:pt x="596" y="485"/>
                  </a:cubicBezTo>
                  <a:lnTo>
                    <a:pt x="596" y="485"/>
                  </a:lnTo>
                  <a:lnTo>
                    <a:pt x="596" y="66"/>
                  </a:lnTo>
                  <a:lnTo>
                    <a:pt x="0" y="66"/>
                  </a:lnTo>
                  <a:lnTo>
                    <a:pt x="0" y="3223"/>
                  </a:lnTo>
                  <a:lnTo>
                    <a:pt x="596" y="3223"/>
                  </a:lnTo>
                  <a:lnTo>
                    <a:pt x="596" y="1391"/>
                  </a:lnTo>
                  <a:cubicBezTo>
                    <a:pt x="596" y="1214"/>
                    <a:pt x="640" y="1082"/>
                    <a:pt x="707" y="949"/>
                  </a:cubicBezTo>
                  <a:cubicBezTo>
                    <a:pt x="773" y="839"/>
                    <a:pt x="883" y="729"/>
                    <a:pt x="994" y="662"/>
                  </a:cubicBezTo>
                  <a:cubicBezTo>
                    <a:pt x="1126" y="596"/>
                    <a:pt x="1259" y="552"/>
                    <a:pt x="1435" y="552"/>
                  </a:cubicBezTo>
                  <a:cubicBezTo>
                    <a:pt x="1656" y="552"/>
                    <a:pt x="1855" y="640"/>
                    <a:pt x="2009" y="795"/>
                  </a:cubicBezTo>
                  <a:cubicBezTo>
                    <a:pt x="2164" y="949"/>
                    <a:pt x="2230" y="1148"/>
                    <a:pt x="2230" y="1391"/>
                  </a:cubicBezTo>
                  <a:lnTo>
                    <a:pt x="2230" y="3223"/>
                  </a:lnTo>
                  <a:lnTo>
                    <a:pt x="2826" y="3223"/>
                  </a:lnTo>
                  <a:lnTo>
                    <a:pt x="2826" y="1258"/>
                  </a:lnTo>
                  <a:cubicBezTo>
                    <a:pt x="2826" y="1038"/>
                    <a:pt x="2782" y="839"/>
                    <a:pt x="2671" y="662"/>
                  </a:cubicBezTo>
                  <a:cubicBezTo>
                    <a:pt x="2561" y="464"/>
                    <a:pt x="2429" y="309"/>
                    <a:pt x="2230" y="177"/>
                  </a:cubicBezTo>
                  <a:cubicBezTo>
                    <a:pt x="2053" y="66"/>
                    <a:pt x="1855" y="0"/>
                    <a:pt x="16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30"/>
            <p:cNvSpPr/>
            <p:nvPr/>
          </p:nvSpPr>
          <p:spPr>
            <a:xfrm>
              <a:off x="980975" y="4491375"/>
              <a:ext cx="79500" cy="82250"/>
            </a:xfrm>
            <a:custGeom>
              <a:rect b="b" l="l" r="r" t="t"/>
              <a:pathLst>
                <a:path extrusionOk="0" h="3290" w="3180">
                  <a:moveTo>
                    <a:pt x="1634" y="574"/>
                  </a:moveTo>
                  <a:cubicBezTo>
                    <a:pt x="1832" y="574"/>
                    <a:pt x="2009" y="618"/>
                    <a:pt x="2141" y="706"/>
                  </a:cubicBezTo>
                  <a:cubicBezTo>
                    <a:pt x="2296" y="795"/>
                    <a:pt x="2406" y="927"/>
                    <a:pt x="2495" y="1082"/>
                  </a:cubicBezTo>
                  <a:cubicBezTo>
                    <a:pt x="2583" y="1236"/>
                    <a:pt x="2627" y="1435"/>
                    <a:pt x="2627" y="1656"/>
                  </a:cubicBezTo>
                  <a:cubicBezTo>
                    <a:pt x="2627" y="1965"/>
                    <a:pt x="2539" y="2208"/>
                    <a:pt x="2340" y="2428"/>
                  </a:cubicBezTo>
                  <a:cubicBezTo>
                    <a:pt x="2164" y="2627"/>
                    <a:pt x="1921" y="2715"/>
                    <a:pt x="1634" y="2715"/>
                  </a:cubicBezTo>
                  <a:cubicBezTo>
                    <a:pt x="1435" y="2715"/>
                    <a:pt x="1258" y="2671"/>
                    <a:pt x="1104" y="2583"/>
                  </a:cubicBezTo>
                  <a:cubicBezTo>
                    <a:pt x="949" y="2495"/>
                    <a:pt x="817" y="2362"/>
                    <a:pt x="729" y="2208"/>
                  </a:cubicBezTo>
                  <a:cubicBezTo>
                    <a:pt x="662" y="2031"/>
                    <a:pt x="618" y="1854"/>
                    <a:pt x="618" y="1634"/>
                  </a:cubicBezTo>
                  <a:cubicBezTo>
                    <a:pt x="618" y="1435"/>
                    <a:pt x="662" y="1258"/>
                    <a:pt x="729" y="1082"/>
                  </a:cubicBezTo>
                  <a:cubicBezTo>
                    <a:pt x="817" y="927"/>
                    <a:pt x="949" y="795"/>
                    <a:pt x="1104" y="706"/>
                  </a:cubicBezTo>
                  <a:cubicBezTo>
                    <a:pt x="1258" y="618"/>
                    <a:pt x="1435" y="574"/>
                    <a:pt x="1634" y="574"/>
                  </a:cubicBezTo>
                  <a:close/>
                  <a:moveTo>
                    <a:pt x="1523" y="0"/>
                  </a:moveTo>
                  <a:cubicBezTo>
                    <a:pt x="1236" y="0"/>
                    <a:pt x="971" y="66"/>
                    <a:pt x="751" y="221"/>
                  </a:cubicBezTo>
                  <a:cubicBezTo>
                    <a:pt x="508" y="375"/>
                    <a:pt x="331" y="574"/>
                    <a:pt x="199" y="817"/>
                  </a:cubicBezTo>
                  <a:cubicBezTo>
                    <a:pt x="66" y="1060"/>
                    <a:pt x="0" y="1347"/>
                    <a:pt x="0" y="1656"/>
                  </a:cubicBezTo>
                  <a:cubicBezTo>
                    <a:pt x="0" y="1965"/>
                    <a:pt x="66" y="2230"/>
                    <a:pt x="199" y="2472"/>
                  </a:cubicBezTo>
                  <a:cubicBezTo>
                    <a:pt x="331" y="2737"/>
                    <a:pt x="508" y="2914"/>
                    <a:pt x="751" y="3069"/>
                  </a:cubicBezTo>
                  <a:cubicBezTo>
                    <a:pt x="994" y="3201"/>
                    <a:pt x="1236" y="3289"/>
                    <a:pt x="1523" y="3289"/>
                  </a:cubicBezTo>
                  <a:cubicBezTo>
                    <a:pt x="1766" y="3289"/>
                    <a:pt x="1987" y="3223"/>
                    <a:pt x="2186" y="3135"/>
                  </a:cubicBezTo>
                  <a:cubicBezTo>
                    <a:pt x="2340" y="3038"/>
                    <a:pt x="2477" y="2925"/>
                    <a:pt x="2583" y="2781"/>
                  </a:cubicBezTo>
                  <a:lnTo>
                    <a:pt x="2583" y="2781"/>
                  </a:lnTo>
                  <a:lnTo>
                    <a:pt x="2583" y="3223"/>
                  </a:lnTo>
                  <a:lnTo>
                    <a:pt x="3179" y="3223"/>
                  </a:lnTo>
                  <a:lnTo>
                    <a:pt x="3179" y="66"/>
                  </a:lnTo>
                  <a:lnTo>
                    <a:pt x="2583" y="66"/>
                  </a:lnTo>
                  <a:lnTo>
                    <a:pt x="2583" y="508"/>
                  </a:lnTo>
                  <a:lnTo>
                    <a:pt x="2583" y="508"/>
                  </a:lnTo>
                  <a:cubicBezTo>
                    <a:pt x="2477" y="359"/>
                    <a:pt x="2337" y="232"/>
                    <a:pt x="2164" y="155"/>
                  </a:cubicBezTo>
                  <a:cubicBezTo>
                    <a:pt x="1987" y="44"/>
                    <a:pt x="1766" y="0"/>
                    <a:pt x="15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" name="Google Shape;424;p30"/>
            <p:cNvSpPr/>
            <p:nvPr/>
          </p:nvSpPr>
          <p:spPr>
            <a:xfrm>
              <a:off x="1077000" y="4491375"/>
              <a:ext cx="79500" cy="114800"/>
            </a:xfrm>
            <a:custGeom>
              <a:rect b="b" l="l" r="r" t="t"/>
              <a:pathLst>
                <a:path extrusionOk="0" h="4592" w="3180">
                  <a:moveTo>
                    <a:pt x="1634" y="574"/>
                  </a:moveTo>
                  <a:cubicBezTo>
                    <a:pt x="1833" y="574"/>
                    <a:pt x="1987" y="618"/>
                    <a:pt x="2142" y="706"/>
                  </a:cubicBezTo>
                  <a:cubicBezTo>
                    <a:pt x="2296" y="773"/>
                    <a:pt x="2407" y="905"/>
                    <a:pt x="2473" y="1060"/>
                  </a:cubicBezTo>
                  <a:cubicBezTo>
                    <a:pt x="2561" y="1214"/>
                    <a:pt x="2605" y="1391"/>
                    <a:pt x="2605" y="1589"/>
                  </a:cubicBezTo>
                  <a:cubicBezTo>
                    <a:pt x="2605" y="1788"/>
                    <a:pt x="2561" y="1965"/>
                    <a:pt x="2495" y="2119"/>
                  </a:cubicBezTo>
                  <a:cubicBezTo>
                    <a:pt x="2407" y="2274"/>
                    <a:pt x="2296" y="2384"/>
                    <a:pt x="2142" y="2472"/>
                  </a:cubicBezTo>
                  <a:cubicBezTo>
                    <a:pt x="1987" y="2561"/>
                    <a:pt x="1833" y="2605"/>
                    <a:pt x="1634" y="2605"/>
                  </a:cubicBezTo>
                  <a:cubicBezTo>
                    <a:pt x="1435" y="2605"/>
                    <a:pt x="1259" y="2561"/>
                    <a:pt x="1104" y="2472"/>
                  </a:cubicBezTo>
                  <a:cubicBezTo>
                    <a:pt x="950" y="2384"/>
                    <a:pt x="839" y="2274"/>
                    <a:pt x="751" y="2119"/>
                  </a:cubicBezTo>
                  <a:cubicBezTo>
                    <a:pt x="663" y="1965"/>
                    <a:pt x="618" y="1788"/>
                    <a:pt x="618" y="1589"/>
                  </a:cubicBezTo>
                  <a:cubicBezTo>
                    <a:pt x="618" y="1391"/>
                    <a:pt x="663" y="1214"/>
                    <a:pt x="751" y="1060"/>
                  </a:cubicBezTo>
                  <a:cubicBezTo>
                    <a:pt x="839" y="905"/>
                    <a:pt x="950" y="773"/>
                    <a:pt x="1104" y="706"/>
                  </a:cubicBezTo>
                  <a:cubicBezTo>
                    <a:pt x="1259" y="618"/>
                    <a:pt x="1435" y="574"/>
                    <a:pt x="1634" y="574"/>
                  </a:cubicBezTo>
                  <a:close/>
                  <a:moveTo>
                    <a:pt x="1524" y="0"/>
                  </a:moveTo>
                  <a:cubicBezTo>
                    <a:pt x="1237" y="0"/>
                    <a:pt x="972" y="66"/>
                    <a:pt x="729" y="221"/>
                  </a:cubicBezTo>
                  <a:cubicBezTo>
                    <a:pt x="508" y="353"/>
                    <a:pt x="331" y="530"/>
                    <a:pt x="199" y="773"/>
                  </a:cubicBezTo>
                  <a:cubicBezTo>
                    <a:pt x="67" y="1015"/>
                    <a:pt x="0" y="1280"/>
                    <a:pt x="0" y="1589"/>
                  </a:cubicBezTo>
                  <a:cubicBezTo>
                    <a:pt x="0" y="1876"/>
                    <a:pt x="67" y="2141"/>
                    <a:pt x="199" y="2384"/>
                  </a:cubicBezTo>
                  <a:cubicBezTo>
                    <a:pt x="331" y="2627"/>
                    <a:pt x="508" y="2826"/>
                    <a:pt x="729" y="2958"/>
                  </a:cubicBezTo>
                  <a:cubicBezTo>
                    <a:pt x="972" y="3091"/>
                    <a:pt x="1237" y="3157"/>
                    <a:pt x="1524" y="3157"/>
                  </a:cubicBezTo>
                  <a:cubicBezTo>
                    <a:pt x="1766" y="3157"/>
                    <a:pt x="1965" y="3113"/>
                    <a:pt x="2164" y="3024"/>
                  </a:cubicBezTo>
                  <a:cubicBezTo>
                    <a:pt x="2349" y="2921"/>
                    <a:pt x="2477" y="2799"/>
                    <a:pt x="2583" y="2639"/>
                  </a:cubicBezTo>
                  <a:lnTo>
                    <a:pt x="2583" y="2639"/>
                  </a:lnTo>
                  <a:lnTo>
                    <a:pt x="2583" y="3091"/>
                  </a:lnTo>
                  <a:cubicBezTo>
                    <a:pt x="2583" y="3378"/>
                    <a:pt x="2473" y="3598"/>
                    <a:pt x="2296" y="3775"/>
                  </a:cubicBezTo>
                  <a:cubicBezTo>
                    <a:pt x="2098" y="3952"/>
                    <a:pt x="1855" y="4040"/>
                    <a:pt x="1524" y="4040"/>
                  </a:cubicBezTo>
                  <a:cubicBezTo>
                    <a:pt x="1281" y="4040"/>
                    <a:pt x="1082" y="3996"/>
                    <a:pt x="905" y="3907"/>
                  </a:cubicBezTo>
                  <a:cubicBezTo>
                    <a:pt x="729" y="3819"/>
                    <a:pt x="574" y="3687"/>
                    <a:pt x="442" y="3532"/>
                  </a:cubicBezTo>
                  <a:lnTo>
                    <a:pt x="67" y="3907"/>
                  </a:lnTo>
                  <a:cubicBezTo>
                    <a:pt x="199" y="4128"/>
                    <a:pt x="398" y="4305"/>
                    <a:pt x="663" y="4415"/>
                  </a:cubicBezTo>
                  <a:cubicBezTo>
                    <a:pt x="905" y="4548"/>
                    <a:pt x="1192" y="4592"/>
                    <a:pt x="1524" y="4592"/>
                  </a:cubicBezTo>
                  <a:cubicBezTo>
                    <a:pt x="1833" y="4592"/>
                    <a:pt x="2120" y="4526"/>
                    <a:pt x="2385" y="4415"/>
                  </a:cubicBezTo>
                  <a:cubicBezTo>
                    <a:pt x="2627" y="4283"/>
                    <a:pt x="2826" y="4106"/>
                    <a:pt x="2958" y="3885"/>
                  </a:cubicBezTo>
                  <a:cubicBezTo>
                    <a:pt x="3091" y="3643"/>
                    <a:pt x="3179" y="3400"/>
                    <a:pt x="3179" y="3091"/>
                  </a:cubicBezTo>
                  <a:lnTo>
                    <a:pt x="3179" y="66"/>
                  </a:lnTo>
                  <a:lnTo>
                    <a:pt x="2583" y="66"/>
                  </a:lnTo>
                  <a:lnTo>
                    <a:pt x="2583" y="487"/>
                  </a:lnTo>
                  <a:lnTo>
                    <a:pt x="2583" y="487"/>
                  </a:lnTo>
                  <a:cubicBezTo>
                    <a:pt x="2477" y="342"/>
                    <a:pt x="2337" y="232"/>
                    <a:pt x="2164" y="155"/>
                  </a:cubicBezTo>
                  <a:cubicBezTo>
                    <a:pt x="1987" y="44"/>
                    <a:pt x="1766" y="0"/>
                    <a:pt x="15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30"/>
            <p:cNvSpPr/>
            <p:nvPr/>
          </p:nvSpPr>
          <p:spPr>
            <a:xfrm>
              <a:off x="1173025" y="4491375"/>
              <a:ext cx="77850" cy="82250"/>
            </a:xfrm>
            <a:custGeom>
              <a:rect b="b" l="l" r="r" t="t"/>
              <a:pathLst>
                <a:path extrusionOk="0" h="3290" w="3114">
                  <a:moveTo>
                    <a:pt x="1612" y="552"/>
                  </a:moveTo>
                  <a:cubicBezTo>
                    <a:pt x="1811" y="552"/>
                    <a:pt x="1965" y="596"/>
                    <a:pt x="2098" y="684"/>
                  </a:cubicBezTo>
                  <a:cubicBezTo>
                    <a:pt x="2230" y="751"/>
                    <a:pt x="2341" y="883"/>
                    <a:pt x="2429" y="1015"/>
                  </a:cubicBezTo>
                  <a:cubicBezTo>
                    <a:pt x="2474" y="1121"/>
                    <a:pt x="2509" y="1236"/>
                    <a:pt x="2526" y="1369"/>
                  </a:cubicBezTo>
                  <a:lnTo>
                    <a:pt x="611" y="1369"/>
                  </a:lnTo>
                  <a:cubicBezTo>
                    <a:pt x="626" y="1256"/>
                    <a:pt x="655" y="1150"/>
                    <a:pt x="707" y="1060"/>
                  </a:cubicBezTo>
                  <a:cubicBezTo>
                    <a:pt x="795" y="905"/>
                    <a:pt x="906" y="773"/>
                    <a:pt x="1060" y="684"/>
                  </a:cubicBezTo>
                  <a:cubicBezTo>
                    <a:pt x="1215" y="596"/>
                    <a:pt x="1413" y="552"/>
                    <a:pt x="1612" y="552"/>
                  </a:cubicBezTo>
                  <a:close/>
                  <a:moveTo>
                    <a:pt x="1612" y="0"/>
                  </a:moveTo>
                  <a:cubicBezTo>
                    <a:pt x="1325" y="0"/>
                    <a:pt x="1038" y="66"/>
                    <a:pt x="795" y="221"/>
                  </a:cubicBezTo>
                  <a:cubicBezTo>
                    <a:pt x="552" y="353"/>
                    <a:pt x="354" y="552"/>
                    <a:pt x="199" y="795"/>
                  </a:cubicBezTo>
                  <a:cubicBezTo>
                    <a:pt x="67" y="1060"/>
                    <a:pt x="1" y="1325"/>
                    <a:pt x="1" y="1634"/>
                  </a:cubicBezTo>
                  <a:cubicBezTo>
                    <a:pt x="1" y="1943"/>
                    <a:pt x="67" y="2230"/>
                    <a:pt x="221" y="2472"/>
                  </a:cubicBezTo>
                  <a:cubicBezTo>
                    <a:pt x="354" y="2737"/>
                    <a:pt x="552" y="2914"/>
                    <a:pt x="817" y="3069"/>
                  </a:cubicBezTo>
                  <a:cubicBezTo>
                    <a:pt x="1060" y="3201"/>
                    <a:pt x="1347" y="3289"/>
                    <a:pt x="1656" y="3289"/>
                  </a:cubicBezTo>
                  <a:cubicBezTo>
                    <a:pt x="1899" y="3289"/>
                    <a:pt x="2142" y="3245"/>
                    <a:pt x="2363" y="3135"/>
                  </a:cubicBezTo>
                  <a:cubicBezTo>
                    <a:pt x="2583" y="3046"/>
                    <a:pt x="2760" y="2914"/>
                    <a:pt x="2915" y="2737"/>
                  </a:cubicBezTo>
                  <a:lnTo>
                    <a:pt x="2517" y="2340"/>
                  </a:lnTo>
                  <a:cubicBezTo>
                    <a:pt x="2429" y="2472"/>
                    <a:pt x="2296" y="2561"/>
                    <a:pt x="2142" y="2627"/>
                  </a:cubicBezTo>
                  <a:cubicBezTo>
                    <a:pt x="1987" y="2693"/>
                    <a:pt x="1833" y="2715"/>
                    <a:pt x="1656" y="2715"/>
                  </a:cubicBezTo>
                  <a:cubicBezTo>
                    <a:pt x="1458" y="2715"/>
                    <a:pt x="1259" y="2671"/>
                    <a:pt x="1104" y="2583"/>
                  </a:cubicBezTo>
                  <a:cubicBezTo>
                    <a:pt x="928" y="2495"/>
                    <a:pt x="817" y="2362"/>
                    <a:pt x="729" y="2208"/>
                  </a:cubicBezTo>
                  <a:cubicBezTo>
                    <a:pt x="674" y="2098"/>
                    <a:pt x="637" y="1981"/>
                    <a:pt x="616" y="1854"/>
                  </a:cubicBezTo>
                  <a:lnTo>
                    <a:pt x="3069" y="1854"/>
                  </a:lnTo>
                  <a:cubicBezTo>
                    <a:pt x="3091" y="1788"/>
                    <a:pt x="3091" y="1744"/>
                    <a:pt x="3091" y="1700"/>
                  </a:cubicBezTo>
                  <a:cubicBezTo>
                    <a:pt x="3091" y="1634"/>
                    <a:pt x="3113" y="1589"/>
                    <a:pt x="3113" y="1545"/>
                  </a:cubicBezTo>
                  <a:cubicBezTo>
                    <a:pt x="3113" y="1258"/>
                    <a:pt x="3047" y="993"/>
                    <a:pt x="2915" y="751"/>
                  </a:cubicBezTo>
                  <a:cubicBezTo>
                    <a:pt x="2782" y="508"/>
                    <a:pt x="2605" y="331"/>
                    <a:pt x="2385" y="199"/>
                  </a:cubicBezTo>
                  <a:cubicBezTo>
                    <a:pt x="2164" y="66"/>
                    <a:pt x="1921" y="0"/>
                    <a:pt x="16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30"/>
            <p:cNvSpPr/>
            <p:nvPr/>
          </p:nvSpPr>
          <p:spPr>
            <a:xfrm>
              <a:off x="1266850" y="4491375"/>
              <a:ext cx="55775" cy="80600"/>
            </a:xfrm>
            <a:custGeom>
              <a:rect b="b" l="l" r="r" t="t"/>
              <a:pathLst>
                <a:path extrusionOk="0" h="3224" w="2231">
                  <a:moveTo>
                    <a:pt x="1457" y="0"/>
                  </a:moveTo>
                  <a:cubicBezTo>
                    <a:pt x="1104" y="0"/>
                    <a:pt x="839" y="132"/>
                    <a:pt x="641" y="353"/>
                  </a:cubicBezTo>
                  <a:cubicBezTo>
                    <a:pt x="625" y="374"/>
                    <a:pt x="611" y="396"/>
                    <a:pt x="596" y="419"/>
                  </a:cubicBezTo>
                  <a:lnTo>
                    <a:pt x="596" y="419"/>
                  </a:lnTo>
                  <a:lnTo>
                    <a:pt x="596" y="66"/>
                  </a:lnTo>
                  <a:lnTo>
                    <a:pt x="0" y="66"/>
                  </a:lnTo>
                  <a:lnTo>
                    <a:pt x="0" y="3223"/>
                  </a:lnTo>
                  <a:lnTo>
                    <a:pt x="596" y="3223"/>
                  </a:lnTo>
                  <a:lnTo>
                    <a:pt x="596" y="1413"/>
                  </a:lnTo>
                  <a:cubicBezTo>
                    <a:pt x="596" y="1126"/>
                    <a:pt x="663" y="927"/>
                    <a:pt x="817" y="773"/>
                  </a:cubicBezTo>
                  <a:cubicBezTo>
                    <a:pt x="950" y="640"/>
                    <a:pt x="1126" y="574"/>
                    <a:pt x="1347" y="574"/>
                  </a:cubicBezTo>
                  <a:cubicBezTo>
                    <a:pt x="1457" y="574"/>
                    <a:pt x="1546" y="574"/>
                    <a:pt x="1634" y="618"/>
                  </a:cubicBezTo>
                  <a:cubicBezTo>
                    <a:pt x="1700" y="640"/>
                    <a:pt x="1789" y="684"/>
                    <a:pt x="1855" y="773"/>
                  </a:cubicBezTo>
                  <a:lnTo>
                    <a:pt x="2230" y="353"/>
                  </a:lnTo>
                  <a:cubicBezTo>
                    <a:pt x="2120" y="243"/>
                    <a:pt x="2009" y="132"/>
                    <a:pt x="1877" y="88"/>
                  </a:cubicBezTo>
                  <a:cubicBezTo>
                    <a:pt x="1744" y="22"/>
                    <a:pt x="1612" y="0"/>
                    <a:pt x="14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30"/>
            <p:cNvSpPr/>
            <p:nvPr/>
          </p:nvSpPr>
          <p:spPr>
            <a:xfrm>
              <a:off x="4450750" y="4184500"/>
              <a:ext cx="97700" cy="22100"/>
            </a:xfrm>
            <a:custGeom>
              <a:rect b="b" l="l" r="r" t="t"/>
              <a:pathLst>
                <a:path extrusionOk="0" h="884" w="3908">
                  <a:moveTo>
                    <a:pt x="442" y="1"/>
                  </a:moveTo>
                  <a:cubicBezTo>
                    <a:pt x="309" y="1"/>
                    <a:pt x="221" y="45"/>
                    <a:pt x="133" y="133"/>
                  </a:cubicBezTo>
                  <a:cubicBezTo>
                    <a:pt x="44" y="222"/>
                    <a:pt x="0" y="310"/>
                    <a:pt x="0" y="442"/>
                  </a:cubicBezTo>
                  <a:cubicBezTo>
                    <a:pt x="0" y="553"/>
                    <a:pt x="44" y="663"/>
                    <a:pt x="133" y="751"/>
                  </a:cubicBezTo>
                  <a:cubicBezTo>
                    <a:pt x="221" y="840"/>
                    <a:pt x="309" y="884"/>
                    <a:pt x="442" y="884"/>
                  </a:cubicBezTo>
                  <a:cubicBezTo>
                    <a:pt x="552" y="884"/>
                    <a:pt x="662" y="840"/>
                    <a:pt x="751" y="751"/>
                  </a:cubicBezTo>
                  <a:cubicBezTo>
                    <a:pt x="817" y="663"/>
                    <a:pt x="861" y="553"/>
                    <a:pt x="861" y="442"/>
                  </a:cubicBezTo>
                  <a:cubicBezTo>
                    <a:pt x="861" y="310"/>
                    <a:pt x="817" y="222"/>
                    <a:pt x="751" y="133"/>
                  </a:cubicBezTo>
                  <a:cubicBezTo>
                    <a:pt x="662" y="45"/>
                    <a:pt x="552" y="1"/>
                    <a:pt x="442" y="1"/>
                  </a:cubicBezTo>
                  <a:close/>
                  <a:moveTo>
                    <a:pt x="1965" y="1"/>
                  </a:moveTo>
                  <a:cubicBezTo>
                    <a:pt x="1832" y="1"/>
                    <a:pt x="1744" y="45"/>
                    <a:pt x="1656" y="133"/>
                  </a:cubicBezTo>
                  <a:cubicBezTo>
                    <a:pt x="1567" y="222"/>
                    <a:pt x="1523" y="310"/>
                    <a:pt x="1523" y="442"/>
                  </a:cubicBezTo>
                  <a:cubicBezTo>
                    <a:pt x="1523" y="553"/>
                    <a:pt x="1567" y="663"/>
                    <a:pt x="1656" y="751"/>
                  </a:cubicBezTo>
                  <a:cubicBezTo>
                    <a:pt x="1744" y="840"/>
                    <a:pt x="1832" y="884"/>
                    <a:pt x="1965" y="884"/>
                  </a:cubicBezTo>
                  <a:cubicBezTo>
                    <a:pt x="2075" y="884"/>
                    <a:pt x="2186" y="840"/>
                    <a:pt x="2274" y="751"/>
                  </a:cubicBezTo>
                  <a:cubicBezTo>
                    <a:pt x="2340" y="663"/>
                    <a:pt x="2384" y="553"/>
                    <a:pt x="2384" y="442"/>
                  </a:cubicBezTo>
                  <a:cubicBezTo>
                    <a:pt x="2384" y="310"/>
                    <a:pt x="2340" y="222"/>
                    <a:pt x="2274" y="133"/>
                  </a:cubicBezTo>
                  <a:cubicBezTo>
                    <a:pt x="2186" y="45"/>
                    <a:pt x="2075" y="1"/>
                    <a:pt x="1965" y="1"/>
                  </a:cubicBezTo>
                  <a:close/>
                  <a:moveTo>
                    <a:pt x="3488" y="1"/>
                  </a:moveTo>
                  <a:cubicBezTo>
                    <a:pt x="3356" y="1"/>
                    <a:pt x="3267" y="45"/>
                    <a:pt x="3179" y="133"/>
                  </a:cubicBezTo>
                  <a:cubicBezTo>
                    <a:pt x="3091" y="222"/>
                    <a:pt x="3047" y="310"/>
                    <a:pt x="3047" y="442"/>
                  </a:cubicBezTo>
                  <a:cubicBezTo>
                    <a:pt x="3047" y="553"/>
                    <a:pt x="3091" y="663"/>
                    <a:pt x="3179" y="751"/>
                  </a:cubicBezTo>
                  <a:cubicBezTo>
                    <a:pt x="3267" y="840"/>
                    <a:pt x="3356" y="884"/>
                    <a:pt x="3488" y="884"/>
                  </a:cubicBezTo>
                  <a:cubicBezTo>
                    <a:pt x="3598" y="884"/>
                    <a:pt x="3709" y="840"/>
                    <a:pt x="3797" y="751"/>
                  </a:cubicBezTo>
                  <a:cubicBezTo>
                    <a:pt x="3863" y="663"/>
                    <a:pt x="3908" y="553"/>
                    <a:pt x="3908" y="442"/>
                  </a:cubicBezTo>
                  <a:cubicBezTo>
                    <a:pt x="3908" y="310"/>
                    <a:pt x="3863" y="222"/>
                    <a:pt x="3797" y="133"/>
                  </a:cubicBezTo>
                  <a:cubicBezTo>
                    <a:pt x="3709" y="45"/>
                    <a:pt x="3598" y="1"/>
                    <a:pt x="34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30"/>
            <p:cNvSpPr/>
            <p:nvPr/>
          </p:nvSpPr>
          <p:spPr>
            <a:xfrm>
              <a:off x="6816175" y="1909050"/>
              <a:ext cx="25" cy="1097175"/>
            </a:xfrm>
            <a:custGeom>
              <a:rect b="b" l="l" r="r" t="t"/>
              <a:pathLst>
                <a:path extrusionOk="0" fill="none" h="43887" w="1">
                  <a:moveTo>
                    <a:pt x="0" y="0"/>
                  </a:moveTo>
                  <a:lnTo>
                    <a:pt x="0" y="43887"/>
                  </a:lnTo>
                </a:path>
              </a:pathLst>
            </a:custGeom>
            <a:noFill/>
            <a:ln cap="flat" cmpd="sng" w="20425">
              <a:solidFill>
                <a:srgbClr val="3C8F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30"/>
            <p:cNvSpPr/>
            <p:nvPr/>
          </p:nvSpPr>
          <p:spPr>
            <a:xfrm>
              <a:off x="6790225" y="1879250"/>
              <a:ext cx="51900" cy="44725"/>
            </a:xfrm>
            <a:custGeom>
              <a:rect b="b" l="l" r="r" t="t"/>
              <a:pathLst>
                <a:path extrusionOk="0" h="1789" w="2076">
                  <a:moveTo>
                    <a:pt x="1038" y="0"/>
                  </a:moveTo>
                  <a:lnTo>
                    <a:pt x="2076" y="1788"/>
                  </a:lnTo>
                  <a:lnTo>
                    <a:pt x="1" y="1788"/>
                  </a:lnTo>
                  <a:close/>
                </a:path>
              </a:pathLst>
            </a:custGeom>
            <a:solidFill>
              <a:srgbClr val="3C8F49"/>
            </a:solidFill>
            <a:ln cap="flat" cmpd="sng" w="7175">
              <a:solidFill>
                <a:srgbClr val="3C8F49"/>
              </a:solidFill>
              <a:prstDash val="solid"/>
              <a:miter lim="2207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30"/>
            <p:cNvSpPr/>
            <p:nvPr/>
          </p:nvSpPr>
          <p:spPr>
            <a:xfrm>
              <a:off x="6790225" y="2991300"/>
              <a:ext cx="51900" cy="45300"/>
            </a:xfrm>
            <a:custGeom>
              <a:rect b="b" l="l" r="r" t="t"/>
              <a:pathLst>
                <a:path extrusionOk="0" h="1812" w="2076">
                  <a:moveTo>
                    <a:pt x="1038" y="1811"/>
                  </a:moveTo>
                  <a:lnTo>
                    <a:pt x="1" y="1"/>
                  </a:lnTo>
                  <a:lnTo>
                    <a:pt x="2076" y="1"/>
                  </a:lnTo>
                  <a:close/>
                </a:path>
              </a:pathLst>
            </a:custGeom>
            <a:solidFill>
              <a:srgbClr val="3C8F49"/>
            </a:solidFill>
            <a:ln cap="flat" cmpd="sng" w="7175">
              <a:solidFill>
                <a:srgbClr val="3C8F49"/>
              </a:solidFill>
              <a:prstDash val="solid"/>
              <a:miter lim="2207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30"/>
            <p:cNvSpPr/>
            <p:nvPr/>
          </p:nvSpPr>
          <p:spPr>
            <a:xfrm>
              <a:off x="3362400" y="1478575"/>
              <a:ext cx="3847850" cy="355975"/>
            </a:xfrm>
            <a:custGeom>
              <a:rect b="b" l="l" r="r" t="t"/>
              <a:pathLst>
                <a:path extrusionOk="0" h="14239" w="153914">
                  <a:moveTo>
                    <a:pt x="2760" y="0"/>
                  </a:moveTo>
                  <a:cubicBezTo>
                    <a:pt x="1215" y="0"/>
                    <a:pt x="0" y="1236"/>
                    <a:pt x="0" y="2760"/>
                  </a:cubicBezTo>
                  <a:lnTo>
                    <a:pt x="0" y="11479"/>
                  </a:lnTo>
                  <a:cubicBezTo>
                    <a:pt x="0" y="13003"/>
                    <a:pt x="1215" y="14239"/>
                    <a:pt x="2760" y="14239"/>
                  </a:cubicBezTo>
                  <a:lnTo>
                    <a:pt x="151154" y="14239"/>
                  </a:lnTo>
                  <a:cubicBezTo>
                    <a:pt x="152677" y="14239"/>
                    <a:pt x="153913" y="13003"/>
                    <a:pt x="153913" y="11479"/>
                  </a:cubicBezTo>
                  <a:lnTo>
                    <a:pt x="153913" y="2760"/>
                  </a:lnTo>
                  <a:cubicBezTo>
                    <a:pt x="153913" y="1236"/>
                    <a:pt x="152677" y="0"/>
                    <a:pt x="151154" y="0"/>
                  </a:cubicBezTo>
                  <a:close/>
                </a:path>
              </a:pathLst>
            </a:custGeom>
            <a:solidFill>
              <a:srgbClr val="E5E5E5"/>
            </a:solidFill>
            <a:ln cap="flat" cmpd="sng" w="20975">
              <a:solidFill>
                <a:srgbClr val="3C8F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30"/>
            <p:cNvSpPr/>
            <p:nvPr/>
          </p:nvSpPr>
          <p:spPr>
            <a:xfrm>
              <a:off x="3932500" y="1597225"/>
              <a:ext cx="101025" cy="118675"/>
            </a:xfrm>
            <a:custGeom>
              <a:rect b="b" l="l" r="r" t="t"/>
              <a:pathLst>
                <a:path extrusionOk="0" h="4747" w="4041">
                  <a:moveTo>
                    <a:pt x="2319" y="0"/>
                  </a:moveTo>
                  <a:cubicBezTo>
                    <a:pt x="1988" y="0"/>
                    <a:pt x="1679" y="67"/>
                    <a:pt x="1392" y="199"/>
                  </a:cubicBezTo>
                  <a:cubicBezTo>
                    <a:pt x="1127" y="309"/>
                    <a:pt x="884" y="486"/>
                    <a:pt x="663" y="707"/>
                  </a:cubicBezTo>
                  <a:cubicBezTo>
                    <a:pt x="464" y="905"/>
                    <a:pt x="288" y="1170"/>
                    <a:pt x="177" y="1457"/>
                  </a:cubicBezTo>
                  <a:cubicBezTo>
                    <a:pt x="67" y="1744"/>
                    <a:pt x="1" y="2053"/>
                    <a:pt x="1" y="2385"/>
                  </a:cubicBezTo>
                  <a:cubicBezTo>
                    <a:pt x="1" y="2694"/>
                    <a:pt x="67" y="3003"/>
                    <a:pt x="177" y="3290"/>
                  </a:cubicBezTo>
                  <a:cubicBezTo>
                    <a:pt x="288" y="3577"/>
                    <a:pt x="464" y="3842"/>
                    <a:pt x="663" y="4040"/>
                  </a:cubicBezTo>
                  <a:cubicBezTo>
                    <a:pt x="884" y="4261"/>
                    <a:pt x="1127" y="4438"/>
                    <a:pt x="1414" y="4570"/>
                  </a:cubicBezTo>
                  <a:cubicBezTo>
                    <a:pt x="1679" y="4680"/>
                    <a:pt x="1988" y="4747"/>
                    <a:pt x="2319" y="4747"/>
                  </a:cubicBezTo>
                  <a:cubicBezTo>
                    <a:pt x="2672" y="4747"/>
                    <a:pt x="3003" y="4680"/>
                    <a:pt x="3290" y="4548"/>
                  </a:cubicBezTo>
                  <a:cubicBezTo>
                    <a:pt x="3577" y="4438"/>
                    <a:pt x="3820" y="4261"/>
                    <a:pt x="4041" y="4040"/>
                  </a:cubicBezTo>
                  <a:lnTo>
                    <a:pt x="3599" y="3621"/>
                  </a:lnTo>
                  <a:cubicBezTo>
                    <a:pt x="3467" y="3775"/>
                    <a:pt x="3268" y="3908"/>
                    <a:pt x="3069" y="3996"/>
                  </a:cubicBezTo>
                  <a:cubicBezTo>
                    <a:pt x="2849" y="4106"/>
                    <a:pt x="2606" y="4151"/>
                    <a:pt x="2319" y="4151"/>
                  </a:cubicBezTo>
                  <a:cubicBezTo>
                    <a:pt x="2076" y="4151"/>
                    <a:pt x="1855" y="4106"/>
                    <a:pt x="1657" y="4018"/>
                  </a:cubicBezTo>
                  <a:cubicBezTo>
                    <a:pt x="1436" y="3930"/>
                    <a:pt x="1259" y="3797"/>
                    <a:pt x="1127" y="3643"/>
                  </a:cubicBezTo>
                  <a:cubicBezTo>
                    <a:pt x="972" y="3488"/>
                    <a:pt x="862" y="3290"/>
                    <a:pt x="774" y="3091"/>
                  </a:cubicBezTo>
                  <a:cubicBezTo>
                    <a:pt x="685" y="2870"/>
                    <a:pt x="641" y="2627"/>
                    <a:pt x="641" y="2385"/>
                  </a:cubicBezTo>
                  <a:cubicBezTo>
                    <a:pt x="641" y="2120"/>
                    <a:pt x="685" y="1877"/>
                    <a:pt x="774" y="1656"/>
                  </a:cubicBezTo>
                  <a:cubicBezTo>
                    <a:pt x="862" y="1457"/>
                    <a:pt x="972" y="1259"/>
                    <a:pt x="1127" y="1104"/>
                  </a:cubicBezTo>
                  <a:cubicBezTo>
                    <a:pt x="1259" y="950"/>
                    <a:pt x="1436" y="817"/>
                    <a:pt x="1657" y="729"/>
                  </a:cubicBezTo>
                  <a:cubicBezTo>
                    <a:pt x="1855" y="641"/>
                    <a:pt x="2076" y="596"/>
                    <a:pt x="2319" y="596"/>
                  </a:cubicBezTo>
                  <a:cubicBezTo>
                    <a:pt x="2584" y="596"/>
                    <a:pt x="2827" y="663"/>
                    <a:pt x="3025" y="751"/>
                  </a:cubicBezTo>
                  <a:cubicBezTo>
                    <a:pt x="3246" y="839"/>
                    <a:pt x="3423" y="972"/>
                    <a:pt x="3577" y="1126"/>
                  </a:cubicBezTo>
                  <a:lnTo>
                    <a:pt x="3997" y="707"/>
                  </a:lnTo>
                  <a:cubicBezTo>
                    <a:pt x="3798" y="486"/>
                    <a:pt x="3555" y="309"/>
                    <a:pt x="3268" y="199"/>
                  </a:cubicBezTo>
                  <a:cubicBezTo>
                    <a:pt x="3003" y="67"/>
                    <a:pt x="2672" y="0"/>
                    <a:pt x="23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30"/>
            <p:cNvSpPr/>
            <p:nvPr/>
          </p:nvSpPr>
          <p:spPr>
            <a:xfrm>
              <a:off x="4049500" y="1595575"/>
              <a:ext cx="14925" cy="118675"/>
            </a:xfrm>
            <a:custGeom>
              <a:rect b="b" l="l" r="r" t="t"/>
              <a:pathLst>
                <a:path extrusionOk="0" h="4747" w="597">
                  <a:moveTo>
                    <a:pt x="1" y="0"/>
                  </a:moveTo>
                  <a:lnTo>
                    <a:pt x="1" y="4746"/>
                  </a:lnTo>
                  <a:lnTo>
                    <a:pt x="597" y="4746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30"/>
            <p:cNvSpPr/>
            <p:nvPr/>
          </p:nvSpPr>
          <p:spPr>
            <a:xfrm>
              <a:off x="4084825" y="1600525"/>
              <a:ext cx="18800" cy="113725"/>
            </a:xfrm>
            <a:custGeom>
              <a:rect b="b" l="l" r="r" t="t"/>
              <a:pathLst>
                <a:path extrusionOk="0" h="4549" w="752">
                  <a:moveTo>
                    <a:pt x="376" y="1"/>
                  </a:moveTo>
                  <a:cubicBezTo>
                    <a:pt x="266" y="1"/>
                    <a:pt x="177" y="45"/>
                    <a:pt x="89" y="111"/>
                  </a:cubicBezTo>
                  <a:cubicBezTo>
                    <a:pt x="23" y="177"/>
                    <a:pt x="1" y="266"/>
                    <a:pt x="1" y="376"/>
                  </a:cubicBezTo>
                  <a:cubicBezTo>
                    <a:pt x="1" y="486"/>
                    <a:pt x="23" y="575"/>
                    <a:pt x="89" y="663"/>
                  </a:cubicBezTo>
                  <a:cubicBezTo>
                    <a:pt x="177" y="729"/>
                    <a:pt x="266" y="773"/>
                    <a:pt x="376" y="773"/>
                  </a:cubicBezTo>
                  <a:cubicBezTo>
                    <a:pt x="486" y="773"/>
                    <a:pt x="575" y="729"/>
                    <a:pt x="641" y="663"/>
                  </a:cubicBezTo>
                  <a:cubicBezTo>
                    <a:pt x="707" y="575"/>
                    <a:pt x="751" y="486"/>
                    <a:pt x="751" y="376"/>
                  </a:cubicBezTo>
                  <a:cubicBezTo>
                    <a:pt x="751" y="266"/>
                    <a:pt x="707" y="177"/>
                    <a:pt x="641" y="111"/>
                  </a:cubicBezTo>
                  <a:cubicBezTo>
                    <a:pt x="575" y="45"/>
                    <a:pt x="486" y="1"/>
                    <a:pt x="376" y="1"/>
                  </a:cubicBezTo>
                  <a:close/>
                  <a:moveTo>
                    <a:pt x="67" y="1392"/>
                  </a:moveTo>
                  <a:lnTo>
                    <a:pt x="67" y="4548"/>
                  </a:lnTo>
                  <a:lnTo>
                    <a:pt x="663" y="4548"/>
                  </a:lnTo>
                  <a:lnTo>
                    <a:pt x="663" y="13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p30"/>
            <p:cNvSpPr/>
            <p:nvPr/>
          </p:nvSpPr>
          <p:spPr>
            <a:xfrm>
              <a:off x="4118500" y="1633650"/>
              <a:ext cx="77850" cy="82250"/>
            </a:xfrm>
            <a:custGeom>
              <a:rect b="b" l="l" r="r" t="t"/>
              <a:pathLst>
                <a:path extrusionOk="0" h="3290" w="3114">
                  <a:moveTo>
                    <a:pt x="1612" y="552"/>
                  </a:moveTo>
                  <a:cubicBezTo>
                    <a:pt x="1811" y="552"/>
                    <a:pt x="1965" y="596"/>
                    <a:pt x="2098" y="685"/>
                  </a:cubicBezTo>
                  <a:cubicBezTo>
                    <a:pt x="2230" y="751"/>
                    <a:pt x="2340" y="883"/>
                    <a:pt x="2429" y="1016"/>
                  </a:cubicBezTo>
                  <a:cubicBezTo>
                    <a:pt x="2474" y="1121"/>
                    <a:pt x="2509" y="1236"/>
                    <a:pt x="2526" y="1369"/>
                  </a:cubicBezTo>
                  <a:lnTo>
                    <a:pt x="611" y="1369"/>
                  </a:lnTo>
                  <a:cubicBezTo>
                    <a:pt x="626" y="1257"/>
                    <a:pt x="655" y="1151"/>
                    <a:pt x="707" y="1060"/>
                  </a:cubicBezTo>
                  <a:cubicBezTo>
                    <a:pt x="795" y="905"/>
                    <a:pt x="906" y="773"/>
                    <a:pt x="1060" y="685"/>
                  </a:cubicBezTo>
                  <a:cubicBezTo>
                    <a:pt x="1215" y="596"/>
                    <a:pt x="1413" y="552"/>
                    <a:pt x="1612" y="552"/>
                  </a:cubicBezTo>
                  <a:close/>
                  <a:moveTo>
                    <a:pt x="1612" y="0"/>
                  </a:moveTo>
                  <a:cubicBezTo>
                    <a:pt x="1325" y="0"/>
                    <a:pt x="1038" y="67"/>
                    <a:pt x="795" y="221"/>
                  </a:cubicBezTo>
                  <a:cubicBezTo>
                    <a:pt x="552" y="354"/>
                    <a:pt x="354" y="552"/>
                    <a:pt x="199" y="795"/>
                  </a:cubicBezTo>
                  <a:cubicBezTo>
                    <a:pt x="67" y="1060"/>
                    <a:pt x="0" y="1325"/>
                    <a:pt x="0" y="1634"/>
                  </a:cubicBezTo>
                  <a:cubicBezTo>
                    <a:pt x="0" y="1943"/>
                    <a:pt x="67" y="2230"/>
                    <a:pt x="221" y="2473"/>
                  </a:cubicBezTo>
                  <a:cubicBezTo>
                    <a:pt x="354" y="2738"/>
                    <a:pt x="552" y="2914"/>
                    <a:pt x="817" y="3069"/>
                  </a:cubicBezTo>
                  <a:cubicBezTo>
                    <a:pt x="1060" y="3201"/>
                    <a:pt x="1347" y="3290"/>
                    <a:pt x="1656" y="3290"/>
                  </a:cubicBezTo>
                  <a:cubicBezTo>
                    <a:pt x="1899" y="3290"/>
                    <a:pt x="2142" y="3245"/>
                    <a:pt x="2363" y="3135"/>
                  </a:cubicBezTo>
                  <a:cubicBezTo>
                    <a:pt x="2583" y="3047"/>
                    <a:pt x="2760" y="2914"/>
                    <a:pt x="2914" y="2738"/>
                  </a:cubicBezTo>
                  <a:lnTo>
                    <a:pt x="2517" y="2340"/>
                  </a:lnTo>
                  <a:cubicBezTo>
                    <a:pt x="2429" y="2473"/>
                    <a:pt x="2296" y="2561"/>
                    <a:pt x="2142" y="2627"/>
                  </a:cubicBezTo>
                  <a:cubicBezTo>
                    <a:pt x="1987" y="2694"/>
                    <a:pt x="1833" y="2716"/>
                    <a:pt x="1656" y="2716"/>
                  </a:cubicBezTo>
                  <a:cubicBezTo>
                    <a:pt x="1457" y="2716"/>
                    <a:pt x="1259" y="2672"/>
                    <a:pt x="1104" y="2583"/>
                  </a:cubicBezTo>
                  <a:cubicBezTo>
                    <a:pt x="928" y="2495"/>
                    <a:pt x="817" y="2362"/>
                    <a:pt x="729" y="2208"/>
                  </a:cubicBezTo>
                  <a:cubicBezTo>
                    <a:pt x="674" y="2099"/>
                    <a:pt x="637" y="1981"/>
                    <a:pt x="616" y="1855"/>
                  </a:cubicBezTo>
                  <a:lnTo>
                    <a:pt x="3069" y="1855"/>
                  </a:lnTo>
                  <a:cubicBezTo>
                    <a:pt x="3091" y="1788"/>
                    <a:pt x="3091" y="1744"/>
                    <a:pt x="3091" y="1700"/>
                  </a:cubicBezTo>
                  <a:cubicBezTo>
                    <a:pt x="3091" y="1634"/>
                    <a:pt x="3113" y="1590"/>
                    <a:pt x="3113" y="1546"/>
                  </a:cubicBezTo>
                  <a:cubicBezTo>
                    <a:pt x="3113" y="1259"/>
                    <a:pt x="3047" y="994"/>
                    <a:pt x="2914" y="751"/>
                  </a:cubicBezTo>
                  <a:cubicBezTo>
                    <a:pt x="2782" y="508"/>
                    <a:pt x="2605" y="331"/>
                    <a:pt x="2385" y="199"/>
                  </a:cubicBezTo>
                  <a:cubicBezTo>
                    <a:pt x="2164" y="67"/>
                    <a:pt x="1921" y="0"/>
                    <a:pt x="16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p30"/>
            <p:cNvSpPr/>
            <p:nvPr/>
          </p:nvSpPr>
          <p:spPr>
            <a:xfrm>
              <a:off x="4212325" y="1633650"/>
              <a:ext cx="70675" cy="80600"/>
            </a:xfrm>
            <a:custGeom>
              <a:rect b="b" l="l" r="r" t="t"/>
              <a:pathLst>
                <a:path extrusionOk="0" h="3224" w="2827">
                  <a:moveTo>
                    <a:pt x="1590" y="0"/>
                  </a:moveTo>
                  <a:cubicBezTo>
                    <a:pt x="1347" y="0"/>
                    <a:pt x="1148" y="67"/>
                    <a:pt x="950" y="177"/>
                  </a:cubicBezTo>
                  <a:cubicBezTo>
                    <a:pt x="816" y="244"/>
                    <a:pt x="695" y="348"/>
                    <a:pt x="596" y="472"/>
                  </a:cubicBezTo>
                  <a:lnTo>
                    <a:pt x="596" y="472"/>
                  </a:lnTo>
                  <a:lnTo>
                    <a:pt x="596" y="67"/>
                  </a:lnTo>
                  <a:lnTo>
                    <a:pt x="0" y="67"/>
                  </a:lnTo>
                  <a:lnTo>
                    <a:pt x="0" y="3223"/>
                  </a:lnTo>
                  <a:lnTo>
                    <a:pt x="596" y="3223"/>
                  </a:lnTo>
                  <a:lnTo>
                    <a:pt x="596" y="1391"/>
                  </a:lnTo>
                  <a:cubicBezTo>
                    <a:pt x="596" y="1215"/>
                    <a:pt x="641" y="1082"/>
                    <a:pt x="707" y="950"/>
                  </a:cubicBezTo>
                  <a:cubicBezTo>
                    <a:pt x="773" y="839"/>
                    <a:pt x="861" y="729"/>
                    <a:pt x="994" y="663"/>
                  </a:cubicBezTo>
                  <a:cubicBezTo>
                    <a:pt x="1126" y="596"/>
                    <a:pt x="1259" y="552"/>
                    <a:pt x="1413" y="552"/>
                  </a:cubicBezTo>
                  <a:cubicBezTo>
                    <a:pt x="1656" y="552"/>
                    <a:pt x="1855" y="641"/>
                    <a:pt x="2009" y="795"/>
                  </a:cubicBezTo>
                  <a:cubicBezTo>
                    <a:pt x="2142" y="950"/>
                    <a:pt x="2230" y="1148"/>
                    <a:pt x="2230" y="1391"/>
                  </a:cubicBezTo>
                  <a:lnTo>
                    <a:pt x="2230" y="3223"/>
                  </a:lnTo>
                  <a:lnTo>
                    <a:pt x="2826" y="3223"/>
                  </a:lnTo>
                  <a:lnTo>
                    <a:pt x="2826" y="1259"/>
                  </a:lnTo>
                  <a:cubicBezTo>
                    <a:pt x="2826" y="1038"/>
                    <a:pt x="2760" y="839"/>
                    <a:pt x="2671" y="663"/>
                  </a:cubicBezTo>
                  <a:cubicBezTo>
                    <a:pt x="2561" y="464"/>
                    <a:pt x="2407" y="309"/>
                    <a:pt x="2230" y="177"/>
                  </a:cubicBezTo>
                  <a:cubicBezTo>
                    <a:pt x="2053" y="67"/>
                    <a:pt x="1833" y="0"/>
                    <a:pt x="159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30"/>
            <p:cNvSpPr/>
            <p:nvPr/>
          </p:nvSpPr>
          <p:spPr>
            <a:xfrm>
              <a:off x="4294550" y="1602200"/>
              <a:ext cx="54125" cy="112050"/>
            </a:xfrm>
            <a:custGeom>
              <a:rect b="b" l="l" r="r" t="t"/>
              <a:pathLst>
                <a:path extrusionOk="0" h="4482" w="2165">
                  <a:moveTo>
                    <a:pt x="773" y="0"/>
                  </a:moveTo>
                  <a:lnTo>
                    <a:pt x="773" y="1325"/>
                  </a:lnTo>
                  <a:lnTo>
                    <a:pt x="1" y="1325"/>
                  </a:lnTo>
                  <a:lnTo>
                    <a:pt x="1" y="1876"/>
                  </a:lnTo>
                  <a:lnTo>
                    <a:pt x="773" y="1876"/>
                  </a:lnTo>
                  <a:lnTo>
                    <a:pt x="773" y="4481"/>
                  </a:lnTo>
                  <a:lnTo>
                    <a:pt x="1369" y="4481"/>
                  </a:lnTo>
                  <a:lnTo>
                    <a:pt x="1369" y="1876"/>
                  </a:lnTo>
                  <a:lnTo>
                    <a:pt x="2164" y="1876"/>
                  </a:lnTo>
                  <a:lnTo>
                    <a:pt x="2164" y="1325"/>
                  </a:lnTo>
                  <a:lnTo>
                    <a:pt x="1369" y="1325"/>
                  </a:lnTo>
                  <a:lnTo>
                    <a:pt x="136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30"/>
            <p:cNvSpPr/>
            <p:nvPr/>
          </p:nvSpPr>
          <p:spPr>
            <a:xfrm>
              <a:off x="4390575" y="1633650"/>
              <a:ext cx="60750" cy="82250"/>
            </a:xfrm>
            <a:custGeom>
              <a:rect b="b" l="l" r="r" t="t"/>
              <a:pathLst>
                <a:path extrusionOk="0" h="3290" w="2430">
                  <a:moveTo>
                    <a:pt x="1303" y="0"/>
                  </a:moveTo>
                  <a:cubicBezTo>
                    <a:pt x="1060" y="0"/>
                    <a:pt x="862" y="45"/>
                    <a:pt x="707" y="111"/>
                  </a:cubicBezTo>
                  <a:cubicBezTo>
                    <a:pt x="531" y="199"/>
                    <a:pt x="398" y="309"/>
                    <a:pt x="310" y="442"/>
                  </a:cubicBezTo>
                  <a:cubicBezTo>
                    <a:pt x="222" y="574"/>
                    <a:pt x="177" y="751"/>
                    <a:pt x="177" y="928"/>
                  </a:cubicBezTo>
                  <a:cubicBezTo>
                    <a:pt x="177" y="1126"/>
                    <a:pt x="222" y="1281"/>
                    <a:pt x="288" y="1391"/>
                  </a:cubicBezTo>
                  <a:cubicBezTo>
                    <a:pt x="376" y="1502"/>
                    <a:pt x="486" y="1590"/>
                    <a:pt x="619" y="1656"/>
                  </a:cubicBezTo>
                  <a:cubicBezTo>
                    <a:pt x="729" y="1722"/>
                    <a:pt x="884" y="1788"/>
                    <a:pt x="1016" y="1833"/>
                  </a:cubicBezTo>
                  <a:cubicBezTo>
                    <a:pt x="1171" y="1855"/>
                    <a:pt x="1303" y="1899"/>
                    <a:pt x="1436" y="1943"/>
                  </a:cubicBezTo>
                  <a:cubicBezTo>
                    <a:pt x="1546" y="1987"/>
                    <a:pt x="1657" y="2053"/>
                    <a:pt x="1745" y="2120"/>
                  </a:cubicBezTo>
                  <a:cubicBezTo>
                    <a:pt x="1811" y="2164"/>
                    <a:pt x="1855" y="2252"/>
                    <a:pt x="1855" y="2385"/>
                  </a:cubicBezTo>
                  <a:cubicBezTo>
                    <a:pt x="1855" y="2495"/>
                    <a:pt x="1811" y="2583"/>
                    <a:pt x="1701" y="2649"/>
                  </a:cubicBezTo>
                  <a:cubicBezTo>
                    <a:pt x="1612" y="2716"/>
                    <a:pt x="1458" y="2738"/>
                    <a:pt x="1281" y="2738"/>
                  </a:cubicBezTo>
                  <a:cubicBezTo>
                    <a:pt x="1105" y="2738"/>
                    <a:pt x="928" y="2716"/>
                    <a:pt x="773" y="2649"/>
                  </a:cubicBezTo>
                  <a:cubicBezTo>
                    <a:pt x="619" y="2561"/>
                    <a:pt x="486" y="2473"/>
                    <a:pt x="376" y="2318"/>
                  </a:cubicBezTo>
                  <a:lnTo>
                    <a:pt x="1" y="2716"/>
                  </a:lnTo>
                  <a:cubicBezTo>
                    <a:pt x="89" y="2826"/>
                    <a:pt x="200" y="2936"/>
                    <a:pt x="332" y="3025"/>
                  </a:cubicBezTo>
                  <a:cubicBezTo>
                    <a:pt x="464" y="3091"/>
                    <a:pt x="619" y="3157"/>
                    <a:pt x="773" y="3223"/>
                  </a:cubicBezTo>
                  <a:cubicBezTo>
                    <a:pt x="928" y="3268"/>
                    <a:pt x="1105" y="3290"/>
                    <a:pt x="1281" y="3290"/>
                  </a:cubicBezTo>
                  <a:cubicBezTo>
                    <a:pt x="1634" y="3290"/>
                    <a:pt x="1899" y="3201"/>
                    <a:pt x="2120" y="3025"/>
                  </a:cubicBezTo>
                  <a:cubicBezTo>
                    <a:pt x="2319" y="2848"/>
                    <a:pt x="2429" y="2627"/>
                    <a:pt x="2429" y="2318"/>
                  </a:cubicBezTo>
                  <a:cubicBezTo>
                    <a:pt x="2429" y="2120"/>
                    <a:pt x="2385" y="1965"/>
                    <a:pt x="2297" y="1855"/>
                  </a:cubicBezTo>
                  <a:cubicBezTo>
                    <a:pt x="2230" y="1722"/>
                    <a:pt x="2120" y="1634"/>
                    <a:pt x="1988" y="1568"/>
                  </a:cubicBezTo>
                  <a:cubicBezTo>
                    <a:pt x="1877" y="1502"/>
                    <a:pt x="1723" y="1435"/>
                    <a:pt x="1590" y="1391"/>
                  </a:cubicBezTo>
                  <a:cubicBezTo>
                    <a:pt x="1458" y="1347"/>
                    <a:pt x="1303" y="1325"/>
                    <a:pt x="1171" y="1281"/>
                  </a:cubicBezTo>
                  <a:cubicBezTo>
                    <a:pt x="1060" y="1237"/>
                    <a:pt x="950" y="1192"/>
                    <a:pt x="862" y="1126"/>
                  </a:cubicBezTo>
                  <a:cubicBezTo>
                    <a:pt x="796" y="1082"/>
                    <a:pt x="751" y="994"/>
                    <a:pt x="751" y="883"/>
                  </a:cubicBezTo>
                  <a:cubicBezTo>
                    <a:pt x="751" y="773"/>
                    <a:pt x="796" y="707"/>
                    <a:pt x="884" y="641"/>
                  </a:cubicBezTo>
                  <a:cubicBezTo>
                    <a:pt x="972" y="574"/>
                    <a:pt x="1105" y="552"/>
                    <a:pt x="1281" y="552"/>
                  </a:cubicBezTo>
                  <a:cubicBezTo>
                    <a:pt x="1436" y="552"/>
                    <a:pt x="1590" y="574"/>
                    <a:pt x="1723" y="641"/>
                  </a:cubicBezTo>
                  <a:cubicBezTo>
                    <a:pt x="1855" y="707"/>
                    <a:pt x="1966" y="795"/>
                    <a:pt x="2054" y="905"/>
                  </a:cubicBezTo>
                  <a:lnTo>
                    <a:pt x="2429" y="530"/>
                  </a:lnTo>
                  <a:cubicBezTo>
                    <a:pt x="2319" y="354"/>
                    <a:pt x="2142" y="221"/>
                    <a:pt x="1966" y="133"/>
                  </a:cubicBezTo>
                  <a:cubicBezTo>
                    <a:pt x="1767" y="45"/>
                    <a:pt x="1546" y="0"/>
                    <a:pt x="13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30"/>
            <p:cNvSpPr/>
            <p:nvPr/>
          </p:nvSpPr>
          <p:spPr>
            <a:xfrm>
              <a:off x="4466200" y="1600525"/>
              <a:ext cx="18775" cy="113725"/>
            </a:xfrm>
            <a:custGeom>
              <a:rect b="b" l="l" r="r" t="t"/>
              <a:pathLst>
                <a:path extrusionOk="0" h="4549" w="751">
                  <a:moveTo>
                    <a:pt x="376" y="1"/>
                  </a:moveTo>
                  <a:cubicBezTo>
                    <a:pt x="265" y="1"/>
                    <a:pt x="177" y="45"/>
                    <a:pt x="111" y="111"/>
                  </a:cubicBezTo>
                  <a:cubicBezTo>
                    <a:pt x="44" y="177"/>
                    <a:pt x="0" y="266"/>
                    <a:pt x="0" y="376"/>
                  </a:cubicBezTo>
                  <a:cubicBezTo>
                    <a:pt x="0" y="486"/>
                    <a:pt x="44" y="575"/>
                    <a:pt x="111" y="663"/>
                  </a:cubicBezTo>
                  <a:cubicBezTo>
                    <a:pt x="177" y="729"/>
                    <a:pt x="265" y="773"/>
                    <a:pt x="376" y="773"/>
                  </a:cubicBezTo>
                  <a:cubicBezTo>
                    <a:pt x="486" y="773"/>
                    <a:pt x="574" y="729"/>
                    <a:pt x="662" y="663"/>
                  </a:cubicBezTo>
                  <a:cubicBezTo>
                    <a:pt x="729" y="575"/>
                    <a:pt x="751" y="486"/>
                    <a:pt x="751" y="376"/>
                  </a:cubicBezTo>
                  <a:cubicBezTo>
                    <a:pt x="751" y="266"/>
                    <a:pt x="729" y="177"/>
                    <a:pt x="662" y="111"/>
                  </a:cubicBezTo>
                  <a:cubicBezTo>
                    <a:pt x="574" y="45"/>
                    <a:pt x="486" y="1"/>
                    <a:pt x="376" y="1"/>
                  </a:cubicBezTo>
                  <a:close/>
                  <a:moveTo>
                    <a:pt x="89" y="1392"/>
                  </a:moveTo>
                  <a:lnTo>
                    <a:pt x="89" y="4548"/>
                  </a:lnTo>
                  <a:lnTo>
                    <a:pt x="685" y="4548"/>
                  </a:lnTo>
                  <a:lnTo>
                    <a:pt x="685" y="13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30"/>
            <p:cNvSpPr/>
            <p:nvPr/>
          </p:nvSpPr>
          <p:spPr>
            <a:xfrm>
              <a:off x="4500400" y="1595575"/>
              <a:ext cx="79500" cy="120325"/>
            </a:xfrm>
            <a:custGeom>
              <a:rect b="b" l="l" r="r" t="t"/>
              <a:pathLst>
                <a:path extrusionOk="0" h="4813" w="3180">
                  <a:moveTo>
                    <a:pt x="1612" y="2097"/>
                  </a:moveTo>
                  <a:cubicBezTo>
                    <a:pt x="1811" y="2097"/>
                    <a:pt x="1988" y="2141"/>
                    <a:pt x="2142" y="2230"/>
                  </a:cubicBezTo>
                  <a:cubicBezTo>
                    <a:pt x="2275" y="2318"/>
                    <a:pt x="2407" y="2451"/>
                    <a:pt x="2473" y="2605"/>
                  </a:cubicBezTo>
                  <a:cubicBezTo>
                    <a:pt x="2562" y="2760"/>
                    <a:pt x="2606" y="2958"/>
                    <a:pt x="2606" y="3179"/>
                  </a:cubicBezTo>
                  <a:cubicBezTo>
                    <a:pt x="2606" y="3378"/>
                    <a:pt x="2584" y="3554"/>
                    <a:pt x="2495" y="3731"/>
                  </a:cubicBezTo>
                  <a:cubicBezTo>
                    <a:pt x="2407" y="3885"/>
                    <a:pt x="2297" y="4018"/>
                    <a:pt x="2142" y="4106"/>
                  </a:cubicBezTo>
                  <a:cubicBezTo>
                    <a:pt x="1988" y="4195"/>
                    <a:pt x="1811" y="4239"/>
                    <a:pt x="1612" y="4239"/>
                  </a:cubicBezTo>
                  <a:cubicBezTo>
                    <a:pt x="1414" y="4239"/>
                    <a:pt x="1237" y="4195"/>
                    <a:pt x="1083" y="4106"/>
                  </a:cubicBezTo>
                  <a:cubicBezTo>
                    <a:pt x="950" y="4018"/>
                    <a:pt x="818" y="3885"/>
                    <a:pt x="729" y="3731"/>
                  </a:cubicBezTo>
                  <a:cubicBezTo>
                    <a:pt x="641" y="3554"/>
                    <a:pt x="619" y="3378"/>
                    <a:pt x="619" y="3157"/>
                  </a:cubicBezTo>
                  <a:cubicBezTo>
                    <a:pt x="619" y="2958"/>
                    <a:pt x="641" y="2782"/>
                    <a:pt x="729" y="2605"/>
                  </a:cubicBezTo>
                  <a:cubicBezTo>
                    <a:pt x="818" y="2451"/>
                    <a:pt x="950" y="2318"/>
                    <a:pt x="1083" y="2230"/>
                  </a:cubicBezTo>
                  <a:cubicBezTo>
                    <a:pt x="1237" y="2141"/>
                    <a:pt x="1414" y="2097"/>
                    <a:pt x="1612" y="2097"/>
                  </a:cubicBezTo>
                  <a:close/>
                  <a:moveTo>
                    <a:pt x="2584" y="0"/>
                  </a:moveTo>
                  <a:lnTo>
                    <a:pt x="2584" y="2063"/>
                  </a:lnTo>
                  <a:lnTo>
                    <a:pt x="2584" y="2063"/>
                  </a:lnTo>
                  <a:cubicBezTo>
                    <a:pt x="2475" y="1901"/>
                    <a:pt x="2329" y="1760"/>
                    <a:pt x="2164" y="1678"/>
                  </a:cubicBezTo>
                  <a:cubicBezTo>
                    <a:pt x="1966" y="1568"/>
                    <a:pt x="1767" y="1523"/>
                    <a:pt x="1524" y="1523"/>
                  </a:cubicBezTo>
                  <a:cubicBezTo>
                    <a:pt x="1237" y="1523"/>
                    <a:pt x="972" y="1590"/>
                    <a:pt x="751" y="1744"/>
                  </a:cubicBezTo>
                  <a:cubicBezTo>
                    <a:pt x="509" y="1899"/>
                    <a:pt x="332" y="2097"/>
                    <a:pt x="200" y="2340"/>
                  </a:cubicBezTo>
                  <a:cubicBezTo>
                    <a:pt x="67" y="2583"/>
                    <a:pt x="1" y="2870"/>
                    <a:pt x="1" y="3179"/>
                  </a:cubicBezTo>
                  <a:cubicBezTo>
                    <a:pt x="1" y="3488"/>
                    <a:pt x="67" y="3753"/>
                    <a:pt x="200" y="3996"/>
                  </a:cubicBezTo>
                  <a:cubicBezTo>
                    <a:pt x="332" y="4261"/>
                    <a:pt x="509" y="4437"/>
                    <a:pt x="751" y="4592"/>
                  </a:cubicBezTo>
                  <a:cubicBezTo>
                    <a:pt x="972" y="4724"/>
                    <a:pt x="1237" y="4813"/>
                    <a:pt x="1524" y="4813"/>
                  </a:cubicBezTo>
                  <a:cubicBezTo>
                    <a:pt x="1767" y="4813"/>
                    <a:pt x="1966" y="4746"/>
                    <a:pt x="2164" y="4658"/>
                  </a:cubicBezTo>
                  <a:cubicBezTo>
                    <a:pt x="2338" y="4562"/>
                    <a:pt x="2478" y="4449"/>
                    <a:pt x="2584" y="4304"/>
                  </a:cubicBezTo>
                  <a:lnTo>
                    <a:pt x="2584" y="4304"/>
                  </a:lnTo>
                  <a:lnTo>
                    <a:pt x="2584" y="4746"/>
                  </a:lnTo>
                  <a:lnTo>
                    <a:pt x="3180" y="4746"/>
                  </a:lnTo>
                  <a:lnTo>
                    <a:pt x="318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30"/>
            <p:cNvSpPr/>
            <p:nvPr/>
          </p:nvSpPr>
          <p:spPr>
            <a:xfrm>
              <a:off x="4596450" y="1633650"/>
              <a:ext cx="77825" cy="82250"/>
            </a:xfrm>
            <a:custGeom>
              <a:rect b="b" l="l" r="r" t="t"/>
              <a:pathLst>
                <a:path extrusionOk="0" h="3290" w="3113">
                  <a:moveTo>
                    <a:pt x="1612" y="552"/>
                  </a:moveTo>
                  <a:cubicBezTo>
                    <a:pt x="1810" y="552"/>
                    <a:pt x="1965" y="596"/>
                    <a:pt x="2097" y="685"/>
                  </a:cubicBezTo>
                  <a:cubicBezTo>
                    <a:pt x="2252" y="751"/>
                    <a:pt x="2340" y="883"/>
                    <a:pt x="2428" y="1016"/>
                  </a:cubicBezTo>
                  <a:cubicBezTo>
                    <a:pt x="2474" y="1121"/>
                    <a:pt x="2508" y="1236"/>
                    <a:pt x="2526" y="1369"/>
                  </a:cubicBezTo>
                  <a:lnTo>
                    <a:pt x="617" y="1369"/>
                  </a:lnTo>
                  <a:cubicBezTo>
                    <a:pt x="636" y="1257"/>
                    <a:pt x="668" y="1151"/>
                    <a:pt x="707" y="1060"/>
                  </a:cubicBezTo>
                  <a:cubicBezTo>
                    <a:pt x="795" y="905"/>
                    <a:pt x="927" y="773"/>
                    <a:pt x="1082" y="685"/>
                  </a:cubicBezTo>
                  <a:cubicBezTo>
                    <a:pt x="1236" y="596"/>
                    <a:pt x="1413" y="552"/>
                    <a:pt x="1612" y="552"/>
                  </a:cubicBezTo>
                  <a:close/>
                  <a:moveTo>
                    <a:pt x="1612" y="0"/>
                  </a:moveTo>
                  <a:cubicBezTo>
                    <a:pt x="1325" y="0"/>
                    <a:pt x="1038" y="67"/>
                    <a:pt x="795" y="221"/>
                  </a:cubicBezTo>
                  <a:cubicBezTo>
                    <a:pt x="552" y="354"/>
                    <a:pt x="353" y="552"/>
                    <a:pt x="221" y="795"/>
                  </a:cubicBezTo>
                  <a:cubicBezTo>
                    <a:pt x="66" y="1060"/>
                    <a:pt x="0" y="1325"/>
                    <a:pt x="0" y="1634"/>
                  </a:cubicBezTo>
                  <a:cubicBezTo>
                    <a:pt x="0" y="1943"/>
                    <a:pt x="66" y="2230"/>
                    <a:pt x="221" y="2473"/>
                  </a:cubicBezTo>
                  <a:cubicBezTo>
                    <a:pt x="353" y="2738"/>
                    <a:pt x="552" y="2914"/>
                    <a:pt x="817" y="3069"/>
                  </a:cubicBezTo>
                  <a:cubicBezTo>
                    <a:pt x="1060" y="3201"/>
                    <a:pt x="1347" y="3290"/>
                    <a:pt x="1656" y="3290"/>
                  </a:cubicBezTo>
                  <a:cubicBezTo>
                    <a:pt x="1899" y="3290"/>
                    <a:pt x="2141" y="3245"/>
                    <a:pt x="2362" y="3135"/>
                  </a:cubicBezTo>
                  <a:cubicBezTo>
                    <a:pt x="2583" y="3047"/>
                    <a:pt x="2760" y="2914"/>
                    <a:pt x="2914" y="2738"/>
                  </a:cubicBezTo>
                  <a:lnTo>
                    <a:pt x="2539" y="2340"/>
                  </a:lnTo>
                  <a:cubicBezTo>
                    <a:pt x="2428" y="2473"/>
                    <a:pt x="2296" y="2561"/>
                    <a:pt x="2141" y="2627"/>
                  </a:cubicBezTo>
                  <a:cubicBezTo>
                    <a:pt x="2009" y="2694"/>
                    <a:pt x="1832" y="2716"/>
                    <a:pt x="1656" y="2716"/>
                  </a:cubicBezTo>
                  <a:cubicBezTo>
                    <a:pt x="1457" y="2716"/>
                    <a:pt x="1258" y="2672"/>
                    <a:pt x="1104" y="2583"/>
                  </a:cubicBezTo>
                  <a:cubicBezTo>
                    <a:pt x="927" y="2495"/>
                    <a:pt x="817" y="2362"/>
                    <a:pt x="729" y="2208"/>
                  </a:cubicBezTo>
                  <a:cubicBezTo>
                    <a:pt x="674" y="2099"/>
                    <a:pt x="636" y="1981"/>
                    <a:pt x="615" y="1855"/>
                  </a:cubicBezTo>
                  <a:lnTo>
                    <a:pt x="3069" y="1855"/>
                  </a:lnTo>
                  <a:cubicBezTo>
                    <a:pt x="3091" y="1788"/>
                    <a:pt x="3091" y="1744"/>
                    <a:pt x="3091" y="1700"/>
                  </a:cubicBezTo>
                  <a:cubicBezTo>
                    <a:pt x="3113" y="1634"/>
                    <a:pt x="3113" y="1590"/>
                    <a:pt x="3113" y="1546"/>
                  </a:cubicBezTo>
                  <a:cubicBezTo>
                    <a:pt x="3113" y="1259"/>
                    <a:pt x="3047" y="994"/>
                    <a:pt x="2914" y="751"/>
                  </a:cubicBezTo>
                  <a:cubicBezTo>
                    <a:pt x="2782" y="508"/>
                    <a:pt x="2605" y="331"/>
                    <a:pt x="2384" y="199"/>
                  </a:cubicBezTo>
                  <a:cubicBezTo>
                    <a:pt x="2164" y="67"/>
                    <a:pt x="1921" y="0"/>
                    <a:pt x="16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30"/>
            <p:cNvSpPr/>
            <p:nvPr/>
          </p:nvSpPr>
          <p:spPr>
            <a:xfrm>
              <a:off x="4721175" y="1591700"/>
              <a:ext cx="38100" cy="141300"/>
            </a:xfrm>
            <a:custGeom>
              <a:rect b="b" l="l" r="r" t="t"/>
              <a:pathLst>
                <a:path extrusionOk="0" h="5652" w="1524">
                  <a:moveTo>
                    <a:pt x="1170" y="1"/>
                  </a:moveTo>
                  <a:cubicBezTo>
                    <a:pt x="927" y="199"/>
                    <a:pt x="729" y="464"/>
                    <a:pt x="552" y="751"/>
                  </a:cubicBezTo>
                  <a:cubicBezTo>
                    <a:pt x="376" y="1060"/>
                    <a:pt x="243" y="1391"/>
                    <a:pt x="155" y="1745"/>
                  </a:cubicBezTo>
                  <a:cubicBezTo>
                    <a:pt x="66" y="2098"/>
                    <a:pt x="0" y="2451"/>
                    <a:pt x="0" y="2826"/>
                  </a:cubicBezTo>
                  <a:cubicBezTo>
                    <a:pt x="0" y="3224"/>
                    <a:pt x="66" y="3577"/>
                    <a:pt x="155" y="3930"/>
                  </a:cubicBezTo>
                  <a:cubicBezTo>
                    <a:pt x="243" y="4283"/>
                    <a:pt x="376" y="4614"/>
                    <a:pt x="552" y="4901"/>
                  </a:cubicBezTo>
                  <a:cubicBezTo>
                    <a:pt x="729" y="5210"/>
                    <a:pt x="927" y="5453"/>
                    <a:pt x="1170" y="5652"/>
                  </a:cubicBezTo>
                  <a:lnTo>
                    <a:pt x="1523" y="5343"/>
                  </a:lnTo>
                  <a:cubicBezTo>
                    <a:pt x="1192" y="5078"/>
                    <a:pt x="950" y="4725"/>
                    <a:pt x="795" y="4283"/>
                  </a:cubicBezTo>
                  <a:cubicBezTo>
                    <a:pt x="618" y="3842"/>
                    <a:pt x="530" y="3378"/>
                    <a:pt x="530" y="2826"/>
                  </a:cubicBezTo>
                  <a:cubicBezTo>
                    <a:pt x="530" y="2296"/>
                    <a:pt x="618" y="1811"/>
                    <a:pt x="795" y="1369"/>
                  </a:cubicBezTo>
                  <a:cubicBezTo>
                    <a:pt x="950" y="950"/>
                    <a:pt x="1192" y="597"/>
                    <a:pt x="1523" y="310"/>
                  </a:cubicBezTo>
                  <a:lnTo>
                    <a:pt x="117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30"/>
            <p:cNvSpPr/>
            <p:nvPr/>
          </p:nvSpPr>
          <p:spPr>
            <a:xfrm>
              <a:off x="4769725" y="1633650"/>
              <a:ext cx="77850" cy="82250"/>
            </a:xfrm>
            <a:custGeom>
              <a:rect b="b" l="l" r="r" t="t"/>
              <a:pathLst>
                <a:path extrusionOk="0" h="3290" w="3114">
                  <a:moveTo>
                    <a:pt x="1612" y="552"/>
                  </a:moveTo>
                  <a:cubicBezTo>
                    <a:pt x="1811" y="552"/>
                    <a:pt x="1966" y="596"/>
                    <a:pt x="2098" y="685"/>
                  </a:cubicBezTo>
                  <a:cubicBezTo>
                    <a:pt x="2253" y="751"/>
                    <a:pt x="2341" y="883"/>
                    <a:pt x="2429" y="1016"/>
                  </a:cubicBezTo>
                  <a:cubicBezTo>
                    <a:pt x="2474" y="1121"/>
                    <a:pt x="2509" y="1236"/>
                    <a:pt x="2527" y="1369"/>
                  </a:cubicBezTo>
                  <a:lnTo>
                    <a:pt x="618" y="1369"/>
                  </a:lnTo>
                  <a:cubicBezTo>
                    <a:pt x="637" y="1257"/>
                    <a:pt x="668" y="1151"/>
                    <a:pt x="707" y="1060"/>
                  </a:cubicBezTo>
                  <a:cubicBezTo>
                    <a:pt x="796" y="905"/>
                    <a:pt x="928" y="773"/>
                    <a:pt x="1083" y="685"/>
                  </a:cubicBezTo>
                  <a:cubicBezTo>
                    <a:pt x="1237" y="596"/>
                    <a:pt x="1414" y="552"/>
                    <a:pt x="1612" y="552"/>
                  </a:cubicBezTo>
                  <a:close/>
                  <a:moveTo>
                    <a:pt x="1635" y="0"/>
                  </a:moveTo>
                  <a:cubicBezTo>
                    <a:pt x="1325" y="0"/>
                    <a:pt x="1039" y="67"/>
                    <a:pt x="796" y="221"/>
                  </a:cubicBezTo>
                  <a:cubicBezTo>
                    <a:pt x="553" y="354"/>
                    <a:pt x="354" y="552"/>
                    <a:pt x="222" y="795"/>
                  </a:cubicBezTo>
                  <a:cubicBezTo>
                    <a:pt x="67" y="1060"/>
                    <a:pt x="1" y="1325"/>
                    <a:pt x="1" y="1634"/>
                  </a:cubicBezTo>
                  <a:cubicBezTo>
                    <a:pt x="1" y="1943"/>
                    <a:pt x="67" y="2230"/>
                    <a:pt x="222" y="2473"/>
                  </a:cubicBezTo>
                  <a:cubicBezTo>
                    <a:pt x="376" y="2738"/>
                    <a:pt x="575" y="2914"/>
                    <a:pt x="818" y="3069"/>
                  </a:cubicBezTo>
                  <a:cubicBezTo>
                    <a:pt x="1061" y="3201"/>
                    <a:pt x="1348" y="3290"/>
                    <a:pt x="1657" y="3290"/>
                  </a:cubicBezTo>
                  <a:cubicBezTo>
                    <a:pt x="1922" y="3290"/>
                    <a:pt x="2142" y="3245"/>
                    <a:pt x="2363" y="3135"/>
                  </a:cubicBezTo>
                  <a:cubicBezTo>
                    <a:pt x="2584" y="3047"/>
                    <a:pt x="2760" y="2914"/>
                    <a:pt x="2915" y="2738"/>
                  </a:cubicBezTo>
                  <a:lnTo>
                    <a:pt x="2540" y="2340"/>
                  </a:lnTo>
                  <a:cubicBezTo>
                    <a:pt x="2429" y="2473"/>
                    <a:pt x="2297" y="2561"/>
                    <a:pt x="2142" y="2627"/>
                  </a:cubicBezTo>
                  <a:cubicBezTo>
                    <a:pt x="2010" y="2694"/>
                    <a:pt x="1833" y="2716"/>
                    <a:pt x="1657" y="2716"/>
                  </a:cubicBezTo>
                  <a:cubicBezTo>
                    <a:pt x="1458" y="2716"/>
                    <a:pt x="1259" y="2672"/>
                    <a:pt x="1105" y="2583"/>
                  </a:cubicBezTo>
                  <a:cubicBezTo>
                    <a:pt x="928" y="2495"/>
                    <a:pt x="818" y="2362"/>
                    <a:pt x="729" y="2208"/>
                  </a:cubicBezTo>
                  <a:cubicBezTo>
                    <a:pt x="675" y="2099"/>
                    <a:pt x="637" y="1981"/>
                    <a:pt x="616" y="1855"/>
                  </a:cubicBezTo>
                  <a:lnTo>
                    <a:pt x="3069" y="1855"/>
                  </a:lnTo>
                  <a:cubicBezTo>
                    <a:pt x="3092" y="1788"/>
                    <a:pt x="3092" y="1744"/>
                    <a:pt x="3092" y="1700"/>
                  </a:cubicBezTo>
                  <a:cubicBezTo>
                    <a:pt x="3114" y="1634"/>
                    <a:pt x="3114" y="1590"/>
                    <a:pt x="3114" y="1546"/>
                  </a:cubicBezTo>
                  <a:cubicBezTo>
                    <a:pt x="3114" y="1259"/>
                    <a:pt x="3047" y="994"/>
                    <a:pt x="2915" y="751"/>
                  </a:cubicBezTo>
                  <a:cubicBezTo>
                    <a:pt x="2782" y="508"/>
                    <a:pt x="2628" y="331"/>
                    <a:pt x="2385" y="199"/>
                  </a:cubicBezTo>
                  <a:cubicBezTo>
                    <a:pt x="2164" y="67"/>
                    <a:pt x="1922" y="0"/>
                    <a:pt x="16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Google Shape;444;p30"/>
            <p:cNvSpPr/>
            <p:nvPr/>
          </p:nvSpPr>
          <p:spPr>
            <a:xfrm>
              <a:off x="4865775" y="1693800"/>
              <a:ext cx="21550" cy="22100"/>
            </a:xfrm>
            <a:custGeom>
              <a:rect b="b" l="l" r="r" t="t"/>
              <a:pathLst>
                <a:path extrusionOk="0" h="884" w="862">
                  <a:moveTo>
                    <a:pt x="442" y="1"/>
                  </a:moveTo>
                  <a:cubicBezTo>
                    <a:pt x="309" y="1"/>
                    <a:pt x="221" y="45"/>
                    <a:pt x="133" y="133"/>
                  </a:cubicBezTo>
                  <a:cubicBezTo>
                    <a:pt x="44" y="221"/>
                    <a:pt x="0" y="310"/>
                    <a:pt x="0" y="442"/>
                  </a:cubicBezTo>
                  <a:cubicBezTo>
                    <a:pt x="0" y="553"/>
                    <a:pt x="44" y="663"/>
                    <a:pt x="133" y="751"/>
                  </a:cubicBezTo>
                  <a:cubicBezTo>
                    <a:pt x="221" y="839"/>
                    <a:pt x="309" y="884"/>
                    <a:pt x="442" y="884"/>
                  </a:cubicBezTo>
                  <a:cubicBezTo>
                    <a:pt x="552" y="884"/>
                    <a:pt x="662" y="839"/>
                    <a:pt x="751" y="751"/>
                  </a:cubicBezTo>
                  <a:cubicBezTo>
                    <a:pt x="817" y="663"/>
                    <a:pt x="861" y="553"/>
                    <a:pt x="861" y="442"/>
                  </a:cubicBezTo>
                  <a:cubicBezTo>
                    <a:pt x="861" y="310"/>
                    <a:pt x="817" y="221"/>
                    <a:pt x="751" y="133"/>
                  </a:cubicBezTo>
                  <a:cubicBezTo>
                    <a:pt x="662" y="45"/>
                    <a:pt x="552" y="1"/>
                    <a:pt x="4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30"/>
            <p:cNvSpPr/>
            <p:nvPr/>
          </p:nvSpPr>
          <p:spPr>
            <a:xfrm>
              <a:off x="4903300" y="1633650"/>
              <a:ext cx="79500" cy="114825"/>
            </a:xfrm>
            <a:custGeom>
              <a:rect b="b" l="l" r="r" t="t"/>
              <a:pathLst>
                <a:path extrusionOk="0" h="4593" w="3180">
                  <a:moveTo>
                    <a:pt x="1634" y="574"/>
                  </a:moveTo>
                  <a:cubicBezTo>
                    <a:pt x="1833" y="574"/>
                    <a:pt x="1987" y="618"/>
                    <a:pt x="2142" y="707"/>
                  </a:cubicBezTo>
                  <a:cubicBezTo>
                    <a:pt x="2296" y="773"/>
                    <a:pt x="2407" y="905"/>
                    <a:pt x="2473" y="1060"/>
                  </a:cubicBezTo>
                  <a:cubicBezTo>
                    <a:pt x="2561" y="1215"/>
                    <a:pt x="2605" y="1391"/>
                    <a:pt x="2605" y="1590"/>
                  </a:cubicBezTo>
                  <a:cubicBezTo>
                    <a:pt x="2605" y="1788"/>
                    <a:pt x="2561" y="1965"/>
                    <a:pt x="2495" y="2120"/>
                  </a:cubicBezTo>
                  <a:cubicBezTo>
                    <a:pt x="2407" y="2274"/>
                    <a:pt x="2296" y="2385"/>
                    <a:pt x="2142" y="2473"/>
                  </a:cubicBezTo>
                  <a:cubicBezTo>
                    <a:pt x="1987" y="2561"/>
                    <a:pt x="1833" y="2605"/>
                    <a:pt x="1634" y="2605"/>
                  </a:cubicBezTo>
                  <a:cubicBezTo>
                    <a:pt x="1435" y="2605"/>
                    <a:pt x="1259" y="2561"/>
                    <a:pt x="1104" y="2473"/>
                  </a:cubicBezTo>
                  <a:cubicBezTo>
                    <a:pt x="950" y="2385"/>
                    <a:pt x="839" y="2274"/>
                    <a:pt x="751" y="2120"/>
                  </a:cubicBezTo>
                  <a:cubicBezTo>
                    <a:pt x="663" y="1965"/>
                    <a:pt x="618" y="1788"/>
                    <a:pt x="618" y="1590"/>
                  </a:cubicBezTo>
                  <a:cubicBezTo>
                    <a:pt x="618" y="1391"/>
                    <a:pt x="663" y="1215"/>
                    <a:pt x="751" y="1060"/>
                  </a:cubicBezTo>
                  <a:cubicBezTo>
                    <a:pt x="839" y="905"/>
                    <a:pt x="950" y="773"/>
                    <a:pt x="1104" y="707"/>
                  </a:cubicBezTo>
                  <a:cubicBezTo>
                    <a:pt x="1259" y="618"/>
                    <a:pt x="1435" y="574"/>
                    <a:pt x="1634" y="574"/>
                  </a:cubicBezTo>
                  <a:close/>
                  <a:moveTo>
                    <a:pt x="1524" y="0"/>
                  </a:moveTo>
                  <a:cubicBezTo>
                    <a:pt x="1237" y="0"/>
                    <a:pt x="972" y="67"/>
                    <a:pt x="729" y="221"/>
                  </a:cubicBezTo>
                  <a:cubicBezTo>
                    <a:pt x="508" y="354"/>
                    <a:pt x="331" y="530"/>
                    <a:pt x="199" y="773"/>
                  </a:cubicBezTo>
                  <a:cubicBezTo>
                    <a:pt x="67" y="1016"/>
                    <a:pt x="0" y="1281"/>
                    <a:pt x="0" y="1590"/>
                  </a:cubicBezTo>
                  <a:cubicBezTo>
                    <a:pt x="0" y="1877"/>
                    <a:pt x="67" y="2142"/>
                    <a:pt x="199" y="2385"/>
                  </a:cubicBezTo>
                  <a:cubicBezTo>
                    <a:pt x="331" y="2627"/>
                    <a:pt x="508" y="2826"/>
                    <a:pt x="729" y="2959"/>
                  </a:cubicBezTo>
                  <a:cubicBezTo>
                    <a:pt x="972" y="3091"/>
                    <a:pt x="1237" y="3157"/>
                    <a:pt x="1524" y="3157"/>
                  </a:cubicBezTo>
                  <a:cubicBezTo>
                    <a:pt x="1766" y="3157"/>
                    <a:pt x="1965" y="3113"/>
                    <a:pt x="2164" y="3025"/>
                  </a:cubicBezTo>
                  <a:cubicBezTo>
                    <a:pt x="2349" y="2922"/>
                    <a:pt x="2477" y="2799"/>
                    <a:pt x="2583" y="2640"/>
                  </a:cubicBezTo>
                  <a:lnTo>
                    <a:pt x="2583" y="2640"/>
                  </a:lnTo>
                  <a:lnTo>
                    <a:pt x="2583" y="3091"/>
                  </a:lnTo>
                  <a:cubicBezTo>
                    <a:pt x="2583" y="3378"/>
                    <a:pt x="2473" y="3599"/>
                    <a:pt x="2296" y="3775"/>
                  </a:cubicBezTo>
                  <a:cubicBezTo>
                    <a:pt x="2098" y="3952"/>
                    <a:pt x="1855" y="4040"/>
                    <a:pt x="1524" y="4040"/>
                  </a:cubicBezTo>
                  <a:cubicBezTo>
                    <a:pt x="1281" y="4040"/>
                    <a:pt x="1082" y="3996"/>
                    <a:pt x="905" y="3908"/>
                  </a:cubicBezTo>
                  <a:cubicBezTo>
                    <a:pt x="729" y="3819"/>
                    <a:pt x="574" y="3687"/>
                    <a:pt x="442" y="3532"/>
                  </a:cubicBezTo>
                  <a:lnTo>
                    <a:pt x="67" y="3908"/>
                  </a:lnTo>
                  <a:cubicBezTo>
                    <a:pt x="199" y="4129"/>
                    <a:pt x="398" y="4305"/>
                    <a:pt x="663" y="4416"/>
                  </a:cubicBezTo>
                  <a:cubicBezTo>
                    <a:pt x="905" y="4548"/>
                    <a:pt x="1192" y="4592"/>
                    <a:pt x="1524" y="4592"/>
                  </a:cubicBezTo>
                  <a:cubicBezTo>
                    <a:pt x="1833" y="4592"/>
                    <a:pt x="2120" y="4526"/>
                    <a:pt x="2384" y="4416"/>
                  </a:cubicBezTo>
                  <a:cubicBezTo>
                    <a:pt x="2627" y="4283"/>
                    <a:pt x="2826" y="4106"/>
                    <a:pt x="2958" y="3886"/>
                  </a:cubicBezTo>
                  <a:cubicBezTo>
                    <a:pt x="3091" y="3643"/>
                    <a:pt x="3179" y="3400"/>
                    <a:pt x="3179" y="3091"/>
                  </a:cubicBezTo>
                  <a:lnTo>
                    <a:pt x="3179" y="67"/>
                  </a:lnTo>
                  <a:lnTo>
                    <a:pt x="2583" y="67"/>
                  </a:lnTo>
                  <a:lnTo>
                    <a:pt x="2583" y="487"/>
                  </a:lnTo>
                  <a:lnTo>
                    <a:pt x="2583" y="487"/>
                  </a:lnTo>
                  <a:cubicBezTo>
                    <a:pt x="2477" y="343"/>
                    <a:pt x="2337" y="232"/>
                    <a:pt x="2164" y="155"/>
                  </a:cubicBezTo>
                  <a:cubicBezTo>
                    <a:pt x="1987" y="45"/>
                    <a:pt x="1766" y="0"/>
                    <a:pt x="15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30"/>
            <p:cNvSpPr/>
            <p:nvPr/>
          </p:nvSpPr>
          <p:spPr>
            <a:xfrm>
              <a:off x="5006500" y="1693800"/>
              <a:ext cx="21550" cy="22100"/>
            </a:xfrm>
            <a:custGeom>
              <a:rect b="b" l="l" r="r" t="t"/>
              <a:pathLst>
                <a:path extrusionOk="0" h="884" w="862">
                  <a:moveTo>
                    <a:pt x="442" y="1"/>
                  </a:moveTo>
                  <a:cubicBezTo>
                    <a:pt x="310" y="1"/>
                    <a:pt x="221" y="45"/>
                    <a:pt x="133" y="133"/>
                  </a:cubicBezTo>
                  <a:cubicBezTo>
                    <a:pt x="45" y="221"/>
                    <a:pt x="0" y="310"/>
                    <a:pt x="0" y="442"/>
                  </a:cubicBezTo>
                  <a:cubicBezTo>
                    <a:pt x="0" y="553"/>
                    <a:pt x="45" y="663"/>
                    <a:pt x="133" y="751"/>
                  </a:cubicBezTo>
                  <a:cubicBezTo>
                    <a:pt x="221" y="839"/>
                    <a:pt x="310" y="884"/>
                    <a:pt x="442" y="884"/>
                  </a:cubicBezTo>
                  <a:cubicBezTo>
                    <a:pt x="552" y="884"/>
                    <a:pt x="663" y="839"/>
                    <a:pt x="751" y="751"/>
                  </a:cubicBezTo>
                  <a:cubicBezTo>
                    <a:pt x="817" y="663"/>
                    <a:pt x="861" y="553"/>
                    <a:pt x="861" y="442"/>
                  </a:cubicBezTo>
                  <a:cubicBezTo>
                    <a:pt x="861" y="310"/>
                    <a:pt x="817" y="221"/>
                    <a:pt x="751" y="133"/>
                  </a:cubicBezTo>
                  <a:cubicBezTo>
                    <a:pt x="663" y="45"/>
                    <a:pt x="552" y="1"/>
                    <a:pt x="4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p30"/>
            <p:cNvSpPr/>
            <p:nvPr/>
          </p:nvSpPr>
          <p:spPr>
            <a:xfrm>
              <a:off x="5076050" y="1598875"/>
              <a:ext cx="65125" cy="117025"/>
            </a:xfrm>
            <a:custGeom>
              <a:rect b="b" l="l" r="r" t="t"/>
              <a:pathLst>
                <a:path extrusionOk="0" h="4681" w="2605">
                  <a:moveTo>
                    <a:pt x="1965" y="1"/>
                  </a:moveTo>
                  <a:lnTo>
                    <a:pt x="1965" y="3202"/>
                  </a:lnTo>
                  <a:cubicBezTo>
                    <a:pt x="1965" y="3400"/>
                    <a:pt x="1943" y="3555"/>
                    <a:pt x="1876" y="3687"/>
                  </a:cubicBezTo>
                  <a:cubicBezTo>
                    <a:pt x="1810" y="3820"/>
                    <a:pt x="1700" y="3908"/>
                    <a:pt x="1590" y="3974"/>
                  </a:cubicBezTo>
                  <a:cubicBezTo>
                    <a:pt x="1479" y="4040"/>
                    <a:pt x="1325" y="4085"/>
                    <a:pt x="1170" y="4085"/>
                  </a:cubicBezTo>
                  <a:cubicBezTo>
                    <a:pt x="1016" y="4085"/>
                    <a:pt x="883" y="4040"/>
                    <a:pt x="751" y="3974"/>
                  </a:cubicBezTo>
                  <a:cubicBezTo>
                    <a:pt x="640" y="3908"/>
                    <a:pt x="530" y="3820"/>
                    <a:pt x="442" y="3687"/>
                  </a:cubicBezTo>
                  <a:lnTo>
                    <a:pt x="0" y="4107"/>
                  </a:lnTo>
                  <a:cubicBezTo>
                    <a:pt x="132" y="4283"/>
                    <a:pt x="309" y="4416"/>
                    <a:pt x="508" y="4526"/>
                  </a:cubicBezTo>
                  <a:cubicBezTo>
                    <a:pt x="706" y="4614"/>
                    <a:pt x="927" y="4681"/>
                    <a:pt x="1192" y="4681"/>
                  </a:cubicBezTo>
                  <a:cubicBezTo>
                    <a:pt x="1479" y="4681"/>
                    <a:pt x="1700" y="4614"/>
                    <a:pt x="1921" y="4482"/>
                  </a:cubicBezTo>
                  <a:cubicBezTo>
                    <a:pt x="2119" y="4372"/>
                    <a:pt x="2296" y="4195"/>
                    <a:pt x="2406" y="3974"/>
                  </a:cubicBezTo>
                  <a:cubicBezTo>
                    <a:pt x="2539" y="3731"/>
                    <a:pt x="2605" y="3466"/>
                    <a:pt x="2605" y="3179"/>
                  </a:cubicBezTo>
                  <a:lnTo>
                    <a:pt x="260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30"/>
            <p:cNvSpPr/>
            <p:nvPr/>
          </p:nvSpPr>
          <p:spPr>
            <a:xfrm>
              <a:off x="5162125" y="1635300"/>
              <a:ext cx="67375" cy="80600"/>
            </a:xfrm>
            <a:custGeom>
              <a:rect b="b" l="l" r="r" t="t"/>
              <a:pathLst>
                <a:path extrusionOk="0" h="3224" w="2695">
                  <a:moveTo>
                    <a:pt x="1" y="1"/>
                  </a:moveTo>
                  <a:lnTo>
                    <a:pt x="1" y="1833"/>
                  </a:lnTo>
                  <a:cubicBezTo>
                    <a:pt x="1" y="2098"/>
                    <a:pt x="67" y="2341"/>
                    <a:pt x="177" y="2561"/>
                  </a:cubicBezTo>
                  <a:cubicBezTo>
                    <a:pt x="288" y="2760"/>
                    <a:pt x="442" y="2915"/>
                    <a:pt x="641" y="3047"/>
                  </a:cubicBezTo>
                  <a:cubicBezTo>
                    <a:pt x="862" y="3157"/>
                    <a:pt x="1083" y="3224"/>
                    <a:pt x="1348" y="3224"/>
                  </a:cubicBezTo>
                  <a:cubicBezTo>
                    <a:pt x="1612" y="3224"/>
                    <a:pt x="1855" y="3157"/>
                    <a:pt x="2054" y="3047"/>
                  </a:cubicBezTo>
                  <a:cubicBezTo>
                    <a:pt x="2253" y="2915"/>
                    <a:pt x="2407" y="2760"/>
                    <a:pt x="2518" y="2561"/>
                  </a:cubicBezTo>
                  <a:cubicBezTo>
                    <a:pt x="2650" y="2341"/>
                    <a:pt x="2694" y="2098"/>
                    <a:pt x="2694" y="1833"/>
                  </a:cubicBezTo>
                  <a:lnTo>
                    <a:pt x="2694" y="1"/>
                  </a:lnTo>
                  <a:lnTo>
                    <a:pt x="2098" y="1"/>
                  </a:lnTo>
                  <a:lnTo>
                    <a:pt x="2098" y="1811"/>
                  </a:lnTo>
                  <a:cubicBezTo>
                    <a:pt x="2098" y="2076"/>
                    <a:pt x="2032" y="2274"/>
                    <a:pt x="1899" y="2429"/>
                  </a:cubicBezTo>
                  <a:cubicBezTo>
                    <a:pt x="1767" y="2561"/>
                    <a:pt x="1590" y="2650"/>
                    <a:pt x="1348" y="2650"/>
                  </a:cubicBezTo>
                  <a:cubicBezTo>
                    <a:pt x="1193" y="2650"/>
                    <a:pt x="1061" y="2606"/>
                    <a:pt x="950" y="2539"/>
                  </a:cubicBezTo>
                  <a:cubicBezTo>
                    <a:pt x="840" y="2473"/>
                    <a:pt x="751" y="2385"/>
                    <a:pt x="685" y="2252"/>
                  </a:cubicBezTo>
                  <a:cubicBezTo>
                    <a:pt x="619" y="2120"/>
                    <a:pt x="597" y="1987"/>
                    <a:pt x="597" y="1811"/>
                  </a:cubicBezTo>
                  <a:lnTo>
                    <a:pt x="59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30"/>
            <p:cNvSpPr/>
            <p:nvPr/>
          </p:nvSpPr>
          <p:spPr>
            <a:xfrm>
              <a:off x="5249325" y="1633650"/>
              <a:ext cx="79500" cy="113150"/>
            </a:xfrm>
            <a:custGeom>
              <a:rect b="b" l="l" r="r" t="t"/>
              <a:pathLst>
                <a:path extrusionOk="0" h="4526" w="3180">
                  <a:moveTo>
                    <a:pt x="1568" y="574"/>
                  </a:moveTo>
                  <a:cubicBezTo>
                    <a:pt x="1767" y="574"/>
                    <a:pt x="1944" y="618"/>
                    <a:pt x="2098" y="707"/>
                  </a:cubicBezTo>
                  <a:cubicBezTo>
                    <a:pt x="2231" y="795"/>
                    <a:pt x="2363" y="928"/>
                    <a:pt x="2451" y="1082"/>
                  </a:cubicBezTo>
                  <a:cubicBezTo>
                    <a:pt x="2540" y="1237"/>
                    <a:pt x="2584" y="1435"/>
                    <a:pt x="2584" y="1634"/>
                  </a:cubicBezTo>
                  <a:cubicBezTo>
                    <a:pt x="2584" y="1855"/>
                    <a:pt x="2540" y="2031"/>
                    <a:pt x="2451" y="2208"/>
                  </a:cubicBezTo>
                  <a:cubicBezTo>
                    <a:pt x="2363" y="2362"/>
                    <a:pt x="2231" y="2495"/>
                    <a:pt x="2098" y="2583"/>
                  </a:cubicBezTo>
                  <a:cubicBezTo>
                    <a:pt x="1944" y="2672"/>
                    <a:pt x="1767" y="2716"/>
                    <a:pt x="1568" y="2716"/>
                  </a:cubicBezTo>
                  <a:cubicBezTo>
                    <a:pt x="1370" y="2716"/>
                    <a:pt x="1193" y="2672"/>
                    <a:pt x="1038" y="2583"/>
                  </a:cubicBezTo>
                  <a:cubicBezTo>
                    <a:pt x="884" y="2495"/>
                    <a:pt x="774" y="2362"/>
                    <a:pt x="685" y="2208"/>
                  </a:cubicBezTo>
                  <a:cubicBezTo>
                    <a:pt x="619" y="2031"/>
                    <a:pt x="575" y="1855"/>
                    <a:pt x="575" y="1656"/>
                  </a:cubicBezTo>
                  <a:cubicBezTo>
                    <a:pt x="575" y="1435"/>
                    <a:pt x="619" y="1237"/>
                    <a:pt x="707" y="1082"/>
                  </a:cubicBezTo>
                  <a:cubicBezTo>
                    <a:pt x="774" y="928"/>
                    <a:pt x="906" y="795"/>
                    <a:pt x="1061" y="707"/>
                  </a:cubicBezTo>
                  <a:cubicBezTo>
                    <a:pt x="1193" y="618"/>
                    <a:pt x="1370" y="574"/>
                    <a:pt x="1568" y="574"/>
                  </a:cubicBezTo>
                  <a:close/>
                  <a:moveTo>
                    <a:pt x="1657" y="0"/>
                  </a:moveTo>
                  <a:cubicBezTo>
                    <a:pt x="1436" y="0"/>
                    <a:pt x="1215" y="45"/>
                    <a:pt x="1016" y="155"/>
                  </a:cubicBezTo>
                  <a:cubicBezTo>
                    <a:pt x="859" y="234"/>
                    <a:pt x="719" y="365"/>
                    <a:pt x="597" y="517"/>
                  </a:cubicBezTo>
                  <a:lnTo>
                    <a:pt x="597" y="517"/>
                  </a:lnTo>
                  <a:lnTo>
                    <a:pt x="597" y="67"/>
                  </a:lnTo>
                  <a:lnTo>
                    <a:pt x="1" y="67"/>
                  </a:lnTo>
                  <a:lnTo>
                    <a:pt x="1" y="4526"/>
                  </a:lnTo>
                  <a:lnTo>
                    <a:pt x="597" y="4526"/>
                  </a:lnTo>
                  <a:lnTo>
                    <a:pt x="597" y="2773"/>
                  </a:lnTo>
                  <a:lnTo>
                    <a:pt x="597" y="2773"/>
                  </a:lnTo>
                  <a:cubicBezTo>
                    <a:pt x="715" y="2921"/>
                    <a:pt x="840" y="3037"/>
                    <a:pt x="1016" y="3135"/>
                  </a:cubicBezTo>
                  <a:cubicBezTo>
                    <a:pt x="1215" y="3223"/>
                    <a:pt x="1436" y="3290"/>
                    <a:pt x="1657" y="3290"/>
                  </a:cubicBezTo>
                  <a:cubicBezTo>
                    <a:pt x="1944" y="3290"/>
                    <a:pt x="2208" y="3201"/>
                    <a:pt x="2451" y="3069"/>
                  </a:cubicBezTo>
                  <a:cubicBezTo>
                    <a:pt x="2672" y="2914"/>
                    <a:pt x="2849" y="2738"/>
                    <a:pt x="2981" y="2473"/>
                  </a:cubicBezTo>
                  <a:cubicBezTo>
                    <a:pt x="3114" y="2230"/>
                    <a:pt x="3180" y="1965"/>
                    <a:pt x="3180" y="1656"/>
                  </a:cubicBezTo>
                  <a:cubicBezTo>
                    <a:pt x="3180" y="1347"/>
                    <a:pt x="3114" y="1060"/>
                    <a:pt x="2981" y="817"/>
                  </a:cubicBezTo>
                  <a:cubicBezTo>
                    <a:pt x="2849" y="574"/>
                    <a:pt x="2672" y="376"/>
                    <a:pt x="2451" y="221"/>
                  </a:cubicBezTo>
                  <a:cubicBezTo>
                    <a:pt x="2208" y="67"/>
                    <a:pt x="1944" y="0"/>
                    <a:pt x="16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30"/>
            <p:cNvSpPr/>
            <p:nvPr/>
          </p:nvSpPr>
          <p:spPr>
            <a:xfrm>
              <a:off x="5334875" y="1635300"/>
              <a:ext cx="79500" cy="111500"/>
            </a:xfrm>
            <a:custGeom>
              <a:rect b="b" l="l" r="r" t="t"/>
              <a:pathLst>
                <a:path extrusionOk="0" h="4460" w="3180">
                  <a:moveTo>
                    <a:pt x="1" y="1"/>
                  </a:moveTo>
                  <a:lnTo>
                    <a:pt x="1228" y="2897"/>
                  </a:lnTo>
                  <a:lnTo>
                    <a:pt x="464" y="4460"/>
                  </a:lnTo>
                  <a:lnTo>
                    <a:pt x="1126" y="4460"/>
                  </a:lnTo>
                  <a:lnTo>
                    <a:pt x="1723" y="3179"/>
                  </a:lnTo>
                  <a:lnTo>
                    <a:pt x="3180" y="1"/>
                  </a:lnTo>
                  <a:lnTo>
                    <a:pt x="2517" y="1"/>
                  </a:lnTo>
                  <a:lnTo>
                    <a:pt x="1570" y="2230"/>
                  </a:lnTo>
                  <a:lnTo>
                    <a:pt x="66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30"/>
            <p:cNvSpPr/>
            <p:nvPr/>
          </p:nvSpPr>
          <p:spPr>
            <a:xfrm>
              <a:off x="5419325" y="1602200"/>
              <a:ext cx="53550" cy="112050"/>
            </a:xfrm>
            <a:custGeom>
              <a:rect b="b" l="l" r="r" t="t"/>
              <a:pathLst>
                <a:path extrusionOk="0" h="4482" w="2142">
                  <a:moveTo>
                    <a:pt x="773" y="0"/>
                  </a:moveTo>
                  <a:lnTo>
                    <a:pt x="773" y="1325"/>
                  </a:lnTo>
                  <a:lnTo>
                    <a:pt x="0" y="1325"/>
                  </a:lnTo>
                  <a:lnTo>
                    <a:pt x="0" y="1876"/>
                  </a:lnTo>
                  <a:lnTo>
                    <a:pt x="773" y="1876"/>
                  </a:lnTo>
                  <a:lnTo>
                    <a:pt x="773" y="4481"/>
                  </a:lnTo>
                  <a:lnTo>
                    <a:pt x="1369" y="4481"/>
                  </a:lnTo>
                  <a:lnTo>
                    <a:pt x="1369" y="1876"/>
                  </a:lnTo>
                  <a:lnTo>
                    <a:pt x="2142" y="1876"/>
                  </a:lnTo>
                  <a:lnTo>
                    <a:pt x="2142" y="1325"/>
                  </a:lnTo>
                  <a:lnTo>
                    <a:pt x="1369" y="1325"/>
                  </a:lnTo>
                  <a:lnTo>
                    <a:pt x="136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30"/>
            <p:cNvSpPr/>
            <p:nvPr/>
          </p:nvSpPr>
          <p:spPr>
            <a:xfrm>
              <a:off x="5480025" y="1633650"/>
              <a:ext cx="77850" cy="82250"/>
            </a:xfrm>
            <a:custGeom>
              <a:rect b="b" l="l" r="r" t="t"/>
              <a:pathLst>
                <a:path extrusionOk="0" h="3290" w="3114">
                  <a:moveTo>
                    <a:pt x="1612" y="552"/>
                  </a:moveTo>
                  <a:cubicBezTo>
                    <a:pt x="1811" y="552"/>
                    <a:pt x="1965" y="596"/>
                    <a:pt x="2098" y="685"/>
                  </a:cubicBezTo>
                  <a:cubicBezTo>
                    <a:pt x="2252" y="751"/>
                    <a:pt x="2341" y="883"/>
                    <a:pt x="2429" y="1016"/>
                  </a:cubicBezTo>
                  <a:cubicBezTo>
                    <a:pt x="2474" y="1121"/>
                    <a:pt x="2509" y="1236"/>
                    <a:pt x="2527" y="1369"/>
                  </a:cubicBezTo>
                  <a:lnTo>
                    <a:pt x="618" y="1369"/>
                  </a:lnTo>
                  <a:cubicBezTo>
                    <a:pt x="637" y="1257"/>
                    <a:pt x="668" y="1151"/>
                    <a:pt x="707" y="1060"/>
                  </a:cubicBezTo>
                  <a:cubicBezTo>
                    <a:pt x="795" y="905"/>
                    <a:pt x="928" y="773"/>
                    <a:pt x="1082" y="685"/>
                  </a:cubicBezTo>
                  <a:cubicBezTo>
                    <a:pt x="1237" y="596"/>
                    <a:pt x="1413" y="552"/>
                    <a:pt x="1612" y="552"/>
                  </a:cubicBezTo>
                  <a:close/>
                  <a:moveTo>
                    <a:pt x="1634" y="0"/>
                  </a:moveTo>
                  <a:cubicBezTo>
                    <a:pt x="1325" y="0"/>
                    <a:pt x="1038" y="67"/>
                    <a:pt x="795" y="221"/>
                  </a:cubicBezTo>
                  <a:cubicBezTo>
                    <a:pt x="552" y="354"/>
                    <a:pt x="354" y="552"/>
                    <a:pt x="221" y="795"/>
                  </a:cubicBezTo>
                  <a:cubicBezTo>
                    <a:pt x="67" y="1060"/>
                    <a:pt x="1" y="1325"/>
                    <a:pt x="1" y="1634"/>
                  </a:cubicBezTo>
                  <a:cubicBezTo>
                    <a:pt x="1" y="1943"/>
                    <a:pt x="67" y="2230"/>
                    <a:pt x="221" y="2473"/>
                  </a:cubicBezTo>
                  <a:cubicBezTo>
                    <a:pt x="376" y="2738"/>
                    <a:pt x="575" y="2914"/>
                    <a:pt x="817" y="3069"/>
                  </a:cubicBezTo>
                  <a:cubicBezTo>
                    <a:pt x="1060" y="3201"/>
                    <a:pt x="1347" y="3290"/>
                    <a:pt x="1656" y="3290"/>
                  </a:cubicBezTo>
                  <a:cubicBezTo>
                    <a:pt x="1921" y="3290"/>
                    <a:pt x="2142" y="3245"/>
                    <a:pt x="2363" y="3135"/>
                  </a:cubicBezTo>
                  <a:cubicBezTo>
                    <a:pt x="2583" y="3047"/>
                    <a:pt x="2760" y="2914"/>
                    <a:pt x="2915" y="2738"/>
                  </a:cubicBezTo>
                  <a:lnTo>
                    <a:pt x="2539" y="2340"/>
                  </a:lnTo>
                  <a:cubicBezTo>
                    <a:pt x="2429" y="2473"/>
                    <a:pt x="2296" y="2561"/>
                    <a:pt x="2142" y="2627"/>
                  </a:cubicBezTo>
                  <a:cubicBezTo>
                    <a:pt x="2009" y="2694"/>
                    <a:pt x="1833" y="2716"/>
                    <a:pt x="1656" y="2716"/>
                  </a:cubicBezTo>
                  <a:cubicBezTo>
                    <a:pt x="1458" y="2716"/>
                    <a:pt x="1259" y="2672"/>
                    <a:pt x="1104" y="2583"/>
                  </a:cubicBezTo>
                  <a:cubicBezTo>
                    <a:pt x="928" y="2495"/>
                    <a:pt x="817" y="2362"/>
                    <a:pt x="729" y="2208"/>
                  </a:cubicBezTo>
                  <a:cubicBezTo>
                    <a:pt x="674" y="2099"/>
                    <a:pt x="637" y="1981"/>
                    <a:pt x="616" y="1855"/>
                  </a:cubicBezTo>
                  <a:lnTo>
                    <a:pt x="3069" y="1855"/>
                  </a:lnTo>
                  <a:cubicBezTo>
                    <a:pt x="3091" y="1788"/>
                    <a:pt x="3091" y="1744"/>
                    <a:pt x="3091" y="1700"/>
                  </a:cubicBezTo>
                  <a:cubicBezTo>
                    <a:pt x="3113" y="1634"/>
                    <a:pt x="3113" y="1590"/>
                    <a:pt x="3113" y="1546"/>
                  </a:cubicBezTo>
                  <a:cubicBezTo>
                    <a:pt x="3113" y="1259"/>
                    <a:pt x="3047" y="994"/>
                    <a:pt x="2915" y="751"/>
                  </a:cubicBezTo>
                  <a:cubicBezTo>
                    <a:pt x="2782" y="508"/>
                    <a:pt x="2628" y="331"/>
                    <a:pt x="2385" y="199"/>
                  </a:cubicBezTo>
                  <a:cubicBezTo>
                    <a:pt x="2164" y="67"/>
                    <a:pt x="1921" y="0"/>
                    <a:pt x="16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p30"/>
            <p:cNvSpPr/>
            <p:nvPr/>
          </p:nvSpPr>
          <p:spPr>
            <a:xfrm>
              <a:off x="5573850" y="1633650"/>
              <a:ext cx="56325" cy="80600"/>
            </a:xfrm>
            <a:custGeom>
              <a:rect b="b" l="l" r="r" t="t"/>
              <a:pathLst>
                <a:path extrusionOk="0" h="3224" w="2253">
                  <a:moveTo>
                    <a:pt x="1457" y="0"/>
                  </a:moveTo>
                  <a:cubicBezTo>
                    <a:pt x="1104" y="0"/>
                    <a:pt x="839" y="133"/>
                    <a:pt x="663" y="354"/>
                  </a:cubicBezTo>
                  <a:cubicBezTo>
                    <a:pt x="639" y="382"/>
                    <a:pt x="617" y="413"/>
                    <a:pt x="597" y="444"/>
                  </a:cubicBezTo>
                  <a:lnTo>
                    <a:pt x="597" y="444"/>
                  </a:lnTo>
                  <a:lnTo>
                    <a:pt x="597" y="67"/>
                  </a:lnTo>
                  <a:lnTo>
                    <a:pt x="0" y="67"/>
                  </a:lnTo>
                  <a:lnTo>
                    <a:pt x="0" y="3223"/>
                  </a:lnTo>
                  <a:lnTo>
                    <a:pt x="597" y="3223"/>
                  </a:lnTo>
                  <a:lnTo>
                    <a:pt x="597" y="1413"/>
                  </a:lnTo>
                  <a:cubicBezTo>
                    <a:pt x="597" y="1126"/>
                    <a:pt x="663" y="928"/>
                    <a:pt x="817" y="773"/>
                  </a:cubicBezTo>
                  <a:cubicBezTo>
                    <a:pt x="950" y="641"/>
                    <a:pt x="1126" y="574"/>
                    <a:pt x="1347" y="574"/>
                  </a:cubicBezTo>
                  <a:cubicBezTo>
                    <a:pt x="1457" y="574"/>
                    <a:pt x="1546" y="574"/>
                    <a:pt x="1634" y="618"/>
                  </a:cubicBezTo>
                  <a:cubicBezTo>
                    <a:pt x="1722" y="641"/>
                    <a:pt x="1789" y="685"/>
                    <a:pt x="1855" y="773"/>
                  </a:cubicBezTo>
                  <a:lnTo>
                    <a:pt x="2252" y="354"/>
                  </a:lnTo>
                  <a:cubicBezTo>
                    <a:pt x="2142" y="243"/>
                    <a:pt x="2009" y="133"/>
                    <a:pt x="1877" y="89"/>
                  </a:cubicBezTo>
                  <a:cubicBezTo>
                    <a:pt x="1767" y="22"/>
                    <a:pt x="1612" y="0"/>
                    <a:pt x="14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30"/>
            <p:cNvSpPr/>
            <p:nvPr/>
          </p:nvSpPr>
          <p:spPr>
            <a:xfrm>
              <a:off x="5672650" y="1633650"/>
              <a:ext cx="77825" cy="82250"/>
            </a:xfrm>
            <a:custGeom>
              <a:rect b="b" l="l" r="r" t="t"/>
              <a:pathLst>
                <a:path extrusionOk="0" h="3290" w="3113">
                  <a:moveTo>
                    <a:pt x="1612" y="552"/>
                  </a:moveTo>
                  <a:cubicBezTo>
                    <a:pt x="1810" y="552"/>
                    <a:pt x="1965" y="596"/>
                    <a:pt x="2097" y="685"/>
                  </a:cubicBezTo>
                  <a:cubicBezTo>
                    <a:pt x="2252" y="751"/>
                    <a:pt x="2340" y="883"/>
                    <a:pt x="2428" y="1016"/>
                  </a:cubicBezTo>
                  <a:cubicBezTo>
                    <a:pt x="2473" y="1121"/>
                    <a:pt x="2508" y="1236"/>
                    <a:pt x="2526" y="1369"/>
                  </a:cubicBezTo>
                  <a:lnTo>
                    <a:pt x="617" y="1369"/>
                  </a:lnTo>
                  <a:cubicBezTo>
                    <a:pt x="636" y="1257"/>
                    <a:pt x="668" y="1151"/>
                    <a:pt x="706" y="1060"/>
                  </a:cubicBezTo>
                  <a:cubicBezTo>
                    <a:pt x="795" y="905"/>
                    <a:pt x="927" y="773"/>
                    <a:pt x="1082" y="685"/>
                  </a:cubicBezTo>
                  <a:cubicBezTo>
                    <a:pt x="1236" y="596"/>
                    <a:pt x="1413" y="552"/>
                    <a:pt x="1612" y="552"/>
                  </a:cubicBezTo>
                  <a:close/>
                  <a:moveTo>
                    <a:pt x="1612" y="0"/>
                  </a:moveTo>
                  <a:cubicBezTo>
                    <a:pt x="1325" y="0"/>
                    <a:pt x="1038" y="67"/>
                    <a:pt x="795" y="221"/>
                  </a:cubicBezTo>
                  <a:cubicBezTo>
                    <a:pt x="552" y="354"/>
                    <a:pt x="353" y="552"/>
                    <a:pt x="221" y="795"/>
                  </a:cubicBezTo>
                  <a:cubicBezTo>
                    <a:pt x="66" y="1060"/>
                    <a:pt x="0" y="1325"/>
                    <a:pt x="0" y="1634"/>
                  </a:cubicBezTo>
                  <a:cubicBezTo>
                    <a:pt x="0" y="1943"/>
                    <a:pt x="66" y="2230"/>
                    <a:pt x="221" y="2473"/>
                  </a:cubicBezTo>
                  <a:cubicBezTo>
                    <a:pt x="353" y="2738"/>
                    <a:pt x="552" y="2914"/>
                    <a:pt x="817" y="3069"/>
                  </a:cubicBezTo>
                  <a:cubicBezTo>
                    <a:pt x="1060" y="3201"/>
                    <a:pt x="1347" y="3290"/>
                    <a:pt x="1656" y="3290"/>
                  </a:cubicBezTo>
                  <a:cubicBezTo>
                    <a:pt x="1899" y="3290"/>
                    <a:pt x="2141" y="3245"/>
                    <a:pt x="2362" y="3135"/>
                  </a:cubicBezTo>
                  <a:cubicBezTo>
                    <a:pt x="2583" y="3047"/>
                    <a:pt x="2760" y="2914"/>
                    <a:pt x="2914" y="2738"/>
                  </a:cubicBezTo>
                  <a:lnTo>
                    <a:pt x="2539" y="2340"/>
                  </a:lnTo>
                  <a:cubicBezTo>
                    <a:pt x="2428" y="2473"/>
                    <a:pt x="2296" y="2561"/>
                    <a:pt x="2141" y="2627"/>
                  </a:cubicBezTo>
                  <a:cubicBezTo>
                    <a:pt x="2009" y="2694"/>
                    <a:pt x="1832" y="2716"/>
                    <a:pt x="1656" y="2716"/>
                  </a:cubicBezTo>
                  <a:cubicBezTo>
                    <a:pt x="1457" y="2716"/>
                    <a:pt x="1258" y="2672"/>
                    <a:pt x="1104" y="2583"/>
                  </a:cubicBezTo>
                  <a:cubicBezTo>
                    <a:pt x="927" y="2495"/>
                    <a:pt x="817" y="2362"/>
                    <a:pt x="729" y="2208"/>
                  </a:cubicBezTo>
                  <a:cubicBezTo>
                    <a:pt x="674" y="2099"/>
                    <a:pt x="636" y="1981"/>
                    <a:pt x="615" y="1855"/>
                  </a:cubicBezTo>
                  <a:lnTo>
                    <a:pt x="3069" y="1855"/>
                  </a:lnTo>
                  <a:cubicBezTo>
                    <a:pt x="3091" y="1788"/>
                    <a:pt x="3091" y="1744"/>
                    <a:pt x="3091" y="1700"/>
                  </a:cubicBezTo>
                  <a:cubicBezTo>
                    <a:pt x="3113" y="1634"/>
                    <a:pt x="3113" y="1590"/>
                    <a:pt x="3113" y="1546"/>
                  </a:cubicBezTo>
                  <a:cubicBezTo>
                    <a:pt x="3113" y="1259"/>
                    <a:pt x="3047" y="994"/>
                    <a:pt x="2914" y="751"/>
                  </a:cubicBezTo>
                  <a:cubicBezTo>
                    <a:pt x="2782" y="508"/>
                    <a:pt x="2605" y="331"/>
                    <a:pt x="2384" y="199"/>
                  </a:cubicBezTo>
                  <a:cubicBezTo>
                    <a:pt x="2163" y="67"/>
                    <a:pt x="1921" y="0"/>
                    <a:pt x="16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30"/>
            <p:cNvSpPr/>
            <p:nvPr/>
          </p:nvSpPr>
          <p:spPr>
            <a:xfrm>
              <a:off x="5766450" y="1633650"/>
              <a:ext cx="70675" cy="80600"/>
            </a:xfrm>
            <a:custGeom>
              <a:rect b="b" l="l" r="r" t="t"/>
              <a:pathLst>
                <a:path extrusionOk="0" h="3224" w="2827">
                  <a:moveTo>
                    <a:pt x="1590" y="0"/>
                  </a:moveTo>
                  <a:cubicBezTo>
                    <a:pt x="1370" y="0"/>
                    <a:pt x="1149" y="67"/>
                    <a:pt x="950" y="177"/>
                  </a:cubicBezTo>
                  <a:cubicBezTo>
                    <a:pt x="817" y="244"/>
                    <a:pt x="696" y="348"/>
                    <a:pt x="597" y="472"/>
                  </a:cubicBezTo>
                  <a:lnTo>
                    <a:pt x="597" y="472"/>
                  </a:lnTo>
                  <a:lnTo>
                    <a:pt x="597" y="67"/>
                  </a:lnTo>
                  <a:lnTo>
                    <a:pt x="1" y="67"/>
                  </a:lnTo>
                  <a:lnTo>
                    <a:pt x="1" y="3223"/>
                  </a:lnTo>
                  <a:lnTo>
                    <a:pt x="597" y="3223"/>
                  </a:lnTo>
                  <a:lnTo>
                    <a:pt x="597" y="1391"/>
                  </a:lnTo>
                  <a:cubicBezTo>
                    <a:pt x="597" y="1215"/>
                    <a:pt x="641" y="1082"/>
                    <a:pt x="707" y="950"/>
                  </a:cubicBezTo>
                  <a:cubicBezTo>
                    <a:pt x="774" y="839"/>
                    <a:pt x="862" y="729"/>
                    <a:pt x="994" y="663"/>
                  </a:cubicBezTo>
                  <a:cubicBezTo>
                    <a:pt x="1127" y="596"/>
                    <a:pt x="1259" y="552"/>
                    <a:pt x="1414" y="552"/>
                  </a:cubicBezTo>
                  <a:cubicBezTo>
                    <a:pt x="1657" y="552"/>
                    <a:pt x="1855" y="641"/>
                    <a:pt x="2010" y="795"/>
                  </a:cubicBezTo>
                  <a:cubicBezTo>
                    <a:pt x="2142" y="950"/>
                    <a:pt x="2231" y="1148"/>
                    <a:pt x="2231" y="1391"/>
                  </a:cubicBezTo>
                  <a:lnTo>
                    <a:pt x="2231" y="3223"/>
                  </a:lnTo>
                  <a:lnTo>
                    <a:pt x="2827" y="3223"/>
                  </a:lnTo>
                  <a:lnTo>
                    <a:pt x="2827" y="1259"/>
                  </a:lnTo>
                  <a:cubicBezTo>
                    <a:pt x="2827" y="1038"/>
                    <a:pt x="2760" y="839"/>
                    <a:pt x="2672" y="663"/>
                  </a:cubicBezTo>
                  <a:cubicBezTo>
                    <a:pt x="2562" y="464"/>
                    <a:pt x="2407" y="309"/>
                    <a:pt x="2231" y="177"/>
                  </a:cubicBezTo>
                  <a:cubicBezTo>
                    <a:pt x="2054" y="67"/>
                    <a:pt x="1833" y="0"/>
                    <a:pt x="159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30"/>
            <p:cNvSpPr/>
            <p:nvPr/>
          </p:nvSpPr>
          <p:spPr>
            <a:xfrm>
              <a:off x="5848150" y="1635300"/>
              <a:ext cx="81150" cy="78950"/>
            </a:xfrm>
            <a:custGeom>
              <a:rect b="b" l="l" r="r" t="t"/>
              <a:pathLst>
                <a:path extrusionOk="0" h="3158" w="3246">
                  <a:moveTo>
                    <a:pt x="0" y="1"/>
                  </a:moveTo>
                  <a:lnTo>
                    <a:pt x="1435" y="3157"/>
                  </a:lnTo>
                  <a:lnTo>
                    <a:pt x="1788" y="3157"/>
                  </a:lnTo>
                  <a:lnTo>
                    <a:pt x="3245" y="1"/>
                  </a:lnTo>
                  <a:lnTo>
                    <a:pt x="2605" y="1"/>
                  </a:lnTo>
                  <a:lnTo>
                    <a:pt x="1625" y="2221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" name="Google Shape;457;p30"/>
            <p:cNvSpPr/>
            <p:nvPr/>
          </p:nvSpPr>
          <p:spPr>
            <a:xfrm>
              <a:off x="5939750" y="1600525"/>
              <a:ext cx="19350" cy="113725"/>
            </a:xfrm>
            <a:custGeom>
              <a:rect b="b" l="l" r="r" t="t"/>
              <a:pathLst>
                <a:path extrusionOk="0" h="4549" w="774">
                  <a:moveTo>
                    <a:pt x="398" y="1"/>
                  </a:moveTo>
                  <a:cubicBezTo>
                    <a:pt x="288" y="1"/>
                    <a:pt x="177" y="45"/>
                    <a:pt x="111" y="111"/>
                  </a:cubicBezTo>
                  <a:cubicBezTo>
                    <a:pt x="45" y="177"/>
                    <a:pt x="1" y="266"/>
                    <a:pt x="1" y="376"/>
                  </a:cubicBezTo>
                  <a:cubicBezTo>
                    <a:pt x="1" y="486"/>
                    <a:pt x="45" y="575"/>
                    <a:pt x="111" y="663"/>
                  </a:cubicBezTo>
                  <a:cubicBezTo>
                    <a:pt x="177" y="729"/>
                    <a:pt x="288" y="773"/>
                    <a:pt x="398" y="773"/>
                  </a:cubicBezTo>
                  <a:cubicBezTo>
                    <a:pt x="509" y="773"/>
                    <a:pt x="597" y="729"/>
                    <a:pt x="663" y="663"/>
                  </a:cubicBezTo>
                  <a:cubicBezTo>
                    <a:pt x="729" y="575"/>
                    <a:pt x="773" y="486"/>
                    <a:pt x="773" y="376"/>
                  </a:cubicBezTo>
                  <a:cubicBezTo>
                    <a:pt x="773" y="266"/>
                    <a:pt x="729" y="177"/>
                    <a:pt x="663" y="111"/>
                  </a:cubicBezTo>
                  <a:cubicBezTo>
                    <a:pt x="597" y="45"/>
                    <a:pt x="509" y="1"/>
                    <a:pt x="398" y="1"/>
                  </a:cubicBezTo>
                  <a:close/>
                  <a:moveTo>
                    <a:pt x="89" y="1392"/>
                  </a:moveTo>
                  <a:lnTo>
                    <a:pt x="89" y="4548"/>
                  </a:lnTo>
                  <a:lnTo>
                    <a:pt x="685" y="4548"/>
                  </a:lnTo>
                  <a:lnTo>
                    <a:pt x="685" y="13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p30"/>
            <p:cNvSpPr/>
            <p:nvPr/>
          </p:nvSpPr>
          <p:spPr>
            <a:xfrm>
              <a:off x="5978950" y="1633650"/>
              <a:ext cx="55750" cy="80600"/>
            </a:xfrm>
            <a:custGeom>
              <a:rect b="b" l="l" r="r" t="t"/>
              <a:pathLst>
                <a:path extrusionOk="0" h="3224" w="2230">
                  <a:moveTo>
                    <a:pt x="1457" y="0"/>
                  </a:moveTo>
                  <a:cubicBezTo>
                    <a:pt x="1104" y="0"/>
                    <a:pt x="839" y="133"/>
                    <a:pt x="640" y="354"/>
                  </a:cubicBezTo>
                  <a:cubicBezTo>
                    <a:pt x="625" y="375"/>
                    <a:pt x="610" y="397"/>
                    <a:pt x="596" y="419"/>
                  </a:cubicBezTo>
                  <a:lnTo>
                    <a:pt x="596" y="419"/>
                  </a:lnTo>
                  <a:lnTo>
                    <a:pt x="596" y="67"/>
                  </a:lnTo>
                  <a:lnTo>
                    <a:pt x="0" y="67"/>
                  </a:lnTo>
                  <a:lnTo>
                    <a:pt x="0" y="3223"/>
                  </a:lnTo>
                  <a:lnTo>
                    <a:pt x="596" y="3223"/>
                  </a:lnTo>
                  <a:lnTo>
                    <a:pt x="596" y="1413"/>
                  </a:lnTo>
                  <a:cubicBezTo>
                    <a:pt x="596" y="1126"/>
                    <a:pt x="662" y="928"/>
                    <a:pt x="817" y="773"/>
                  </a:cubicBezTo>
                  <a:cubicBezTo>
                    <a:pt x="949" y="641"/>
                    <a:pt x="1126" y="574"/>
                    <a:pt x="1347" y="574"/>
                  </a:cubicBezTo>
                  <a:cubicBezTo>
                    <a:pt x="1457" y="574"/>
                    <a:pt x="1545" y="574"/>
                    <a:pt x="1634" y="618"/>
                  </a:cubicBezTo>
                  <a:cubicBezTo>
                    <a:pt x="1700" y="641"/>
                    <a:pt x="1788" y="685"/>
                    <a:pt x="1855" y="773"/>
                  </a:cubicBezTo>
                  <a:lnTo>
                    <a:pt x="2230" y="354"/>
                  </a:lnTo>
                  <a:cubicBezTo>
                    <a:pt x="2119" y="243"/>
                    <a:pt x="2009" y="133"/>
                    <a:pt x="1877" y="89"/>
                  </a:cubicBezTo>
                  <a:cubicBezTo>
                    <a:pt x="1744" y="22"/>
                    <a:pt x="1612" y="0"/>
                    <a:pt x="14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" name="Google Shape;459;p30"/>
            <p:cNvSpPr/>
            <p:nvPr/>
          </p:nvSpPr>
          <p:spPr>
            <a:xfrm>
              <a:off x="6037450" y="1633650"/>
              <a:ext cx="82250" cy="82250"/>
            </a:xfrm>
            <a:custGeom>
              <a:rect b="b" l="l" r="r" t="t"/>
              <a:pathLst>
                <a:path extrusionOk="0" h="3290" w="3290">
                  <a:moveTo>
                    <a:pt x="1656" y="574"/>
                  </a:moveTo>
                  <a:cubicBezTo>
                    <a:pt x="1855" y="574"/>
                    <a:pt x="2031" y="618"/>
                    <a:pt x="2186" y="729"/>
                  </a:cubicBezTo>
                  <a:cubicBezTo>
                    <a:pt x="2340" y="817"/>
                    <a:pt x="2451" y="928"/>
                    <a:pt x="2539" y="1082"/>
                  </a:cubicBezTo>
                  <a:cubicBezTo>
                    <a:pt x="2627" y="1259"/>
                    <a:pt x="2671" y="1435"/>
                    <a:pt x="2671" y="1634"/>
                  </a:cubicBezTo>
                  <a:cubicBezTo>
                    <a:pt x="2671" y="1833"/>
                    <a:pt x="2627" y="2031"/>
                    <a:pt x="2539" y="2186"/>
                  </a:cubicBezTo>
                  <a:cubicBezTo>
                    <a:pt x="2451" y="2340"/>
                    <a:pt x="2340" y="2473"/>
                    <a:pt x="2186" y="2561"/>
                  </a:cubicBezTo>
                  <a:cubicBezTo>
                    <a:pt x="2031" y="2649"/>
                    <a:pt x="1855" y="2716"/>
                    <a:pt x="1656" y="2716"/>
                  </a:cubicBezTo>
                  <a:cubicBezTo>
                    <a:pt x="1457" y="2716"/>
                    <a:pt x="1281" y="2649"/>
                    <a:pt x="1126" y="2561"/>
                  </a:cubicBezTo>
                  <a:cubicBezTo>
                    <a:pt x="972" y="2473"/>
                    <a:pt x="839" y="2340"/>
                    <a:pt x="751" y="2186"/>
                  </a:cubicBezTo>
                  <a:cubicBezTo>
                    <a:pt x="662" y="2031"/>
                    <a:pt x="618" y="1833"/>
                    <a:pt x="618" y="1634"/>
                  </a:cubicBezTo>
                  <a:cubicBezTo>
                    <a:pt x="618" y="1435"/>
                    <a:pt x="662" y="1259"/>
                    <a:pt x="751" y="1082"/>
                  </a:cubicBezTo>
                  <a:cubicBezTo>
                    <a:pt x="839" y="928"/>
                    <a:pt x="972" y="817"/>
                    <a:pt x="1126" y="729"/>
                  </a:cubicBezTo>
                  <a:cubicBezTo>
                    <a:pt x="1281" y="618"/>
                    <a:pt x="1457" y="574"/>
                    <a:pt x="1656" y="574"/>
                  </a:cubicBezTo>
                  <a:close/>
                  <a:moveTo>
                    <a:pt x="1656" y="0"/>
                  </a:moveTo>
                  <a:cubicBezTo>
                    <a:pt x="1347" y="0"/>
                    <a:pt x="1060" y="67"/>
                    <a:pt x="817" y="221"/>
                  </a:cubicBezTo>
                  <a:cubicBezTo>
                    <a:pt x="574" y="376"/>
                    <a:pt x="375" y="574"/>
                    <a:pt x="221" y="817"/>
                  </a:cubicBezTo>
                  <a:cubicBezTo>
                    <a:pt x="89" y="1060"/>
                    <a:pt x="0" y="1325"/>
                    <a:pt x="0" y="1634"/>
                  </a:cubicBezTo>
                  <a:cubicBezTo>
                    <a:pt x="0" y="1943"/>
                    <a:pt x="89" y="2230"/>
                    <a:pt x="221" y="2473"/>
                  </a:cubicBezTo>
                  <a:cubicBezTo>
                    <a:pt x="375" y="2716"/>
                    <a:pt x="574" y="2914"/>
                    <a:pt x="817" y="3069"/>
                  </a:cubicBezTo>
                  <a:cubicBezTo>
                    <a:pt x="1060" y="3201"/>
                    <a:pt x="1347" y="3290"/>
                    <a:pt x="1656" y="3290"/>
                  </a:cubicBezTo>
                  <a:cubicBezTo>
                    <a:pt x="1965" y="3290"/>
                    <a:pt x="2230" y="3201"/>
                    <a:pt x="2473" y="3069"/>
                  </a:cubicBezTo>
                  <a:cubicBezTo>
                    <a:pt x="2738" y="2914"/>
                    <a:pt x="2936" y="2716"/>
                    <a:pt x="3069" y="2473"/>
                  </a:cubicBezTo>
                  <a:cubicBezTo>
                    <a:pt x="3223" y="2230"/>
                    <a:pt x="3290" y="1943"/>
                    <a:pt x="3290" y="1634"/>
                  </a:cubicBezTo>
                  <a:cubicBezTo>
                    <a:pt x="3290" y="1325"/>
                    <a:pt x="3223" y="1060"/>
                    <a:pt x="3069" y="795"/>
                  </a:cubicBezTo>
                  <a:cubicBezTo>
                    <a:pt x="2936" y="552"/>
                    <a:pt x="2738" y="354"/>
                    <a:pt x="2473" y="221"/>
                  </a:cubicBezTo>
                  <a:cubicBezTo>
                    <a:pt x="2230" y="67"/>
                    <a:pt x="1965" y="0"/>
                    <a:pt x="16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" name="Google Shape;460;p30"/>
            <p:cNvSpPr/>
            <p:nvPr/>
          </p:nvSpPr>
          <p:spPr>
            <a:xfrm>
              <a:off x="6136775" y="1633650"/>
              <a:ext cx="70125" cy="80600"/>
            </a:xfrm>
            <a:custGeom>
              <a:rect b="b" l="l" r="r" t="t"/>
              <a:pathLst>
                <a:path extrusionOk="0" h="3224" w="2805">
                  <a:moveTo>
                    <a:pt x="1590" y="0"/>
                  </a:moveTo>
                  <a:cubicBezTo>
                    <a:pt x="1347" y="0"/>
                    <a:pt x="1127" y="67"/>
                    <a:pt x="950" y="177"/>
                  </a:cubicBezTo>
                  <a:cubicBezTo>
                    <a:pt x="807" y="241"/>
                    <a:pt x="686" y="339"/>
                    <a:pt x="597" y="455"/>
                  </a:cubicBezTo>
                  <a:lnTo>
                    <a:pt x="597" y="455"/>
                  </a:lnTo>
                  <a:lnTo>
                    <a:pt x="597" y="67"/>
                  </a:lnTo>
                  <a:lnTo>
                    <a:pt x="1" y="67"/>
                  </a:lnTo>
                  <a:lnTo>
                    <a:pt x="1" y="3223"/>
                  </a:lnTo>
                  <a:lnTo>
                    <a:pt x="597" y="3223"/>
                  </a:lnTo>
                  <a:lnTo>
                    <a:pt x="597" y="1391"/>
                  </a:lnTo>
                  <a:cubicBezTo>
                    <a:pt x="597" y="1215"/>
                    <a:pt x="619" y="1082"/>
                    <a:pt x="685" y="950"/>
                  </a:cubicBezTo>
                  <a:cubicBezTo>
                    <a:pt x="774" y="839"/>
                    <a:pt x="862" y="729"/>
                    <a:pt x="994" y="663"/>
                  </a:cubicBezTo>
                  <a:cubicBezTo>
                    <a:pt x="1105" y="596"/>
                    <a:pt x="1259" y="552"/>
                    <a:pt x="1414" y="552"/>
                  </a:cubicBezTo>
                  <a:cubicBezTo>
                    <a:pt x="1657" y="552"/>
                    <a:pt x="1833" y="641"/>
                    <a:pt x="1988" y="795"/>
                  </a:cubicBezTo>
                  <a:cubicBezTo>
                    <a:pt x="2142" y="950"/>
                    <a:pt x="2208" y="1148"/>
                    <a:pt x="2208" y="1391"/>
                  </a:cubicBezTo>
                  <a:lnTo>
                    <a:pt x="2208" y="3223"/>
                  </a:lnTo>
                  <a:lnTo>
                    <a:pt x="2804" y="3223"/>
                  </a:lnTo>
                  <a:lnTo>
                    <a:pt x="2804" y="1259"/>
                  </a:lnTo>
                  <a:cubicBezTo>
                    <a:pt x="2804" y="1038"/>
                    <a:pt x="2760" y="839"/>
                    <a:pt x="2650" y="663"/>
                  </a:cubicBezTo>
                  <a:cubicBezTo>
                    <a:pt x="2540" y="464"/>
                    <a:pt x="2407" y="309"/>
                    <a:pt x="2208" y="177"/>
                  </a:cubicBezTo>
                  <a:cubicBezTo>
                    <a:pt x="2032" y="67"/>
                    <a:pt x="1833" y="0"/>
                    <a:pt x="159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30"/>
            <p:cNvSpPr/>
            <p:nvPr/>
          </p:nvSpPr>
          <p:spPr>
            <a:xfrm>
              <a:off x="6227300" y="1633650"/>
              <a:ext cx="121425" cy="80600"/>
            </a:xfrm>
            <a:custGeom>
              <a:rect b="b" l="l" r="r" t="t"/>
              <a:pathLst>
                <a:path extrusionOk="0" h="3224" w="4857">
                  <a:moveTo>
                    <a:pt x="1546" y="0"/>
                  </a:moveTo>
                  <a:cubicBezTo>
                    <a:pt x="1325" y="0"/>
                    <a:pt x="1104" y="45"/>
                    <a:pt x="927" y="155"/>
                  </a:cubicBezTo>
                  <a:cubicBezTo>
                    <a:pt x="796" y="221"/>
                    <a:pt x="688" y="324"/>
                    <a:pt x="596" y="445"/>
                  </a:cubicBezTo>
                  <a:lnTo>
                    <a:pt x="596" y="445"/>
                  </a:lnTo>
                  <a:lnTo>
                    <a:pt x="596" y="67"/>
                  </a:lnTo>
                  <a:lnTo>
                    <a:pt x="0" y="67"/>
                  </a:lnTo>
                  <a:lnTo>
                    <a:pt x="0" y="3223"/>
                  </a:lnTo>
                  <a:lnTo>
                    <a:pt x="596" y="3223"/>
                  </a:lnTo>
                  <a:lnTo>
                    <a:pt x="596" y="1303"/>
                  </a:lnTo>
                  <a:cubicBezTo>
                    <a:pt x="596" y="1148"/>
                    <a:pt x="640" y="1016"/>
                    <a:pt x="707" y="905"/>
                  </a:cubicBezTo>
                  <a:cubicBezTo>
                    <a:pt x="773" y="795"/>
                    <a:pt x="861" y="707"/>
                    <a:pt x="972" y="663"/>
                  </a:cubicBezTo>
                  <a:cubicBezTo>
                    <a:pt x="1104" y="596"/>
                    <a:pt x="1214" y="552"/>
                    <a:pt x="1369" y="552"/>
                  </a:cubicBezTo>
                  <a:cubicBezTo>
                    <a:pt x="1590" y="552"/>
                    <a:pt x="1766" y="618"/>
                    <a:pt x="1899" y="773"/>
                  </a:cubicBezTo>
                  <a:cubicBezTo>
                    <a:pt x="2053" y="905"/>
                    <a:pt x="2120" y="1082"/>
                    <a:pt x="2120" y="1325"/>
                  </a:cubicBezTo>
                  <a:lnTo>
                    <a:pt x="2120" y="3223"/>
                  </a:lnTo>
                  <a:lnTo>
                    <a:pt x="2716" y="3223"/>
                  </a:lnTo>
                  <a:lnTo>
                    <a:pt x="2716" y="1303"/>
                  </a:lnTo>
                  <a:cubicBezTo>
                    <a:pt x="2716" y="1148"/>
                    <a:pt x="2760" y="1016"/>
                    <a:pt x="2826" y="905"/>
                  </a:cubicBezTo>
                  <a:cubicBezTo>
                    <a:pt x="2892" y="795"/>
                    <a:pt x="2981" y="707"/>
                    <a:pt x="3113" y="663"/>
                  </a:cubicBezTo>
                  <a:cubicBezTo>
                    <a:pt x="3223" y="596"/>
                    <a:pt x="3356" y="552"/>
                    <a:pt x="3510" y="552"/>
                  </a:cubicBezTo>
                  <a:cubicBezTo>
                    <a:pt x="3709" y="552"/>
                    <a:pt x="3886" y="618"/>
                    <a:pt x="4040" y="773"/>
                  </a:cubicBezTo>
                  <a:cubicBezTo>
                    <a:pt x="4173" y="905"/>
                    <a:pt x="4261" y="1082"/>
                    <a:pt x="4261" y="1325"/>
                  </a:cubicBezTo>
                  <a:lnTo>
                    <a:pt x="4261" y="3223"/>
                  </a:lnTo>
                  <a:lnTo>
                    <a:pt x="4857" y="3223"/>
                  </a:lnTo>
                  <a:lnTo>
                    <a:pt x="4857" y="1192"/>
                  </a:lnTo>
                  <a:cubicBezTo>
                    <a:pt x="4857" y="950"/>
                    <a:pt x="4791" y="729"/>
                    <a:pt x="4680" y="552"/>
                  </a:cubicBezTo>
                  <a:cubicBezTo>
                    <a:pt x="4592" y="376"/>
                    <a:pt x="4438" y="243"/>
                    <a:pt x="4261" y="155"/>
                  </a:cubicBezTo>
                  <a:cubicBezTo>
                    <a:pt x="4084" y="45"/>
                    <a:pt x="3864" y="0"/>
                    <a:pt x="3643" y="0"/>
                  </a:cubicBezTo>
                  <a:cubicBezTo>
                    <a:pt x="3422" y="0"/>
                    <a:pt x="3223" y="45"/>
                    <a:pt x="3025" y="155"/>
                  </a:cubicBezTo>
                  <a:cubicBezTo>
                    <a:pt x="2848" y="243"/>
                    <a:pt x="2694" y="398"/>
                    <a:pt x="2583" y="574"/>
                  </a:cubicBezTo>
                  <a:cubicBezTo>
                    <a:pt x="2581" y="576"/>
                    <a:pt x="2580" y="578"/>
                    <a:pt x="2578" y="580"/>
                  </a:cubicBezTo>
                  <a:lnTo>
                    <a:pt x="2578" y="580"/>
                  </a:lnTo>
                  <a:cubicBezTo>
                    <a:pt x="2573" y="571"/>
                    <a:pt x="2567" y="562"/>
                    <a:pt x="2561" y="552"/>
                  </a:cubicBezTo>
                  <a:cubicBezTo>
                    <a:pt x="2451" y="376"/>
                    <a:pt x="2318" y="243"/>
                    <a:pt x="2142" y="155"/>
                  </a:cubicBezTo>
                  <a:cubicBezTo>
                    <a:pt x="1965" y="45"/>
                    <a:pt x="1766" y="0"/>
                    <a:pt x="15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30"/>
            <p:cNvSpPr/>
            <p:nvPr/>
          </p:nvSpPr>
          <p:spPr>
            <a:xfrm>
              <a:off x="6363625" y="1633650"/>
              <a:ext cx="77825" cy="82250"/>
            </a:xfrm>
            <a:custGeom>
              <a:rect b="b" l="l" r="r" t="t"/>
              <a:pathLst>
                <a:path extrusionOk="0" h="3290" w="3113">
                  <a:moveTo>
                    <a:pt x="1612" y="552"/>
                  </a:moveTo>
                  <a:cubicBezTo>
                    <a:pt x="1810" y="552"/>
                    <a:pt x="1965" y="596"/>
                    <a:pt x="2119" y="685"/>
                  </a:cubicBezTo>
                  <a:cubicBezTo>
                    <a:pt x="2252" y="751"/>
                    <a:pt x="2362" y="883"/>
                    <a:pt x="2428" y="1016"/>
                  </a:cubicBezTo>
                  <a:cubicBezTo>
                    <a:pt x="2473" y="1121"/>
                    <a:pt x="2508" y="1236"/>
                    <a:pt x="2526" y="1369"/>
                  </a:cubicBezTo>
                  <a:lnTo>
                    <a:pt x="619" y="1369"/>
                  </a:lnTo>
                  <a:cubicBezTo>
                    <a:pt x="640" y="1257"/>
                    <a:pt x="677" y="1151"/>
                    <a:pt x="729" y="1060"/>
                  </a:cubicBezTo>
                  <a:cubicBezTo>
                    <a:pt x="795" y="905"/>
                    <a:pt x="927" y="773"/>
                    <a:pt x="1082" y="685"/>
                  </a:cubicBezTo>
                  <a:cubicBezTo>
                    <a:pt x="1236" y="596"/>
                    <a:pt x="1413" y="552"/>
                    <a:pt x="1612" y="552"/>
                  </a:cubicBezTo>
                  <a:close/>
                  <a:moveTo>
                    <a:pt x="1634" y="0"/>
                  </a:moveTo>
                  <a:cubicBezTo>
                    <a:pt x="1325" y="0"/>
                    <a:pt x="1038" y="67"/>
                    <a:pt x="795" y="221"/>
                  </a:cubicBezTo>
                  <a:cubicBezTo>
                    <a:pt x="552" y="354"/>
                    <a:pt x="353" y="552"/>
                    <a:pt x="221" y="795"/>
                  </a:cubicBezTo>
                  <a:cubicBezTo>
                    <a:pt x="66" y="1060"/>
                    <a:pt x="0" y="1325"/>
                    <a:pt x="0" y="1634"/>
                  </a:cubicBezTo>
                  <a:cubicBezTo>
                    <a:pt x="0" y="1943"/>
                    <a:pt x="66" y="2230"/>
                    <a:pt x="221" y="2473"/>
                  </a:cubicBezTo>
                  <a:cubicBezTo>
                    <a:pt x="375" y="2738"/>
                    <a:pt x="574" y="2914"/>
                    <a:pt x="817" y="3069"/>
                  </a:cubicBezTo>
                  <a:cubicBezTo>
                    <a:pt x="1060" y="3201"/>
                    <a:pt x="1347" y="3290"/>
                    <a:pt x="1656" y="3290"/>
                  </a:cubicBezTo>
                  <a:cubicBezTo>
                    <a:pt x="1921" y="3290"/>
                    <a:pt x="2141" y="3245"/>
                    <a:pt x="2362" y="3135"/>
                  </a:cubicBezTo>
                  <a:cubicBezTo>
                    <a:pt x="2583" y="3047"/>
                    <a:pt x="2760" y="2914"/>
                    <a:pt x="2914" y="2738"/>
                  </a:cubicBezTo>
                  <a:lnTo>
                    <a:pt x="2539" y="2340"/>
                  </a:lnTo>
                  <a:cubicBezTo>
                    <a:pt x="2428" y="2473"/>
                    <a:pt x="2296" y="2561"/>
                    <a:pt x="2141" y="2627"/>
                  </a:cubicBezTo>
                  <a:cubicBezTo>
                    <a:pt x="2009" y="2694"/>
                    <a:pt x="1832" y="2716"/>
                    <a:pt x="1656" y="2716"/>
                  </a:cubicBezTo>
                  <a:cubicBezTo>
                    <a:pt x="1457" y="2716"/>
                    <a:pt x="1258" y="2672"/>
                    <a:pt x="1104" y="2583"/>
                  </a:cubicBezTo>
                  <a:cubicBezTo>
                    <a:pt x="949" y="2495"/>
                    <a:pt x="817" y="2362"/>
                    <a:pt x="729" y="2208"/>
                  </a:cubicBezTo>
                  <a:cubicBezTo>
                    <a:pt x="674" y="2099"/>
                    <a:pt x="636" y="1981"/>
                    <a:pt x="615" y="1855"/>
                  </a:cubicBezTo>
                  <a:lnTo>
                    <a:pt x="3069" y="1855"/>
                  </a:lnTo>
                  <a:cubicBezTo>
                    <a:pt x="3091" y="1788"/>
                    <a:pt x="3091" y="1744"/>
                    <a:pt x="3113" y="1700"/>
                  </a:cubicBezTo>
                  <a:cubicBezTo>
                    <a:pt x="3113" y="1634"/>
                    <a:pt x="3113" y="1590"/>
                    <a:pt x="3113" y="1546"/>
                  </a:cubicBezTo>
                  <a:cubicBezTo>
                    <a:pt x="3113" y="1259"/>
                    <a:pt x="3047" y="994"/>
                    <a:pt x="2914" y="751"/>
                  </a:cubicBezTo>
                  <a:cubicBezTo>
                    <a:pt x="2804" y="508"/>
                    <a:pt x="2627" y="331"/>
                    <a:pt x="2384" y="199"/>
                  </a:cubicBezTo>
                  <a:cubicBezTo>
                    <a:pt x="2163" y="67"/>
                    <a:pt x="1921" y="0"/>
                    <a:pt x="16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" name="Google Shape;463;p30"/>
            <p:cNvSpPr/>
            <p:nvPr/>
          </p:nvSpPr>
          <p:spPr>
            <a:xfrm>
              <a:off x="6457425" y="1633650"/>
              <a:ext cx="70675" cy="80600"/>
            </a:xfrm>
            <a:custGeom>
              <a:rect b="b" l="l" r="r" t="t"/>
              <a:pathLst>
                <a:path extrusionOk="0" h="3224" w="2827">
                  <a:moveTo>
                    <a:pt x="1612" y="0"/>
                  </a:moveTo>
                  <a:cubicBezTo>
                    <a:pt x="1370" y="0"/>
                    <a:pt x="1149" y="67"/>
                    <a:pt x="950" y="177"/>
                  </a:cubicBezTo>
                  <a:cubicBezTo>
                    <a:pt x="817" y="244"/>
                    <a:pt x="696" y="348"/>
                    <a:pt x="597" y="472"/>
                  </a:cubicBezTo>
                  <a:lnTo>
                    <a:pt x="597" y="472"/>
                  </a:lnTo>
                  <a:lnTo>
                    <a:pt x="597" y="67"/>
                  </a:lnTo>
                  <a:lnTo>
                    <a:pt x="1" y="67"/>
                  </a:lnTo>
                  <a:lnTo>
                    <a:pt x="1" y="3223"/>
                  </a:lnTo>
                  <a:lnTo>
                    <a:pt x="597" y="3223"/>
                  </a:lnTo>
                  <a:lnTo>
                    <a:pt x="597" y="1391"/>
                  </a:lnTo>
                  <a:cubicBezTo>
                    <a:pt x="597" y="1215"/>
                    <a:pt x="641" y="1082"/>
                    <a:pt x="707" y="950"/>
                  </a:cubicBezTo>
                  <a:cubicBezTo>
                    <a:pt x="774" y="839"/>
                    <a:pt x="884" y="729"/>
                    <a:pt x="994" y="663"/>
                  </a:cubicBezTo>
                  <a:cubicBezTo>
                    <a:pt x="1127" y="596"/>
                    <a:pt x="1259" y="552"/>
                    <a:pt x="1414" y="552"/>
                  </a:cubicBezTo>
                  <a:cubicBezTo>
                    <a:pt x="1657" y="552"/>
                    <a:pt x="1855" y="641"/>
                    <a:pt x="2010" y="795"/>
                  </a:cubicBezTo>
                  <a:cubicBezTo>
                    <a:pt x="2164" y="950"/>
                    <a:pt x="2231" y="1148"/>
                    <a:pt x="2231" y="1391"/>
                  </a:cubicBezTo>
                  <a:lnTo>
                    <a:pt x="2231" y="3223"/>
                  </a:lnTo>
                  <a:lnTo>
                    <a:pt x="2827" y="3223"/>
                  </a:lnTo>
                  <a:lnTo>
                    <a:pt x="2827" y="1259"/>
                  </a:lnTo>
                  <a:cubicBezTo>
                    <a:pt x="2827" y="1038"/>
                    <a:pt x="2782" y="839"/>
                    <a:pt x="2672" y="663"/>
                  </a:cubicBezTo>
                  <a:cubicBezTo>
                    <a:pt x="2562" y="464"/>
                    <a:pt x="2407" y="309"/>
                    <a:pt x="2231" y="177"/>
                  </a:cubicBezTo>
                  <a:cubicBezTo>
                    <a:pt x="2054" y="67"/>
                    <a:pt x="1833" y="0"/>
                    <a:pt x="16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" name="Google Shape;464;p30"/>
            <p:cNvSpPr/>
            <p:nvPr/>
          </p:nvSpPr>
          <p:spPr>
            <a:xfrm>
              <a:off x="6540225" y="1602200"/>
              <a:ext cx="53550" cy="112050"/>
            </a:xfrm>
            <a:custGeom>
              <a:rect b="b" l="l" r="r" t="t"/>
              <a:pathLst>
                <a:path extrusionOk="0" h="4482" w="2142">
                  <a:moveTo>
                    <a:pt x="773" y="0"/>
                  </a:moveTo>
                  <a:lnTo>
                    <a:pt x="773" y="1325"/>
                  </a:lnTo>
                  <a:lnTo>
                    <a:pt x="0" y="1325"/>
                  </a:lnTo>
                  <a:lnTo>
                    <a:pt x="0" y="1876"/>
                  </a:lnTo>
                  <a:lnTo>
                    <a:pt x="773" y="1876"/>
                  </a:lnTo>
                  <a:lnTo>
                    <a:pt x="773" y="4481"/>
                  </a:lnTo>
                  <a:lnTo>
                    <a:pt x="1369" y="4481"/>
                  </a:lnTo>
                  <a:lnTo>
                    <a:pt x="1369" y="1876"/>
                  </a:lnTo>
                  <a:lnTo>
                    <a:pt x="2142" y="1876"/>
                  </a:lnTo>
                  <a:lnTo>
                    <a:pt x="2142" y="1325"/>
                  </a:lnTo>
                  <a:lnTo>
                    <a:pt x="1369" y="1325"/>
                  </a:lnTo>
                  <a:lnTo>
                    <a:pt x="136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" name="Google Shape;465;p30"/>
            <p:cNvSpPr/>
            <p:nvPr/>
          </p:nvSpPr>
          <p:spPr>
            <a:xfrm>
              <a:off x="6602025" y="1591700"/>
              <a:ext cx="38125" cy="141300"/>
            </a:xfrm>
            <a:custGeom>
              <a:rect b="b" l="l" r="r" t="t"/>
              <a:pathLst>
                <a:path extrusionOk="0" h="5652" w="1525">
                  <a:moveTo>
                    <a:pt x="354" y="1"/>
                  </a:moveTo>
                  <a:lnTo>
                    <a:pt x="1" y="310"/>
                  </a:lnTo>
                  <a:cubicBezTo>
                    <a:pt x="332" y="597"/>
                    <a:pt x="575" y="950"/>
                    <a:pt x="729" y="1369"/>
                  </a:cubicBezTo>
                  <a:cubicBezTo>
                    <a:pt x="906" y="1811"/>
                    <a:pt x="994" y="2296"/>
                    <a:pt x="994" y="2826"/>
                  </a:cubicBezTo>
                  <a:cubicBezTo>
                    <a:pt x="994" y="3378"/>
                    <a:pt x="906" y="3842"/>
                    <a:pt x="729" y="4283"/>
                  </a:cubicBezTo>
                  <a:cubicBezTo>
                    <a:pt x="575" y="4725"/>
                    <a:pt x="332" y="5078"/>
                    <a:pt x="1" y="5343"/>
                  </a:cubicBezTo>
                  <a:lnTo>
                    <a:pt x="354" y="5652"/>
                  </a:lnTo>
                  <a:cubicBezTo>
                    <a:pt x="597" y="5453"/>
                    <a:pt x="796" y="5210"/>
                    <a:pt x="972" y="4901"/>
                  </a:cubicBezTo>
                  <a:cubicBezTo>
                    <a:pt x="1149" y="4614"/>
                    <a:pt x="1281" y="4283"/>
                    <a:pt x="1370" y="3930"/>
                  </a:cubicBezTo>
                  <a:cubicBezTo>
                    <a:pt x="1458" y="3577"/>
                    <a:pt x="1524" y="3224"/>
                    <a:pt x="1524" y="2826"/>
                  </a:cubicBezTo>
                  <a:cubicBezTo>
                    <a:pt x="1524" y="2451"/>
                    <a:pt x="1458" y="2098"/>
                    <a:pt x="1370" y="1745"/>
                  </a:cubicBezTo>
                  <a:cubicBezTo>
                    <a:pt x="1281" y="1391"/>
                    <a:pt x="1149" y="1060"/>
                    <a:pt x="972" y="751"/>
                  </a:cubicBezTo>
                  <a:cubicBezTo>
                    <a:pt x="796" y="464"/>
                    <a:pt x="597" y="199"/>
                    <a:pt x="35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" name="Google Shape;466;p30"/>
            <p:cNvSpPr/>
            <p:nvPr/>
          </p:nvSpPr>
          <p:spPr>
            <a:xfrm>
              <a:off x="5535775" y="964750"/>
              <a:ext cx="212500" cy="211950"/>
            </a:xfrm>
            <a:custGeom>
              <a:rect b="b" l="l" r="r" t="t"/>
              <a:pathLst>
                <a:path extrusionOk="0" fill="none" h="8478" w="8500">
                  <a:moveTo>
                    <a:pt x="8499" y="4239"/>
                  </a:moveTo>
                  <a:cubicBezTo>
                    <a:pt x="8499" y="6579"/>
                    <a:pt x="6601" y="8478"/>
                    <a:pt x="4239" y="8478"/>
                  </a:cubicBezTo>
                  <a:cubicBezTo>
                    <a:pt x="1899" y="8478"/>
                    <a:pt x="0" y="6579"/>
                    <a:pt x="0" y="4239"/>
                  </a:cubicBezTo>
                  <a:cubicBezTo>
                    <a:pt x="0" y="1899"/>
                    <a:pt x="1899" y="0"/>
                    <a:pt x="4239" y="0"/>
                  </a:cubicBezTo>
                  <a:cubicBezTo>
                    <a:pt x="6601" y="0"/>
                    <a:pt x="8499" y="1899"/>
                    <a:pt x="8499" y="4239"/>
                  </a:cubicBezTo>
                  <a:close/>
                </a:path>
              </a:pathLst>
            </a:custGeom>
            <a:noFill/>
            <a:ln cap="flat" cmpd="sng" w="20425">
              <a:solidFill>
                <a:srgbClr val="3C8F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" name="Google Shape;467;p30"/>
            <p:cNvSpPr/>
            <p:nvPr/>
          </p:nvSpPr>
          <p:spPr>
            <a:xfrm>
              <a:off x="5456300" y="1176675"/>
              <a:ext cx="371450" cy="185475"/>
            </a:xfrm>
            <a:custGeom>
              <a:rect b="b" l="l" r="r" t="t"/>
              <a:pathLst>
                <a:path extrusionOk="0" fill="none" h="7419" w="14858">
                  <a:moveTo>
                    <a:pt x="0" y="7418"/>
                  </a:moveTo>
                  <a:cubicBezTo>
                    <a:pt x="0" y="3312"/>
                    <a:pt x="3334" y="1"/>
                    <a:pt x="7418" y="1"/>
                  </a:cubicBezTo>
                  <a:cubicBezTo>
                    <a:pt x="11524" y="1"/>
                    <a:pt x="14857" y="3312"/>
                    <a:pt x="14857" y="7418"/>
                  </a:cubicBezTo>
                </a:path>
              </a:pathLst>
            </a:custGeom>
            <a:noFill/>
            <a:ln cap="flat" cmpd="sng" w="20425">
              <a:solidFill>
                <a:srgbClr val="3C8F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" name="Google Shape;468;p30"/>
            <p:cNvSpPr/>
            <p:nvPr/>
          </p:nvSpPr>
          <p:spPr>
            <a:xfrm>
              <a:off x="5951350" y="1009975"/>
              <a:ext cx="1214750" cy="512800"/>
            </a:xfrm>
            <a:custGeom>
              <a:rect b="b" l="l" r="r" t="t"/>
              <a:pathLst>
                <a:path extrusionOk="0" h="20512" w="48590">
                  <a:moveTo>
                    <a:pt x="31830" y="0"/>
                  </a:moveTo>
                  <a:cubicBezTo>
                    <a:pt x="30394" y="0"/>
                    <a:pt x="28505" y="202"/>
                    <a:pt x="27069" y="202"/>
                  </a:cubicBezTo>
                  <a:cubicBezTo>
                    <a:pt x="27001" y="202"/>
                    <a:pt x="26933" y="201"/>
                    <a:pt x="26867" y="200"/>
                  </a:cubicBezTo>
                  <a:cubicBezTo>
                    <a:pt x="25321" y="178"/>
                    <a:pt x="23599" y="156"/>
                    <a:pt x="22032" y="156"/>
                  </a:cubicBezTo>
                  <a:cubicBezTo>
                    <a:pt x="20509" y="156"/>
                    <a:pt x="18986" y="399"/>
                    <a:pt x="17484" y="421"/>
                  </a:cubicBezTo>
                  <a:cubicBezTo>
                    <a:pt x="16094" y="421"/>
                    <a:pt x="14526" y="399"/>
                    <a:pt x="13158" y="399"/>
                  </a:cubicBezTo>
                  <a:cubicBezTo>
                    <a:pt x="12927" y="402"/>
                    <a:pt x="12682" y="403"/>
                    <a:pt x="12427" y="403"/>
                  </a:cubicBezTo>
                  <a:cubicBezTo>
                    <a:pt x="12226" y="403"/>
                    <a:pt x="12019" y="403"/>
                    <a:pt x="11808" y="403"/>
                  </a:cubicBezTo>
                  <a:cubicBezTo>
                    <a:pt x="10571" y="403"/>
                    <a:pt x="9203" y="419"/>
                    <a:pt x="8168" y="642"/>
                  </a:cubicBezTo>
                  <a:cubicBezTo>
                    <a:pt x="7928" y="690"/>
                    <a:pt x="7659" y="710"/>
                    <a:pt x="7370" y="710"/>
                  </a:cubicBezTo>
                  <a:cubicBezTo>
                    <a:pt x="5801" y="710"/>
                    <a:pt x="3649" y="112"/>
                    <a:pt x="2362" y="112"/>
                  </a:cubicBezTo>
                  <a:cubicBezTo>
                    <a:pt x="839" y="112"/>
                    <a:pt x="552" y="1657"/>
                    <a:pt x="508" y="2894"/>
                  </a:cubicBezTo>
                  <a:cubicBezTo>
                    <a:pt x="464" y="4505"/>
                    <a:pt x="0" y="6558"/>
                    <a:pt x="0" y="7728"/>
                  </a:cubicBezTo>
                  <a:cubicBezTo>
                    <a:pt x="0" y="9207"/>
                    <a:pt x="464" y="10664"/>
                    <a:pt x="398" y="12143"/>
                  </a:cubicBezTo>
                  <a:cubicBezTo>
                    <a:pt x="354" y="13667"/>
                    <a:pt x="486" y="15366"/>
                    <a:pt x="486" y="16890"/>
                  </a:cubicBezTo>
                  <a:cubicBezTo>
                    <a:pt x="552" y="18403"/>
                    <a:pt x="1881" y="20025"/>
                    <a:pt x="3197" y="20025"/>
                  </a:cubicBezTo>
                  <a:cubicBezTo>
                    <a:pt x="3206" y="20025"/>
                    <a:pt x="3215" y="20025"/>
                    <a:pt x="3223" y="20024"/>
                  </a:cubicBezTo>
                  <a:cubicBezTo>
                    <a:pt x="4813" y="19980"/>
                    <a:pt x="6469" y="19804"/>
                    <a:pt x="7948" y="19693"/>
                  </a:cubicBezTo>
                  <a:cubicBezTo>
                    <a:pt x="9163" y="19608"/>
                    <a:pt x="10312" y="19575"/>
                    <a:pt x="11497" y="19575"/>
                  </a:cubicBezTo>
                  <a:cubicBezTo>
                    <a:pt x="11841" y="19575"/>
                    <a:pt x="12187" y="19578"/>
                    <a:pt x="12539" y="19583"/>
                  </a:cubicBezTo>
                  <a:cubicBezTo>
                    <a:pt x="14107" y="19627"/>
                    <a:pt x="15718" y="20201"/>
                    <a:pt x="17286" y="20245"/>
                  </a:cubicBezTo>
                  <a:cubicBezTo>
                    <a:pt x="18986" y="20289"/>
                    <a:pt x="20641" y="20311"/>
                    <a:pt x="22341" y="20334"/>
                  </a:cubicBezTo>
                  <a:cubicBezTo>
                    <a:pt x="22510" y="20336"/>
                    <a:pt x="22674" y="20337"/>
                    <a:pt x="22833" y="20337"/>
                  </a:cubicBezTo>
                  <a:cubicBezTo>
                    <a:pt x="23778" y="20337"/>
                    <a:pt x="24566" y="20299"/>
                    <a:pt x="25474" y="20299"/>
                  </a:cubicBezTo>
                  <a:cubicBezTo>
                    <a:pt x="25748" y="20299"/>
                    <a:pt x="26033" y="20302"/>
                    <a:pt x="26337" y="20311"/>
                  </a:cubicBezTo>
                  <a:cubicBezTo>
                    <a:pt x="27794" y="20334"/>
                    <a:pt x="29560" y="20378"/>
                    <a:pt x="31017" y="20400"/>
                  </a:cubicBezTo>
                  <a:cubicBezTo>
                    <a:pt x="32673" y="20444"/>
                    <a:pt x="34615" y="20488"/>
                    <a:pt x="36271" y="20510"/>
                  </a:cubicBezTo>
                  <a:cubicBezTo>
                    <a:pt x="36327" y="20511"/>
                    <a:pt x="36382" y="20511"/>
                    <a:pt x="36437" y="20511"/>
                  </a:cubicBezTo>
                  <a:cubicBezTo>
                    <a:pt x="37808" y="20511"/>
                    <a:pt x="38951" y="20266"/>
                    <a:pt x="40322" y="20266"/>
                  </a:cubicBezTo>
                  <a:cubicBezTo>
                    <a:pt x="40377" y="20266"/>
                    <a:pt x="40432" y="20266"/>
                    <a:pt x="40488" y="20267"/>
                  </a:cubicBezTo>
                  <a:cubicBezTo>
                    <a:pt x="41527" y="20297"/>
                    <a:pt x="42697" y="20477"/>
                    <a:pt x="43815" y="20477"/>
                  </a:cubicBezTo>
                  <a:cubicBezTo>
                    <a:pt x="44359" y="20477"/>
                    <a:pt x="44890" y="20434"/>
                    <a:pt x="45388" y="20311"/>
                  </a:cubicBezTo>
                  <a:cubicBezTo>
                    <a:pt x="46713" y="20245"/>
                    <a:pt x="47176" y="18369"/>
                    <a:pt x="47552" y="17331"/>
                  </a:cubicBezTo>
                  <a:cubicBezTo>
                    <a:pt x="48126" y="15764"/>
                    <a:pt x="48589" y="13578"/>
                    <a:pt x="48589" y="12386"/>
                  </a:cubicBezTo>
                  <a:cubicBezTo>
                    <a:pt x="48589" y="10708"/>
                    <a:pt x="48347" y="9207"/>
                    <a:pt x="48347" y="7530"/>
                  </a:cubicBezTo>
                  <a:cubicBezTo>
                    <a:pt x="48347" y="5984"/>
                    <a:pt x="48391" y="4814"/>
                    <a:pt x="48347" y="3247"/>
                  </a:cubicBezTo>
                  <a:cubicBezTo>
                    <a:pt x="48347" y="1679"/>
                    <a:pt x="46845" y="576"/>
                    <a:pt x="45587" y="487"/>
                  </a:cubicBezTo>
                  <a:cubicBezTo>
                    <a:pt x="44042" y="377"/>
                    <a:pt x="42386" y="200"/>
                    <a:pt x="40951" y="156"/>
                  </a:cubicBezTo>
                  <a:cubicBezTo>
                    <a:pt x="40505" y="143"/>
                    <a:pt x="40047" y="140"/>
                    <a:pt x="39584" y="140"/>
                  </a:cubicBezTo>
                  <a:cubicBezTo>
                    <a:pt x="39094" y="140"/>
                    <a:pt x="38597" y="143"/>
                    <a:pt x="38102" y="143"/>
                  </a:cubicBezTo>
                  <a:cubicBezTo>
                    <a:pt x="37492" y="143"/>
                    <a:pt x="36884" y="138"/>
                    <a:pt x="36293" y="112"/>
                  </a:cubicBezTo>
                  <a:cubicBezTo>
                    <a:pt x="34924" y="68"/>
                    <a:pt x="33401" y="2"/>
                    <a:pt x="32032" y="2"/>
                  </a:cubicBezTo>
                  <a:cubicBezTo>
                    <a:pt x="31966" y="1"/>
                    <a:pt x="31899" y="0"/>
                    <a:pt x="31830" y="0"/>
                  </a:cubicBezTo>
                  <a:close/>
                </a:path>
              </a:pathLst>
            </a:custGeom>
            <a:solidFill>
              <a:srgbClr val="E5E5E5"/>
            </a:solidFill>
            <a:ln cap="flat" cmpd="sng" w="20975">
              <a:solidFill>
                <a:srgbClr val="3C8F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" name="Google Shape;469;p30"/>
            <p:cNvSpPr/>
            <p:nvPr/>
          </p:nvSpPr>
          <p:spPr>
            <a:xfrm>
              <a:off x="6103125" y="1102725"/>
              <a:ext cx="90525" cy="115375"/>
            </a:xfrm>
            <a:custGeom>
              <a:rect b="b" l="l" r="r" t="t"/>
              <a:pathLst>
                <a:path extrusionOk="0" h="4615" w="3621">
                  <a:moveTo>
                    <a:pt x="0" y="0"/>
                  </a:moveTo>
                  <a:lnTo>
                    <a:pt x="0" y="4614"/>
                  </a:lnTo>
                  <a:lnTo>
                    <a:pt x="618" y="4614"/>
                  </a:lnTo>
                  <a:lnTo>
                    <a:pt x="618" y="1193"/>
                  </a:lnTo>
                  <a:lnTo>
                    <a:pt x="3179" y="4614"/>
                  </a:lnTo>
                  <a:lnTo>
                    <a:pt x="3621" y="4614"/>
                  </a:lnTo>
                  <a:lnTo>
                    <a:pt x="3621" y="0"/>
                  </a:lnTo>
                  <a:lnTo>
                    <a:pt x="2980" y="0"/>
                  </a:lnTo>
                  <a:lnTo>
                    <a:pt x="2980" y="3392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" name="Google Shape;470;p30"/>
            <p:cNvSpPr/>
            <p:nvPr/>
          </p:nvSpPr>
          <p:spPr>
            <a:xfrm>
              <a:off x="6212950" y="1137500"/>
              <a:ext cx="79500" cy="82250"/>
            </a:xfrm>
            <a:custGeom>
              <a:rect b="b" l="l" r="r" t="t"/>
              <a:pathLst>
                <a:path extrusionOk="0" h="3290" w="3180">
                  <a:moveTo>
                    <a:pt x="1634" y="574"/>
                  </a:moveTo>
                  <a:cubicBezTo>
                    <a:pt x="1833" y="574"/>
                    <a:pt x="2009" y="618"/>
                    <a:pt x="2142" y="707"/>
                  </a:cubicBezTo>
                  <a:cubicBezTo>
                    <a:pt x="2296" y="795"/>
                    <a:pt x="2407" y="927"/>
                    <a:pt x="2495" y="1082"/>
                  </a:cubicBezTo>
                  <a:cubicBezTo>
                    <a:pt x="2583" y="1236"/>
                    <a:pt x="2627" y="1435"/>
                    <a:pt x="2627" y="1656"/>
                  </a:cubicBezTo>
                  <a:cubicBezTo>
                    <a:pt x="2627" y="1965"/>
                    <a:pt x="2539" y="2208"/>
                    <a:pt x="2340" y="2429"/>
                  </a:cubicBezTo>
                  <a:cubicBezTo>
                    <a:pt x="2164" y="2627"/>
                    <a:pt x="1921" y="2716"/>
                    <a:pt x="1634" y="2716"/>
                  </a:cubicBezTo>
                  <a:cubicBezTo>
                    <a:pt x="1435" y="2716"/>
                    <a:pt x="1259" y="2671"/>
                    <a:pt x="1104" y="2583"/>
                  </a:cubicBezTo>
                  <a:cubicBezTo>
                    <a:pt x="950" y="2495"/>
                    <a:pt x="839" y="2362"/>
                    <a:pt x="751" y="2208"/>
                  </a:cubicBezTo>
                  <a:cubicBezTo>
                    <a:pt x="663" y="2031"/>
                    <a:pt x="618" y="1855"/>
                    <a:pt x="618" y="1634"/>
                  </a:cubicBezTo>
                  <a:cubicBezTo>
                    <a:pt x="618" y="1435"/>
                    <a:pt x="663" y="1258"/>
                    <a:pt x="751" y="1082"/>
                  </a:cubicBezTo>
                  <a:cubicBezTo>
                    <a:pt x="839" y="927"/>
                    <a:pt x="950" y="795"/>
                    <a:pt x="1104" y="707"/>
                  </a:cubicBezTo>
                  <a:cubicBezTo>
                    <a:pt x="1259" y="618"/>
                    <a:pt x="1435" y="574"/>
                    <a:pt x="1634" y="574"/>
                  </a:cubicBezTo>
                  <a:close/>
                  <a:moveTo>
                    <a:pt x="1546" y="0"/>
                  </a:moveTo>
                  <a:cubicBezTo>
                    <a:pt x="1237" y="0"/>
                    <a:pt x="972" y="66"/>
                    <a:pt x="751" y="221"/>
                  </a:cubicBezTo>
                  <a:cubicBezTo>
                    <a:pt x="508" y="375"/>
                    <a:pt x="331" y="574"/>
                    <a:pt x="199" y="817"/>
                  </a:cubicBezTo>
                  <a:cubicBezTo>
                    <a:pt x="67" y="1060"/>
                    <a:pt x="0" y="1347"/>
                    <a:pt x="0" y="1656"/>
                  </a:cubicBezTo>
                  <a:cubicBezTo>
                    <a:pt x="0" y="1965"/>
                    <a:pt x="67" y="2230"/>
                    <a:pt x="199" y="2473"/>
                  </a:cubicBezTo>
                  <a:cubicBezTo>
                    <a:pt x="331" y="2738"/>
                    <a:pt x="530" y="2914"/>
                    <a:pt x="751" y="3069"/>
                  </a:cubicBezTo>
                  <a:cubicBezTo>
                    <a:pt x="994" y="3201"/>
                    <a:pt x="1259" y="3289"/>
                    <a:pt x="1546" y="3289"/>
                  </a:cubicBezTo>
                  <a:cubicBezTo>
                    <a:pt x="1788" y="3289"/>
                    <a:pt x="1987" y="3223"/>
                    <a:pt x="2186" y="3135"/>
                  </a:cubicBezTo>
                  <a:cubicBezTo>
                    <a:pt x="2340" y="3039"/>
                    <a:pt x="2477" y="2925"/>
                    <a:pt x="2583" y="2781"/>
                  </a:cubicBezTo>
                  <a:lnTo>
                    <a:pt x="2583" y="2781"/>
                  </a:lnTo>
                  <a:lnTo>
                    <a:pt x="2583" y="3223"/>
                  </a:lnTo>
                  <a:lnTo>
                    <a:pt x="3179" y="3223"/>
                  </a:lnTo>
                  <a:lnTo>
                    <a:pt x="3179" y="66"/>
                  </a:lnTo>
                  <a:lnTo>
                    <a:pt x="2583" y="66"/>
                  </a:lnTo>
                  <a:lnTo>
                    <a:pt x="2583" y="508"/>
                  </a:lnTo>
                  <a:lnTo>
                    <a:pt x="2583" y="508"/>
                  </a:lnTo>
                  <a:cubicBezTo>
                    <a:pt x="2477" y="359"/>
                    <a:pt x="2337" y="232"/>
                    <a:pt x="2164" y="155"/>
                  </a:cubicBezTo>
                  <a:cubicBezTo>
                    <a:pt x="1987" y="44"/>
                    <a:pt x="1766" y="0"/>
                    <a:pt x="15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" name="Google Shape;471;p30"/>
            <p:cNvSpPr/>
            <p:nvPr/>
          </p:nvSpPr>
          <p:spPr>
            <a:xfrm>
              <a:off x="6309525" y="1137500"/>
              <a:ext cx="79500" cy="82250"/>
            </a:xfrm>
            <a:custGeom>
              <a:rect b="b" l="l" r="r" t="t"/>
              <a:pathLst>
                <a:path extrusionOk="0" h="3290" w="3180">
                  <a:moveTo>
                    <a:pt x="1612" y="574"/>
                  </a:moveTo>
                  <a:cubicBezTo>
                    <a:pt x="1811" y="574"/>
                    <a:pt x="1987" y="618"/>
                    <a:pt x="2142" y="707"/>
                  </a:cubicBezTo>
                  <a:cubicBezTo>
                    <a:pt x="2296" y="795"/>
                    <a:pt x="2407" y="927"/>
                    <a:pt x="2495" y="1082"/>
                  </a:cubicBezTo>
                  <a:cubicBezTo>
                    <a:pt x="2561" y="1236"/>
                    <a:pt x="2606" y="1435"/>
                    <a:pt x="2606" y="1656"/>
                  </a:cubicBezTo>
                  <a:cubicBezTo>
                    <a:pt x="2606" y="1965"/>
                    <a:pt x="2517" y="2208"/>
                    <a:pt x="2341" y="2429"/>
                  </a:cubicBezTo>
                  <a:cubicBezTo>
                    <a:pt x="2164" y="2627"/>
                    <a:pt x="1921" y="2716"/>
                    <a:pt x="1634" y="2716"/>
                  </a:cubicBezTo>
                  <a:cubicBezTo>
                    <a:pt x="1436" y="2716"/>
                    <a:pt x="1259" y="2671"/>
                    <a:pt x="1104" y="2583"/>
                  </a:cubicBezTo>
                  <a:cubicBezTo>
                    <a:pt x="950" y="2495"/>
                    <a:pt x="817" y="2362"/>
                    <a:pt x="729" y="2208"/>
                  </a:cubicBezTo>
                  <a:cubicBezTo>
                    <a:pt x="641" y="2031"/>
                    <a:pt x="597" y="1855"/>
                    <a:pt x="597" y="1634"/>
                  </a:cubicBezTo>
                  <a:cubicBezTo>
                    <a:pt x="597" y="1435"/>
                    <a:pt x="641" y="1258"/>
                    <a:pt x="729" y="1082"/>
                  </a:cubicBezTo>
                  <a:cubicBezTo>
                    <a:pt x="817" y="927"/>
                    <a:pt x="950" y="795"/>
                    <a:pt x="1082" y="707"/>
                  </a:cubicBezTo>
                  <a:cubicBezTo>
                    <a:pt x="1237" y="618"/>
                    <a:pt x="1413" y="574"/>
                    <a:pt x="1612" y="574"/>
                  </a:cubicBezTo>
                  <a:close/>
                  <a:moveTo>
                    <a:pt x="1524" y="0"/>
                  </a:moveTo>
                  <a:cubicBezTo>
                    <a:pt x="1237" y="0"/>
                    <a:pt x="972" y="66"/>
                    <a:pt x="729" y="221"/>
                  </a:cubicBezTo>
                  <a:cubicBezTo>
                    <a:pt x="508" y="375"/>
                    <a:pt x="332" y="574"/>
                    <a:pt x="199" y="817"/>
                  </a:cubicBezTo>
                  <a:cubicBezTo>
                    <a:pt x="67" y="1060"/>
                    <a:pt x="1" y="1347"/>
                    <a:pt x="1" y="1656"/>
                  </a:cubicBezTo>
                  <a:cubicBezTo>
                    <a:pt x="1" y="1965"/>
                    <a:pt x="67" y="2230"/>
                    <a:pt x="199" y="2473"/>
                  </a:cubicBezTo>
                  <a:cubicBezTo>
                    <a:pt x="332" y="2738"/>
                    <a:pt x="508" y="2914"/>
                    <a:pt x="751" y="3069"/>
                  </a:cubicBezTo>
                  <a:cubicBezTo>
                    <a:pt x="972" y="3201"/>
                    <a:pt x="1237" y="3289"/>
                    <a:pt x="1524" y="3289"/>
                  </a:cubicBezTo>
                  <a:cubicBezTo>
                    <a:pt x="1767" y="3289"/>
                    <a:pt x="1987" y="3223"/>
                    <a:pt x="2164" y="3135"/>
                  </a:cubicBezTo>
                  <a:cubicBezTo>
                    <a:pt x="2338" y="3039"/>
                    <a:pt x="2477" y="2925"/>
                    <a:pt x="2583" y="2781"/>
                  </a:cubicBezTo>
                  <a:lnTo>
                    <a:pt x="2583" y="2781"/>
                  </a:lnTo>
                  <a:lnTo>
                    <a:pt x="2583" y="3223"/>
                  </a:lnTo>
                  <a:lnTo>
                    <a:pt x="3180" y="3223"/>
                  </a:lnTo>
                  <a:lnTo>
                    <a:pt x="3180" y="66"/>
                  </a:lnTo>
                  <a:lnTo>
                    <a:pt x="2583" y="66"/>
                  </a:lnTo>
                  <a:lnTo>
                    <a:pt x="2583" y="516"/>
                  </a:lnTo>
                  <a:lnTo>
                    <a:pt x="2583" y="516"/>
                  </a:lnTo>
                  <a:cubicBezTo>
                    <a:pt x="2465" y="364"/>
                    <a:pt x="2341" y="233"/>
                    <a:pt x="2164" y="155"/>
                  </a:cubicBezTo>
                  <a:cubicBezTo>
                    <a:pt x="1987" y="44"/>
                    <a:pt x="1767" y="0"/>
                    <a:pt x="15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30"/>
            <p:cNvSpPr/>
            <p:nvPr/>
          </p:nvSpPr>
          <p:spPr>
            <a:xfrm>
              <a:off x="6405000" y="1102725"/>
              <a:ext cx="103225" cy="115375"/>
            </a:xfrm>
            <a:custGeom>
              <a:rect b="b" l="l" r="r" t="t"/>
              <a:pathLst>
                <a:path extrusionOk="0" h="4615" w="4129">
                  <a:moveTo>
                    <a:pt x="1" y="0"/>
                  </a:moveTo>
                  <a:lnTo>
                    <a:pt x="1833" y="4614"/>
                  </a:lnTo>
                  <a:lnTo>
                    <a:pt x="2275" y="4614"/>
                  </a:lnTo>
                  <a:lnTo>
                    <a:pt x="4129" y="0"/>
                  </a:lnTo>
                  <a:lnTo>
                    <a:pt x="3467" y="0"/>
                  </a:lnTo>
                  <a:lnTo>
                    <a:pt x="2065" y="3596"/>
                  </a:lnTo>
                  <a:lnTo>
                    <a:pt x="6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" name="Google Shape;473;p30"/>
            <p:cNvSpPr/>
            <p:nvPr/>
          </p:nvSpPr>
          <p:spPr>
            <a:xfrm>
              <a:off x="6526975" y="1102725"/>
              <a:ext cx="86125" cy="115375"/>
            </a:xfrm>
            <a:custGeom>
              <a:rect b="b" l="l" r="r" t="t"/>
              <a:pathLst>
                <a:path extrusionOk="0" h="4615" w="3445">
                  <a:moveTo>
                    <a:pt x="1678" y="552"/>
                  </a:moveTo>
                  <a:cubicBezTo>
                    <a:pt x="1943" y="552"/>
                    <a:pt x="2142" y="619"/>
                    <a:pt x="2296" y="773"/>
                  </a:cubicBezTo>
                  <a:cubicBezTo>
                    <a:pt x="2429" y="928"/>
                    <a:pt x="2517" y="1104"/>
                    <a:pt x="2517" y="1325"/>
                  </a:cubicBezTo>
                  <a:cubicBezTo>
                    <a:pt x="2517" y="1546"/>
                    <a:pt x="2429" y="1744"/>
                    <a:pt x="2296" y="1877"/>
                  </a:cubicBezTo>
                  <a:cubicBezTo>
                    <a:pt x="2142" y="2009"/>
                    <a:pt x="1943" y="2076"/>
                    <a:pt x="1678" y="2076"/>
                  </a:cubicBezTo>
                  <a:lnTo>
                    <a:pt x="641" y="2076"/>
                  </a:lnTo>
                  <a:lnTo>
                    <a:pt x="641" y="552"/>
                  </a:lnTo>
                  <a:close/>
                  <a:moveTo>
                    <a:pt x="0" y="0"/>
                  </a:moveTo>
                  <a:lnTo>
                    <a:pt x="0" y="4614"/>
                  </a:lnTo>
                  <a:lnTo>
                    <a:pt x="641" y="4614"/>
                  </a:lnTo>
                  <a:lnTo>
                    <a:pt x="641" y="2605"/>
                  </a:lnTo>
                  <a:lnTo>
                    <a:pt x="1047" y="2605"/>
                  </a:lnTo>
                  <a:lnTo>
                    <a:pt x="2650" y="4614"/>
                  </a:lnTo>
                  <a:lnTo>
                    <a:pt x="3444" y="4614"/>
                  </a:lnTo>
                  <a:lnTo>
                    <a:pt x="1785" y="2604"/>
                  </a:lnTo>
                  <a:lnTo>
                    <a:pt x="1785" y="2604"/>
                  </a:lnTo>
                  <a:cubicBezTo>
                    <a:pt x="2039" y="2596"/>
                    <a:pt x="2272" y="2550"/>
                    <a:pt x="2451" y="2451"/>
                  </a:cubicBezTo>
                  <a:cubicBezTo>
                    <a:pt x="2672" y="2340"/>
                    <a:pt x="2848" y="2186"/>
                    <a:pt x="2959" y="1987"/>
                  </a:cubicBezTo>
                  <a:cubicBezTo>
                    <a:pt x="3069" y="1789"/>
                    <a:pt x="3135" y="1568"/>
                    <a:pt x="3135" y="1303"/>
                  </a:cubicBezTo>
                  <a:cubicBezTo>
                    <a:pt x="3135" y="1060"/>
                    <a:pt x="3069" y="839"/>
                    <a:pt x="2959" y="641"/>
                  </a:cubicBezTo>
                  <a:cubicBezTo>
                    <a:pt x="2848" y="442"/>
                    <a:pt x="2672" y="287"/>
                    <a:pt x="2451" y="177"/>
                  </a:cubicBezTo>
                  <a:cubicBezTo>
                    <a:pt x="2252" y="67"/>
                    <a:pt x="1987" y="0"/>
                    <a:pt x="17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" name="Google Shape;474;p30"/>
            <p:cNvSpPr/>
            <p:nvPr/>
          </p:nvSpPr>
          <p:spPr>
            <a:xfrm>
              <a:off x="6629075" y="1102725"/>
              <a:ext cx="76750" cy="115375"/>
            </a:xfrm>
            <a:custGeom>
              <a:rect b="b" l="l" r="r" t="t"/>
              <a:pathLst>
                <a:path extrusionOk="0" h="4615" w="3070">
                  <a:moveTo>
                    <a:pt x="1" y="0"/>
                  </a:moveTo>
                  <a:lnTo>
                    <a:pt x="1" y="4614"/>
                  </a:lnTo>
                  <a:lnTo>
                    <a:pt x="3069" y="4614"/>
                  </a:lnTo>
                  <a:lnTo>
                    <a:pt x="3069" y="4040"/>
                  </a:lnTo>
                  <a:lnTo>
                    <a:pt x="619" y="4040"/>
                  </a:lnTo>
                  <a:lnTo>
                    <a:pt x="619" y="2517"/>
                  </a:lnTo>
                  <a:lnTo>
                    <a:pt x="2848" y="2517"/>
                  </a:lnTo>
                  <a:lnTo>
                    <a:pt x="2848" y="1987"/>
                  </a:lnTo>
                  <a:lnTo>
                    <a:pt x="619" y="1987"/>
                  </a:lnTo>
                  <a:lnTo>
                    <a:pt x="619" y="574"/>
                  </a:lnTo>
                  <a:lnTo>
                    <a:pt x="3025" y="574"/>
                  </a:lnTo>
                  <a:lnTo>
                    <a:pt x="30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" name="Google Shape;475;p30"/>
            <p:cNvSpPr/>
            <p:nvPr/>
          </p:nvSpPr>
          <p:spPr>
            <a:xfrm>
              <a:off x="6427075" y="1265525"/>
              <a:ext cx="207000" cy="207000"/>
            </a:xfrm>
            <a:custGeom>
              <a:rect b="b" l="l" r="r" t="t"/>
              <a:pathLst>
                <a:path extrusionOk="0" h="8280" w="8280">
                  <a:moveTo>
                    <a:pt x="4151" y="1"/>
                  </a:moveTo>
                  <a:cubicBezTo>
                    <a:pt x="1855" y="1"/>
                    <a:pt x="1" y="1855"/>
                    <a:pt x="1" y="4151"/>
                  </a:cubicBezTo>
                  <a:cubicBezTo>
                    <a:pt x="1" y="6425"/>
                    <a:pt x="1855" y="8279"/>
                    <a:pt x="4151" y="8279"/>
                  </a:cubicBezTo>
                  <a:cubicBezTo>
                    <a:pt x="6425" y="8279"/>
                    <a:pt x="8279" y="6425"/>
                    <a:pt x="8279" y="4151"/>
                  </a:cubicBezTo>
                  <a:cubicBezTo>
                    <a:pt x="8279" y="1855"/>
                    <a:pt x="6425" y="1"/>
                    <a:pt x="4151" y="1"/>
                  </a:cubicBezTo>
                  <a:close/>
                </a:path>
              </a:pathLst>
            </a:custGeom>
            <a:solidFill>
              <a:srgbClr val="3C8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" name="Google Shape;476;p30"/>
            <p:cNvSpPr/>
            <p:nvPr/>
          </p:nvSpPr>
          <p:spPr>
            <a:xfrm>
              <a:off x="6658325" y="1265525"/>
              <a:ext cx="206975" cy="207000"/>
            </a:xfrm>
            <a:custGeom>
              <a:rect b="b" l="l" r="r" t="t"/>
              <a:pathLst>
                <a:path extrusionOk="0" h="8280" w="8279">
                  <a:moveTo>
                    <a:pt x="4151" y="1"/>
                  </a:moveTo>
                  <a:cubicBezTo>
                    <a:pt x="1855" y="1"/>
                    <a:pt x="1" y="1855"/>
                    <a:pt x="1" y="4151"/>
                  </a:cubicBezTo>
                  <a:cubicBezTo>
                    <a:pt x="1" y="6425"/>
                    <a:pt x="1855" y="8279"/>
                    <a:pt x="4151" y="8279"/>
                  </a:cubicBezTo>
                  <a:cubicBezTo>
                    <a:pt x="6425" y="8279"/>
                    <a:pt x="8279" y="6425"/>
                    <a:pt x="8279" y="4151"/>
                  </a:cubicBezTo>
                  <a:cubicBezTo>
                    <a:pt x="8279" y="1855"/>
                    <a:pt x="6425" y="1"/>
                    <a:pt x="4151" y="1"/>
                  </a:cubicBezTo>
                  <a:close/>
                </a:path>
              </a:pathLst>
            </a:custGeom>
            <a:solidFill>
              <a:srgbClr val="3C8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" name="Google Shape;477;p30"/>
            <p:cNvSpPr/>
            <p:nvPr/>
          </p:nvSpPr>
          <p:spPr>
            <a:xfrm>
              <a:off x="6889575" y="1265525"/>
              <a:ext cx="206975" cy="207000"/>
            </a:xfrm>
            <a:custGeom>
              <a:rect b="b" l="l" r="r" t="t"/>
              <a:pathLst>
                <a:path extrusionOk="0" h="8280" w="8279">
                  <a:moveTo>
                    <a:pt x="4151" y="1"/>
                  </a:moveTo>
                  <a:cubicBezTo>
                    <a:pt x="1855" y="1"/>
                    <a:pt x="0" y="1855"/>
                    <a:pt x="0" y="4151"/>
                  </a:cubicBezTo>
                  <a:cubicBezTo>
                    <a:pt x="0" y="6425"/>
                    <a:pt x="1855" y="8279"/>
                    <a:pt x="4151" y="8279"/>
                  </a:cubicBezTo>
                  <a:cubicBezTo>
                    <a:pt x="6424" y="8279"/>
                    <a:pt x="8279" y="6425"/>
                    <a:pt x="8279" y="4151"/>
                  </a:cubicBezTo>
                  <a:cubicBezTo>
                    <a:pt x="8279" y="1855"/>
                    <a:pt x="6424" y="1"/>
                    <a:pt x="4151" y="1"/>
                  </a:cubicBezTo>
                  <a:close/>
                </a:path>
              </a:pathLst>
            </a:custGeom>
            <a:solidFill>
              <a:srgbClr val="3C8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" name="Google Shape;478;p30"/>
            <p:cNvSpPr/>
            <p:nvPr/>
          </p:nvSpPr>
          <p:spPr>
            <a:xfrm>
              <a:off x="3458975" y="1628675"/>
              <a:ext cx="18800" cy="59625"/>
            </a:xfrm>
            <a:custGeom>
              <a:rect b="b" l="l" r="r" t="t"/>
              <a:pathLst>
                <a:path extrusionOk="0" h="2385" w="752">
                  <a:moveTo>
                    <a:pt x="442" y="1"/>
                  </a:moveTo>
                  <a:lnTo>
                    <a:pt x="442" y="1391"/>
                  </a:lnTo>
                  <a:lnTo>
                    <a:pt x="442" y="1414"/>
                  </a:lnTo>
                  <a:cubicBezTo>
                    <a:pt x="442" y="1811"/>
                    <a:pt x="398" y="1943"/>
                    <a:pt x="332" y="2032"/>
                  </a:cubicBezTo>
                  <a:cubicBezTo>
                    <a:pt x="222" y="2120"/>
                    <a:pt x="111" y="2164"/>
                    <a:pt x="1" y="2164"/>
                  </a:cubicBezTo>
                  <a:lnTo>
                    <a:pt x="23" y="2385"/>
                  </a:lnTo>
                  <a:cubicBezTo>
                    <a:pt x="222" y="2385"/>
                    <a:pt x="398" y="2319"/>
                    <a:pt x="553" y="2186"/>
                  </a:cubicBezTo>
                  <a:cubicBezTo>
                    <a:pt x="619" y="2098"/>
                    <a:pt x="685" y="1987"/>
                    <a:pt x="707" y="1877"/>
                  </a:cubicBezTo>
                  <a:cubicBezTo>
                    <a:pt x="751" y="1767"/>
                    <a:pt x="751" y="1634"/>
                    <a:pt x="751" y="1524"/>
                  </a:cubicBezTo>
                  <a:lnTo>
                    <a:pt x="751" y="1"/>
                  </a:lnTo>
                  <a:close/>
                </a:path>
              </a:pathLst>
            </a:custGeom>
            <a:solidFill>
              <a:srgbClr val="4E4E4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" name="Google Shape;479;p30"/>
            <p:cNvSpPr/>
            <p:nvPr/>
          </p:nvSpPr>
          <p:spPr>
            <a:xfrm>
              <a:off x="3491550" y="1628675"/>
              <a:ext cx="35350" cy="43075"/>
            </a:xfrm>
            <a:custGeom>
              <a:rect b="b" l="l" r="r" t="t"/>
              <a:pathLst>
                <a:path extrusionOk="0" h="1723" w="1414">
                  <a:moveTo>
                    <a:pt x="1104" y="1"/>
                  </a:moveTo>
                  <a:lnTo>
                    <a:pt x="1104" y="1038"/>
                  </a:lnTo>
                  <a:cubicBezTo>
                    <a:pt x="1104" y="1082"/>
                    <a:pt x="1104" y="1149"/>
                    <a:pt x="1082" y="1193"/>
                  </a:cubicBezTo>
                  <a:cubicBezTo>
                    <a:pt x="1060" y="1237"/>
                    <a:pt x="1016" y="1303"/>
                    <a:pt x="994" y="1325"/>
                  </a:cubicBezTo>
                  <a:cubicBezTo>
                    <a:pt x="949" y="1369"/>
                    <a:pt x="905" y="1414"/>
                    <a:pt x="839" y="1436"/>
                  </a:cubicBezTo>
                  <a:cubicBezTo>
                    <a:pt x="795" y="1458"/>
                    <a:pt x="729" y="1458"/>
                    <a:pt x="685" y="1458"/>
                  </a:cubicBezTo>
                  <a:cubicBezTo>
                    <a:pt x="398" y="1458"/>
                    <a:pt x="309" y="1237"/>
                    <a:pt x="309" y="928"/>
                  </a:cubicBezTo>
                  <a:lnTo>
                    <a:pt x="309" y="23"/>
                  </a:lnTo>
                  <a:lnTo>
                    <a:pt x="0" y="23"/>
                  </a:lnTo>
                  <a:lnTo>
                    <a:pt x="0" y="994"/>
                  </a:lnTo>
                  <a:cubicBezTo>
                    <a:pt x="0" y="1568"/>
                    <a:pt x="309" y="1723"/>
                    <a:pt x="574" y="1723"/>
                  </a:cubicBezTo>
                  <a:cubicBezTo>
                    <a:pt x="685" y="1723"/>
                    <a:pt x="795" y="1701"/>
                    <a:pt x="905" y="1634"/>
                  </a:cubicBezTo>
                  <a:cubicBezTo>
                    <a:pt x="994" y="1590"/>
                    <a:pt x="1082" y="1502"/>
                    <a:pt x="1126" y="1414"/>
                  </a:cubicBezTo>
                  <a:lnTo>
                    <a:pt x="1148" y="1678"/>
                  </a:lnTo>
                  <a:lnTo>
                    <a:pt x="1413" y="1678"/>
                  </a:lnTo>
                  <a:cubicBezTo>
                    <a:pt x="1413" y="1546"/>
                    <a:pt x="1413" y="1391"/>
                    <a:pt x="1413" y="1237"/>
                  </a:cubicBezTo>
                  <a:lnTo>
                    <a:pt x="1413" y="1215"/>
                  </a:lnTo>
                  <a:lnTo>
                    <a:pt x="1413" y="1"/>
                  </a:lnTo>
                  <a:close/>
                </a:path>
              </a:pathLst>
            </a:custGeom>
            <a:solidFill>
              <a:srgbClr val="4E4E4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" name="Google Shape;480;p30"/>
            <p:cNvSpPr/>
            <p:nvPr/>
          </p:nvSpPr>
          <p:spPr>
            <a:xfrm>
              <a:off x="3540650" y="1628125"/>
              <a:ext cx="40325" cy="59625"/>
            </a:xfrm>
            <a:custGeom>
              <a:rect b="b" l="l" r="r" t="t"/>
              <a:pathLst>
                <a:path extrusionOk="0" h="2385" w="1613">
                  <a:moveTo>
                    <a:pt x="796" y="243"/>
                  </a:moveTo>
                  <a:cubicBezTo>
                    <a:pt x="1127" y="243"/>
                    <a:pt x="1303" y="530"/>
                    <a:pt x="1303" y="862"/>
                  </a:cubicBezTo>
                  <a:cubicBezTo>
                    <a:pt x="1303" y="1237"/>
                    <a:pt x="1105" y="1502"/>
                    <a:pt x="796" y="1502"/>
                  </a:cubicBezTo>
                  <a:cubicBezTo>
                    <a:pt x="685" y="1502"/>
                    <a:pt x="597" y="1480"/>
                    <a:pt x="509" y="1413"/>
                  </a:cubicBezTo>
                  <a:cubicBezTo>
                    <a:pt x="420" y="1347"/>
                    <a:pt x="354" y="1259"/>
                    <a:pt x="332" y="1149"/>
                  </a:cubicBezTo>
                  <a:cubicBezTo>
                    <a:pt x="332" y="1104"/>
                    <a:pt x="332" y="1060"/>
                    <a:pt x="332" y="1038"/>
                  </a:cubicBezTo>
                  <a:lnTo>
                    <a:pt x="332" y="751"/>
                  </a:lnTo>
                  <a:cubicBezTo>
                    <a:pt x="332" y="619"/>
                    <a:pt x="376" y="486"/>
                    <a:pt x="465" y="398"/>
                  </a:cubicBezTo>
                  <a:cubicBezTo>
                    <a:pt x="553" y="310"/>
                    <a:pt x="685" y="266"/>
                    <a:pt x="796" y="243"/>
                  </a:cubicBezTo>
                  <a:close/>
                  <a:moveTo>
                    <a:pt x="884" y="1"/>
                  </a:moveTo>
                  <a:cubicBezTo>
                    <a:pt x="774" y="1"/>
                    <a:pt x="663" y="23"/>
                    <a:pt x="553" y="89"/>
                  </a:cubicBezTo>
                  <a:cubicBezTo>
                    <a:pt x="443" y="133"/>
                    <a:pt x="354" y="221"/>
                    <a:pt x="288" y="332"/>
                  </a:cubicBezTo>
                  <a:lnTo>
                    <a:pt x="288" y="45"/>
                  </a:lnTo>
                  <a:lnTo>
                    <a:pt x="1" y="45"/>
                  </a:lnTo>
                  <a:cubicBezTo>
                    <a:pt x="23" y="199"/>
                    <a:pt x="23" y="376"/>
                    <a:pt x="23" y="575"/>
                  </a:cubicBezTo>
                  <a:lnTo>
                    <a:pt x="23" y="597"/>
                  </a:lnTo>
                  <a:lnTo>
                    <a:pt x="23" y="2385"/>
                  </a:lnTo>
                  <a:lnTo>
                    <a:pt x="332" y="2385"/>
                  </a:lnTo>
                  <a:lnTo>
                    <a:pt x="332" y="1480"/>
                  </a:lnTo>
                  <a:cubicBezTo>
                    <a:pt x="376" y="1568"/>
                    <a:pt x="465" y="1634"/>
                    <a:pt x="553" y="1678"/>
                  </a:cubicBezTo>
                  <a:cubicBezTo>
                    <a:pt x="641" y="1723"/>
                    <a:pt x="729" y="1745"/>
                    <a:pt x="840" y="1745"/>
                  </a:cubicBezTo>
                  <a:cubicBezTo>
                    <a:pt x="1237" y="1745"/>
                    <a:pt x="1613" y="1436"/>
                    <a:pt x="1613" y="839"/>
                  </a:cubicBezTo>
                  <a:cubicBezTo>
                    <a:pt x="1613" y="332"/>
                    <a:pt x="1303" y="1"/>
                    <a:pt x="884" y="1"/>
                  </a:cubicBezTo>
                  <a:close/>
                </a:path>
              </a:pathLst>
            </a:custGeom>
            <a:solidFill>
              <a:srgbClr val="4E4E4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" name="Google Shape;481;p30"/>
            <p:cNvSpPr/>
            <p:nvPr/>
          </p:nvSpPr>
          <p:spPr>
            <a:xfrm>
              <a:off x="3585925" y="1629225"/>
              <a:ext cx="39200" cy="60200"/>
            </a:xfrm>
            <a:custGeom>
              <a:rect b="b" l="l" r="r" t="t"/>
              <a:pathLst>
                <a:path extrusionOk="0" h="2408" w="1568">
                  <a:moveTo>
                    <a:pt x="0" y="1"/>
                  </a:moveTo>
                  <a:lnTo>
                    <a:pt x="618" y="1524"/>
                  </a:lnTo>
                  <a:cubicBezTo>
                    <a:pt x="618" y="1546"/>
                    <a:pt x="640" y="1568"/>
                    <a:pt x="640" y="1612"/>
                  </a:cubicBezTo>
                  <a:cubicBezTo>
                    <a:pt x="640" y="1634"/>
                    <a:pt x="618" y="1656"/>
                    <a:pt x="618" y="1679"/>
                  </a:cubicBezTo>
                  <a:cubicBezTo>
                    <a:pt x="552" y="1811"/>
                    <a:pt x="464" y="1921"/>
                    <a:pt x="353" y="2010"/>
                  </a:cubicBezTo>
                  <a:cubicBezTo>
                    <a:pt x="287" y="2076"/>
                    <a:pt x="177" y="2120"/>
                    <a:pt x="89" y="2164"/>
                  </a:cubicBezTo>
                  <a:lnTo>
                    <a:pt x="155" y="2407"/>
                  </a:lnTo>
                  <a:cubicBezTo>
                    <a:pt x="309" y="2385"/>
                    <a:pt x="442" y="2319"/>
                    <a:pt x="530" y="2230"/>
                  </a:cubicBezTo>
                  <a:cubicBezTo>
                    <a:pt x="751" y="2032"/>
                    <a:pt x="883" y="1745"/>
                    <a:pt x="1104" y="1171"/>
                  </a:cubicBezTo>
                  <a:lnTo>
                    <a:pt x="1568" y="1"/>
                  </a:lnTo>
                  <a:lnTo>
                    <a:pt x="1236" y="1"/>
                  </a:lnTo>
                  <a:lnTo>
                    <a:pt x="905" y="972"/>
                  </a:lnTo>
                  <a:cubicBezTo>
                    <a:pt x="883" y="1082"/>
                    <a:pt x="839" y="1215"/>
                    <a:pt x="817" y="1325"/>
                  </a:cubicBezTo>
                  <a:cubicBezTo>
                    <a:pt x="773" y="1215"/>
                    <a:pt x="729" y="1082"/>
                    <a:pt x="707" y="972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rgbClr val="4E4E4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" name="Google Shape;482;p30"/>
            <p:cNvSpPr/>
            <p:nvPr/>
          </p:nvSpPr>
          <p:spPr>
            <a:xfrm>
              <a:off x="3631175" y="1617100"/>
              <a:ext cx="24850" cy="54650"/>
            </a:xfrm>
            <a:custGeom>
              <a:rect b="b" l="l" r="r" t="t"/>
              <a:pathLst>
                <a:path extrusionOk="0" h="2186" w="994">
                  <a:moveTo>
                    <a:pt x="574" y="0"/>
                  </a:moveTo>
                  <a:lnTo>
                    <a:pt x="265" y="66"/>
                  </a:lnTo>
                  <a:lnTo>
                    <a:pt x="265" y="486"/>
                  </a:lnTo>
                  <a:lnTo>
                    <a:pt x="0" y="486"/>
                  </a:lnTo>
                  <a:lnTo>
                    <a:pt x="0" y="707"/>
                  </a:lnTo>
                  <a:lnTo>
                    <a:pt x="265" y="707"/>
                  </a:lnTo>
                  <a:lnTo>
                    <a:pt x="265" y="1612"/>
                  </a:lnTo>
                  <a:cubicBezTo>
                    <a:pt x="243" y="1766"/>
                    <a:pt x="287" y="1921"/>
                    <a:pt x="376" y="2053"/>
                  </a:cubicBezTo>
                  <a:cubicBezTo>
                    <a:pt x="420" y="2097"/>
                    <a:pt x="486" y="2119"/>
                    <a:pt x="530" y="2141"/>
                  </a:cubicBezTo>
                  <a:cubicBezTo>
                    <a:pt x="596" y="2164"/>
                    <a:pt x="663" y="2186"/>
                    <a:pt x="707" y="2186"/>
                  </a:cubicBezTo>
                  <a:cubicBezTo>
                    <a:pt x="817" y="2186"/>
                    <a:pt x="906" y="2164"/>
                    <a:pt x="994" y="2141"/>
                  </a:cubicBezTo>
                  <a:lnTo>
                    <a:pt x="972" y="1899"/>
                  </a:lnTo>
                  <a:cubicBezTo>
                    <a:pt x="906" y="1921"/>
                    <a:pt x="861" y="1921"/>
                    <a:pt x="795" y="1921"/>
                  </a:cubicBezTo>
                  <a:cubicBezTo>
                    <a:pt x="619" y="1921"/>
                    <a:pt x="574" y="1810"/>
                    <a:pt x="574" y="1612"/>
                  </a:cubicBezTo>
                  <a:lnTo>
                    <a:pt x="574" y="707"/>
                  </a:lnTo>
                  <a:lnTo>
                    <a:pt x="994" y="707"/>
                  </a:lnTo>
                  <a:lnTo>
                    <a:pt x="994" y="486"/>
                  </a:lnTo>
                  <a:lnTo>
                    <a:pt x="574" y="486"/>
                  </a:lnTo>
                  <a:lnTo>
                    <a:pt x="574" y="0"/>
                  </a:lnTo>
                  <a:close/>
                </a:path>
              </a:pathLst>
            </a:custGeom>
            <a:solidFill>
              <a:srgbClr val="4E4E4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" name="Google Shape;483;p30"/>
            <p:cNvSpPr/>
            <p:nvPr/>
          </p:nvSpPr>
          <p:spPr>
            <a:xfrm>
              <a:off x="3662625" y="1628125"/>
              <a:ext cx="37000" cy="43625"/>
            </a:xfrm>
            <a:custGeom>
              <a:rect b="b" l="l" r="r" t="t"/>
              <a:pathLst>
                <a:path extrusionOk="0" h="1745" w="1480">
                  <a:moveTo>
                    <a:pt x="773" y="199"/>
                  </a:moveTo>
                  <a:cubicBezTo>
                    <a:pt x="840" y="199"/>
                    <a:pt x="906" y="221"/>
                    <a:pt x="950" y="243"/>
                  </a:cubicBezTo>
                  <a:cubicBezTo>
                    <a:pt x="1016" y="266"/>
                    <a:pt x="1060" y="310"/>
                    <a:pt x="1105" y="354"/>
                  </a:cubicBezTo>
                  <a:cubicBezTo>
                    <a:pt x="1149" y="398"/>
                    <a:pt x="1171" y="464"/>
                    <a:pt x="1193" y="508"/>
                  </a:cubicBezTo>
                  <a:cubicBezTo>
                    <a:pt x="1215" y="575"/>
                    <a:pt x="1215" y="641"/>
                    <a:pt x="1193" y="707"/>
                  </a:cubicBezTo>
                  <a:lnTo>
                    <a:pt x="310" y="707"/>
                  </a:lnTo>
                  <a:cubicBezTo>
                    <a:pt x="310" y="575"/>
                    <a:pt x="354" y="442"/>
                    <a:pt x="442" y="354"/>
                  </a:cubicBezTo>
                  <a:cubicBezTo>
                    <a:pt x="531" y="266"/>
                    <a:pt x="663" y="221"/>
                    <a:pt x="773" y="199"/>
                  </a:cubicBezTo>
                  <a:close/>
                  <a:moveTo>
                    <a:pt x="795" y="1"/>
                  </a:moveTo>
                  <a:cubicBezTo>
                    <a:pt x="310" y="1"/>
                    <a:pt x="1" y="398"/>
                    <a:pt x="1" y="906"/>
                  </a:cubicBezTo>
                  <a:cubicBezTo>
                    <a:pt x="1" y="1016"/>
                    <a:pt x="23" y="1126"/>
                    <a:pt x="45" y="1237"/>
                  </a:cubicBezTo>
                  <a:cubicBezTo>
                    <a:pt x="89" y="1347"/>
                    <a:pt x="155" y="1436"/>
                    <a:pt x="222" y="1524"/>
                  </a:cubicBezTo>
                  <a:cubicBezTo>
                    <a:pt x="310" y="1590"/>
                    <a:pt x="398" y="1656"/>
                    <a:pt x="508" y="1700"/>
                  </a:cubicBezTo>
                  <a:cubicBezTo>
                    <a:pt x="619" y="1745"/>
                    <a:pt x="729" y="1745"/>
                    <a:pt x="840" y="1745"/>
                  </a:cubicBezTo>
                  <a:cubicBezTo>
                    <a:pt x="1016" y="1745"/>
                    <a:pt x="1215" y="1723"/>
                    <a:pt x="1392" y="1634"/>
                  </a:cubicBezTo>
                  <a:lnTo>
                    <a:pt x="1347" y="1413"/>
                  </a:lnTo>
                  <a:cubicBezTo>
                    <a:pt x="1193" y="1480"/>
                    <a:pt x="1038" y="1502"/>
                    <a:pt x="884" y="1502"/>
                  </a:cubicBezTo>
                  <a:cubicBezTo>
                    <a:pt x="818" y="1502"/>
                    <a:pt x="729" y="1502"/>
                    <a:pt x="663" y="1480"/>
                  </a:cubicBezTo>
                  <a:cubicBezTo>
                    <a:pt x="575" y="1436"/>
                    <a:pt x="508" y="1391"/>
                    <a:pt x="464" y="1347"/>
                  </a:cubicBezTo>
                  <a:cubicBezTo>
                    <a:pt x="398" y="1281"/>
                    <a:pt x="376" y="1215"/>
                    <a:pt x="332" y="1149"/>
                  </a:cubicBezTo>
                  <a:cubicBezTo>
                    <a:pt x="310" y="1082"/>
                    <a:pt x="310" y="994"/>
                    <a:pt x="310" y="928"/>
                  </a:cubicBezTo>
                  <a:lnTo>
                    <a:pt x="1480" y="928"/>
                  </a:lnTo>
                  <a:cubicBezTo>
                    <a:pt x="1480" y="884"/>
                    <a:pt x="1480" y="839"/>
                    <a:pt x="1480" y="795"/>
                  </a:cubicBezTo>
                  <a:cubicBezTo>
                    <a:pt x="1480" y="486"/>
                    <a:pt x="1347" y="1"/>
                    <a:pt x="795" y="1"/>
                  </a:cubicBezTo>
                  <a:close/>
                </a:path>
              </a:pathLst>
            </a:custGeom>
            <a:solidFill>
              <a:srgbClr val="4E4E4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" name="Google Shape;484;p30"/>
            <p:cNvSpPr/>
            <p:nvPr/>
          </p:nvSpPr>
          <p:spPr>
            <a:xfrm>
              <a:off x="3710650" y="1628125"/>
              <a:ext cx="21000" cy="42525"/>
            </a:xfrm>
            <a:custGeom>
              <a:rect b="b" l="l" r="r" t="t"/>
              <a:pathLst>
                <a:path extrusionOk="0" h="1701" w="840">
                  <a:moveTo>
                    <a:pt x="751" y="1"/>
                  </a:moveTo>
                  <a:cubicBezTo>
                    <a:pt x="641" y="1"/>
                    <a:pt x="552" y="45"/>
                    <a:pt x="464" y="111"/>
                  </a:cubicBezTo>
                  <a:cubicBezTo>
                    <a:pt x="376" y="177"/>
                    <a:pt x="331" y="266"/>
                    <a:pt x="287" y="354"/>
                  </a:cubicBezTo>
                  <a:lnTo>
                    <a:pt x="287" y="45"/>
                  </a:lnTo>
                  <a:lnTo>
                    <a:pt x="0" y="45"/>
                  </a:lnTo>
                  <a:cubicBezTo>
                    <a:pt x="22" y="199"/>
                    <a:pt x="22" y="354"/>
                    <a:pt x="22" y="552"/>
                  </a:cubicBezTo>
                  <a:lnTo>
                    <a:pt x="0" y="552"/>
                  </a:lnTo>
                  <a:lnTo>
                    <a:pt x="0" y="1700"/>
                  </a:lnTo>
                  <a:lnTo>
                    <a:pt x="309" y="1700"/>
                  </a:lnTo>
                  <a:lnTo>
                    <a:pt x="309" y="817"/>
                  </a:lnTo>
                  <a:cubicBezTo>
                    <a:pt x="309" y="773"/>
                    <a:pt x="309" y="729"/>
                    <a:pt x="331" y="663"/>
                  </a:cubicBezTo>
                  <a:cubicBezTo>
                    <a:pt x="331" y="575"/>
                    <a:pt x="376" y="464"/>
                    <a:pt x="464" y="398"/>
                  </a:cubicBezTo>
                  <a:cubicBezTo>
                    <a:pt x="530" y="332"/>
                    <a:pt x="618" y="288"/>
                    <a:pt x="729" y="288"/>
                  </a:cubicBezTo>
                  <a:lnTo>
                    <a:pt x="839" y="288"/>
                  </a:lnTo>
                  <a:lnTo>
                    <a:pt x="839" y="1"/>
                  </a:lnTo>
                  <a:close/>
                </a:path>
              </a:pathLst>
            </a:custGeom>
            <a:solidFill>
              <a:srgbClr val="4E4E4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30"/>
            <p:cNvSpPr/>
            <p:nvPr/>
          </p:nvSpPr>
          <p:spPr>
            <a:xfrm>
              <a:off x="3668700" y="1496775"/>
              <a:ext cx="39200" cy="38325"/>
            </a:xfrm>
            <a:custGeom>
              <a:rect b="b" l="l" r="r" t="t"/>
              <a:pathLst>
                <a:path extrusionOk="0" h="1533" w="1568">
                  <a:moveTo>
                    <a:pt x="751" y="1"/>
                  </a:moveTo>
                  <a:cubicBezTo>
                    <a:pt x="619" y="1"/>
                    <a:pt x="464" y="67"/>
                    <a:pt x="332" y="155"/>
                  </a:cubicBezTo>
                  <a:cubicBezTo>
                    <a:pt x="221" y="243"/>
                    <a:pt x="111" y="376"/>
                    <a:pt x="67" y="508"/>
                  </a:cubicBezTo>
                  <a:cubicBezTo>
                    <a:pt x="23" y="663"/>
                    <a:pt x="1" y="817"/>
                    <a:pt x="45" y="950"/>
                  </a:cubicBezTo>
                  <a:cubicBezTo>
                    <a:pt x="89" y="1104"/>
                    <a:pt x="155" y="1237"/>
                    <a:pt x="288" y="1347"/>
                  </a:cubicBezTo>
                  <a:cubicBezTo>
                    <a:pt x="398" y="1435"/>
                    <a:pt x="530" y="1502"/>
                    <a:pt x="685" y="1524"/>
                  </a:cubicBezTo>
                  <a:cubicBezTo>
                    <a:pt x="724" y="1529"/>
                    <a:pt x="762" y="1532"/>
                    <a:pt x="800" y="1532"/>
                  </a:cubicBezTo>
                  <a:cubicBezTo>
                    <a:pt x="915" y="1532"/>
                    <a:pt x="1027" y="1507"/>
                    <a:pt x="1126" y="1458"/>
                  </a:cubicBezTo>
                  <a:cubicBezTo>
                    <a:pt x="1259" y="1391"/>
                    <a:pt x="1391" y="1303"/>
                    <a:pt x="1458" y="1171"/>
                  </a:cubicBezTo>
                  <a:cubicBezTo>
                    <a:pt x="1546" y="1038"/>
                    <a:pt x="1568" y="884"/>
                    <a:pt x="1568" y="729"/>
                  </a:cubicBezTo>
                  <a:cubicBezTo>
                    <a:pt x="1568" y="619"/>
                    <a:pt x="1524" y="530"/>
                    <a:pt x="1502" y="442"/>
                  </a:cubicBezTo>
                  <a:cubicBezTo>
                    <a:pt x="1458" y="354"/>
                    <a:pt x="1391" y="265"/>
                    <a:pt x="1303" y="199"/>
                  </a:cubicBezTo>
                  <a:cubicBezTo>
                    <a:pt x="1237" y="133"/>
                    <a:pt x="1149" y="67"/>
                    <a:pt x="1060" y="45"/>
                  </a:cubicBezTo>
                  <a:cubicBezTo>
                    <a:pt x="972" y="1"/>
                    <a:pt x="862" y="1"/>
                    <a:pt x="751" y="1"/>
                  </a:cubicBezTo>
                  <a:close/>
                </a:path>
              </a:pathLst>
            </a:custGeom>
            <a:solidFill>
              <a:srgbClr val="7676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" name="Google Shape;486;p30"/>
            <p:cNvSpPr/>
            <p:nvPr/>
          </p:nvSpPr>
          <p:spPr>
            <a:xfrm>
              <a:off x="3475550" y="1692150"/>
              <a:ext cx="238975" cy="83350"/>
            </a:xfrm>
            <a:custGeom>
              <a:rect b="b" l="l" r="r" t="t"/>
              <a:pathLst>
                <a:path extrusionOk="0" h="3334" w="9559">
                  <a:moveTo>
                    <a:pt x="0" y="0"/>
                  </a:moveTo>
                  <a:lnTo>
                    <a:pt x="0" y="0"/>
                  </a:lnTo>
                  <a:cubicBezTo>
                    <a:pt x="375" y="972"/>
                    <a:pt x="1016" y="1811"/>
                    <a:pt x="1876" y="2407"/>
                  </a:cubicBezTo>
                  <a:cubicBezTo>
                    <a:pt x="2737" y="3003"/>
                    <a:pt x="3753" y="3334"/>
                    <a:pt x="4790" y="3334"/>
                  </a:cubicBezTo>
                  <a:cubicBezTo>
                    <a:pt x="5828" y="3334"/>
                    <a:pt x="6844" y="3003"/>
                    <a:pt x="7705" y="2407"/>
                  </a:cubicBezTo>
                  <a:cubicBezTo>
                    <a:pt x="8565" y="1811"/>
                    <a:pt x="9206" y="972"/>
                    <a:pt x="9559" y="0"/>
                  </a:cubicBezTo>
                  <a:lnTo>
                    <a:pt x="9559" y="0"/>
                  </a:lnTo>
                  <a:cubicBezTo>
                    <a:pt x="8632" y="1082"/>
                    <a:pt x="6844" y="1811"/>
                    <a:pt x="4790" y="1811"/>
                  </a:cubicBezTo>
                  <a:cubicBezTo>
                    <a:pt x="2737" y="1811"/>
                    <a:pt x="949" y="1082"/>
                    <a:pt x="0" y="0"/>
                  </a:cubicBezTo>
                  <a:close/>
                </a:path>
              </a:pathLst>
            </a:custGeom>
            <a:solidFill>
              <a:srgbClr val="F377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" name="Google Shape;487;p30"/>
            <p:cNvSpPr/>
            <p:nvPr/>
          </p:nvSpPr>
          <p:spPr>
            <a:xfrm>
              <a:off x="3475550" y="1523275"/>
              <a:ext cx="238975" cy="83350"/>
            </a:xfrm>
            <a:custGeom>
              <a:rect b="b" l="l" r="r" t="t"/>
              <a:pathLst>
                <a:path extrusionOk="0" h="3334" w="9559">
                  <a:moveTo>
                    <a:pt x="4790" y="0"/>
                  </a:moveTo>
                  <a:cubicBezTo>
                    <a:pt x="3753" y="0"/>
                    <a:pt x="2737" y="331"/>
                    <a:pt x="1876" y="927"/>
                  </a:cubicBezTo>
                  <a:cubicBezTo>
                    <a:pt x="1016" y="1523"/>
                    <a:pt x="375" y="2362"/>
                    <a:pt x="0" y="3334"/>
                  </a:cubicBezTo>
                  <a:cubicBezTo>
                    <a:pt x="949" y="2252"/>
                    <a:pt x="2737" y="1523"/>
                    <a:pt x="4790" y="1523"/>
                  </a:cubicBezTo>
                  <a:cubicBezTo>
                    <a:pt x="6844" y="1523"/>
                    <a:pt x="8632" y="2252"/>
                    <a:pt x="9559" y="3334"/>
                  </a:cubicBezTo>
                  <a:cubicBezTo>
                    <a:pt x="9206" y="2362"/>
                    <a:pt x="8565" y="1523"/>
                    <a:pt x="7705" y="927"/>
                  </a:cubicBezTo>
                  <a:cubicBezTo>
                    <a:pt x="6844" y="331"/>
                    <a:pt x="5828" y="0"/>
                    <a:pt x="4790" y="0"/>
                  </a:cubicBezTo>
                  <a:close/>
                </a:path>
              </a:pathLst>
            </a:custGeom>
            <a:solidFill>
              <a:srgbClr val="F377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" name="Google Shape;488;p30"/>
            <p:cNvSpPr/>
            <p:nvPr/>
          </p:nvSpPr>
          <p:spPr>
            <a:xfrm>
              <a:off x="3476100" y="1767750"/>
              <a:ext cx="49125" cy="48750"/>
            </a:xfrm>
            <a:custGeom>
              <a:rect b="b" l="l" r="r" t="t"/>
              <a:pathLst>
                <a:path extrusionOk="0" h="1950" w="1965">
                  <a:moveTo>
                    <a:pt x="927" y="1"/>
                  </a:moveTo>
                  <a:cubicBezTo>
                    <a:pt x="751" y="1"/>
                    <a:pt x="552" y="67"/>
                    <a:pt x="397" y="177"/>
                  </a:cubicBezTo>
                  <a:cubicBezTo>
                    <a:pt x="243" y="310"/>
                    <a:pt x="133" y="464"/>
                    <a:pt x="66" y="641"/>
                  </a:cubicBezTo>
                  <a:cubicBezTo>
                    <a:pt x="0" y="818"/>
                    <a:pt x="0" y="1016"/>
                    <a:pt x="44" y="1215"/>
                  </a:cubicBezTo>
                  <a:cubicBezTo>
                    <a:pt x="88" y="1392"/>
                    <a:pt x="177" y="1568"/>
                    <a:pt x="331" y="1701"/>
                  </a:cubicBezTo>
                  <a:cubicBezTo>
                    <a:pt x="464" y="1833"/>
                    <a:pt x="640" y="1899"/>
                    <a:pt x="839" y="1943"/>
                  </a:cubicBezTo>
                  <a:cubicBezTo>
                    <a:pt x="874" y="1947"/>
                    <a:pt x="909" y="1949"/>
                    <a:pt x="944" y="1949"/>
                  </a:cubicBezTo>
                  <a:cubicBezTo>
                    <a:pt x="1107" y="1949"/>
                    <a:pt x="1264" y="1910"/>
                    <a:pt x="1391" y="1855"/>
                  </a:cubicBezTo>
                  <a:cubicBezTo>
                    <a:pt x="1567" y="1767"/>
                    <a:pt x="1722" y="1634"/>
                    <a:pt x="1810" y="1458"/>
                  </a:cubicBezTo>
                  <a:cubicBezTo>
                    <a:pt x="1921" y="1303"/>
                    <a:pt x="1965" y="1105"/>
                    <a:pt x="1943" y="906"/>
                  </a:cubicBezTo>
                  <a:cubicBezTo>
                    <a:pt x="1943" y="773"/>
                    <a:pt x="1921" y="663"/>
                    <a:pt x="1854" y="553"/>
                  </a:cubicBezTo>
                  <a:cubicBezTo>
                    <a:pt x="1810" y="442"/>
                    <a:pt x="1722" y="332"/>
                    <a:pt x="1634" y="244"/>
                  </a:cubicBezTo>
                  <a:cubicBezTo>
                    <a:pt x="1545" y="155"/>
                    <a:pt x="1435" y="89"/>
                    <a:pt x="1303" y="45"/>
                  </a:cubicBezTo>
                  <a:cubicBezTo>
                    <a:pt x="1192" y="1"/>
                    <a:pt x="1060" y="1"/>
                    <a:pt x="927" y="1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" name="Google Shape;489;p30"/>
            <p:cNvSpPr/>
            <p:nvPr/>
          </p:nvSpPr>
          <p:spPr>
            <a:xfrm>
              <a:off x="3466700" y="1526900"/>
              <a:ext cx="28725" cy="28400"/>
            </a:xfrm>
            <a:custGeom>
              <a:rect b="b" l="l" r="r" t="t"/>
              <a:pathLst>
                <a:path extrusionOk="0" h="1136" w="1149">
                  <a:moveTo>
                    <a:pt x="539" y="1"/>
                  </a:moveTo>
                  <a:cubicBezTo>
                    <a:pt x="507" y="1"/>
                    <a:pt x="475" y="3"/>
                    <a:pt x="442" y="10"/>
                  </a:cubicBezTo>
                  <a:cubicBezTo>
                    <a:pt x="354" y="54"/>
                    <a:pt x="244" y="98"/>
                    <a:pt x="177" y="186"/>
                  </a:cubicBezTo>
                  <a:cubicBezTo>
                    <a:pt x="89" y="275"/>
                    <a:pt x="45" y="363"/>
                    <a:pt x="23" y="473"/>
                  </a:cubicBezTo>
                  <a:cubicBezTo>
                    <a:pt x="1" y="584"/>
                    <a:pt x="23" y="694"/>
                    <a:pt x="67" y="804"/>
                  </a:cubicBezTo>
                  <a:cubicBezTo>
                    <a:pt x="111" y="893"/>
                    <a:pt x="200" y="981"/>
                    <a:pt x="288" y="1047"/>
                  </a:cubicBezTo>
                  <a:cubicBezTo>
                    <a:pt x="376" y="1091"/>
                    <a:pt x="486" y="1136"/>
                    <a:pt x="597" y="1136"/>
                  </a:cubicBezTo>
                  <a:cubicBezTo>
                    <a:pt x="751" y="1114"/>
                    <a:pt x="884" y="1047"/>
                    <a:pt x="994" y="937"/>
                  </a:cubicBezTo>
                  <a:cubicBezTo>
                    <a:pt x="1083" y="827"/>
                    <a:pt x="1149" y="694"/>
                    <a:pt x="1149" y="540"/>
                  </a:cubicBezTo>
                  <a:cubicBezTo>
                    <a:pt x="1127" y="429"/>
                    <a:pt x="1105" y="319"/>
                    <a:pt x="1038" y="230"/>
                  </a:cubicBezTo>
                  <a:cubicBezTo>
                    <a:pt x="972" y="142"/>
                    <a:pt x="884" y="76"/>
                    <a:pt x="773" y="32"/>
                  </a:cubicBezTo>
                  <a:cubicBezTo>
                    <a:pt x="695" y="16"/>
                    <a:pt x="617" y="1"/>
                    <a:pt x="539" y="1"/>
                  </a:cubicBezTo>
                  <a:close/>
                </a:path>
              </a:pathLst>
            </a:custGeom>
            <a:solidFill>
              <a:srgbClr val="61626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" name="Google Shape;490;p30"/>
            <p:cNvSpPr/>
            <p:nvPr/>
          </p:nvSpPr>
          <p:spPr>
            <a:xfrm>
              <a:off x="6278075" y="3080725"/>
              <a:ext cx="1076225" cy="1029300"/>
            </a:xfrm>
            <a:custGeom>
              <a:rect b="b" l="l" r="r" t="t"/>
              <a:pathLst>
                <a:path extrusionOk="0" h="41172" w="43049">
                  <a:moveTo>
                    <a:pt x="21524" y="0"/>
                  </a:moveTo>
                  <a:cubicBezTo>
                    <a:pt x="9647" y="0"/>
                    <a:pt x="0" y="2164"/>
                    <a:pt x="0" y="4813"/>
                  </a:cubicBezTo>
                  <a:lnTo>
                    <a:pt x="0" y="36359"/>
                  </a:lnTo>
                  <a:cubicBezTo>
                    <a:pt x="0" y="39030"/>
                    <a:pt x="9647" y="41172"/>
                    <a:pt x="21524" y="41172"/>
                  </a:cubicBezTo>
                  <a:cubicBezTo>
                    <a:pt x="33423" y="41172"/>
                    <a:pt x="43048" y="39030"/>
                    <a:pt x="43048" y="36359"/>
                  </a:cubicBezTo>
                  <a:lnTo>
                    <a:pt x="43048" y="4813"/>
                  </a:lnTo>
                  <a:cubicBezTo>
                    <a:pt x="43048" y="2164"/>
                    <a:pt x="33423" y="0"/>
                    <a:pt x="21524" y="0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p30"/>
            <p:cNvSpPr/>
            <p:nvPr/>
          </p:nvSpPr>
          <p:spPr>
            <a:xfrm>
              <a:off x="6278075" y="3080725"/>
              <a:ext cx="1076225" cy="240100"/>
            </a:xfrm>
            <a:custGeom>
              <a:rect b="b" l="l" r="r" t="t"/>
              <a:pathLst>
                <a:path extrusionOk="0" h="9604" w="43049">
                  <a:moveTo>
                    <a:pt x="21524" y="0"/>
                  </a:moveTo>
                  <a:cubicBezTo>
                    <a:pt x="9647" y="0"/>
                    <a:pt x="0" y="2164"/>
                    <a:pt x="0" y="4813"/>
                  </a:cubicBezTo>
                  <a:cubicBezTo>
                    <a:pt x="0" y="7462"/>
                    <a:pt x="9647" y="9603"/>
                    <a:pt x="21524" y="9603"/>
                  </a:cubicBezTo>
                  <a:cubicBezTo>
                    <a:pt x="33423" y="9603"/>
                    <a:pt x="43048" y="7462"/>
                    <a:pt x="43048" y="4813"/>
                  </a:cubicBezTo>
                  <a:cubicBezTo>
                    <a:pt x="43048" y="2164"/>
                    <a:pt x="33423" y="0"/>
                    <a:pt x="21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30"/>
            <p:cNvSpPr/>
            <p:nvPr/>
          </p:nvSpPr>
          <p:spPr>
            <a:xfrm>
              <a:off x="6278075" y="3201025"/>
              <a:ext cx="1076225" cy="119800"/>
            </a:xfrm>
            <a:custGeom>
              <a:rect b="b" l="l" r="r" t="t"/>
              <a:pathLst>
                <a:path extrusionOk="0" fill="none" h="4792" w="43049">
                  <a:moveTo>
                    <a:pt x="43048" y="1"/>
                  </a:moveTo>
                  <a:cubicBezTo>
                    <a:pt x="43048" y="2650"/>
                    <a:pt x="33423" y="4791"/>
                    <a:pt x="21524" y="4791"/>
                  </a:cubicBezTo>
                  <a:cubicBezTo>
                    <a:pt x="9647" y="4791"/>
                    <a:pt x="0" y="2650"/>
                    <a:pt x="0" y="1"/>
                  </a:cubicBezTo>
                </a:path>
              </a:pathLst>
            </a:custGeom>
            <a:noFill/>
            <a:ln cap="flat" cmpd="sng" w="20975">
              <a:solidFill>
                <a:srgbClr val="3C8F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" name="Google Shape;493;p30"/>
            <p:cNvSpPr/>
            <p:nvPr/>
          </p:nvSpPr>
          <p:spPr>
            <a:xfrm>
              <a:off x="6278075" y="3080725"/>
              <a:ext cx="1076225" cy="1029300"/>
            </a:xfrm>
            <a:custGeom>
              <a:rect b="b" l="l" r="r" t="t"/>
              <a:pathLst>
                <a:path extrusionOk="0" fill="none" h="41172" w="43049">
                  <a:moveTo>
                    <a:pt x="43048" y="36359"/>
                  </a:moveTo>
                  <a:cubicBezTo>
                    <a:pt x="43048" y="39030"/>
                    <a:pt x="33423" y="41172"/>
                    <a:pt x="21524" y="41172"/>
                  </a:cubicBezTo>
                  <a:cubicBezTo>
                    <a:pt x="9647" y="41172"/>
                    <a:pt x="0" y="39030"/>
                    <a:pt x="0" y="36359"/>
                  </a:cubicBezTo>
                  <a:lnTo>
                    <a:pt x="0" y="4813"/>
                  </a:lnTo>
                  <a:cubicBezTo>
                    <a:pt x="0" y="2164"/>
                    <a:pt x="9647" y="0"/>
                    <a:pt x="21524" y="0"/>
                  </a:cubicBezTo>
                  <a:cubicBezTo>
                    <a:pt x="33423" y="0"/>
                    <a:pt x="43048" y="2164"/>
                    <a:pt x="43048" y="4813"/>
                  </a:cubicBezTo>
                  <a:close/>
                </a:path>
              </a:pathLst>
            </a:custGeom>
            <a:noFill/>
            <a:ln cap="flat" cmpd="sng" w="20975">
              <a:solidFill>
                <a:srgbClr val="3C8F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" name="Google Shape;494;p30"/>
            <p:cNvSpPr/>
            <p:nvPr/>
          </p:nvSpPr>
          <p:spPr>
            <a:xfrm>
              <a:off x="6518150" y="3414050"/>
              <a:ext cx="89975" cy="114825"/>
            </a:xfrm>
            <a:custGeom>
              <a:rect b="b" l="l" r="r" t="t"/>
              <a:pathLst>
                <a:path extrusionOk="0" h="4593" w="3599">
                  <a:moveTo>
                    <a:pt x="0" y="1"/>
                  </a:moveTo>
                  <a:lnTo>
                    <a:pt x="0" y="4593"/>
                  </a:lnTo>
                  <a:lnTo>
                    <a:pt x="618" y="4593"/>
                  </a:lnTo>
                  <a:lnTo>
                    <a:pt x="618" y="1192"/>
                  </a:lnTo>
                  <a:lnTo>
                    <a:pt x="3179" y="4593"/>
                  </a:lnTo>
                  <a:lnTo>
                    <a:pt x="3599" y="4593"/>
                  </a:lnTo>
                  <a:lnTo>
                    <a:pt x="3599" y="1"/>
                  </a:lnTo>
                  <a:lnTo>
                    <a:pt x="2981" y="1"/>
                  </a:lnTo>
                  <a:lnTo>
                    <a:pt x="2981" y="3402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" name="Google Shape;495;p30"/>
            <p:cNvSpPr/>
            <p:nvPr/>
          </p:nvSpPr>
          <p:spPr>
            <a:xfrm>
              <a:off x="6627975" y="3448825"/>
              <a:ext cx="79500" cy="81700"/>
            </a:xfrm>
            <a:custGeom>
              <a:rect b="b" l="l" r="r" t="t"/>
              <a:pathLst>
                <a:path extrusionOk="0" h="3268" w="3180">
                  <a:moveTo>
                    <a:pt x="1634" y="553"/>
                  </a:moveTo>
                  <a:cubicBezTo>
                    <a:pt x="1833" y="553"/>
                    <a:pt x="1987" y="597"/>
                    <a:pt x="2142" y="707"/>
                  </a:cubicBezTo>
                  <a:cubicBezTo>
                    <a:pt x="2296" y="795"/>
                    <a:pt x="2407" y="906"/>
                    <a:pt x="2495" y="1082"/>
                  </a:cubicBezTo>
                  <a:cubicBezTo>
                    <a:pt x="2583" y="1237"/>
                    <a:pt x="2627" y="1414"/>
                    <a:pt x="2627" y="1634"/>
                  </a:cubicBezTo>
                  <a:cubicBezTo>
                    <a:pt x="2627" y="1943"/>
                    <a:pt x="2517" y="2208"/>
                    <a:pt x="2340" y="2407"/>
                  </a:cubicBezTo>
                  <a:cubicBezTo>
                    <a:pt x="2164" y="2606"/>
                    <a:pt x="1921" y="2716"/>
                    <a:pt x="1634" y="2716"/>
                  </a:cubicBezTo>
                  <a:cubicBezTo>
                    <a:pt x="1435" y="2716"/>
                    <a:pt x="1259" y="2672"/>
                    <a:pt x="1104" y="2562"/>
                  </a:cubicBezTo>
                  <a:cubicBezTo>
                    <a:pt x="950" y="2473"/>
                    <a:pt x="817" y="2363"/>
                    <a:pt x="729" y="2186"/>
                  </a:cubicBezTo>
                  <a:cubicBezTo>
                    <a:pt x="663" y="2032"/>
                    <a:pt x="619" y="1833"/>
                    <a:pt x="619" y="1634"/>
                  </a:cubicBezTo>
                  <a:cubicBezTo>
                    <a:pt x="619" y="1414"/>
                    <a:pt x="663" y="1237"/>
                    <a:pt x="729" y="1082"/>
                  </a:cubicBezTo>
                  <a:cubicBezTo>
                    <a:pt x="817" y="928"/>
                    <a:pt x="950" y="795"/>
                    <a:pt x="1104" y="707"/>
                  </a:cubicBezTo>
                  <a:cubicBezTo>
                    <a:pt x="1259" y="597"/>
                    <a:pt x="1435" y="553"/>
                    <a:pt x="1634" y="553"/>
                  </a:cubicBezTo>
                  <a:close/>
                  <a:moveTo>
                    <a:pt x="1524" y="1"/>
                  </a:moveTo>
                  <a:cubicBezTo>
                    <a:pt x="1237" y="1"/>
                    <a:pt x="972" y="67"/>
                    <a:pt x="751" y="222"/>
                  </a:cubicBezTo>
                  <a:cubicBezTo>
                    <a:pt x="508" y="354"/>
                    <a:pt x="332" y="553"/>
                    <a:pt x="199" y="795"/>
                  </a:cubicBezTo>
                  <a:cubicBezTo>
                    <a:pt x="67" y="1060"/>
                    <a:pt x="0" y="1325"/>
                    <a:pt x="0" y="1634"/>
                  </a:cubicBezTo>
                  <a:cubicBezTo>
                    <a:pt x="0" y="1943"/>
                    <a:pt x="67" y="2230"/>
                    <a:pt x="199" y="2473"/>
                  </a:cubicBezTo>
                  <a:cubicBezTo>
                    <a:pt x="332" y="2716"/>
                    <a:pt x="508" y="2915"/>
                    <a:pt x="751" y="3069"/>
                  </a:cubicBezTo>
                  <a:cubicBezTo>
                    <a:pt x="994" y="3202"/>
                    <a:pt x="1237" y="3268"/>
                    <a:pt x="1524" y="3268"/>
                  </a:cubicBezTo>
                  <a:cubicBezTo>
                    <a:pt x="1766" y="3268"/>
                    <a:pt x="1987" y="3224"/>
                    <a:pt x="2164" y="3136"/>
                  </a:cubicBezTo>
                  <a:cubicBezTo>
                    <a:pt x="2337" y="3039"/>
                    <a:pt x="2477" y="2926"/>
                    <a:pt x="2583" y="2781"/>
                  </a:cubicBezTo>
                  <a:lnTo>
                    <a:pt x="2583" y="2781"/>
                  </a:lnTo>
                  <a:lnTo>
                    <a:pt x="2583" y="3202"/>
                  </a:lnTo>
                  <a:lnTo>
                    <a:pt x="3179" y="3202"/>
                  </a:lnTo>
                  <a:lnTo>
                    <a:pt x="3179" y="67"/>
                  </a:lnTo>
                  <a:lnTo>
                    <a:pt x="2583" y="67"/>
                  </a:lnTo>
                  <a:lnTo>
                    <a:pt x="2583" y="488"/>
                  </a:lnTo>
                  <a:lnTo>
                    <a:pt x="2583" y="488"/>
                  </a:lnTo>
                  <a:cubicBezTo>
                    <a:pt x="2477" y="343"/>
                    <a:pt x="2337" y="232"/>
                    <a:pt x="2164" y="155"/>
                  </a:cubicBezTo>
                  <a:cubicBezTo>
                    <a:pt x="1987" y="45"/>
                    <a:pt x="1766" y="1"/>
                    <a:pt x="15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" name="Google Shape;496;p30"/>
            <p:cNvSpPr/>
            <p:nvPr/>
          </p:nvSpPr>
          <p:spPr>
            <a:xfrm>
              <a:off x="6724000" y="3448825"/>
              <a:ext cx="80050" cy="81700"/>
            </a:xfrm>
            <a:custGeom>
              <a:rect b="b" l="l" r="r" t="t"/>
              <a:pathLst>
                <a:path extrusionOk="0" h="3268" w="3202">
                  <a:moveTo>
                    <a:pt x="1634" y="553"/>
                  </a:moveTo>
                  <a:cubicBezTo>
                    <a:pt x="1833" y="553"/>
                    <a:pt x="2009" y="597"/>
                    <a:pt x="2164" y="707"/>
                  </a:cubicBezTo>
                  <a:cubicBezTo>
                    <a:pt x="2319" y="795"/>
                    <a:pt x="2429" y="906"/>
                    <a:pt x="2495" y="1082"/>
                  </a:cubicBezTo>
                  <a:cubicBezTo>
                    <a:pt x="2583" y="1237"/>
                    <a:pt x="2628" y="1414"/>
                    <a:pt x="2628" y="1634"/>
                  </a:cubicBezTo>
                  <a:cubicBezTo>
                    <a:pt x="2628" y="1943"/>
                    <a:pt x="2539" y="2208"/>
                    <a:pt x="2363" y="2407"/>
                  </a:cubicBezTo>
                  <a:cubicBezTo>
                    <a:pt x="2186" y="2606"/>
                    <a:pt x="1943" y="2716"/>
                    <a:pt x="1634" y="2716"/>
                  </a:cubicBezTo>
                  <a:cubicBezTo>
                    <a:pt x="1436" y="2716"/>
                    <a:pt x="1259" y="2672"/>
                    <a:pt x="1104" y="2562"/>
                  </a:cubicBezTo>
                  <a:cubicBezTo>
                    <a:pt x="950" y="2473"/>
                    <a:pt x="839" y="2363"/>
                    <a:pt x="751" y="2186"/>
                  </a:cubicBezTo>
                  <a:cubicBezTo>
                    <a:pt x="663" y="2032"/>
                    <a:pt x="619" y="1833"/>
                    <a:pt x="619" y="1634"/>
                  </a:cubicBezTo>
                  <a:cubicBezTo>
                    <a:pt x="619" y="1414"/>
                    <a:pt x="663" y="1237"/>
                    <a:pt x="751" y="1082"/>
                  </a:cubicBezTo>
                  <a:cubicBezTo>
                    <a:pt x="839" y="928"/>
                    <a:pt x="950" y="795"/>
                    <a:pt x="1104" y="707"/>
                  </a:cubicBezTo>
                  <a:cubicBezTo>
                    <a:pt x="1259" y="597"/>
                    <a:pt x="1436" y="553"/>
                    <a:pt x="1634" y="553"/>
                  </a:cubicBezTo>
                  <a:close/>
                  <a:moveTo>
                    <a:pt x="1546" y="1"/>
                  </a:moveTo>
                  <a:cubicBezTo>
                    <a:pt x="1259" y="1"/>
                    <a:pt x="994" y="67"/>
                    <a:pt x="751" y="222"/>
                  </a:cubicBezTo>
                  <a:cubicBezTo>
                    <a:pt x="530" y="354"/>
                    <a:pt x="354" y="553"/>
                    <a:pt x="199" y="795"/>
                  </a:cubicBezTo>
                  <a:cubicBezTo>
                    <a:pt x="67" y="1060"/>
                    <a:pt x="1" y="1325"/>
                    <a:pt x="1" y="1634"/>
                  </a:cubicBezTo>
                  <a:cubicBezTo>
                    <a:pt x="1" y="1943"/>
                    <a:pt x="67" y="2230"/>
                    <a:pt x="199" y="2473"/>
                  </a:cubicBezTo>
                  <a:cubicBezTo>
                    <a:pt x="354" y="2716"/>
                    <a:pt x="530" y="2915"/>
                    <a:pt x="773" y="3069"/>
                  </a:cubicBezTo>
                  <a:cubicBezTo>
                    <a:pt x="994" y="3202"/>
                    <a:pt x="1259" y="3268"/>
                    <a:pt x="1546" y="3268"/>
                  </a:cubicBezTo>
                  <a:cubicBezTo>
                    <a:pt x="1789" y="3268"/>
                    <a:pt x="2009" y="3224"/>
                    <a:pt x="2186" y="3136"/>
                  </a:cubicBezTo>
                  <a:cubicBezTo>
                    <a:pt x="2359" y="3039"/>
                    <a:pt x="2482" y="2927"/>
                    <a:pt x="2583" y="2783"/>
                  </a:cubicBezTo>
                  <a:lnTo>
                    <a:pt x="2583" y="2783"/>
                  </a:lnTo>
                  <a:lnTo>
                    <a:pt x="2583" y="3202"/>
                  </a:lnTo>
                  <a:lnTo>
                    <a:pt x="3202" y="3202"/>
                  </a:lnTo>
                  <a:lnTo>
                    <a:pt x="3202" y="67"/>
                  </a:lnTo>
                  <a:lnTo>
                    <a:pt x="2583" y="67"/>
                  </a:lnTo>
                  <a:lnTo>
                    <a:pt x="2583" y="487"/>
                  </a:lnTo>
                  <a:lnTo>
                    <a:pt x="2583" y="487"/>
                  </a:lnTo>
                  <a:cubicBezTo>
                    <a:pt x="2478" y="343"/>
                    <a:pt x="2340" y="232"/>
                    <a:pt x="2186" y="155"/>
                  </a:cubicBezTo>
                  <a:cubicBezTo>
                    <a:pt x="1987" y="45"/>
                    <a:pt x="1789" y="1"/>
                    <a:pt x="15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" name="Google Shape;497;p30"/>
            <p:cNvSpPr/>
            <p:nvPr/>
          </p:nvSpPr>
          <p:spPr>
            <a:xfrm>
              <a:off x="6819475" y="3414050"/>
              <a:ext cx="103775" cy="114825"/>
            </a:xfrm>
            <a:custGeom>
              <a:rect b="b" l="l" r="r" t="t"/>
              <a:pathLst>
                <a:path extrusionOk="0" h="4593" w="4151">
                  <a:moveTo>
                    <a:pt x="1" y="1"/>
                  </a:moveTo>
                  <a:lnTo>
                    <a:pt x="1855" y="4593"/>
                  </a:lnTo>
                  <a:lnTo>
                    <a:pt x="2297" y="4593"/>
                  </a:lnTo>
                  <a:lnTo>
                    <a:pt x="4151" y="1"/>
                  </a:lnTo>
                  <a:lnTo>
                    <a:pt x="3489" y="1"/>
                  </a:lnTo>
                  <a:lnTo>
                    <a:pt x="2087" y="3577"/>
                  </a:lnTo>
                  <a:lnTo>
                    <a:pt x="2087" y="3577"/>
                  </a:lnTo>
                  <a:lnTo>
                    <a:pt x="68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" name="Google Shape;498;p30"/>
            <p:cNvSpPr/>
            <p:nvPr/>
          </p:nvSpPr>
          <p:spPr>
            <a:xfrm>
              <a:off x="6942000" y="3414050"/>
              <a:ext cx="86125" cy="114825"/>
            </a:xfrm>
            <a:custGeom>
              <a:rect b="b" l="l" r="r" t="t"/>
              <a:pathLst>
                <a:path extrusionOk="0" h="4593" w="3445">
                  <a:moveTo>
                    <a:pt x="1678" y="553"/>
                  </a:moveTo>
                  <a:cubicBezTo>
                    <a:pt x="1943" y="553"/>
                    <a:pt x="2142" y="619"/>
                    <a:pt x="2296" y="774"/>
                  </a:cubicBezTo>
                  <a:cubicBezTo>
                    <a:pt x="2429" y="906"/>
                    <a:pt x="2517" y="1083"/>
                    <a:pt x="2517" y="1303"/>
                  </a:cubicBezTo>
                  <a:cubicBezTo>
                    <a:pt x="2517" y="1546"/>
                    <a:pt x="2429" y="1723"/>
                    <a:pt x="2296" y="1877"/>
                  </a:cubicBezTo>
                  <a:cubicBezTo>
                    <a:pt x="2142" y="2010"/>
                    <a:pt x="1943" y="2076"/>
                    <a:pt x="1656" y="2076"/>
                  </a:cubicBezTo>
                  <a:lnTo>
                    <a:pt x="619" y="2076"/>
                  </a:lnTo>
                  <a:lnTo>
                    <a:pt x="619" y="553"/>
                  </a:lnTo>
                  <a:close/>
                  <a:moveTo>
                    <a:pt x="1" y="1"/>
                  </a:moveTo>
                  <a:lnTo>
                    <a:pt x="1" y="4593"/>
                  </a:lnTo>
                  <a:lnTo>
                    <a:pt x="619" y="4593"/>
                  </a:lnTo>
                  <a:lnTo>
                    <a:pt x="619" y="2606"/>
                  </a:lnTo>
                  <a:lnTo>
                    <a:pt x="1047" y="2606"/>
                  </a:lnTo>
                  <a:lnTo>
                    <a:pt x="2650" y="4593"/>
                  </a:lnTo>
                  <a:lnTo>
                    <a:pt x="3444" y="4593"/>
                  </a:lnTo>
                  <a:lnTo>
                    <a:pt x="1787" y="2604"/>
                  </a:lnTo>
                  <a:lnTo>
                    <a:pt x="1787" y="2604"/>
                  </a:lnTo>
                  <a:cubicBezTo>
                    <a:pt x="2037" y="2592"/>
                    <a:pt x="2253" y="2528"/>
                    <a:pt x="2451" y="2429"/>
                  </a:cubicBezTo>
                  <a:cubicBezTo>
                    <a:pt x="2672" y="2319"/>
                    <a:pt x="2826" y="2186"/>
                    <a:pt x="2959" y="1988"/>
                  </a:cubicBezTo>
                  <a:cubicBezTo>
                    <a:pt x="3069" y="1789"/>
                    <a:pt x="3135" y="1568"/>
                    <a:pt x="3135" y="1303"/>
                  </a:cubicBezTo>
                  <a:cubicBezTo>
                    <a:pt x="3135" y="1039"/>
                    <a:pt x="3069" y="818"/>
                    <a:pt x="2959" y="641"/>
                  </a:cubicBezTo>
                  <a:cubicBezTo>
                    <a:pt x="2826" y="442"/>
                    <a:pt x="2672" y="288"/>
                    <a:pt x="2451" y="178"/>
                  </a:cubicBezTo>
                  <a:cubicBezTo>
                    <a:pt x="2230" y="67"/>
                    <a:pt x="1987" y="1"/>
                    <a:pt x="17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" name="Google Shape;499;p30"/>
            <p:cNvSpPr/>
            <p:nvPr/>
          </p:nvSpPr>
          <p:spPr>
            <a:xfrm>
              <a:off x="7044100" y="3414050"/>
              <a:ext cx="76750" cy="114825"/>
            </a:xfrm>
            <a:custGeom>
              <a:rect b="b" l="l" r="r" t="t"/>
              <a:pathLst>
                <a:path extrusionOk="0" h="4593" w="3070">
                  <a:moveTo>
                    <a:pt x="1" y="1"/>
                  </a:moveTo>
                  <a:lnTo>
                    <a:pt x="1" y="4593"/>
                  </a:lnTo>
                  <a:lnTo>
                    <a:pt x="3069" y="4593"/>
                  </a:lnTo>
                  <a:lnTo>
                    <a:pt x="3069" y="4019"/>
                  </a:lnTo>
                  <a:lnTo>
                    <a:pt x="619" y="4019"/>
                  </a:lnTo>
                  <a:lnTo>
                    <a:pt x="619" y="2518"/>
                  </a:lnTo>
                  <a:lnTo>
                    <a:pt x="2848" y="2518"/>
                  </a:lnTo>
                  <a:lnTo>
                    <a:pt x="2848" y="1966"/>
                  </a:lnTo>
                  <a:lnTo>
                    <a:pt x="619" y="1966"/>
                  </a:lnTo>
                  <a:lnTo>
                    <a:pt x="619" y="575"/>
                  </a:lnTo>
                  <a:lnTo>
                    <a:pt x="3025" y="575"/>
                  </a:lnTo>
                  <a:lnTo>
                    <a:pt x="302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" name="Google Shape;500;p30"/>
            <p:cNvSpPr/>
            <p:nvPr/>
          </p:nvSpPr>
          <p:spPr>
            <a:xfrm>
              <a:off x="6527525" y="3630950"/>
              <a:ext cx="61275" cy="81700"/>
            </a:xfrm>
            <a:custGeom>
              <a:rect b="b" l="l" r="r" t="t"/>
              <a:pathLst>
                <a:path extrusionOk="0" h="3268" w="2451">
                  <a:moveTo>
                    <a:pt x="1303" y="1"/>
                  </a:moveTo>
                  <a:cubicBezTo>
                    <a:pt x="1082" y="1"/>
                    <a:pt x="884" y="23"/>
                    <a:pt x="707" y="111"/>
                  </a:cubicBezTo>
                  <a:cubicBezTo>
                    <a:pt x="552" y="177"/>
                    <a:pt x="420" y="288"/>
                    <a:pt x="332" y="442"/>
                  </a:cubicBezTo>
                  <a:cubicBezTo>
                    <a:pt x="221" y="575"/>
                    <a:pt x="177" y="729"/>
                    <a:pt x="177" y="928"/>
                  </a:cubicBezTo>
                  <a:cubicBezTo>
                    <a:pt x="177" y="1105"/>
                    <a:pt x="221" y="1259"/>
                    <a:pt x="310" y="1369"/>
                  </a:cubicBezTo>
                  <a:cubicBezTo>
                    <a:pt x="398" y="1502"/>
                    <a:pt x="486" y="1590"/>
                    <a:pt x="619" y="1656"/>
                  </a:cubicBezTo>
                  <a:cubicBezTo>
                    <a:pt x="751" y="1723"/>
                    <a:pt x="884" y="1767"/>
                    <a:pt x="1016" y="1811"/>
                  </a:cubicBezTo>
                  <a:cubicBezTo>
                    <a:pt x="1171" y="1855"/>
                    <a:pt x="1303" y="1899"/>
                    <a:pt x="1436" y="1943"/>
                  </a:cubicBezTo>
                  <a:cubicBezTo>
                    <a:pt x="1568" y="1988"/>
                    <a:pt x="1678" y="2032"/>
                    <a:pt x="1745" y="2098"/>
                  </a:cubicBezTo>
                  <a:cubicBezTo>
                    <a:pt x="1833" y="2164"/>
                    <a:pt x="1877" y="2253"/>
                    <a:pt x="1877" y="2363"/>
                  </a:cubicBezTo>
                  <a:cubicBezTo>
                    <a:pt x="1877" y="2473"/>
                    <a:pt x="1833" y="2562"/>
                    <a:pt x="1722" y="2628"/>
                  </a:cubicBezTo>
                  <a:cubicBezTo>
                    <a:pt x="1612" y="2694"/>
                    <a:pt x="1480" y="2738"/>
                    <a:pt x="1281" y="2738"/>
                  </a:cubicBezTo>
                  <a:cubicBezTo>
                    <a:pt x="1104" y="2738"/>
                    <a:pt x="928" y="2694"/>
                    <a:pt x="795" y="2628"/>
                  </a:cubicBezTo>
                  <a:cubicBezTo>
                    <a:pt x="641" y="2562"/>
                    <a:pt x="508" y="2451"/>
                    <a:pt x="398" y="2319"/>
                  </a:cubicBezTo>
                  <a:lnTo>
                    <a:pt x="1" y="2694"/>
                  </a:lnTo>
                  <a:cubicBezTo>
                    <a:pt x="111" y="2826"/>
                    <a:pt x="221" y="2915"/>
                    <a:pt x="354" y="3003"/>
                  </a:cubicBezTo>
                  <a:cubicBezTo>
                    <a:pt x="486" y="3091"/>
                    <a:pt x="619" y="3158"/>
                    <a:pt x="773" y="3202"/>
                  </a:cubicBezTo>
                  <a:cubicBezTo>
                    <a:pt x="950" y="3246"/>
                    <a:pt x="1104" y="3268"/>
                    <a:pt x="1281" y="3268"/>
                  </a:cubicBezTo>
                  <a:cubicBezTo>
                    <a:pt x="1634" y="3268"/>
                    <a:pt x="1921" y="3180"/>
                    <a:pt x="2120" y="3025"/>
                  </a:cubicBezTo>
                  <a:cubicBezTo>
                    <a:pt x="2341" y="2849"/>
                    <a:pt x="2451" y="2606"/>
                    <a:pt x="2451" y="2319"/>
                  </a:cubicBezTo>
                  <a:cubicBezTo>
                    <a:pt x="2451" y="2120"/>
                    <a:pt x="2407" y="1966"/>
                    <a:pt x="2319" y="1833"/>
                  </a:cubicBezTo>
                  <a:cubicBezTo>
                    <a:pt x="2230" y="1723"/>
                    <a:pt x="2142" y="1634"/>
                    <a:pt x="2009" y="1568"/>
                  </a:cubicBezTo>
                  <a:cubicBezTo>
                    <a:pt x="1877" y="1480"/>
                    <a:pt x="1745" y="1436"/>
                    <a:pt x="1612" y="1392"/>
                  </a:cubicBezTo>
                  <a:cubicBezTo>
                    <a:pt x="1458" y="1347"/>
                    <a:pt x="1325" y="1303"/>
                    <a:pt x="1193" y="1259"/>
                  </a:cubicBezTo>
                  <a:cubicBezTo>
                    <a:pt x="1060" y="1237"/>
                    <a:pt x="950" y="1171"/>
                    <a:pt x="884" y="1127"/>
                  </a:cubicBezTo>
                  <a:cubicBezTo>
                    <a:pt x="795" y="1060"/>
                    <a:pt x="751" y="972"/>
                    <a:pt x="751" y="884"/>
                  </a:cubicBezTo>
                  <a:cubicBezTo>
                    <a:pt x="751" y="773"/>
                    <a:pt x="795" y="685"/>
                    <a:pt x="884" y="641"/>
                  </a:cubicBezTo>
                  <a:cubicBezTo>
                    <a:pt x="994" y="575"/>
                    <a:pt x="1126" y="531"/>
                    <a:pt x="1281" y="531"/>
                  </a:cubicBezTo>
                  <a:cubicBezTo>
                    <a:pt x="1458" y="531"/>
                    <a:pt x="1590" y="575"/>
                    <a:pt x="1722" y="641"/>
                  </a:cubicBezTo>
                  <a:cubicBezTo>
                    <a:pt x="1855" y="685"/>
                    <a:pt x="1965" y="773"/>
                    <a:pt x="2054" y="906"/>
                  </a:cubicBezTo>
                  <a:lnTo>
                    <a:pt x="2451" y="509"/>
                  </a:lnTo>
                  <a:cubicBezTo>
                    <a:pt x="2319" y="332"/>
                    <a:pt x="2164" y="222"/>
                    <a:pt x="1965" y="133"/>
                  </a:cubicBezTo>
                  <a:cubicBezTo>
                    <a:pt x="1767" y="45"/>
                    <a:pt x="1568" y="1"/>
                    <a:pt x="13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" name="Google Shape;501;p30"/>
            <p:cNvSpPr/>
            <p:nvPr/>
          </p:nvSpPr>
          <p:spPr>
            <a:xfrm>
              <a:off x="6600375" y="3630950"/>
              <a:ext cx="77300" cy="81700"/>
            </a:xfrm>
            <a:custGeom>
              <a:rect b="b" l="l" r="r" t="t"/>
              <a:pathLst>
                <a:path extrusionOk="0" h="3268" w="3092">
                  <a:moveTo>
                    <a:pt x="1612" y="553"/>
                  </a:moveTo>
                  <a:cubicBezTo>
                    <a:pt x="1789" y="553"/>
                    <a:pt x="1965" y="597"/>
                    <a:pt x="2098" y="663"/>
                  </a:cubicBezTo>
                  <a:cubicBezTo>
                    <a:pt x="2230" y="751"/>
                    <a:pt x="2341" y="862"/>
                    <a:pt x="2407" y="1016"/>
                  </a:cubicBezTo>
                  <a:cubicBezTo>
                    <a:pt x="2468" y="1123"/>
                    <a:pt x="2508" y="1241"/>
                    <a:pt x="2527" y="1369"/>
                  </a:cubicBezTo>
                  <a:lnTo>
                    <a:pt x="595" y="1369"/>
                  </a:lnTo>
                  <a:cubicBezTo>
                    <a:pt x="616" y="1253"/>
                    <a:pt x="653" y="1145"/>
                    <a:pt x="707" y="1038"/>
                  </a:cubicBezTo>
                  <a:cubicBezTo>
                    <a:pt x="795" y="884"/>
                    <a:pt x="906" y="773"/>
                    <a:pt x="1060" y="685"/>
                  </a:cubicBezTo>
                  <a:cubicBezTo>
                    <a:pt x="1215" y="597"/>
                    <a:pt x="1391" y="553"/>
                    <a:pt x="1612" y="553"/>
                  </a:cubicBezTo>
                  <a:close/>
                  <a:moveTo>
                    <a:pt x="1612" y="1"/>
                  </a:moveTo>
                  <a:cubicBezTo>
                    <a:pt x="1303" y="1"/>
                    <a:pt x="1038" y="67"/>
                    <a:pt x="795" y="222"/>
                  </a:cubicBezTo>
                  <a:cubicBezTo>
                    <a:pt x="552" y="354"/>
                    <a:pt x="354" y="553"/>
                    <a:pt x="199" y="796"/>
                  </a:cubicBezTo>
                  <a:cubicBezTo>
                    <a:pt x="67" y="1038"/>
                    <a:pt x="1" y="1325"/>
                    <a:pt x="1" y="1634"/>
                  </a:cubicBezTo>
                  <a:cubicBezTo>
                    <a:pt x="1" y="1943"/>
                    <a:pt x="67" y="2230"/>
                    <a:pt x="221" y="2473"/>
                  </a:cubicBezTo>
                  <a:cubicBezTo>
                    <a:pt x="354" y="2716"/>
                    <a:pt x="552" y="2915"/>
                    <a:pt x="817" y="3069"/>
                  </a:cubicBezTo>
                  <a:cubicBezTo>
                    <a:pt x="1060" y="3202"/>
                    <a:pt x="1347" y="3268"/>
                    <a:pt x="1656" y="3268"/>
                  </a:cubicBezTo>
                  <a:cubicBezTo>
                    <a:pt x="1899" y="3268"/>
                    <a:pt x="2142" y="3224"/>
                    <a:pt x="2341" y="3136"/>
                  </a:cubicBezTo>
                  <a:cubicBezTo>
                    <a:pt x="2561" y="3047"/>
                    <a:pt x="2760" y="2915"/>
                    <a:pt x="2915" y="2738"/>
                  </a:cubicBezTo>
                  <a:lnTo>
                    <a:pt x="2517" y="2341"/>
                  </a:lnTo>
                  <a:cubicBezTo>
                    <a:pt x="2407" y="2473"/>
                    <a:pt x="2296" y="2562"/>
                    <a:pt x="2142" y="2628"/>
                  </a:cubicBezTo>
                  <a:cubicBezTo>
                    <a:pt x="1987" y="2672"/>
                    <a:pt x="1833" y="2716"/>
                    <a:pt x="1656" y="2716"/>
                  </a:cubicBezTo>
                  <a:cubicBezTo>
                    <a:pt x="1436" y="2716"/>
                    <a:pt x="1259" y="2672"/>
                    <a:pt x="1082" y="2584"/>
                  </a:cubicBezTo>
                  <a:cubicBezTo>
                    <a:pt x="928" y="2495"/>
                    <a:pt x="795" y="2363"/>
                    <a:pt x="707" y="2186"/>
                  </a:cubicBezTo>
                  <a:cubicBezTo>
                    <a:pt x="653" y="2091"/>
                    <a:pt x="615" y="1979"/>
                    <a:pt x="594" y="1855"/>
                  </a:cubicBezTo>
                  <a:lnTo>
                    <a:pt x="3069" y="1855"/>
                  </a:lnTo>
                  <a:cubicBezTo>
                    <a:pt x="3069" y="1789"/>
                    <a:pt x="3091" y="1723"/>
                    <a:pt x="3091" y="1679"/>
                  </a:cubicBezTo>
                  <a:cubicBezTo>
                    <a:pt x="3091" y="1634"/>
                    <a:pt x="3091" y="1590"/>
                    <a:pt x="3091" y="1546"/>
                  </a:cubicBezTo>
                  <a:cubicBezTo>
                    <a:pt x="3091" y="1237"/>
                    <a:pt x="3025" y="972"/>
                    <a:pt x="2915" y="751"/>
                  </a:cubicBezTo>
                  <a:cubicBezTo>
                    <a:pt x="2782" y="509"/>
                    <a:pt x="2606" y="332"/>
                    <a:pt x="2385" y="199"/>
                  </a:cubicBezTo>
                  <a:cubicBezTo>
                    <a:pt x="2164" y="67"/>
                    <a:pt x="1899" y="1"/>
                    <a:pt x="16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" name="Google Shape;502;p30"/>
            <p:cNvSpPr/>
            <p:nvPr/>
          </p:nvSpPr>
          <p:spPr>
            <a:xfrm>
              <a:off x="6694200" y="3630950"/>
              <a:ext cx="55775" cy="80050"/>
            </a:xfrm>
            <a:custGeom>
              <a:rect b="b" l="l" r="r" t="t"/>
              <a:pathLst>
                <a:path extrusionOk="0" h="3202" w="2231">
                  <a:moveTo>
                    <a:pt x="1435" y="1"/>
                  </a:moveTo>
                  <a:cubicBezTo>
                    <a:pt x="1104" y="1"/>
                    <a:pt x="839" y="111"/>
                    <a:pt x="641" y="354"/>
                  </a:cubicBezTo>
                  <a:cubicBezTo>
                    <a:pt x="625" y="375"/>
                    <a:pt x="611" y="397"/>
                    <a:pt x="597" y="419"/>
                  </a:cubicBezTo>
                  <a:lnTo>
                    <a:pt x="597" y="419"/>
                  </a:lnTo>
                  <a:lnTo>
                    <a:pt x="597" y="67"/>
                  </a:lnTo>
                  <a:lnTo>
                    <a:pt x="0" y="67"/>
                  </a:lnTo>
                  <a:lnTo>
                    <a:pt x="0" y="3202"/>
                  </a:lnTo>
                  <a:lnTo>
                    <a:pt x="597" y="3202"/>
                  </a:lnTo>
                  <a:lnTo>
                    <a:pt x="597" y="1414"/>
                  </a:lnTo>
                  <a:cubicBezTo>
                    <a:pt x="597" y="1127"/>
                    <a:pt x="663" y="906"/>
                    <a:pt x="795" y="773"/>
                  </a:cubicBezTo>
                  <a:cubicBezTo>
                    <a:pt x="950" y="619"/>
                    <a:pt x="1126" y="553"/>
                    <a:pt x="1347" y="553"/>
                  </a:cubicBezTo>
                  <a:cubicBezTo>
                    <a:pt x="1457" y="553"/>
                    <a:pt x="1546" y="575"/>
                    <a:pt x="1634" y="597"/>
                  </a:cubicBezTo>
                  <a:cubicBezTo>
                    <a:pt x="1700" y="641"/>
                    <a:pt x="1767" y="685"/>
                    <a:pt x="1833" y="751"/>
                  </a:cubicBezTo>
                  <a:lnTo>
                    <a:pt x="2230" y="354"/>
                  </a:lnTo>
                  <a:cubicBezTo>
                    <a:pt x="2120" y="222"/>
                    <a:pt x="2009" y="133"/>
                    <a:pt x="1877" y="89"/>
                  </a:cubicBezTo>
                  <a:cubicBezTo>
                    <a:pt x="1744" y="23"/>
                    <a:pt x="1612" y="1"/>
                    <a:pt x="14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30"/>
            <p:cNvSpPr/>
            <p:nvPr/>
          </p:nvSpPr>
          <p:spPr>
            <a:xfrm>
              <a:off x="6749950" y="3632625"/>
              <a:ext cx="81150" cy="78375"/>
            </a:xfrm>
            <a:custGeom>
              <a:rect b="b" l="l" r="r" t="t"/>
              <a:pathLst>
                <a:path extrusionOk="0" h="3135" w="3246">
                  <a:moveTo>
                    <a:pt x="0" y="0"/>
                  </a:moveTo>
                  <a:lnTo>
                    <a:pt x="1457" y="3135"/>
                  </a:lnTo>
                  <a:lnTo>
                    <a:pt x="1788" y="3135"/>
                  </a:lnTo>
                  <a:lnTo>
                    <a:pt x="3245" y="0"/>
                  </a:lnTo>
                  <a:lnTo>
                    <a:pt x="2605" y="0"/>
                  </a:lnTo>
                  <a:lnTo>
                    <a:pt x="1634" y="2199"/>
                  </a:lnTo>
                  <a:lnTo>
                    <a:pt x="1634" y="2199"/>
                  </a:lnTo>
                  <a:lnTo>
                    <a:pt x="6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30"/>
            <p:cNvSpPr/>
            <p:nvPr/>
          </p:nvSpPr>
          <p:spPr>
            <a:xfrm>
              <a:off x="6842100" y="3597850"/>
              <a:ext cx="18800" cy="113150"/>
            </a:xfrm>
            <a:custGeom>
              <a:rect b="b" l="l" r="r" t="t"/>
              <a:pathLst>
                <a:path extrusionOk="0" h="4526" w="752">
                  <a:moveTo>
                    <a:pt x="376" y="0"/>
                  </a:moveTo>
                  <a:cubicBezTo>
                    <a:pt x="266" y="0"/>
                    <a:pt x="177" y="22"/>
                    <a:pt x="89" y="111"/>
                  </a:cubicBezTo>
                  <a:cubicBezTo>
                    <a:pt x="23" y="177"/>
                    <a:pt x="1" y="265"/>
                    <a:pt x="1" y="376"/>
                  </a:cubicBezTo>
                  <a:cubicBezTo>
                    <a:pt x="1" y="486"/>
                    <a:pt x="23" y="574"/>
                    <a:pt x="89" y="640"/>
                  </a:cubicBezTo>
                  <a:cubicBezTo>
                    <a:pt x="177" y="729"/>
                    <a:pt x="266" y="751"/>
                    <a:pt x="376" y="751"/>
                  </a:cubicBezTo>
                  <a:cubicBezTo>
                    <a:pt x="486" y="751"/>
                    <a:pt x="575" y="729"/>
                    <a:pt x="641" y="640"/>
                  </a:cubicBezTo>
                  <a:cubicBezTo>
                    <a:pt x="707" y="574"/>
                    <a:pt x="751" y="486"/>
                    <a:pt x="751" y="376"/>
                  </a:cubicBezTo>
                  <a:cubicBezTo>
                    <a:pt x="751" y="265"/>
                    <a:pt x="707" y="177"/>
                    <a:pt x="641" y="111"/>
                  </a:cubicBezTo>
                  <a:cubicBezTo>
                    <a:pt x="575" y="22"/>
                    <a:pt x="486" y="0"/>
                    <a:pt x="376" y="0"/>
                  </a:cubicBezTo>
                  <a:close/>
                  <a:moveTo>
                    <a:pt x="67" y="1391"/>
                  </a:moveTo>
                  <a:lnTo>
                    <a:pt x="67" y="4526"/>
                  </a:lnTo>
                  <a:lnTo>
                    <a:pt x="663" y="4526"/>
                  </a:lnTo>
                  <a:lnTo>
                    <a:pt x="663" y="13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" name="Google Shape;505;p30"/>
            <p:cNvSpPr/>
            <p:nvPr/>
          </p:nvSpPr>
          <p:spPr>
            <a:xfrm>
              <a:off x="6875775" y="3630950"/>
              <a:ext cx="71225" cy="81700"/>
            </a:xfrm>
            <a:custGeom>
              <a:rect b="b" l="l" r="r" t="t"/>
              <a:pathLst>
                <a:path extrusionOk="0" h="3268" w="2849">
                  <a:moveTo>
                    <a:pt x="1634" y="1"/>
                  </a:moveTo>
                  <a:cubicBezTo>
                    <a:pt x="1325" y="1"/>
                    <a:pt x="1060" y="67"/>
                    <a:pt x="795" y="222"/>
                  </a:cubicBezTo>
                  <a:cubicBezTo>
                    <a:pt x="552" y="354"/>
                    <a:pt x="354" y="553"/>
                    <a:pt x="199" y="796"/>
                  </a:cubicBezTo>
                  <a:cubicBezTo>
                    <a:pt x="67" y="1038"/>
                    <a:pt x="0" y="1325"/>
                    <a:pt x="0" y="1634"/>
                  </a:cubicBezTo>
                  <a:cubicBezTo>
                    <a:pt x="0" y="1943"/>
                    <a:pt x="67" y="2208"/>
                    <a:pt x="199" y="2473"/>
                  </a:cubicBezTo>
                  <a:cubicBezTo>
                    <a:pt x="354" y="2716"/>
                    <a:pt x="552" y="2915"/>
                    <a:pt x="795" y="3047"/>
                  </a:cubicBezTo>
                  <a:cubicBezTo>
                    <a:pt x="1060" y="3202"/>
                    <a:pt x="1325" y="3268"/>
                    <a:pt x="1634" y="3268"/>
                  </a:cubicBezTo>
                  <a:cubicBezTo>
                    <a:pt x="1877" y="3268"/>
                    <a:pt x="2098" y="3224"/>
                    <a:pt x="2318" y="3136"/>
                  </a:cubicBezTo>
                  <a:cubicBezTo>
                    <a:pt x="2517" y="3047"/>
                    <a:pt x="2716" y="2915"/>
                    <a:pt x="2848" y="2738"/>
                  </a:cubicBezTo>
                  <a:lnTo>
                    <a:pt x="2451" y="2341"/>
                  </a:lnTo>
                  <a:cubicBezTo>
                    <a:pt x="2363" y="2451"/>
                    <a:pt x="2230" y="2540"/>
                    <a:pt x="2098" y="2606"/>
                  </a:cubicBezTo>
                  <a:cubicBezTo>
                    <a:pt x="1965" y="2672"/>
                    <a:pt x="1811" y="2694"/>
                    <a:pt x="1634" y="2694"/>
                  </a:cubicBezTo>
                  <a:cubicBezTo>
                    <a:pt x="1435" y="2694"/>
                    <a:pt x="1259" y="2650"/>
                    <a:pt x="1104" y="2562"/>
                  </a:cubicBezTo>
                  <a:cubicBezTo>
                    <a:pt x="950" y="2473"/>
                    <a:pt x="839" y="2341"/>
                    <a:pt x="751" y="2186"/>
                  </a:cubicBezTo>
                  <a:cubicBezTo>
                    <a:pt x="663" y="2032"/>
                    <a:pt x="619" y="1833"/>
                    <a:pt x="619" y="1634"/>
                  </a:cubicBezTo>
                  <a:cubicBezTo>
                    <a:pt x="619" y="1414"/>
                    <a:pt x="663" y="1237"/>
                    <a:pt x="751" y="1082"/>
                  </a:cubicBezTo>
                  <a:cubicBezTo>
                    <a:pt x="839" y="928"/>
                    <a:pt x="950" y="796"/>
                    <a:pt x="1104" y="707"/>
                  </a:cubicBezTo>
                  <a:cubicBezTo>
                    <a:pt x="1259" y="619"/>
                    <a:pt x="1435" y="575"/>
                    <a:pt x="1634" y="575"/>
                  </a:cubicBezTo>
                  <a:cubicBezTo>
                    <a:pt x="1811" y="575"/>
                    <a:pt x="1965" y="597"/>
                    <a:pt x="2098" y="663"/>
                  </a:cubicBezTo>
                  <a:cubicBezTo>
                    <a:pt x="2230" y="729"/>
                    <a:pt x="2363" y="818"/>
                    <a:pt x="2451" y="928"/>
                  </a:cubicBezTo>
                  <a:lnTo>
                    <a:pt x="2848" y="531"/>
                  </a:lnTo>
                  <a:cubicBezTo>
                    <a:pt x="2694" y="354"/>
                    <a:pt x="2517" y="222"/>
                    <a:pt x="2318" y="133"/>
                  </a:cubicBezTo>
                  <a:cubicBezTo>
                    <a:pt x="2098" y="45"/>
                    <a:pt x="1877" y="1"/>
                    <a:pt x="16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" name="Google Shape;506;p30"/>
            <p:cNvSpPr/>
            <p:nvPr/>
          </p:nvSpPr>
          <p:spPr>
            <a:xfrm>
              <a:off x="6955250" y="3630950"/>
              <a:ext cx="77850" cy="81700"/>
            </a:xfrm>
            <a:custGeom>
              <a:rect b="b" l="l" r="r" t="t"/>
              <a:pathLst>
                <a:path extrusionOk="0" h="3268" w="3114">
                  <a:moveTo>
                    <a:pt x="1612" y="553"/>
                  </a:moveTo>
                  <a:cubicBezTo>
                    <a:pt x="1811" y="553"/>
                    <a:pt x="1965" y="597"/>
                    <a:pt x="2098" y="663"/>
                  </a:cubicBezTo>
                  <a:cubicBezTo>
                    <a:pt x="2230" y="751"/>
                    <a:pt x="2340" y="862"/>
                    <a:pt x="2429" y="1016"/>
                  </a:cubicBezTo>
                  <a:cubicBezTo>
                    <a:pt x="2475" y="1123"/>
                    <a:pt x="2510" y="1241"/>
                    <a:pt x="2527" y="1369"/>
                  </a:cubicBezTo>
                  <a:lnTo>
                    <a:pt x="609" y="1369"/>
                  </a:lnTo>
                  <a:cubicBezTo>
                    <a:pt x="624" y="1253"/>
                    <a:pt x="653" y="1145"/>
                    <a:pt x="707" y="1038"/>
                  </a:cubicBezTo>
                  <a:cubicBezTo>
                    <a:pt x="795" y="884"/>
                    <a:pt x="905" y="773"/>
                    <a:pt x="1060" y="685"/>
                  </a:cubicBezTo>
                  <a:cubicBezTo>
                    <a:pt x="1215" y="597"/>
                    <a:pt x="1413" y="553"/>
                    <a:pt x="1612" y="553"/>
                  </a:cubicBezTo>
                  <a:close/>
                  <a:moveTo>
                    <a:pt x="1612" y="1"/>
                  </a:moveTo>
                  <a:cubicBezTo>
                    <a:pt x="1325" y="1"/>
                    <a:pt x="1038" y="67"/>
                    <a:pt x="795" y="222"/>
                  </a:cubicBezTo>
                  <a:cubicBezTo>
                    <a:pt x="552" y="354"/>
                    <a:pt x="354" y="553"/>
                    <a:pt x="199" y="796"/>
                  </a:cubicBezTo>
                  <a:cubicBezTo>
                    <a:pt x="67" y="1038"/>
                    <a:pt x="0" y="1325"/>
                    <a:pt x="0" y="1634"/>
                  </a:cubicBezTo>
                  <a:cubicBezTo>
                    <a:pt x="0" y="1943"/>
                    <a:pt x="67" y="2230"/>
                    <a:pt x="221" y="2473"/>
                  </a:cubicBezTo>
                  <a:cubicBezTo>
                    <a:pt x="354" y="2716"/>
                    <a:pt x="552" y="2915"/>
                    <a:pt x="817" y="3069"/>
                  </a:cubicBezTo>
                  <a:cubicBezTo>
                    <a:pt x="1060" y="3202"/>
                    <a:pt x="1347" y="3268"/>
                    <a:pt x="1656" y="3268"/>
                  </a:cubicBezTo>
                  <a:cubicBezTo>
                    <a:pt x="1899" y="3268"/>
                    <a:pt x="2142" y="3224"/>
                    <a:pt x="2362" y="3136"/>
                  </a:cubicBezTo>
                  <a:cubicBezTo>
                    <a:pt x="2583" y="3047"/>
                    <a:pt x="2760" y="2915"/>
                    <a:pt x="2914" y="2738"/>
                  </a:cubicBezTo>
                  <a:lnTo>
                    <a:pt x="2517" y="2341"/>
                  </a:lnTo>
                  <a:cubicBezTo>
                    <a:pt x="2429" y="2473"/>
                    <a:pt x="2296" y="2562"/>
                    <a:pt x="2142" y="2628"/>
                  </a:cubicBezTo>
                  <a:cubicBezTo>
                    <a:pt x="1987" y="2672"/>
                    <a:pt x="1833" y="2716"/>
                    <a:pt x="1656" y="2716"/>
                  </a:cubicBezTo>
                  <a:cubicBezTo>
                    <a:pt x="1457" y="2716"/>
                    <a:pt x="1259" y="2672"/>
                    <a:pt x="1104" y="2584"/>
                  </a:cubicBezTo>
                  <a:cubicBezTo>
                    <a:pt x="928" y="2495"/>
                    <a:pt x="817" y="2363"/>
                    <a:pt x="729" y="2186"/>
                  </a:cubicBezTo>
                  <a:cubicBezTo>
                    <a:pt x="674" y="2091"/>
                    <a:pt x="637" y="1979"/>
                    <a:pt x="616" y="1855"/>
                  </a:cubicBezTo>
                  <a:lnTo>
                    <a:pt x="3069" y="1855"/>
                  </a:lnTo>
                  <a:cubicBezTo>
                    <a:pt x="3091" y="1789"/>
                    <a:pt x="3091" y="1723"/>
                    <a:pt x="3091" y="1679"/>
                  </a:cubicBezTo>
                  <a:cubicBezTo>
                    <a:pt x="3091" y="1634"/>
                    <a:pt x="3113" y="1590"/>
                    <a:pt x="3113" y="1546"/>
                  </a:cubicBezTo>
                  <a:cubicBezTo>
                    <a:pt x="3113" y="1237"/>
                    <a:pt x="3047" y="972"/>
                    <a:pt x="2914" y="751"/>
                  </a:cubicBezTo>
                  <a:cubicBezTo>
                    <a:pt x="2782" y="509"/>
                    <a:pt x="2605" y="332"/>
                    <a:pt x="2385" y="199"/>
                  </a:cubicBezTo>
                  <a:cubicBezTo>
                    <a:pt x="2164" y="67"/>
                    <a:pt x="1921" y="1"/>
                    <a:pt x="16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" name="Google Shape;507;p30"/>
            <p:cNvSpPr/>
            <p:nvPr/>
          </p:nvSpPr>
          <p:spPr>
            <a:xfrm>
              <a:off x="7041900" y="3630950"/>
              <a:ext cx="61275" cy="81700"/>
            </a:xfrm>
            <a:custGeom>
              <a:rect b="b" l="l" r="r" t="t"/>
              <a:pathLst>
                <a:path extrusionOk="0" h="3268" w="2451">
                  <a:moveTo>
                    <a:pt x="1303" y="1"/>
                  </a:moveTo>
                  <a:cubicBezTo>
                    <a:pt x="1082" y="1"/>
                    <a:pt x="883" y="23"/>
                    <a:pt x="707" y="111"/>
                  </a:cubicBezTo>
                  <a:cubicBezTo>
                    <a:pt x="552" y="177"/>
                    <a:pt x="420" y="288"/>
                    <a:pt x="331" y="442"/>
                  </a:cubicBezTo>
                  <a:cubicBezTo>
                    <a:pt x="243" y="575"/>
                    <a:pt x="177" y="729"/>
                    <a:pt x="177" y="928"/>
                  </a:cubicBezTo>
                  <a:cubicBezTo>
                    <a:pt x="177" y="1105"/>
                    <a:pt x="221" y="1259"/>
                    <a:pt x="309" y="1369"/>
                  </a:cubicBezTo>
                  <a:cubicBezTo>
                    <a:pt x="398" y="1502"/>
                    <a:pt x="486" y="1590"/>
                    <a:pt x="618" y="1656"/>
                  </a:cubicBezTo>
                  <a:cubicBezTo>
                    <a:pt x="751" y="1723"/>
                    <a:pt x="883" y="1767"/>
                    <a:pt x="1038" y="1811"/>
                  </a:cubicBezTo>
                  <a:cubicBezTo>
                    <a:pt x="1170" y="1855"/>
                    <a:pt x="1303" y="1899"/>
                    <a:pt x="1435" y="1943"/>
                  </a:cubicBezTo>
                  <a:cubicBezTo>
                    <a:pt x="1568" y="1988"/>
                    <a:pt x="1678" y="2032"/>
                    <a:pt x="1744" y="2098"/>
                  </a:cubicBezTo>
                  <a:cubicBezTo>
                    <a:pt x="1833" y="2164"/>
                    <a:pt x="1877" y="2253"/>
                    <a:pt x="1877" y="2363"/>
                  </a:cubicBezTo>
                  <a:cubicBezTo>
                    <a:pt x="1877" y="2473"/>
                    <a:pt x="1833" y="2562"/>
                    <a:pt x="1722" y="2628"/>
                  </a:cubicBezTo>
                  <a:cubicBezTo>
                    <a:pt x="1612" y="2694"/>
                    <a:pt x="1479" y="2738"/>
                    <a:pt x="1303" y="2738"/>
                  </a:cubicBezTo>
                  <a:cubicBezTo>
                    <a:pt x="1104" y="2738"/>
                    <a:pt x="950" y="2694"/>
                    <a:pt x="795" y="2628"/>
                  </a:cubicBezTo>
                  <a:cubicBezTo>
                    <a:pt x="640" y="2562"/>
                    <a:pt x="508" y="2451"/>
                    <a:pt x="398" y="2319"/>
                  </a:cubicBezTo>
                  <a:lnTo>
                    <a:pt x="0" y="2694"/>
                  </a:lnTo>
                  <a:cubicBezTo>
                    <a:pt x="111" y="2826"/>
                    <a:pt x="221" y="2915"/>
                    <a:pt x="353" y="3003"/>
                  </a:cubicBezTo>
                  <a:cubicBezTo>
                    <a:pt x="486" y="3091"/>
                    <a:pt x="618" y="3158"/>
                    <a:pt x="773" y="3202"/>
                  </a:cubicBezTo>
                  <a:cubicBezTo>
                    <a:pt x="950" y="3246"/>
                    <a:pt x="1104" y="3268"/>
                    <a:pt x="1281" y="3268"/>
                  </a:cubicBezTo>
                  <a:cubicBezTo>
                    <a:pt x="1634" y="3268"/>
                    <a:pt x="1921" y="3180"/>
                    <a:pt x="2120" y="3025"/>
                  </a:cubicBezTo>
                  <a:cubicBezTo>
                    <a:pt x="2340" y="2849"/>
                    <a:pt x="2451" y="2606"/>
                    <a:pt x="2451" y="2319"/>
                  </a:cubicBezTo>
                  <a:cubicBezTo>
                    <a:pt x="2451" y="2120"/>
                    <a:pt x="2407" y="1966"/>
                    <a:pt x="2318" y="1833"/>
                  </a:cubicBezTo>
                  <a:cubicBezTo>
                    <a:pt x="2230" y="1723"/>
                    <a:pt x="2142" y="1634"/>
                    <a:pt x="2009" y="1568"/>
                  </a:cubicBezTo>
                  <a:cubicBezTo>
                    <a:pt x="1877" y="1480"/>
                    <a:pt x="1744" y="1436"/>
                    <a:pt x="1612" y="1392"/>
                  </a:cubicBezTo>
                  <a:cubicBezTo>
                    <a:pt x="1457" y="1347"/>
                    <a:pt x="1325" y="1303"/>
                    <a:pt x="1192" y="1259"/>
                  </a:cubicBezTo>
                  <a:cubicBezTo>
                    <a:pt x="1060" y="1237"/>
                    <a:pt x="972" y="1171"/>
                    <a:pt x="883" y="1127"/>
                  </a:cubicBezTo>
                  <a:cubicBezTo>
                    <a:pt x="795" y="1060"/>
                    <a:pt x="773" y="972"/>
                    <a:pt x="773" y="884"/>
                  </a:cubicBezTo>
                  <a:cubicBezTo>
                    <a:pt x="773" y="773"/>
                    <a:pt x="817" y="685"/>
                    <a:pt x="905" y="641"/>
                  </a:cubicBezTo>
                  <a:cubicBezTo>
                    <a:pt x="994" y="575"/>
                    <a:pt x="1126" y="531"/>
                    <a:pt x="1303" y="531"/>
                  </a:cubicBezTo>
                  <a:cubicBezTo>
                    <a:pt x="1457" y="531"/>
                    <a:pt x="1612" y="575"/>
                    <a:pt x="1722" y="641"/>
                  </a:cubicBezTo>
                  <a:cubicBezTo>
                    <a:pt x="1855" y="685"/>
                    <a:pt x="1965" y="773"/>
                    <a:pt x="2053" y="906"/>
                  </a:cubicBezTo>
                  <a:lnTo>
                    <a:pt x="2451" y="509"/>
                  </a:lnTo>
                  <a:cubicBezTo>
                    <a:pt x="2318" y="332"/>
                    <a:pt x="2164" y="222"/>
                    <a:pt x="1965" y="133"/>
                  </a:cubicBezTo>
                  <a:cubicBezTo>
                    <a:pt x="1788" y="45"/>
                    <a:pt x="1568" y="1"/>
                    <a:pt x="13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" name="Google Shape;508;p30"/>
            <p:cNvSpPr/>
            <p:nvPr/>
          </p:nvSpPr>
          <p:spPr>
            <a:xfrm>
              <a:off x="6346500" y="3813075"/>
              <a:ext cx="121450" cy="80050"/>
            </a:xfrm>
            <a:custGeom>
              <a:rect b="b" l="l" r="r" t="t"/>
              <a:pathLst>
                <a:path extrusionOk="0" h="3202" w="4858">
                  <a:moveTo>
                    <a:pt x="1546" y="1"/>
                  </a:moveTo>
                  <a:cubicBezTo>
                    <a:pt x="1303" y="1"/>
                    <a:pt x="1104" y="45"/>
                    <a:pt x="928" y="155"/>
                  </a:cubicBezTo>
                  <a:cubicBezTo>
                    <a:pt x="804" y="217"/>
                    <a:pt x="691" y="301"/>
                    <a:pt x="597" y="406"/>
                  </a:cubicBezTo>
                  <a:lnTo>
                    <a:pt x="597" y="406"/>
                  </a:lnTo>
                  <a:lnTo>
                    <a:pt x="597" y="67"/>
                  </a:lnTo>
                  <a:lnTo>
                    <a:pt x="1" y="67"/>
                  </a:lnTo>
                  <a:lnTo>
                    <a:pt x="1" y="3202"/>
                  </a:lnTo>
                  <a:lnTo>
                    <a:pt x="597" y="3202"/>
                  </a:lnTo>
                  <a:lnTo>
                    <a:pt x="597" y="1303"/>
                  </a:lnTo>
                  <a:cubicBezTo>
                    <a:pt x="597" y="1149"/>
                    <a:pt x="619" y="1016"/>
                    <a:pt x="685" y="906"/>
                  </a:cubicBezTo>
                  <a:cubicBezTo>
                    <a:pt x="773" y="796"/>
                    <a:pt x="862" y="707"/>
                    <a:pt x="972" y="641"/>
                  </a:cubicBezTo>
                  <a:cubicBezTo>
                    <a:pt x="1082" y="575"/>
                    <a:pt x="1215" y="553"/>
                    <a:pt x="1369" y="553"/>
                  </a:cubicBezTo>
                  <a:cubicBezTo>
                    <a:pt x="1590" y="553"/>
                    <a:pt x="1767" y="619"/>
                    <a:pt x="1899" y="751"/>
                  </a:cubicBezTo>
                  <a:cubicBezTo>
                    <a:pt x="2054" y="884"/>
                    <a:pt x="2120" y="1083"/>
                    <a:pt x="2120" y="1303"/>
                  </a:cubicBezTo>
                  <a:lnTo>
                    <a:pt x="2120" y="3202"/>
                  </a:lnTo>
                  <a:lnTo>
                    <a:pt x="2716" y="3202"/>
                  </a:lnTo>
                  <a:lnTo>
                    <a:pt x="2716" y="1303"/>
                  </a:lnTo>
                  <a:cubicBezTo>
                    <a:pt x="2716" y="1149"/>
                    <a:pt x="2760" y="1016"/>
                    <a:pt x="2826" y="906"/>
                  </a:cubicBezTo>
                  <a:cubicBezTo>
                    <a:pt x="2893" y="796"/>
                    <a:pt x="2981" y="707"/>
                    <a:pt x="3091" y="641"/>
                  </a:cubicBezTo>
                  <a:cubicBezTo>
                    <a:pt x="3224" y="575"/>
                    <a:pt x="3356" y="553"/>
                    <a:pt x="3489" y="553"/>
                  </a:cubicBezTo>
                  <a:cubicBezTo>
                    <a:pt x="3709" y="553"/>
                    <a:pt x="3886" y="619"/>
                    <a:pt x="4018" y="751"/>
                  </a:cubicBezTo>
                  <a:cubicBezTo>
                    <a:pt x="4173" y="884"/>
                    <a:pt x="4239" y="1083"/>
                    <a:pt x="4239" y="1303"/>
                  </a:cubicBezTo>
                  <a:lnTo>
                    <a:pt x="4239" y="3202"/>
                  </a:lnTo>
                  <a:lnTo>
                    <a:pt x="4857" y="3202"/>
                  </a:lnTo>
                  <a:lnTo>
                    <a:pt x="4857" y="1193"/>
                  </a:lnTo>
                  <a:cubicBezTo>
                    <a:pt x="4857" y="950"/>
                    <a:pt x="4791" y="729"/>
                    <a:pt x="4681" y="553"/>
                  </a:cubicBezTo>
                  <a:cubicBezTo>
                    <a:pt x="4570" y="376"/>
                    <a:pt x="4438" y="244"/>
                    <a:pt x="4261" y="133"/>
                  </a:cubicBezTo>
                  <a:cubicBezTo>
                    <a:pt x="4063" y="45"/>
                    <a:pt x="3864" y="1"/>
                    <a:pt x="3643" y="1"/>
                  </a:cubicBezTo>
                  <a:cubicBezTo>
                    <a:pt x="3422" y="1"/>
                    <a:pt x="3202" y="45"/>
                    <a:pt x="3025" y="155"/>
                  </a:cubicBezTo>
                  <a:cubicBezTo>
                    <a:pt x="2848" y="244"/>
                    <a:pt x="2694" y="376"/>
                    <a:pt x="2561" y="553"/>
                  </a:cubicBezTo>
                  <a:cubicBezTo>
                    <a:pt x="2451" y="376"/>
                    <a:pt x="2319" y="244"/>
                    <a:pt x="2142" y="133"/>
                  </a:cubicBezTo>
                  <a:cubicBezTo>
                    <a:pt x="1965" y="45"/>
                    <a:pt x="1767" y="1"/>
                    <a:pt x="15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" name="Google Shape;509;p30"/>
            <p:cNvSpPr/>
            <p:nvPr/>
          </p:nvSpPr>
          <p:spPr>
            <a:xfrm>
              <a:off x="6482825" y="3813075"/>
              <a:ext cx="79500" cy="81725"/>
            </a:xfrm>
            <a:custGeom>
              <a:rect b="b" l="l" r="r" t="t"/>
              <a:pathLst>
                <a:path extrusionOk="0" h="3269" w="3180">
                  <a:moveTo>
                    <a:pt x="1634" y="553"/>
                  </a:moveTo>
                  <a:cubicBezTo>
                    <a:pt x="1833" y="553"/>
                    <a:pt x="2009" y="597"/>
                    <a:pt x="2164" y="707"/>
                  </a:cubicBezTo>
                  <a:cubicBezTo>
                    <a:pt x="2296" y="796"/>
                    <a:pt x="2429" y="906"/>
                    <a:pt x="2495" y="1083"/>
                  </a:cubicBezTo>
                  <a:cubicBezTo>
                    <a:pt x="2583" y="1237"/>
                    <a:pt x="2627" y="1414"/>
                    <a:pt x="2627" y="1634"/>
                  </a:cubicBezTo>
                  <a:cubicBezTo>
                    <a:pt x="2627" y="1943"/>
                    <a:pt x="2539" y="2208"/>
                    <a:pt x="2363" y="2407"/>
                  </a:cubicBezTo>
                  <a:cubicBezTo>
                    <a:pt x="2164" y="2606"/>
                    <a:pt x="1943" y="2716"/>
                    <a:pt x="1634" y="2716"/>
                  </a:cubicBezTo>
                  <a:cubicBezTo>
                    <a:pt x="1435" y="2716"/>
                    <a:pt x="1259" y="2672"/>
                    <a:pt x="1104" y="2562"/>
                  </a:cubicBezTo>
                  <a:cubicBezTo>
                    <a:pt x="950" y="2473"/>
                    <a:pt x="839" y="2363"/>
                    <a:pt x="751" y="2186"/>
                  </a:cubicBezTo>
                  <a:cubicBezTo>
                    <a:pt x="663" y="2032"/>
                    <a:pt x="619" y="1833"/>
                    <a:pt x="619" y="1634"/>
                  </a:cubicBezTo>
                  <a:cubicBezTo>
                    <a:pt x="619" y="1414"/>
                    <a:pt x="663" y="1237"/>
                    <a:pt x="751" y="1083"/>
                  </a:cubicBezTo>
                  <a:cubicBezTo>
                    <a:pt x="839" y="928"/>
                    <a:pt x="950" y="796"/>
                    <a:pt x="1104" y="707"/>
                  </a:cubicBezTo>
                  <a:cubicBezTo>
                    <a:pt x="1259" y="597"/>
                    <a:pt x="1435" y="553"/>
                    <a:pt x="1634" y="553"/>
                  </a:cubicBezTo>
                  <a:close/>
                  <a:moveTo>
                    <a:pt x="1546" y="1"/>
                  </a:moveTo>
                  <a:cubicBezTo>
                    <a:pt x="1259" y="1"/>
                    <a:pt x="994" y="67"/>
                    <a:pt x="751" y="222"/>
                  </a:cubicBezTo>
                  <a:cubicBezTo>
                    <a:pt x="530" y="354"/>
                    <a:pt x="332" y="553"/>
                    <a:pt x="199" y="796"/>
                  </a:cubicBezTo>
                  <a:cubicBezTo>
                    <a:pt x="67" y="1060"/>
                    <a:pt x="0" y="1325"/>
                    <a:pt x="0" y="1634"/>
                  </a:cubicBezTo>
                  <a:cubicBezTo>
                    <a:pt x="0" y="1943"/>
                    <a:pt x="67" y="2230"/>
                    <a:pt x="199" y="2473"/>
                  </a:cubicBezTo>
                  <a:cubicBezTo>
                    <a:pt x="332" y="2716"/>
                    <a:pt x="530" y="2915"/>
                    <a:pt x="751" y="3069"/>
                  </a:cubicBezTo>
                  <a:cubicBezTo>
                    <a:pt x="994" y="3202"/>
                    <a:pt x="1259" y="3268"/>
                    <a:pt x="1546" y="3268"/>
                  </a:cubicBezTo>
                  <a:cubicBezTo>
                    <a:pt x="1789" y="3268"/>
                    <a:pt x="1987" y="3224"/>
                    <a:pt x="2186" y="3136"/>
                  </a:cubicBezTo>
                  <a:cubicBezTo>
                    <a:pt x="2340" y="3039"/>
                    <a:pt x="2477" y="2926"/>
                    <a:pt x="2583" y="2781"/>
                  </a:cubicBezTo>
                  <a:lnTo>
                    <a:pt x="2583" y="2781"/>
                  </a:lnTo>
                  <a:lnTo>
                    <a:pt x="2583" y="3202"/>
                  </a:lnTo>
                  <a:lnTo>
                    <a:pt x="3179" y="3202"/>
                  </a:lnTo>
                  <a:lnTo>
                    <a:pt x="3179" y="67"/>
                  </a:lnTo>
                  <a:lnTo>
                    <a:pt x="2583" y="67"/>
                  </a:lnTo>
                  <a:lnTo>
                    <a:pt x="2583" y="488"/>
                  </a:lnTo>
                  <a:lnTo>
                    <a:pt x="2583" y="488"/>
                  </a:lnTo>
                  <a:cubicBezTo>
                    <a:pt x="2477" y="343"/>
                    <a:pt x="2340" y="232"/>
                    <a:pt x="2186" y="155"/>
                  </a:cubicBezTo>
                  <a:cubicBezTo>
                    <a:pt x="1987" y="45"/>
                    <a:pt x="1789" y="1"/>
                    <a:pt x="15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" name="Google Shape;510;p30"/>
            <p:cNvSpPr/>
            <p:nvPr/>
          </p:nvSpPr>
          <p:spPr>
            <a:xfrm>
              <a:off x="6584375" y="3813075"/>
              <a:ext cx="55775" cy="80050"/>
            </a:xfrm>
            <a:custGeom>
              <a:rect b="b" l="l" r="r" t="t"/>
              <a:pathLst>
                <a:path extrusionOk="0" h="3202" w="2231">
                  <a:moveTo>
                    <a:pt x="1435" y="1"/>
                  </a:moveTo>
                  <a:cubicBezTo>
                    <a:pt x="1104" y="1"/>
                    <a:pt x="839" y="111"/>
                    <a:pt x="641" y="354"/>
                  </a:cubicBezTo>
                  <a:cubicBezTo>
                    <a:pt x="625" y="375"/>
                    <a:pt x="610" y="397"/>
                    <a:pt x="596" y="419"/>
                  </a:cubicBezTo>
                  <a:lnTo>
                    <a:pt x="596" y="419"/>
                  </a:lnTo>
                  <a:lnTo>
                    <a:pt x="596" y="67"/>
                  </a:lnTo>
                  <a:lnTo>
                    <a:pt x="0" y="67"/>
                  </a:lnTo>
                  <a:lnTo>
                    <a:pt x="0" y="3202"/>
                  </a:lnTo>
                  <a:lnTo>
                    <a:pt x="596" y="3202"/>
                  </a:lnTo>
                  <a:lnTo>
                    <a:pt x="596" y="1414"/>
                  </a:lnTo>
                  <a:cubicBezTo>
                    <a:pt x="596" y="1127"/>
                    <a:pt x="663" y="906"/>
                    <a:pt x="795" y="773"/>
                  </a:cubicBezTo>
                  <a:cubicBezTo>
                    <a:pt x="950" y="619"/>
                    <a:pt x="1126" y="553"/>
                    <a:pt x="1347" y="553"/>
                  </a:cubicBezTo>
                  <a:cubicBezTo>
                    <a:pt x="1457" y="553"/>
                    <a:pt x="1546" y="575"/>
                    <a:pt x="1634" y="597"/>
                  </a:cubicBezTo>
                  <a:cubicBezTo>
                    <a:pt x="1700" y="641"/>
                    <a:pt x="1766" y="685"/>
                    <a:pt x="1833" y="751"/>
                  </a:cubicBezTo>
                  <a:lnTo>
                    <a:pt x="2230" y="354"/>
                  </a:lnTo>
                  <a:cubicBezTo>
                    <a:pt x="2120" y="222"/>
                    <a:pt x="2009" y="133"/>
                    <a:pt x="1877" y="89"/>
                  </a:cubicBezTo>
                  <a:cubicBezTo>
                    <a:pt x="1744" y="23"/>
                    <a:pt x="1612" y="1"/>
                    <a:pt x="14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" name="Google Shape;511;p30"/>
            <p:cNvSpPr/>
            <p:nvPr/>
          </p:nvSpPr>
          <p:spPr>
            <a:xfrm>
              <a:off x="6650600" y="3775000"/>
              <a:ext cx="69575" cy="118125"/>
            </a:xfrm>
            <a:custGeom>
              <a:rect b="b" l="l" r="r" t="t"/>
              <a:pathLst>
                <a:path extrusionOk="0" h="4725" w="2783">
                  <a:moveTo>
                    <a:pt x="0" y="1"/>
                  </a:moveTo>
                  <a:lnTo>
                    <a:pt x="0" y="4725"/>
                  </a:lnTo>
                  <a:lnTo>
                    <a:pt x="597" y="4725"/>
                  </a:lnTo>
                  <a:lnTo>
                    <a:pt x="597" y="3162"/>
                  </a:lnTo>
                  <a:lnTo>
                    <a:pt x="2009" y="4725"/>
                  </a:lnTo>
                  <a:lnTo>
                    <a:pt x="2782" y="4725"/>
                  </a:lnTo>
                  <a:lnTo>
                    <a:pt x="1281" y="3104"/>
                  </a:lnTo>
                  <a:lnTo>
                    <a:pt x="2716" y="1590"/>
                  </a:lnTo>
                  <a:lnTo>
                    <a:pt x="2009" y="1590"/>
                  </a:lnTo>
                  <a:lnTo>
                    <a:pt x="597" y="3067"/>
                  </a:lnTo>
                  <a:lnTo>
                    <a:pt x="597" y="3067"/>
                  </a:lnTo>
                  <a:lnTo>
                    <a:pt x="59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" name="Google Shape;512;p30"/>
            <p:cNvSpPr/>
            <p:nvPr/>
          </p:nvSpPr>
          <p:spPr>
            <a:xfrm>
              <a:off x="6723450" y="3813075"/>
              <a:ext cx="77850" cy="81725"/>
            </a:xfrm>
            <a:custGeom>
              <a:rect b="b" l="l" r="r" t="t"/>
              <a:pathLst>
                <a:path extrusionOk="0" h="3269" w="3114">
                  <a:moveTo>
                    <a:pt x="1612" y="553"/>
                  </a:moveTo>
                  <a:cubicBezTo>
                    <a:pt x="1811" y="553"/>
                    <a:pt x="1965" y="597"/>
                    <a:pt x="2098" y="663"/>
                  </a:cubicBezTo>
                  <a:cubicBezTo>
                    <a:pt x="2252" y="751"/>
                    <a:pt x="2341" y="862"/>
                    <a:pt x="2429" y="1016"/>
                  </a:cubicBezTo>
                  <a:cubicBezTo>
                    <a:pt x="2475" y="1123"/>
                    <a:pt x="2510" y="1241"/>
                    <a:pt x="2527" y="1370"/>
                  </a:cubicBezTo>
                  <a:lnTo>
                    <a:pt x="616" y="1370"/>
                  </a:lnTo>
                  <a:cubicBezTo>
                    <a:pt x="635" y="1253"/>
                    <a:pt x="667" y="1145"/>
                    <a:pt x="707" y="1038"/>
                  </a:cubicBezTo>
                  <a:cubicBezTo>
                    <a:pt x="795" y="884"/>
                    <a:pt x="928" y="773"/>
                    <a:pt x="1082" y="685"/>
                  </a:cubicBezTo>
                  <a:cubicBezTo>
                    <a:pt x="1237" y="597"/>
                    <a:pt x="1413" y="553"/>
                    <a:pt x="1612" y="553"/>
                  </a:cubicBezTo>
                  <a:close/>
                  <a:moveTo>
                    <a:pt x="1634" y="1"/>
                  </a:moveTo>
                  <a:cubicBezTo>
                    <a:pt x="1325" y="1"/>
                    <a:pt x="1038" y="67"/>
                    <a:pt x="795" y="222"/>
                  </a:cubicBezTo>
                  <a:cubicBezTo>
                    <a:pt x="552" y="354"/>
                    <a:pt x="354" y="553"/>
                    <a:pt x="221" y="796"/>
                  </a:cubicBezTo>
                  <a:cubicBezTo>
                    <a:pt x="67" y="1038"/>
                    <a:pt x="1" y="1325"/>
                    <a:pt x="1" y="1634"/>
                  </a:cubicBezTo>
                  <a:cubicBezTo>
                    <a:pt x="1" y="1943"/>
                    <a:pt x="67" y="2230"/>
                    <a:pt x="221" y="2473"/>
                  </a:cubicBezTo>
                  <a:cubicBezTo>
                    <a:pt x="376" y="2716"/>
                    <a:pt x="574" y="2915"/>
                    <a:pt x="817" y="3069"/>
                  </a:cubicBezTo>
                  <a:cubicBezTo>
                    <a:pt x="1060" y="3202"/>
                    <a:pt x="1347" y="3268"/>
                    <a:pt x="1656" y="3268"/>
                  </a:cubicBezTo>
                  <a:cubicBezTo>
                    <a:pt x="1921" y="3268"/>
                    <a:pt x="2142" y="3224"/>
                    <a:pt x="2363" y="3136"/>
                  </a:cubicBezTo>
                  <a:cubicBezTo>
                    <a:pt x="2583" y="3047"/>
                    <a:pt x="2760" y="2915"/>
                    <a:pt x="2915" y="2738"/>
                  </a:cubicBezTo>
                  <a:lnTo>
                    <a:pt x="2539" y="2341"/>
                  </a:lnTo>
                  <a:cubicBezTo>
                    <a:pt x="2429" y="2473"/>
                    <a:pt x="2296" y="2562"/>
                    <a:pt x="2142" y="2628"/>
                  </a:cubicBezTo>
                  <a:cubicBezTo>
                    <a:pt x="2009" y="2672"/>
                    <a:pt x="1833" y="2716"/>
                    <a:pt x="1656" y="2716"/>
                  </a:cubicBezTo>
                  <a:cubicBezTo>
                    <a:pt x="1458" y="2716"/>
                    <a:pt x="1259" y="2672"/>
                    <a:pt x="1104" y="2584"/>
                  </a:cubicBezTo>
                  <a:cubicBezTo>
                    <a:pt x="928" y="2495"/>
                    <a:pt x="817" y="2363"/>
                    <a:pt x="729" y="2186"/>
                  </a:cubicBezTo>
                  <a:cubicBezTo>
                    <a:pt x="675" y="2091"/>
                    <a:pt x="637" y="1979"/>
                    <a:pt x="616" y="1855"/>
                  </a:cubicBezTo>
                  <a:lnTo>
                    <a:pt x="3069" y="1855"/>
                  </a:lnTo>
                  <a:cubicBezTo>
                    <a:pt x="3091" y="1789"/>
                    <a:pt x="3091" y="1723"/>
                    <a:pt x="3091" y="1679"/>
                  </a:cubicBezTo>
                  <a:cubicBezTo>
                    <a:pt x="3113" y="1634"/>
                    <a:pt x="3113" y="1590"/>
                    <a:pt x="3113" y="1546"/>
                  </a:cubicBezTo>
                  <a:cubicBezTo>
                    <a:pt x="3113" y="1237"/>
                    <a:pt x="3047" y="972"/>
                    <a:pt x="2915" y="751"/>
                  </a:cubicBezTo>
                  <a:cubicBezTo>
                    <a:pt x="2782" y="509"/>
                    <a:pt x="2628" y="332"/>
                    <a:pt x="2385" y="199"/>
                  </a:cubicBezTo>
                  <a:cubicBezTo>
                    <a:pt x="2164" y="67"/>
                    <a:pt x="1921" y="1"/>
                    <a:pt x="16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" name="Google Shape;513;p30"/>
            <p:cNvSpPr/>
            <p:nvPr/>
          </p:nvSpPr>
          <p:spPr>
            <a:xfrm>
              <a:off x="6807900" y="3781625"/>
              <a:ext cx="53550" cy="111500"/>
            </a:xfrm>
            <a:custGeom>
              <a:rect b="b" l="l" r="r" t="t"/>
              <a:pathLst>
                <a:path extrusionOk="0" h="4460" w="2142">
                  <a:moveTo>
                    <a:pt x="773" y="0"/>
                  </a:moveTo>
                  <a:lnTo>
                    <a:pt x="773" y="1325"/>
                  </a:lnTo>
                  <a:lnTo>
                    <a:pt x="0" y="1325"/>
                  </a:lnTo>
                  <a:lnTo>
                    <a:pt x="0" y="1855"/>
                  </a:lnTo>
                  <a:lnTo>
                    <a:pt x="773" y="1855"/>
                  </a:lnTo>
                  <a:lnTo>
                    <a:pt x="773" y="4460"/>
                  </a:lnTo>
                  <a:lnTo>
                    <a:pt x="1369" y="4460"/>
                  </a:lnTo>
                  <a:lnTo>
                    <a:pt x="1369" y="1855"/>
                  </a:lnTo>
                  <a:lnTo>
                    <a:pt x="2141" y="1855"/>
                  </a:lnTo>
                  <a:lnTo>
                    <a:pt x="2141" y="1325"/>
                  </a:lnTo>
                  <a:lnTo>
                    <a:pt x="1369" y="1325"/>
                  </a:lnTo>
                  <a:lnTo>
                    <a:pt x="136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" name="Google Shape;514;p30"/>
            <p:cNvSpPr/>
            <p:nvPr/>
          </p:nvSpPr>
          <p:spPr>
            <a:xfrm>
              <a:off x="6910550" y="3813075"/>
              <a:ext cx="79500" cy="113175"/>
            </a:xfrm>
            <a:custGeom>
              <a:rect b="b" l="l" r="r" t="t"/>
              <a:pathLst>
                <a:path extrusionOk="0" h="4527" w="3180">
                  <a:moveTo>
                    <a:pt x="1568" y="553"/>
                  </a:moveTo>
                  <a:cubicBezTo>
                    <a:pt x="1744" y="553"/>
                    <a:pt x="1921" y="597"/>
                    <a:pt x="2075" y="707"/>
                  </a:cubicBezTo>
                  <a:cubicBezTo>
                    <a:pt x="2230" y="796"/>
                    <a:pt x="2340" y="906"/>
                    <a:pt x="2429" y="1083"/>
                  </a:cubicBezTo>
                  <a:cubicBezTo>
                    <a:pt x="2517" y="1237"/>
                    <a:pt x="2561" y="1414"/>
                    <a:pt x="2561" y="1634"/>
                  </a:cubicBezTo>
                  <a:cubicBezTo>
                    <a:pt x="2561" y="1833"/>
                    <a:pt x="2517" y="2032"/>
                    <a:pt x="2429" y="2186"/>
                  </a:cubicBezTo>
                  <a:cubicBezTo>
                    <a:pt x="2340" y="2363"/>
                    <a:pt x="2230" y="2473"/>
                    <a:pt x="2075" y="2562"/>
                  </a:cubicBezTo>
                  <a:cubicBezTo>
                    <a:pt x="1921" y="2672"/>
                    <a:pt x="1744" y="2716"/>
                    <a:pt x="1546" y="2716"/>
                  </a:cubicBezTo>
                  <a:cubicBezTo>
                    <a:pt x="1347" y="2716"/>
                    <a:pt x="1192" y="2672"/>
                    <a:pt x="1038" y="2562"/>
                  </a:cubicBezTo>
                  <a:cubicBezTo>
                    <a:pt x="883" y="2473"/>
                    <a:pt x="751" y="2363"/>
                    <a:pt x="685" y="2186"/>
                  </a:cubicBezTo>
                  <a:cubicBezTo>
                    <a:pt x="596" y="2032"/>
                    <a:pt x="552" y="1855"/>
                    <a:pt x="552" y="1634"/>
                  </a:cubicBezTo>
                  <a:cubicBezTo>
                    <a:pt x="552" y="1436"/>
                    <a:pt x="596" y="1237"/>
                    <a:pt x="685" y="1083"/>
                  </a:cubicBezTo>
                  <a:cubicBezTo>
                    <a:pt x="773" y="906"/>
                    <a:pt x="883" y="796"/>
                    <a:pt x="1038" y="707"/>
                  </a:cubicBezTo>
                  <a:cubicBezTo>
                    <a:pt x="1192" y="597"/>
                    <a:pt x="1369" y="553"/>
                    <a:pt x="1568" y="553"/>
                  </a:cubicBezTo>
                  <a:close/>
                  <a:moveTo>
                    <a:pt x="1656" y="1"/>
                  </a:moveTo>
                  <a:cubicBezTo>
                    <a:pt x="1413" y="1"/>
                    <a:pt x="1192" y="45"/>
                    <a:pt x="1016" y="155"/>
                  </a:cubicBezTo>
                  <a:cubicBezTo>
                    <a:pt x="842" y="232"/>
                    <a:pt x="702" y="343"/>
                    <a:pt x="596" y="488"/>
                  </a:cubicBezTo>
                  <a:lnTo>
                    <a:pt x="596" y="488"/>
                  </a:lnTo>
                  <a:lnTo>
                    <a:pt x="596" y="67"/>
                  </a:lnTo>
                  <a:lnTo>
                    <a:pt x="0" y="67"/>
                  </a:lnTo>
                  <a:lnTo>
                    <a:pt x="0" y="4526"/>
                  </a:lnTo>
                  <a:lnTo>
                    <a:pt x="596" y="4526"/>
                  </a:lnTo>
                  <a:lnTo>
                    <a:pt x="596" y="2781"/>
                  </a:lnTo>
                  <a:lnTo>
                    <a:pt x="596" y="2781"/>
                  </a:lnTo>
                  <a:cubicBezTo>
                    <a:pt x="702" y="2926"/>
                    <a:pt x="839" y="3039"/>
                    <a:pt x="994" y="3136"/>
                  </a:cubicBezTo>
                  <a:cubicBezTo>
                    <a:pt x="1192" y="3224"/>
                    <a:pt x="1413" y="3268"/>
                    <a:pt x="1656" y="3268"/>
                  </a:cubicBezTo>
                  <a:cubicBezTo>
                    <a:pt x="1943" y="3268"/>
                    <a:pt x="2186" y="3202"/>
                    <a:pt x="2429" y="3069"/>
                  </a:cubicBezTo>
                  <a:cubicBezTo>
                    <a:pt x="2649" y="2915"/>
                    <a:pt x="2848" y="2716"/>
                    <a:pt x="2980" y="2473"/>
                  </a:cubicBezTo>
                  <a:cubicBezTo>
                    <a:pt x="3113" y="2230"/>
                    <a:pt x="3179" y="1943"/>
                    <a:pt x="3179" y="1634"/>
                  </a:cubicBezTo>
                  <a:cubicBezTo>
                    <a:pt x="3179" y="1325"/>
                    <a:pt x="3113" y="1060"/>
                    <a:pt x="2980" y="796"/>
                  </a:cubicBezTo>
                  <a:cubicBezTo>
                    <a:pt x="2848" y="553"/>
                    <a:pt x="2649" y="354"/>
                    <a:pt x="2429" y="222"/>
                  </a:cubicBezTo>
                  <a:cubicBezTo>
                    <a:pt x="2186" y="67"/>
                    <a:pt x="1943" y="1"/>
                    <a:pt x="16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" name="Google Shape;515;p30"/>
            <p:cNvSpPr/>
            <p:nvPr/>
          </p:nvSpPr>
          <p:spPr>
            <a:xfrm>
              <a:off x="7006575" y="3775000"/>
              <a:ext cx="14925" cy="118125"/>
            </a:xfrm>
            <a:custGeom>
              <a:rect b="b" l="l" r="r" t="t"/>
              <a:pathLst>
                <a:path extrusionOk="0" h="4725" w="597">
                  <a:moveTo>
                    <a:pt x="0" y="1"/>
                  </a:moveTo>
                  <a:lnTo>
                    <a:pt x="0" y="4725"/>
                  </a:lnTo>
                  <a:lnTo>
                    <a:pt x="596" y="4725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" name="Google Shape;516;p30"/>
            <p:cNvSpPr/>
            <p:nvPr/>
          </p:nvSpPr>
          <p:spPr>
            <a:xfrm>
              <a:off x="7038575" y="3813075"/>
              <a:ext cx="79500" cy="81725"/>
            </a:xfrm>
            <a:custGeom>
              <a:rect b="b" l="l" r="r" t="t"/>
              <a:pathLst>
                <a:path extrusionOk="0" h="3269" w="3180">
                  <a:moveTo>
                    <a:pt x="1634" y="553"/>
                  </a:moveTo>
                  <a:cubicBezTo>
                    <a:pt x="1833" y="553"/>
                    <a:pt x="2010" y="597"/>
                    <a:pt x="2142" y="707"/>
                  </a:cubicBezTo>
                  <a:cubicBezTo>
                    <a:pt x="2297" y="796"/>
                    <a:pt x="2407" y="906"/>
                    <a:pt x="2495" y="1083"/>
                  </a:cubicBezTo>
                  <a:cubicBezTo>
                    <a:pt x="2584" y="1237"/>
                    <a:pt x="2628" y="1414"/>
                    <a:pt x="2628" y="1634"/>
                  </a:cubicBezTo>
                  <a:cubicBezTo>
                    <a:pt x="2628" y="1943"/>
                    <a:pt x="2540" y="2208"/>
                    <a:pt x="2341" y="2407"/>
                  </a:cubicBezTo>
                  <a:cubicBezTo>
                    <a:pt x="2164" y="2606"/>
                    <a:pt x="1921" y="2716"/>
                    <a:pt x="1634" y="2716"/>
                  </a:cubicBezTo>
                  <a:cubicBezTo>
                    <a:pt x="1436" y="2716"/>
                    <a:pt x="1259" y="2672"/>
                    <a:pt x="1105" y="2562"/>
                  </a:cubicBezTo>
                  <a:cubicBezTo>
                    <a:pt x="950" y="2473"/>
                    <a:pt x="840" y="2363"/>
                    <a:pt x="751" y="2186"/>
                  </a:cubicBezTo>
                  <a:cubicBezTo>
                    <a:pt x="663" y="2032"/>
                    <a:pt x="619" y="1833"/>
                    <a:pt x="619" y="1634"/>
                  </a:cubicBezTo>
                  <a:cubicBezTo>
                    <a:pt x="619" y="1414"/>
                    <a:pt x="663" y="1237"/>
                    <a:pt x="751" y="1083"/>
                  </a:cubicBezTo>
                  <a:cubicBezTo>
                    <a:pt x="840" y="928"/>
                    <a:pt x="950" y="796"/>
                    <a:pt x="1105" y="707"/>
                  </a:cubicBezTo>
                  <a:cubicBezTo>
                    <a:pt x="1259" y="597"/>
                    <a:pt x="1436" y="553"/>
                    <a:pt x="1634" y="553"/>
                  </a:cubicBezTo>
                  <a:close/>
                  <a:moveTo>
                    <a:pt x="1546" y="1"/>
                  </a:moveTo>
                  <a:cubicBezTo>
                    <a:pt x="1237" y="1"/>
                    <a:pt x="972" y="67"/>
                    <a:pt x="751" y="222"/>
                  </a:cubicBezTo>
                  <a:cubicBezTo>
                    <a:pt x="509" y="354"/>
                    <a:pt x="332" y="553"/>
                    <a:pt x="200" y="796"/>
                  </a:cubicBezTo>
                  <a:cubicBezTo>
                    <a:pt x="67" y="1060"/>
                    <a:pt x="1" y="1325"/>
                    <a:pt x="1" y="1634"/>
                  </a:cubicBezTo>
                  <a:cubicBezTo>
                    <a:pt x="1" y="1943"/>
                    <a:pt x="67" y="2230"/>
                    <a:pt x="200" y="2473"/>
                  </a:cubicBezTo>
                  <a:cubicBezTo>
                    <a:pt x="332" y="2716"/>
                    <a:pt x="531" y="2915"/>
                    <a:pt x="751" y="3069"/>
                  </a:cubicBezTo>
                  <a:cubicBezTo>
                    <a:pt x="994" y="3202"/>
                    <a:pt x="1259" y="3268"/>
                    <a:pt x="1546" y="3268"/>
                  </a:cubicBezTo>
                  <a:cubicBezTo>
                    <a:pt x="1789" y="3268"/>
                    <a:pt x="1988" y="3224"/>
                    <a:pt x="2186" y="3136"/>
                  </a:cubicBezTo>
                  <a:cubicBezTo>
                    <a:pt x="2341" y="3039"/>
                    <a:pt x="2478" y="2926"/>
                    <a:pt x="2584" y="2781"/>
                  </a:cubicBezTo>
                  <a:lnTo>
                    <a:pt x="2584" y="2781"/>
                  </a:lnTo>
                  <a:lnTo>
                    <a:pt x="2584" y="3202"/>
                  </a:lnTo>
                  <a:lnTo>
                    <a:pt x="3180" y="3202"/>
                  </a:lnTo>
                  <a:lnTo>
                    <a:pt x="3180" y="67"/>
                  </a:lnTo>
                  <a:lnTo>
                    <a:pt x="2584" y="67"/>
                  </a:lnTo>
                  <a:lnTo>
                    <a:pt x="2584" y="488"/>
                  </a:lnTo>
                  <a:lnTo>
                    <a:pt x="2584" y="488"/>
                  </a:lnTo>
                  <a:cubicBezTo>
                    <a:pt x="2478" y="343"/>
                    <a:pt x="2338" y="232"/>
                    <a:pt x="2164" y="155"/>
                  </a:cubicBezTo>
                  <a:cubicBezTo>
                    <a:pt x="1988" y="45"/>
                    <a:pt x="1767" y="1"/>
                    <a:pt x="15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" name="Google Shape;517;p30"/>
            <p:cNvSpPr/>
            <p:nvPr/>
          </p:nvSpPr>
          <p:spPr>
            <a:xfrm>
              <a:off x="7134625" y="3813075"/>
              <a:ext cx="71750" cy="81725"/>
            </a:xfrm>
            <a:custGeom>
              <a:rect b="b" l="l" r="r" t="t"/>
              <a:pathLst>
                <a:path extrusionOk="0" h="3269" w="2870">
                  <a:moveTo>
                    <a:pt x="1656" y="1"/>
                  </a:moveTo>
                  <a:cubicBezTo>
                    <a:pt x="1347" y="1"/>
                    <a:pt x="1060" y="67"/>
                    <a:pt x="817" y="222"/>
                  </a:cubicBezTo>
                  <a:cubicBezTo>
                    <a:pt x="552" y="354"/>
                    <a:pt x="353" y="553"/>
                    <a:pt x="221" y="796"/>
                  </a:cubicBezTo>
                  <a:cubicBezTo>
                    <a:pt x="66" y="1038"/>
                    <a:pt x="0" y="1325"/>
                    <a:pt x="0" y="1634"/>
                  </a:cubicBezTo>
                  <a:cubicBezTo>
                    <a:pt x="0" y="1943"/>
                    <a:pt x="66" y="2208"/>
                    <a:pt x="221" y="2473"/>
                  </a:cubicBezTo>
                  <a:cubicBezTo>
                    <a:pt x="353" y="2716"/>
                    <a:pt x="552" y="2915"/>
                    <a:pt x="817" y="3047"/>
                  </a:cubicBezTo>
                  <a:cubicBezTo>
                    <a:pt x="1060" y="3202"/>
                    <a:pt x="1347" y="3268"/>
                    <a:pt x="1656" y="3268"/>
                  </a:cubicBezTo>
                  <a:cubicBezTo>
                    <a:pt x="1899" y="3268"/>
                    <a:pt x="2119" y="3224"/>
                    <a:pt x="2318" y="3136"/>
                  </a:cubicBezTo>
                  <a:cubicBezTo>
                    <a:pt x="2539" y="3047"/>
                    <a:pt x="2715" y="2915"/>
                    <a:pt x="2870" y="2738"/>
                  </a:cubicBezTo>
                  <a:lnTo>
                    <a:pt x="2473" y="2341"/>
                  </a:lnTo>
                  <a:cubicBezTo>
                    <a:pt x="2362" y="2451"/>
                    <a:pt x="2252" y="2540"/>
                    <a:pt x="2097" y="2606"/>
                  </a:cubicBezTo>
                  <a:cubicBezTo>
                    <a:pt x="1965" y="2672"/>
                    <a:pt x="1810" y="2694"/>
                    <a:pt x="1656" y="2694"/>
                  </a:cubicBezTo>
                  <a:cubicBezTo>
                    <a:pt x="1457" y="2694"/>
                    <a:pt x="1280" y="2650"/>
                    <a:pt x="1126" y="2562"/>
                  </a:cubicBezTo>
                  <a:cubicBezTo>
                    <a:pt x="971" y="2473"/>
                    <a:pt x="839" y="2341"/>
                    <a:pt x="751" y="2186"/>
                  </a:cubicBezTo>
                  <a:cubicBezTo>
                    <a:pt x="662" y="2032"/>
                    <a:pt x="618" y="1833"/>
                    <a:pt x="618" y="1634"/>
                  </a:cubicBezTo>
                  <a:cubicBezTo>
                    <a:pt x="618" y="1414"/>
                    <a:pt x="662" y="1237"/>
                    <a:pt x="751" y="1083"/>
                  </a:cubicBezTo>
                  <a:cubicBezTo>
                    <a:pt x="839" y="928"/>
                    <a:pt x="971" y="796"/>
                    <a:pt x="1126" y="707"/>
                  </a:cubicBezTo>
                  <a:cubicBezTo>
                    <a:pt x="1280" y="619"/>
                    <a:pt x="1457" y="575"/>
                    <a:pt x="1656" y="575"/>
                  </a:cubicBezTo>
                  <a:cubicBezTo>
                    <a:pt x="1810" y="575"/>
                    <a:pt x="1965" y="597"/>
                    <a:pt x="2097" y="663"/>
                  </a:cubicBezTo>
                  <a:cubicBezTo>
                    <a:pt x="2252" y="729"/>
                    <a:pt x="2362" y="818"/>
                    <a:pt x="2473" y="928"/>
                  </a:cubicBezTo>
                  <a:lnTo>
                    <a:pt x="2870" y="531"/>
                  </a:lnTo>
                  <a:cubicBezTo>
                    <a:pt x="2715" y="354"/>
                    <a:pt x="2539" y="222"/>
                    <a:pt x="2318" y="133"/>
                  </a:cubicBezTo>
                  <a:cubicBezTo>
                    <a:pt x="2119" y="45"/>
                    <a:pt x="1899" y="1"/>
                    <a:pt x="16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" name="Google Shape;518;p30"/>
            <p:cNvSpPr/>
            <p:nvPr/>
          </p:nvSpPr>
          <p:spPr>
            <a:xfrm>
              <a:off x="7214075" y="3813075"/>
              <a:ext cx="77850" cy="81725"/>
            </a:xfrm>
            <a:custGeom>
              <a:rect b="b" l="l" r="r" t="t"/>
              <a:pathLst>
                <a:path extrusionOk="0" h="3269" w="3114">
                  <a:moveTo>
                    <a:pt x="1612" y="553"/>
                  </a:moveTo>
                  <a:cubicBezTo>
                    <a:pt x="1811" y="553"/>
                    <a:pt x="1966" y="597"/>
                    <a:pt x="2120" y="663"/>
                  </a:cubicBezTo>
                  <a:cubicBezTo>
                    <a:pt x="2253" y="751"/>
                    <a:pt x="2363" y="862"/>
                    <a:pt x="2429" y="1016"/>
                  </a:cubicBezTo>
                  <a:cubicBezTo>
                    <a:pt x="2475" y="1123"/>
                    <a:pt x="2511" y="1241"/>
                    <a:pt x="2528" y="1370"/>
                  </a:cubicBezTo>
                  <a:lnTo>
                    <a:pt x="618" y="1370"/>
                  </a:lnTo>
                  <a:cubicBezTo>
                    <a:pt x="639" y="1253"/>
                    <a:pt x="676" y="1145"/>
                    <a:pt x="729" y="1038"/>
                  </a:cubicBezTo>
                  <a:cubicBezTo>
                    <a:pt x="796" y="884"/>
                    <a:pt x="928" y="773"/>
                    <a:pt x="1083" y="685"/>
                  </a:cubicBezTo>
                  <a:cubicBezTo>
                    <a:pt x="1237" y="597"/>
                    <a:pt x="1414" y="553"/>
                    <a:pt x="1612" y="553"/>
                  </a:cubicBezTo>
                  <a:close/>
                  <a:moveTo>
                    <a:pt x="1635" y="1"/>
                  </a:moveTo>
                  <a:cubicBezTo>
                    <a:pt x="1326" y="1"/>
                    <a:pt x="1039" y="67"/>
                    <a:pt x="796" y="222"/>
                  </a:cubicBezTo>
                  <a:cubicBezTo>
                    <a:pt x="553" y="354"/>
                    <a:pt x="354" y="553"/>
                    <a:pt x="222" y="796"/>
                  </a:cubicBezTo>
                  <a:cubicBezTo>
                    <a:pt x="67" y="1038"/>
                    <a:pt x="1" y="1325"/>
                    <a:pt x="1" y="1634"/>
                  </a:cubicBezTo>
                  <a:cubicBezTo>
                    <a:pt x="1" y="1943"/>
                    <a:pt x="89" y="2230"/>
                    <a:pt x="222" y="2473"/>
                  </a:cubicBezTo>
                  <a:cubicBezTo>
                    <a:pt x="376" y="2716"/>
                    <a:pt x="575" y="2915"/>
                    <a:pt x="818" y="3069"/>
                  </a:cubicBezTo>
                  <a:cubicBezTo>
                    <a:pt x="1083" y="3202"/>
                    <a:pt x="1348" y="3268"/>
                    <a:pt x="1679" y="3268"/>
                  </a:cubicBezTo>
                  <a:cubicBezTo>
                    <a:pt x="1922" y="3268"/>
                    <a:pt x="2142" y="3224"/>
                    <a:pt x="2363" y="3136"/>
                  </a:cubicBezTo>
                  <a:cubicBezTo>
                    <a:pt x="2584" y="3047"/>
                    <a:pt x="2760" y="2915"/>
                    <a:pt x="2915" y="2738"/>
                  </a:cubicBezTo>
                  <a:lnTo>
                    <a:pt x="2540" y="2341"/>
                  </a:lnTo>
                  <a:cubicBezTo>
                    <a:pt x="2429" y="2473"/>
                    <a:pt x="2297" y="2562"/>
                    <a:pt x="2142" y="2628"/>
                  </a:cubicBezTo>
                  <a:cubicBezTo>
                    <a:pt x="2010" y="2672"/>
                    <a:pt x="1855" y="2716"/>
                    <a:pt x="1679" y="2716"/>
                  </a:cubicBezTo>
                  <a:cubicBezTo>
                    <a:pt x="1458" y="2716"/>
                    <a:pt x="1259" y="2672"/>
                    <a:pt x="1105" y="2584"/>
                  </a:cubicBezTo>
                  <a:cubicBezTo>
                    <a:pt x="950" y="2495"/>
                    <a:pt x="818" y="2363"/>
                    <a:pt x="729" y="2186"/>
                  </a:cubicBezTo>
                  <a:cubicBezTo>
                    <a:pt x="675" y="2091"/>
                    <a:pt x="637" y="1979"/>
                    <a:pt x="616" y="1855"/>
                  </a:cubicBezTo>
                  <a:lnTo>
                    <a:pt x="3069" y="1855"/>
                  </a:lnTo>
                  <a:cubicBezTo>
                    <a:pt x="3092" y="1789"/>
                    <a:pt x="3092" y="1723"/>
                    <a:pt x="3114" y="1679"/>
                  </a:cubicBezTo>
                  <a:cubicBezTo>
                    <a:pt x="3114" y="1634"/>
                    <a:pt x="3114" y="1590"/>
                    <a:pt x="3114" y="1546"/>
                  </a:cubicBezTo>
                  <a:cubicBezTo>
                    <a:pt x="3114" y="1237"/>
                    <a:pt x="3047" y="972"/>
                    <a:pt x="2915" y="751"/>
                  </a:cubicBezTo>
                  <a:cubicBezTo>
                    <a:pt x="2805" y="509"/>
                    <a:pt x="2628" y="332"/>
                    <a:pt x="2407" y="199"/>
                  </a:cubicBezTo>
                  <a:cubicBezTo>
                    <a:pt x="2186" y="67"/>
                    <a:pt x="1922" y="1"/>
                    <a:pt x="16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" name="Google Shape;519;p30"/>
            <p:cNvSpPr/>
            <p:nvPr/>
          </p:nvSpPr>
          <p:spPr>
            <a:xfrm>
              <a:off x="6001575" y="2527725"/>
              <a:ext cx="234575" cy="1067925"/>
            </a:xfrm>
            <a:custGeom>
              <a:rect b="b" l="l" r="r" t="t"/>
              <a:pathLst>
                <a:path extrusionOk="0" fill="none" h="42717" w="9383">
                  <a:moveTo>
                    <a:pt x="177" y="0"/>
                  </a:moveTo>
                  <a:cubicBezTo>
                    <a:pt x="9383" y="0"/>
                    <a:pt x="0" y="42717"/>
                    <a:pt x="9029" y="42717"/>
                  </a:cubicBezTo>
                </a:path>
              </a:pathLst>
            </a:custGeom>
            <a:noFill/>
            <a:ln cap="rnd" cmpd="sng" w="20425">
              <a:solidFill>
                <a:srgbClr val="3C8F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" name="Google Shape;520;p30"/>
            <p:cNvSpPr/>
            <p:nvPr/>
          </p:nvSpPr>
          <p:spPr>
            <a:xfrm>
              <a:off x="6001575" y="3595625"/>
              <a:ext cx="234575" cy="1067950"/>
            </a:xfrm>
            <a:custGeom>
              <a:rect b="b" l="l" r="r" t="t"/>
              <a:pathLst>
                <a:path extrusionOk="0" fill="none" h="42718" w="9383">
                  <a:moveTo>
                    <a:pt x="177" y="42718"/>
                  </a:moveTo>
                  <a:cubicBezTo>
                    <a:pt x="9383" y="42696"/>
                    <a:pt x="0" y="1"/>
                    <a:pt x="9029" y="1"/>
                  </a:cubicBezTo>
                </a:path>
              </a:pathLst>
            </a:custGeom>
            <a:noFill/>
            <a:ln cap="rnd" cmpd="sng" w="20425">
              <a:solidFill>
                <a:srgbClr val="3C8F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" name="Google Shape;521;p30"/>
            <p:cNvSpPr/>
            <p:nvPr/>
          </p:nvSpPr>
          <p:spPr>
            <a:xfrm>
              <a:off x="307100" y="2857200"/>
              <a:ext cx="162275" cy="162275"/>
            </a:xfrm>
            <a:custGeom>
              <a:rect b="b" l="l" r="r" t="t"/>
              <a:pathLst>
                <a:path extrusionOk="0" h="6491" w="6491">
                  <a:moveTo>
                    <a:pt x="3246" y="0"/>
                  </a:moveTo>
                  <a:cubicBezTo>
                    <a:pt x="1457" y="0"/>
                    <a:pt x="0" y="1457"/>
                    <a:pt x="0" y="3246"/>
                  </a:cubicBezTo>
                  <a:cubicBezTo>
                    <a:pt x="0" y="5034"/>
                    <a:pt x="1457" y="6491"/>
                    <a:pt x="3246" y="6491"/>
                  </a:cubicBezTo>
                  <a:cubicBezTo>
                    <a:pt x="5034" y="6491"/>
                    <a:pt x="6491" y="5034"/>
                    <a:pt x="6491" y="3246"/>
                  </a:cubicBezTo>
                  <a:cubicBezTo>
                    <a:pt x="6491" y="1457"/>
                    <a:pt x="5034" y="0"/>
                    <a:pt x="3246" y="0"/>
                  </a:cubicBezTo>
                  <a:close/>
                </a:path>
              </a:pathLst>
            </a:custGeom>
            <a:solidFill>
              <a:srgbClr val="3C8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" name="Google Shape;522;p30"/>
            <p:cNvSpPr/>
            <p:nvPr/>
          </p:nvSpPr>
          <p:spPr>
            <a:xfrm>
              <a:off x="307100" y="3409100"/>
              <a:ext cx="162275" cy="162275"/>
            </a:xfrm>
            <a:custGeom>
              <a:rect b="b" l="l" r="r" t="t"/>
              <a:pathLst>
                <a:path extrusionOk="0" h="6491" w="6491">
                  <a:moveTo>
                    <a:pt x="3246" y="0"/>
                  </a:moveTo>
                  <a:cubicBezTo>
                    <a:pt x="1457" y="0"/>
                    <a:pt x="0" y="1457"/>
                    <a:pt x="0" y="3245"/>
                  </a:cubicBezTo>
                  <a:cubicBezTo>
                    <a:pt x="0" y="5034"/>
                    <a:pt x="1457" y="6491"/>
                    <a:pt x="3246" y="6491"/>
                  </a:cubicBezTo>
                  <a:cubicBezTo>
                    <a:pt x="5034" y="6491"/>
                    <a:pt x="6491" y="5034"/>
                    <a:pt x="6491" y="3245"/>
                  </a:cubicBezTo>
                  <a:cubicBezTo>
                    <a:pt x="6491" y="1457"/>
                    <a:pt x="5034" y="0"/>
                    <a:pt x="3246" y="0"/>
                  </a:cubicBezTo>
                  <a:close/>
                </a:path>
              </a:pathLst>
            </a:custGeom>
            <a:solidFill>
              <a:srgbClr val="3C8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" name="Google Shape;523;p30"/>
            <p:cNvSpPr/>
            <p:nvPr/>
          </p:nvSpPr>
          <p:spPr>
            <a:xfrm>
              <a:off x="307100" y="4512875"/>
              <a:ext cx="162275" cy="162300"/>
            </a:xfrm>
            <a:custGeom>
              <a:rect b="b" l="l" r="r" t="t"/>
              <a:pathLst>
                <a:path extrusionOk="0" h="6492" w="6491">
                  <a:moveTo>
                    <a:pt x="3246" y="1"/>
                  </a:moveTo>
                  <a:cubicBezTo>
                    <a:pt x="1457" y="1"/>
                    <a:pt x="0" y="1458"/>
                    <a:pt x="0" y="3246"/>
                  </a:cubicBezTo>
                  <a:cubicBezTo>
                    <a:pt x="0" y="5034"/>
                    <a:pt x="1457" y="6491"/>
                    <a:pt x="3246" y="6491"/>
                  </a:cubicBezTo>
                  <a:cubicBezTo>
                    <a:pt x="5034" y="6491"/>
                    <a:pt x="6491" y="5034"/>
                    <a:pt x="6491" y="3246"/>
                  </a:cubicBezTo>
                  <a:cubicBezTo>
                    <a:pt x="6491" y="1458"/>
                    <a:pt x="5034" y="1"/>
                    <a:pt x="3246" y="1"/>
                  </a:cubicBezTo>
                  <a:close/>
                </a:path>
              </a:pathLst>
            </a:custGeom>
            <a:solidFill>
              <a:srgbClr val="3C8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" name="Google Shape;524;p30"/>
            <p:cNvSpPr/>
            <p:nvPr/>
          </p:nvSpPr>
          <p:spPr>
            <a:xfrm>
              <a:off x="4524150" y="2857200"/>
              <a:ext cx="161725" cy="162275"/>
            </a:xfrm>
            <a:custGeom>
              <a:rect b="b" l="l" r="r" t="t"/>
              <a:pathLst>
                <a:path extrusionOk="0" h="6491" w="6469">
                  <a:moveTo>
                    <a:pt x="3223" y="0"/>
                  </a:moveTo>
                  <a:cubicBezTo>
                    <a:pt x="1435" y="0"/>
                    <a:pt x="0" y="1457"/>
                    <a:pt x="0" y="3246"/>
                  </a:cubicBezTo>
                  <a:cubicBezTo>
                    <a:pt x="0" y="5034"/>
                    <a:pt x="1435" y="6491"/>
                    <a:pt x="3223" y="6491"/>
                  </a:cubicBezTo>
                  <a:cubicBezTo>
                    <a:pt x="5033" y="6491"/>
                    <a:pt x="6468" y="5034"/>
                    <a:pt x="6468" y="3246"/>
                  </a:cubicBezTo>
                  <a:cubicBezTo>
                    <a:pt x="6468" y="1457"/>
                    <a:pt x="5033" y="0"/>
                    <a:pt x="3223" y="0"/>
                  </a:cubicBezTo>
                  <a:close/>
                </a:path>
              </a:pathLst>
            </a:custGeom>
            <a:solidFill>
              <a:srgbClr val="3C8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" name="Google Shape;525;p30"/>
            <p:cNvSpPr/>
            <p:nvPr/>
          </p:nvSpPr>
          <p:spPr>
            <a:xfrm>
              <a:off x="1712775" y="2857200"/>
              <a:ext cx="162300" cy="162275"/>
            </a:xfrm>
            <a:custGeom>
              <a:rect b="b" l="l" r="r" t="t"/>
              <a:pathLst>
                <a:path extrusionOk="0" h="6491" w="6492">
                  <a:moveTo>
                    <a:pt x="3246" y="0"/>
                  </a:moveTo>
                  <a:cubicBezTo>
                    <a:pt x="1458" y="0"/>
                    <a:pt x="1" y="1457"/>
                    <a:pt x="1" y="3246"/>
                  </a:cubicBezTo>
                  <a:cubicBezTo>
                    <a:pt x="1" y="5034"/>
                    <a:pt x="1458" y="6491"/>
                    <a:pt x="3246" y="6491"/>
                  </a:cubicBezTo>
                  <a:cubicBezTo>
                    <a:pt x="5034" y="6491"/>
                    <a:pt x="6491" y="5034"/>
                    <a:pt x="6491" y="3246"/>
                  </a:cubicBezTo>
                  <a:cubicBezTo>
                    <a:pt x="6491" y="1457"/>
                    <a:pt x="5034" y="0"/>
                    <a:pt x="3246" y="0"/>
                  </a:cubicBezTo>
                  <a:close/>
                </a:path>
              </a:pathLst>
            </a:custGeom>
            <a:solidFill>
              <a:srgbClr val="3C8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" name="Google Shape;526;p30"/>
            <p:cNvSpPr/>
            <p:nvPr/>
          </p:nvSpPr>
          <p:spPr>
            <a:xfrm>
              <a:off x="3118450" y="2857200"/>
              <a:ext cx="161750" cy="162275"/>
            </a:xfrm>
            <a:custGeom>
              <a:rect b="b" l="l" r="r" t="t"/>
              <a:pathLst>
                <a:path extrusionOk="0" h="6491" w="6470">
                  <a:moveTo>
                    <a:pt x="3246" y="0"/>
                  </a:moveTo>
                  <a:cubicBezTo>
                    <a:pt x="1458" y="0"/>
                    <a:pt x="1" y="1457"/>
                    <a:pt x="1" y="3246"/>
                  </a:cubicBezTo>
                  <a:cubicBezTo>
                    <a:pt x="1" y="5034"/>
                    <a:pt x="1458" y="6491"/>
                    <a:pt x="3246" y="6491"/>
                  </a:cubicBezTo>
                  <a:cubicBezTo>
                    <a:pt x="5034" y="6491"/>
                    <a:pt x="6469" y="5034"/>
                    <a:pt x="6469" y="3246"/>
                  </a:cubicBezTo>
                  <a:cubicBezTo>
                    <a:pt x="6469" y="1457"/>
                    <a:pt x="5034" y="0"/>
                    <a:pt x="3246" y="0"/>
                  </a:cubicBezTo>
                  <a:close/>
                </a:path>
              </a:pathLst>
            </a:custGeom>
            <a:solidFill>
              <a:srgbClr val="3C8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" name="Google Shape;527;p30"/>
            <p:cNvSpPr/>
            <p:nvPr/>
          </p:nvSpPr>
          <p:spPr>
            <a:xfrm>
              <a:off x="307100" y="3961000"/>
              <a:ext cx="162275" cy="162275"/>
            </a:xfrm>
            <a:custGeom>
              <a:rect b="b" l="l" r="r" t="t"/>
              <a:pathLst>
                <a:path extrusionOk="0" h="6491" w="6491">
                  <a:moveTo>
                    <a:pt x="3246" y="0"/>
                  </a:moveTo>
                  <a:cubicBezTo>
                    <a:pt x="1457" y="0"/>
                    <a:pt x="0" y="1457"/>
                    <a:pt x="0" y="3245"/>
                  </a:cubicBezTo>
                  <a:cubicBezTo>
                    <a:pt x="0" y="5033"/>
                    <a:pt x="1457" y="6490"/>
                    <a:pt x="3246" y="6490"/>
                  </a:cubicBezTo>
                  <a:cubicBezTo>
                    <a:pt x="5034" y="6490"/>
                    <a:pt x="6491" y="5033"/>
                    <a:pt x="6491" y="3245"/>
                  </a:cubicBezTo>
                  <a:cubicBezTo>
                    <a:pt x="6491" y="1457"/>
                    <a:pt x="5034" y="0"/>
                    <a:pt x="3246" y="0"/>
                  </a:cubicBezTo>
                  <a:close/>
                </a:path>
              </a:pathLst>
            </a:custGeom>
            <a:solidFill>
              <a:srgbClr val="3C8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" name="Google Shape;528;p30"/>
            <p:cNvSpPr/>
            <p:nvPr/>
          </p:nvSpPr>
          <p:spPr>
            <a:xfrm>
              <a:off x="1712775" y="3409100"/>
              <a:ext cx="162300" cy="162275"/>
            </a:xfrm>
            <a:custGeom>
              <a:rect b="b" l="l" r="r" t="t"/>
              <a:pathLst>
                <a:path extrusionOk="0" h="6491" w="6492">
                  <a:moveTo>
                    <a:pt x="3246" y="0"/>
                  </a:moveTo>
                  <a:cubicBezTo>
                    <a:pt x="1458" y="0"/>
                    <a:pt x="1" y="1457"/>
                    <a:pt x="1" y="3245"/>
                  </a:cubicBezTo>
                  <a:cubicBezTo>
                    <a:pt x="1" y="5034"/>
                    <a:pt x="1458" y="6491"/>
                    <a:pt x="3246" y="6491"/>
                  </a:cubicBezTo>
                  <a:cubicBezTo>
                    <a:pt x="5034" y="6491"/>
                    <a:pt x="6491" y="5034"/>
                    <a:pt x="6491" y="3245"/>
                  </a:cubicBezTo>
                  <a:cubicBezTo>
                    <a:pt x="6491" y="1457"/>
                    <a:pt x="5034" y="0"/>
                    <a:pt x="3246" y="0"/>
                  </a:cubicBezTo>
                  <a:close/>
                </a:path>
              </a:pathLst>
            </a:custGeom>
            <a:solidFill>
              <a:srgbClr val="3C8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" name="Google Shape;529;p30"/>
            <p:cNvSpPr/>
            <p:nvPr/>
          </p:nvSpPr>
          <p:spPr>
            <a:xfrm>
              <a:off x="4524150" y="3409100"/>
              <a:ext cx="161725" cy="162275"/>
            </a:xfrm>
            <a:custGeom>
              <a:rect b="b" l="l" r="r" t="t"/>
              <a:pathLst>
                <a:path extrusionOk="0" h="6491" w="6469">
                  <a:moveTo>
                    <a:pt x="3223" y="0"/>
                  </a:moveTo>
                  <a:cubicBezTo>
                    <a:pt x="1435" y="0"/>
                    <a:pt x="0" y="1457"/>
                    <a:pt x="0" y="3245"/>
                  </a:cubicBezTo>
                  <a:cubicBezTo>
                    <a:pt x="0" y="5034"/>
                    <a:pt x="1435" y="6491"/>
                    <a:pt x="3223" y="6491"/>
                  </a:cubicBezTo>
                  <a:cubicBezTo>
                    <a:pt x="5033" y="6491"/>
                    <a:pt x="6468" y="5034"/>
                    <a:pt x="6468" y="3245"/>
                  </a:cubicBezTo>
                  <a:cubicBezTo>
                    <a:pt x="6468" y="1457"/>
                    <a:pt x="5033" y="0"/>
                    <a:pt x="3223" y="0"/>
                  </a:cubicBezTo>
                  <a:close/>
                </a:path>
              </a:pathLst>
            </a:custGeom>
            <a:solidFill>
              <a:srgbClr val="3C8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" name="Google Shape;530;p30"/>
            <p:cNvSpPr/>
            <p:nvPr/>
          </p:nvSpPr>
          <p:spPr>
            <a:xfrm>
              <a:off x="3118450" y="3409100"/>
              <a:ext cx="161750" cy="162275"/>
            </a:xfrm>
            <a:custGeom>
              <a:rect b="b" l="l" r="r" t="t"/>
              <a:pathLst>
                <a:path extrusionOk="0" h="6491" w="6470">
                  <a:moveTo>
                    <a:pt x="3246" y="0"/>
                  </a:moveTo>
                  <a:cubicBezTo>
                    <a:pt x="1458" y="0"/>
                    <a:pt x="1" y="1457"/>
                    <a:pt x="1" y="3245"/>
                  </a:cubicBezTo>
                  <a:cubicBezTo>
                    <a:pt x="1" y="5034"/>
                    <a:pt x="1458" y="6491"/>
                    <a:pt x="3246" y="6491"/>
                  </a:cubicBezTo>
                  <a:cubicBezTo>
                    <a:pt x="5034" y="6491"/>
                    <a:pt x="6469" y="5034"/>
                    <a:pt x="6469" y="3245"/>
                  </a:cubicBezTo>
                  <a:cubicBezTo>
                    <a:pt x="6469" y="1457"/>
                    <a:pt x="5034" y="0"/>
                    <a:pt x="3246" y="0"/>
                  </a:cubicBezTo>
                  <a:close/>
                </a:path>
              </a:pathLst>
            </a:custGeom>
            <a:solidFill>
              <a:srgbClr val="3C8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" name="Google Shape;531;p30"/>
            <p:cNvSpPr/>
            <p:nvPr/>
          </p:nvSpPr>
          <p:spPr>
            <a:xfrm>
              <a:off x="1712775" y="3961000"/>
              <a:ext cx="162300" cy="162275"/>
            </a:xfrm>
            <a:custGeom>
              <a:rect b="b" l="l" r="r" t="t"/>
              <a:pathLst>
                <a:path extrusionOk="0" h="6491" w="6492">
                  <a:moveTo>
                    <a:pt x="3246" y="0"/>
                  </a:moveTo>
                  <a:cubicBezTo>
                    <a:pt x="1458" y="0"/>
                    <a:pt x="1" y="1457"/>
                    <a:pt x="1" y="3245"/>
                  </a:cubicBezTo>
                  <a:cubicBezTo>
                    <a:pt x="1" y="5033"/>
                    <a:pt x="1458" y="6490"/>
                    <a:pt x="3246" y="6490"/>
                  </a:cubicBezTo>
                  <a:cubicBezTo>
                    <a:pt x="5034" y="6490"/>
                    <a:pt x="6491" y="5033"/>
                    <a:pt x="6491" y="3245"/>
                  </a:cubicBezTo>
                  <a:cubicBezTo>
                    <a:pt x="6491" y="1457"/>
                    <a:pt x="5034" y="0"/>
                    <a:pt x="3246" y="0"/>
                  </a:cubicBezTo>
                  <a:close/>
                </a:path>
              </a:pathLst>
            </a:custGeom>
            <a:solidFill>
              <a:srgbClr val="3C8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" name="Google Shape;532;p30"/>
            <p:cNvSpPr/>
            <p:nvPr/>
          </p:nvSpPr>
          <p:spPr>
            <a:xfrm>
              <a:off x="1712775" y="4512875"/>
              <a:ext cx="162300" cy="162300"/>
            </a:xfrm>
            <a:custGeom>
              <a:rect b="b" l="l" r="r" t="t"/>
              <a:pathLst>
                <a:path extrusionOk="0" h="6492" w="6492">
                  <a:moveTo>
                    <a:pt x="3246" y="1"/>
                  </a:moveTo>
                  <a:cubicBezTo>
                    <a:pt x="1458" y="1"/>
                    <a:pt x="1" y="1458"/>
                    <a:pt x="1" y="3246"/>
                  </a:cubicBezTo>
                  <a:cubicBezTo>
                    <a:pt x="1" y="5034"/>
                    <a:pt x="1458" y="6491"/>
                    <a:pt x="3246" y="6491"/>
                  </a:cubicBezTo>
                  <a:cubicBezTo>
                    <a:pt x="5034" y="6491"/>
                    <a:pt x="6491" y="5034"/>
                    <a:pt x="6491" y="3246"/>
                  </a:cubicBezTo>
                  <a:cubicBezTo>
                    <a:pt x="6491" y="1458"/>
                    <a:pt x="5034" y="1"/>
                    <a:pt x="3246" y="1"/>
                  </a:cubicBezTo>
                  <a:close/>
                </a:path>
              </a:pathLst>
            </a:custGeom>
            <a:solidFill>
              <a:srgbClr val="3C8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" name="Google Shape;533;p30"/>
            <p:cNvSpPr/>
            <p:nvPr/>
          </p:nvSpPr>
          <p:spPr>
            <a:xfrm>
              <a:off x="335800" y="2880925"/>
              <a:ext cx="104875" cy="114825"/>
            </a:xfrm>
            <a:custGeom>
              <a:rect b="b" l="l" r="r" t="t"/>
              <a:pathLst>
                <a:path extrusionOk="0" h="4593" w="4195">
                  <a:moveTo>
                    <a:pt x="2098" y="985"/>
                  </a:moveTo>
                  <a:lnTo>
                    <a:pt x="2900" y="3003"/>
                  </a:lnTo>
                  <a:lnTo>
                    <a:pt x="1295" y="3003"/>
                  </a:lnTo>
                  <a:lnTo>
                    <a:pt x="2098" y="985"/>
                  </a:lnTo>
                  <a:close/>
                  <a:moveTo>
                    <a:pt x="1877" y="1"/>
                  </a:moveTo>
                  <a:lnTo>
                    <a:pt x="0" y="4592"/>
                  </a:lnTo>
                  <a:lnTo>
                    <a:pt x="663" y="4592"/>
                  </a:lnTo>
                  <a:lnTo>
                    <a:pt x="1075" y="3555"/>
                  </a:lnTo>
                  <a:lnTo>
                    <a:pt x="3120" y="3555"/>
                  </a:lnTo>
                  <a:lnTo>
                    <a:pt x="3533" y="4592"/>
                  </a:lnTo>
                  <a:lnTo>
                    <a:pt x="4195" y="4592"/>
                  </a:lnTo>
                  <a:lnTo>
                    <a:pt x="23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" name="Google Shape;534;p30"/>
            <p:cNvSpPr/>
            <p:nvPr/>
          </p:nvSpPr>
          <p:spPr>
            <a:xfrm>
              <a:off x="350150" y="3432825"/>
              <a:ext cx="82250" cy="114825"/>
            </a:xfrm>
            <a:custGeom>
              <a:rect b="b" l="l" r="r" t="t"/>
              <a:pathLst>
                <a:path extrusionOk="0" h="4593" w="3290">
                  <a:moveTo>
                    <a:pt x="1700" y="530"/>
                  </a:moveTo>
                  <a:cubicBezTo>
                    <a:pt x="1943" y="530"/>
                    <a:pt x="2120" y="597"/>
                    <a:pt x="2252" y="729"/>
                  </a:cubicBezTo>
                  <a:cubicBezTo>
                    <a:pt x="2385" y="839"/>
                    <a:pt x="2451" y="994"/>
                    <a:pt x="2451" y="1215"/>
                  </a:cubicBezTo>
                  <a:cubicBezTo>
                    <a:pt x="2451" y="1435"/>
                    <a:pt x="2385" y="1612"/>
                    <a:pt x="2252" y="1722"/>
                  </a:cubicBezTo>
                  <a:cubicBezTo>
                    <a:pt x="2142" y="1855"/>
                    <a:pt x="1965" y="1899"/>
                    <a:pt x="1744" y="1899"/>
                  </a:cubicBezTo>
                  <a:lnTo>
                    <a:pt x="619" y="1899"/>
                  </a:lnTo>
                  <a:lnTo>
                    <a:pt x="619" y="530"/>
                  </a:lnTo>
                  <a:close/>
                  <a:moveTo>
                    <a:pt x="1833" y="2451"/>
                  </a:moveTo>
                  <a:cubicBezTo>
                    <a:pt x="1987" y="2451"/>
                    <a:pt x="2142" y="2473"/>
                    <a:pt x="2274" y="2561"/>
                  </a:cubicBezTo>
                  <a:cubicBezTo>
                    <a:pt x="2385" y="2628"/>
                    <a:pt x="2495" y="2716"/>
                    <a:pt x="2561" y="2848"/>
                  </a:cubicBezTo>
                  <a:cubicBezTo>
                    <a:pt x="2627" y="2959"/>
                    <a:pt x="2650" y="3091"/>
                    <a:pt x="2650" y="3246"/>
                  </a:cubicBezTo>
                  <a:cubicBezTo>
                    <a:pt x="2650" y="3466"/>
                    <a:pt x="2583" y="3665"/>
                    <a:pt x="2429" y="3820"/>
                  </a:cubicBezTo>
                  <a:cubicBezTo>
                    <a:pt x="2274" y="3974"/>
                    <a:pt x="2076" y="4040"/>
                    <a:pt x="1811" y="4040"/>
                  </a:cubicBezTo>
                  <a:lnTo>
                    <a:pt x="619" y="4040"/>
                  </a:lnTo>
                  <a:lnTo>
                    <a:pt x="619" y="2451"/>
                  </a:lnTo>
                  <a:close/>
                  <a:moveTo>
                    <a:pt x="0" y="1"/>
                  </a:moveTo>
                  <a:lnTo>
                    <a:pt x="0" y="4592"/>
                  </a:lnTo>
                  <a:lnTo>
                    <a:pt x="1766" y="4592"/>
                  </a:lnTo>
                  <a:cubicBezTo>
                    <a:pt x="2098" y="4592"/>
                    <a:pt x="2363" y="4526"/>
                    <a:pt x="2583" y="4416"/>
                  </a:cubicBezTo>
                  <a:cubicBezTo>
                    <a:pt x="2826" y="4305"/>
                    <a:pt x="2981" y="4151"/>
                    <a:pt x="3113" y="3952"/>
                  </a:cubicBezTo>
                  <a:cubicBezTo>
                    <a:pt x="3223" y="3753"/>
                    <a:pt x="3290" y="3533"/>
                    <a:pt x="3290" y="3290"/>
                  </a:cubicBezTo>
                  <a:cubicBezTo>
                    <a:pt x="3290" y="3003"/>
                    <a:pt x="3201" y="2760"/>
                    <a:pt x="3025" y="2539"/>
                  </a:cubicBezTo>
                  <a:cubicBezTo>
                    <a:pt x="2905" y="2368"/>
                    <a:pt x="2745" y="2237"/>
                    <a:pt x="2536" y="2135"/>
                  </a:cubicBezTo>
                  <a:lnTo>
                    <a:pt x="2536" y="2135"/>
                  </a:lnTo>
                  <a:cubicBezTo>
                    <a:pt x="2684" y="2048"/>
                    <a:pt x="2803" y="1944"/>
                    <a:pt x="2892" y="1811"/>
                  </a:cubicBezTo>
                  <a:cubicBezTo>
                    <a:pt x="3025" y="1634"/>
                    <a:pt x="3091" y="1413"/>
                    <a:pt x="3091" y="1171"/>
                  </a:cubicBezTo>
                  <a:cubicBezTo>
                    <a:pt x="3091" y="950"/>
                    <a:pt x="3025" y="773"/>
                    <a:pt x="2936" y="597"/>
                  </a:cubicBezTo>
                  <a:cubicBezTo>
                    <a:pt x="2826" y="420"/>
                    <a:pt x="2672" y="265"/>
                    <a:pt x="2473" y="155"/>
                  </a:cubicBezTo>
                  <a:cubicBezTo>
                    <a:pt x="2274" y="45"/>
                    <a:pt x="2031" y="1"/>
                    <a:pt x="17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" name="Google Shape;535;p30"/>
            <p:cNvSpPr/>
            <p:nvPr/>
          </p:nvSpPr>
          <p:spPr>
            <a:xfrm>
              <a:off x="339100" y="3983075"/>
              <a:ext cx="100475" cy="118125"/>
            </a:xfrm>
            <a:custGeom>
              <a:rect b="b" l="l" r="r" t="t"/>
              <a:pathLst>
                <a:path extrusionOk="0" h="4725" w="4019">
                  <a:moveTo>
                    <a:pt x="2297" y="0"/>
                  </a:moveTo>
                  <a:cubicBezTo>
                    <a:pt x="1966" y="0"/>
                    <a:pt x="1679" y="66"/>
                    <a:pt x="1392" y="177"/>
                  </a:cubicBezTo>
                  <a:cubicBezTo>
                    <a:pt x="1105" y="309"/>
                    <a:pt x="862" y="464"/>
                    <a:pt x="641" y="685"/>
                  </a:cubicBezTo>
                  <a:cubicBezTo>
                    <a:pt x="442" y="905"/>
                    <a:pt x="288" y="1148"/>
                    <a:pt x="177" y="1435"/>
                  </a:cubicBezTo>
                  <a:cubicBezTo>
                    <a:pt x="45" y="1722"/>
                    <a:pt x="1" y="2031"/>
                    <a:pt x="1" y="2362"/>
                  </a:cubicBezTo>
                  <a:cubicBezTo>
                    <a:pt x="1" y="2693"/>
                    <a:pt x="45" y="3002"/>
                    <a:pt x="177" y="3289"/>
                  </a:cubicBezTo>
                  <a:cubicBezTo>
                    <a:pt x="288" y="3576"/>
                    <a:pt x="442" y="3819"/>
                    <a:pt x="641" y="4040"/>
                  </a:cubicBezTo>
                  <a:cubicBezTo>
                    <a:pt x="862" y="4261"/>
                    <a:pt x="1105" y="4415"/>
                    <a:pt x="1392" y="4548"/>
                  </a:cubicBezTo>
                  <a:cubicBezTo>
                    <a:pt x="1679" y="4658"/>
                    <a:pt x="1988" y="4724"/>
                    <a:pt x="2319" y="4724"/>
                  </a:cubicBezTo>
                  <a:cubicBezTo>
                    <a:pt x="2672" y="4724"/>
                    <a:pt x="2981" y="4658"/>
                    <a:pt x="3268" y="4548"/>
                  </a:cubicBezTo>
                  <a:cubicBezTo>
                    <a:pt x="3555" y="4415"/>
                    <a:pt x="3820" y="4239"/>
                    <a:pt x="4019" y="4018"/>
                  </a:cubicBezTo>
                  <a:lnTo>
                    <a:pt x="3599" y="3599"/>
                  </a:lnTo>
                  <a:cubicBezTo>
                    <a:pt x="3445" y="3753"/>
                    <a:pt x="3268" y="3886"/>
                    <a:pt x="3047" y="3996"/>
                  </a:cubicBezTo>
                  <a:cubicBezTo>
                    <a:pt x="2849" y="4084"/>
                    <a:pt x="2584" y="4128"/>
                    <a:pt x="2297" y="4128"/>
                  </a:cubicBezTo>
                  <a:cubicBezTo>
                    <a:pt x="2054" y="4128"/>
                    <a:pt x="1833" y="4084"/>
                    <a:pt x="1634" y="3996"/>
                  </a:cubicBezTo>
                  <a:cubicBezTo>
                    <a:pt x="1436" y="3908"/>
                    <a:pt x="1259" y="3797"/>
                    <a:pt x="1105" y="3643"/>
                  </a:cubicBezTo>
                  <a:cubicBezTo>
                    <a:pt x="950" y="3466"/>
                    <a:pt x="840" y="3289"/>
                    <a:pt x="751" y="3069"/>
                  </a:cubicBezTo>
                  <a:cubicBezTo>
                    <a:pt x="685" y="2848"/>
                    <a:pt x="641" y="2627"/>
                    <a:pt x="641" y="2362"/>
                  </a:cubicBezTo>
                  <a:cubicBezTo>
                    <a:pt x="641" y="2097"/>
                    <a:pt x="685" y="1877"/>
                    <a:pt x="751" y="1656"/>
                  </a:cubicBezTo>
                  <a:cubicBezTo>
                    <a:pt x="840" y="1435"/>
                    <a:pt x="950" y="1258"/>
                    <a:pt x="1105" y="1082"/>
                  </a:cubicBezTo>
                  <a:cubicBezTo>
                    <a:pt x="1259" y="927"/>
                    <a:pt x="1436" y="817"/>
                    <a:pt x="1634" y="729"/>
                  </a:cubicBezTo>
                  <a:cubicBezTo>
                    <a:pt x="1833" y="640"/>
                    <a:pt x="2054" y="596"/>
                    <a:pt x="2297" y="596"/>
                  </a:cubicBezTo>
                  <a:cubicBezTo>
                    <a:pt x="2584" y="596"/>
                    <a:pt x="2805" y="640"/>
                    <a:pt x="3025" y="729"/>
                  </a:cubicBezTo>
                  <a:cubicBezTo>
                    <a:pt x="3224" y="817"/>
                    <a:pt x="3423" y="949"/>
                    <a:pt x="3555" y="1126"/>
                  </a:cubicBezTo>
                  <a:lnTo>
                    <a:pt x="3997" y="685"/>
                  </a:lnTo>
                  <a:cubicBezTo>
                    <a:pt x="3776" y="464"/>
                    <a:pt x="3533" y="309"/>
                    <a:pt x="3268" y="177"/>
                  </a:cubicBezTo>
                  <a:cubicBezTo>
                    <a:pt x="2981" y="66"/>
                    <a:pt x="2672" y="0"/>
                    <a:pt x="22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" name="Google Shape;536;p30"/>
            <p:cNvSpPr/>
            <p:nvPr/>
          </p:nvSpPr>
          <p:spPr>
            <a:xfrm>
              <a:off x="340225" y="4536625"/>
              <a:ext cx="101000" cy="114800"/>
            </a:xfrm>
            <a:custGeom>
              <a:rect b="b" l="l" r="r" t="t"/>
              <a:pathLst>
                <a:path extrusionOk="0" h="4592" w="4040">
                  <a:moveTo>
                    <a:pt x="1700" y="574"/>
                  </a:moveTo>
                  <a:cubicBezTo>
                    <a:pt x="2031" y="574"/>
                    <a:pt x="2340" y="640"/>
                    <a:pt x="2583" y="795"/>
                  </a:cubicBezTo>
                  <a:cubicBezTo>
                    <a:pt x="2848" y="927"/>
                    <a:pt x="3047" y="1126"/>
                    <a:pt x="3179" y="1391"/>
                  </a:cubicBezTo>
                  <a:cubicBezTo>
                    <a:pt x="3333" y="1656"/>
                    <a:pt x="3400" y="1943"/>
                    <a:pt x="3400" y="2296"/>
                  </a:cubicBezTo>
                  <a:cubicBezTo>
                    <a:pt x="3400" y="2627"/>
                    <a:pt x="3333" y="2936"/>
                    <a:pt x="3179" y="3179"/>
                  </a:cubicBezTo>
                  <a:cubicBezTo>
                    <a:pt x="3047" y="3444"/>
                    <a:pt x="2848" y="3665"/>
                    <a:pt x="2583" y="3797"/>
                  </a:cubicBezTo>
                  <a:cubicBezTo>
                    <a:pt x="2340" y="3952"/>
                    <a:pt x="2031" y="4018"/>
                    <a:pt x="1700" y="4018"/>
                  </a:cubicBezTo>
                  <a:lnTo>
                    <a:pt x="640" y="4018"/>
                  </a:lnTo>
                  <a:lnTo>
                    <a:pt x="640" y="574"/>
                  </a:lnTo>
                  <a:close/>
                  <a:moveTo>
                    <a:pt x="0" y="0"/>
                  </a:moveTo>
                  <a:lnTo>
                    <a:pt x="0" y="4592"/>
                  </a:lnTo>
                  <a:lnTo>
                    <a:pt x="1722" y="4592"/>
                  </a:lnTo>
                  <a:cubicBezTo>
                    <a:pt x="2053" y="4592"/>
                    <a:pt x="2362" y="4526"/>
                    <a:pt x="2649" y="4415"/>
                  </a:cubicBezTo>
                  <a:cubicBezTo>
                    <a:pt x="2936" y="4305"/>
                    <a:pt x="3179" y="4150"/>
                    <a:pt x="3378" y="3930"/>
                  </a:cubicBezTo>
                  <a:cubicBezTo>
                    <a:pt x="3598" y="3731"/>
                    <a:pt x="3753" y="3488"/>
                    <a:pt x="3863" y="3201"/>
                  </a:cubicBezTo>
                  <a:cubicBezTo>
                    <a:pt x="3996" y="2936"/>
                    <a:pt x="4040" y="2627"/>
                    <a:pt x="4040" y="2296"/>
                  </a:cubicBezTo>
                  <a:cubicBezTo>
                    <a:pt x="4040" y="1965"/>
                    <a:pt x="3996" y="1656"/>
                    <a:pt x="3863" y="1391"/>
                  </a:cubicBezTo>
                  <a:cubicBezTo>
                    <a:pt x="3753" y="1104"/>
                    <a:pt x="3598" y="861"/>
                    <a:pt x="3378" y="662"/>
                  </a:cubicBezTo>
                  <a:cubicBezTo>
                    <a:pt x="3179" y="442"/>
                    <a:pt x="2936" y="287"/>
                    <a:pt x="2649" y="177"/>
                  </a:cubicBezTo>
                  <a:cubicBezTo>
                    <a:pt x="2362" y="44"/>
                    <a:pt x="2053" y="0"/>
                    <a:pt x="17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7" name="Google Shape;537;p30"/>
            <p:cNvSpPr/>
            <p:nvPr/>
          </p:nvSpPr>
          <p:spPr>
            <a:xfrm>
              <a:off x="1758600" y="2880925"/>
              <a:ext cx="76175" cy="114825"/>
            </a:xfrm>
            <a:custGeom>
              <a:rect b="b" l="l" r="r" t="t"/>
              <a:pathLst>
                <a:path extrusionOk="0" h="4593" w="3047">
                  <a:moveTo>
                    <a:pt x="0" y="1"/>
                  </a:moveTo>
                  <a:lnTo>
                    <a:pt x="0" y="4592"/>
                  </a:lnTo>
                  <a:lnTo>
                    <a:pt x="3046" y="4592"/>
                  </a:lnTo>
                  <a:lnTo>
                    <a:pt x="3046" y="4019"/>
                  </a:lnTo>
                  <a:lnTo>
                    <a:pt x="618" y="4019"/>
                  </a:lnTo>
                  <a:lnTo>
                    <a:pt x="618" y="2517"/>
                  </a:lnTo>
                  <a:lnTo>
                    <a:pt x="2848" y="2517"/>
                  </a:lnTo>
                  <a:lnTo>
                    <a:pt x="2848" y="1965"/>
                  </a:lnTo>
                  <a:lnTo>
                    <a:pt x="618" y="1965"/>
                  </a:lnTo>
                  <a:lnTo>
                    <a:pt x="618" y="575"/>
                  </a:lnTo>
                  <a:lnTo>
                    <a:pt x="3024" y="575"/>
                  </a:lnTo>
                  <a:lnTo>
                    <a:pt x="30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" name="Google Shape;538;p30"/>
            <p:cNvSpPr/>
            <p:nvPr/>
          </p:nvSpPr>
          <p:spPr>
            <a:xfrm>
              <a:off x="1760250" y="3432825"/>
              <a:ext cx="73425" cy="114825"/>
            </a:xfrm>
            <a:custGeom>
              <a:rect b="b" l="l" r="r" t="t"/>
              <a:pathLst>
                <a:path extrusionOk="0" h="4593" w="2937">
                  <a:moveTo>
                    <a:pt x="0" y="1"/>
                  </a:moveTo>
                  <a:lnTo>
                    <a:pt x="0" y="4592"/>
                  </a:lnTo>
                  <a:lnTo>
                    <a:pt x="640" y="4592"/>
                  </a:lnTo>
                  <a:lnTo>
                    <a:pt x="640" y="2583"/>
                  </a:lnTo>
                  <a:lnTo>
                    <a:pt x="2826" y="2583"/>
                  </a:lnTo>
                  <a:lnTo>
                    <a:pt x="2826" y="2009"/>
                  </a:lnTo>
                  <a:lnTo>
                    <a:pt x="640" y="2009"/>
                  </a:lnTo>
                  <a:lnTo>
                    <a:pt x="640" y="575"/>
                  </a:lnTo>
                  <a:lnTo>
                    <a:pt x="2936" y="575"/>
                  </a:lnTo>
                  <a:lnTo>
                    <a:pt x="29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" name="Google Shape;539;p30"/>
            <p:cNvSpPr/>
            <p:nvPr/>
          </p:nvSpPr>
          <p:spPr>
            <a:xfrm>
              <a:off x="1737625" y="3983075"/>
              <a:ext cx="112600" cy="118125"/>
            </a:xfrm>
            <a:custGeom>
              <a:rect b="b" l="l" r="r" t="t"/>
              <a:pathLst>
                <a:path extrusionOk="0" h="4725" w="4504">
                  <a:moveTo>
                    <a:pt x="2340" y="0"/>
                  </a:moveTo>
                  <a:cubicBezTo>
                    <a:pt x="2009" y="0"/>
                    <a:pt x="1700" y="66"/>
                    <a:pt x="1413" y="177"/>
                  </a:cubicBezTo>
                  <a:cubicBezTo>
                    <a:pt x="1126" y="287"/>
                    <a:pt x="883" y="464"/>
                    <a:pt x="662" y="685"/>
                  </a:cubicBezTo>
                  <a:cubicBezTo>
                    <a:pt x="464" y="905"/>
                    <a:pt x="287" y="1148"/>
                    <a:pt x="177" y="1435"/>
                  </a:cubicBezTo>
                  <a:cubicBezTo>
                    <a:pt x="66" y="1722"/>
                    <a:pt x="0" y="2031"/>
                    <a:pt x="0" y="2362"/>
                  </a:cubicBezTo>
                  <a:cubicBezTo>
                    <a:pt x="0" y="2693"/>
                    <a:pt x="66" y="3002"/>
                    <a:pt x="177" y="3289"/>
                  </a:cubicBezTo>
                  <a:cubicBezTo>
                    <a:pt x="287" y="3576"/>
                    <a:pt x="464" y="3819"/>
                    <a:pt x="662" y="4040"/>
                  </a:cubicBezTo>
                  <a:cubicBezTo>
                    <a:pt x="883" y="4261"/>
                    <a:pt x="1126" y="4415"/>
                    <a:pt x="1391" y="4548"/>
                  </a:cubicBezTo>
                  <a:cubicBezTo>
                    <a:pt x="1678" y="4658"/>
                    <a:pt x="1987" y="4724"/>
                    <a:pt x="2318" y="4724"/>
                  </a:cubicBezTo>
                  <a:cubicBezTo>
                    <a:pt x="2738" y="4724"/>
                    <a:pt x="3113" y="4636"/>
                    <a:pt x="3444" y="4459"/>
                  </a:cubicBezTo>
                  <a:cubicBezTo>
                    <a:pt x="3775" y="4283"/>
                    <a:pt x="4040" y="3996"/>
                    <a:pt x="4239" y="3643"/>
                  </a:cubicBezTo>
                  <a:cubicBezTo>
                    <a:pt x="4415" y="3289"/>
                    <a:pt x="4504" y="2826"/>
                    <a:pt x="4504" y="2296"/>
                  </a:cubicBezTo>
                  <a:lnTo>
                    <a:pt x="4504" y="2208"/>
                  </a:lnTo>
                  <a:lnTo>
                    <a:pt x="2252" y="2208"/>
                  </a:lnTo>
                  <a:lnTo>
                    <a:pt x="2252" y="2782"/>
                  </a:lnTo>
                  <a:lnTo>
                    <a:pt x="3849" y="2782"/>
                  </a:lnTo>
                  <a:cubicBezTo>
                    <a:pt x="3824" y="3011"/>
                    <a:pt x="3767" y="3223"/>
                    <a:pt x="3687" y="3400"/>
                  </a:cubicBezTo>
                  <a:cubicBezTo>
                    <a:pt x="3554" y="3643"/>
                    <a:pt x="3378" y="3819"/>
                    <a:pt x="3135" y="3930"/>
                  </a:cubicBezTo>
                  <a:cubicBezTo>
                    <a:pt x="2892" y="4062"/>
                    <a:pt x="2627" y="4128"/>
                    <a:pt x="2296" y="4128"/>
                  </a:cubicBezTo>
                  <a:cubicBezTo>
                    <a:pt x="1987" y="4128"/>
                    <a:pt x="1700" y="4040"/>
                    <a:pt x="1457" y="3908"/>
                  </a:cubicBezTo>
                  <a:cubicBezTo>
                    <a:pt x="1192" y="3753"/>
                    <a:pt x="994" y="3532"/>
                    <a:pt x="861" y="3267"/>
                  </a:cubicBezTo>
                  <a:cubicBezTo>
                    <a:pt x="707" y="3002"/>
                    <a:pt x="640" y="2693"/>
                    <a:pt x="640" y="2362"/>
                  </a:cubicBezTo>
                  <a:cubicBezTo>
                    <a:pt x="640" y="2009"/>
                    <a:pt x="707" y="1700"/>
                    <a:pt x="861" y="1435"/>
                  </a:cubicBezTo>
                  <a:cubicBezTo>
                    <a:pt x="994" y="1170"/>
                    <a:pt x="1192" y="971"/>
                    <a:pt x="1457" y="817"/>
                  </a:cubicBezTo>
                  <a:cubicBezTo>
                    <a:pt x="1722" y="662"/>
                    <a:pt x="2009" y="596"/>
                    <a:pt x="2340" y="596"/>
                  </a:cubicBezTo>
                  <a:cubicBezTo>
                    <a:pt x="2627" y="596"/>
                    <a:pt x="2892" y="640"/>
                    <a:pt x="3135" y="773"/>
                  </a:cubicBezTo>
                  <a:cubicBezTo>
                    <a:pt x="3378" y="883"/>
                    <a:pt x="3554" y="1038"/>
                    <a:pt x="3709" y="1258"/>
                  </a:cubicBezTo>
                  <a:lnTo>
                    <a:pt x="4128" y="817"/>
                  </a:lnTo>
                  <a:cubicBezTo>
                    <a:pt x="3930" y="552"/>
                    <a:pt x="3665" y="353"/>
                    <a:pt x="3356" y="199"/>
                  </a:cubicBezTo>
                  <a:cubicBezTo>
                    <a:pt x="3047" y="66"/>
                    <a:pt x="2715" y="0"/>
                    <a:pt x="2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" name="Google Shape;540;p30"/>
            <p:cNvSpPr/>
            <p:nvPr/>
          </p:nvSpPr>
          <p:spPr>
            <a:xfrm>
              <a:off x="1748650" y="4536625"/>
              <a:ext cx="90000" cy="114800"/>
            </a:xfrm>
            <a:custGeom>
              <a:rect b="b" l="l" r="r" t="t"/>
              <a:pathLst>
                <a:path extrusionOk="0" h="4592" w="3600">
                  <a:moveTo>
                    <a:pt x="1" y="0"/>
                  </a:moveTo>
                  <a:lnTo>
                    <a:pt x="1" y="4592"/>
                  </a:lnTo>
                  <a:lnTo>
                    <a:pt x="641" y="4592"/>
                  </a:lnTo>
                  <a:lnTo>
                    <a:pt x="641" y="2495"/>
                  </a:lnTo>
                  <a:lnTo>
                    <a:pt x="2981" y="2495"/>
                  </a:lnTo>
                  <a:lnTo>
                    <a:pt x="2981" y="4592"/>
                  </a:lnTo>
                  <a:lnTo>
                    <a:pt x="3599" y="4592"/>
                  </a:lnTo>
                  <a:lnTo>
                    <a:pt x="3599" y="0"/>
                  </a:lnTo>
                  <a:lnTo>
                    <a:pt x="2981" y="0"/>
                  </a:lnTo>
                  <a:lnTo>
                    <a:pt x="2981" y="1921"/>
                  </a:lnTo>
                  <a:lnTo>
                    <a:pt x="641" y="192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" name="Google Shape;541;p30"/>
            <p:cNvSpPr/>
            <p:nvPr/>
          </p:nvSpPr>
          <p:spPr>
            <a:xfrm>
              <a:off x="3191875" y="2880925"/>
              <a:ext cx="15475" cy="114825"/>
            </a:xfrm>
            <a:custGeom>
              <a:rect b="b" l="l" r="r" t="t"/>
              <a:pathLst>
                <a:path extrusionOk="0" h="4593" w="619">
                  <a:moveTo>
                    <a:pt x="0" y="1"/>
                  </a:moveTo>
                  <a:lnTo>
                    <a:pt x="0" y="4592"/>
                  </a:lnTo>
                  <a:lnTo>
                    <a:pt x="618" y="4592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" name="Google Shape;542;p30"/>
            <p:cNvSpPr/>
            <p:nvPr/>
          </p:nvSpPr>
          <p:spPr>
            <a:xfrm>
              <a:off x="3163175" y="3432825"/>
              <a:ext cx="65150" cy="116475"/>
            </a:xfrm>
            <a:custGeom>
              <a:rect b="b" l="l" r="r" t="t"/>
              <a:pathLst>
                <a:path extrusionOk="0" h="4659" w="2606">
                  <a:moveTo>
                    <a:pt x="1965" y="1"/>
                  </a:moveTo>
                  <a:lnTo>
                    <a:pt x="1965" y="3179"/>
                  </a:lnTo>
                  <a:cubicBezTo>
                    <a:pt x="1965" y="3378"/>
                    <a:pt x="1943" y="3533"/>
                    <a:pt x="1877" y="3665"/>
                  </a:cubicBezTo>
                  <a:cubicBezTo>
                    <a:pt x="1810" y="3798"/>
                    <a:pt x="1700" y="3908"/>
                    <a:pt x="1590" y="3974"/>
                  </a:cubicBezTo>
                  <a:cubicBezTo>
                    <a:pt x="1479" y="4040"/>
                    <a:pt x="1325" y="4063"/>
                    <a:pt x="1170" y="4063"/>
                  </a:cubicBezTo>
                  <a:cubicBezTo>
                    <a:pt x="1016" y="4063"/>
                    <a:pt x="883" y="4040"/>
                    <a:pt x="751" y="3974"/>
                  </a:cubicBezTo>
                  <a:cubicBezTo>
                    <a:pt x="640" y="3908"/>
                    <a:pt x="530" y="3798"/>
                    <a:pt x="442" y="3687"/>
                  </a:cubicBezTo>
                  <a:lnTo>
                    <a:pt x="0" y="4085"/>
                  </a:lnTo>
                  <a:cubicBezTo>
                    <a:pt x="133" y="4261"/>
                    <a:pt x="309" y="4394"/>
                    <a:pt x="508" y="4504"/>
                  </a:cubicBezTo>
                  <a:cubicBezTo>
                    <a:pt x="707" y="4614"/>
                    <a:pt x="927" y="4659"/>
                    <a:pt x="1192" y="4659"/>
                  </a:cubicBezTo>
                  <a:cubicBezTo>
                    <a:pt x="1479" y="4659"/>
                    <a:pt x="1700" y="4592"/>
                    <a:pt x="1921" y="4482"/>
                  </a:cubicBezTo>
                  <a:cubicBezTo>
                    <a:pt x="2119" y="4349"/>
                    <a:pt x="2296" y="4173"/>
                    <a:pt x="2406" y="3952"/>
                  </a:cubicBezTo>
                  <a:cubicBezTo>
                    <a:pt x="2539" y="3731"/>
                    <a:pt x="2605" y="3466"/>
                    <a:pt x="2605" y="3157"/>
                  </a:cubicBezTo>
                  <a:lnTo>
                    <a:pt x="26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" name="Google Shape;543;p30"/>
            <p:cNvSpPr/>
            <p:nvPr/>
          </p:nvSpPr>
          <p:spPr>
            <a:xfrm>
              <a:off x="4563325" y="2880925"/>
              <a:ext cx="91650" cy="114825"/>
            </a:xfrm>
            <a:custGeom>
              <a:rect b="b" l="l" r="r" t="t"/>
              <a:pathLst>
                <a:path extrusionOk="0" h="4593" w="3666">
                  <a:moveTo>
                    <a:pt x="1" y="1"/>
                  </a:moveTo>
                  <a:lnTo>
                    <a:pt x="1" y="4592"/>
                  </a:lnTo>
                  <a:lnTo>
                    <a:pt x="619" y="4592"/>
                  </a:lnTo>
                  <a:lnTo>
                    <a:pt x="619" y="2278"/>
                  </a:lnTo>
                  <a:lnTo>
                    <a:pt x="619" y="2278"/>
                  </a:lnTo>
                  <a:lnTo>
                    <a:pt x="2848" y="4592"/>
                  </a:lnTo>
                  <a:lnTo>
                    <a:pt x="3665" y="4592"/>
                  </a:lnTo>
                  <a:lnTo>
                    <a:pt x="1326" y="2192"/>
                  </a:lnTo>
                  <a:lnTo>
                    <a:pt x="3599" y="1"/>
                  </a:lnTo>
                  <a:lnTo>
                    <a:pt x="2804" y="1"/>
                  </a:lnTo>
                  <a:lnTo>
                    <a:pt x="619" y="2101"/>
                  </a:lnTo>
                  <a:lnTo>
                    <a:pt x="619" y="2101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" name="Google Shape;544;p30"/>
            <p:cNvSpPr/>
            <p:nvPr/>
          </p:nvSpPr>
          <p:spPr>
            <a:xfrm>
              <a:off x="4572700" y="3432825"/>
              <a:ext cx="72325" cy="114825"/>
            </a:xfrm>
            <a:custGeom>
              <a:rect b="b" l="l" r="r" t="t"/>
              <a:pathLst>
                <a:path extrusionOk="0" h="4593" w="2893">
                  <a:moveTo>
                    <a:pt x="1" y="1"/>
                  </a:moveTo>
                  <a:lnTo>
                    <a:pt x="1" y="4592"/>
                  </a:lnTo>
                  <a:lnTo>
                    <a:pt x="2893" y="4592"/>
                  </a:lnTo>
                  <a:lnTo>
                    <a:pt x="2893" y="4018"/>
                  </a:lnTo>
                  <a:lnTo>
                    <a:pt x="619" y="4018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31"/>
          <p:cNvSpPr txBox="1"/>
          <p:nvPr/>
        </p:nvSpPr>
        <p:spPr>
          <a:xfrm>
            <a:off x="0" y="4681825"/>
            <a:ext cx="91440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Zhao, Z., </a:t>
            </a:r>
            <a:r>
              <a:rPr lang="en-GB" sz="11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Koulouzis, S., Bianchi, R., Farshidi, S., Shi, Z., Xin, R., Wang, Y., Li, N., Shi, Y., Timmermans, J., Kissling, W.D.: Notebook-as-a-VRE (NaaVRE): From private notebooks to a collaborative cloud virtual research environment. Softw Pract Exp. spe.3098 (2022). </a:t>
            </a:r>
            <a:r>
              <a:rPr lang="en-GB" sz="1100">
                <a:solidFill>
                  <a:srgbClr val="4A86E8"/>
                </a:solidFill>
                <a:uFill>
                  <a:noFill/>
                </a:uFill>
                <a:latin typeface="Titillium Web"/>
                <a:ea typeface="Titillium Web"/>
                <a:cs typeface="Titillium Web"/>
                <a:sym typeface="Titillium Web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https://doi.org/10.1002/spe.3098</a:t>
            </a:r>
            <a:r>
              <a:rPr lang="en-GB" sz="11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.</a:t>
            </a:r>
            <a:endParaRPr sz="11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551" name="Google Shape;551;p31"/>
          <p:cNvSpPr txBox="1"/>
          <p:nvPr>
            <p:ph type="title"/>
          </p:nvPr>
        </p:nvSpPr>
        <p:spPr>
          <a:xfrm>
            <a:off x="146950" y="160025"/>
            <a:ext cx="7139100" cy="616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Research activities and Jupyter extensions</a:t>
            </a:r>
            <a:endParaRPr/>
          </a:p>
        </p:txBody>
      </p:sp>
      <p:grpSp>
        <p:nvGrpSpPr>
          <p:cNvPr id="552" name="Google Shape;552;p31"/>
          <p:cNvGrpSpPr/>
          <p:nvPr/>
        </p:nvGrpSpPr>
        <p:grpSpPr>
          <a:xfrm>
            <a:off x="62151" y="923431"/>
            <a:ext cx="4176020" cy="2214997"/>
            <a:chOff x="248600" y="964750"/>
            <a:chExt cx="7105700" cy="3768925"/>
          </a:xfrm>
        </p:grpSpPr>
        <p:sp>
          <p:nvSpPr>
            <p:cNvPr id="553" name="Google Shape;553;p31"/>
            <p:cNvSpPr/>
            <p:nvPr/>
          </p:nvSpPr>
          <p:spPr>
            <a:xfrm>
              <a:off x="248600" y="2457075"/>
              <a:ext cx="5691175" cy="2276600"/>
            </a:xfrm>
            <a:custGeom>
              <a:rect b="b" l="l" r="r" t="t"/>
              <a:pathLst>
                <a:path extrusionOk="0" fill="none" h="91064" w="227647">
                  <a:moveTo>
                    <a:pt x="5519" y="0"/>
                  </a:moveTo>
                  <a:lnTo>
                    <a:pt x="222128" y="0"/>
                  </a:lnTo>
                  <a:cubicBezTo>
                    <a:pt x="225196" y="0"/>
                    <a:pt x="227647" y="2473"/>
                    <a:pt x="227647" y="5519"/>
                  </a:cubicBezTo>
                  <a:lnTo>
                    <a:pt x="227647" y="85544"/>
                  </a:lnTo>
                  <a:cubicBezTo>
                    <a:pt x="227647" y="88613"/>
                    <a:pt x="225196" y="91063"/>
                    <a:pt x="222128" y="91063"/>
                  </a:cubicBezTo>
                  <a:lnTo>
                    <a:pt x="5519" y="91063"/>
                  </a:lnTo>
                  <a:cubicBezTo>
                    <a:pt x="2451" y="91063"/>
                    <a:pt x="0" y="88613"/>
                    <a:pt x="0" y="85544"/>
                  </a:cubicBezTo>
                  <a:lnTo>
                    <a:pt x="0" y="5519"/>
                  </a:lnTo>
                  <a:cubicBezTo>
                    <a:pt x="0" y="2473"/>
                    <a:pt x="2451" y="0"/>
                    <a:pt x="5519" y="0"/>
                  </a:cubicBezTo>
                  <a:close/>
                </a:path>
              </a:pathLst>
            </a:custGeom>
            <a:noFill/>
            <a:ln cap="flat" cmpd="sng" w="20425">
              <a:solidFill>
                <a:srgbClr val="3C8F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" name="Google Shape;554;p31"/>
            <p:cNvSpPr/>
            <p:nvPr/>
          </p:nvSpPr>
          <p:spPr>
            <a:xfrm>
              <a:off x="317575" y="2526050"/>
              <a:ext cx="1336725" cy="482950"/>
            </a:xfrm>
            <a:custGeom>
              <a:rect b="b" l="l" r="r" t="t"/>
              <a:pathLst>
                <a:path extrusionOk="0" h="19318" w="53469">
                  <a:moveTo>
                    <a:pt x="2760" y="1"/>
                  </a:moveTo>
                  <a:cubicBezTo>
                    <a:pt x="1237" y="1"/>
                    <a:pt x="1" y="1237"/>
                    <a:pt x="1" y="2760"/>
                  </a:cubicBezTo>
                  <a:lnTo>
                    <a:pt x="1" y="16558"/>
                  </a:lnTo>
                  <a:cubicBezTo>
                    <a:pt x="1" y="18081"/>
                    <a:pt x="1237" y="19317"/>
                    <a:pt x="2760" y="19317"/>
                  </a:cubicBezTo>
                  <a:lnTo>
                    <a:pt x="50709" y="19317"/>
                  </a:lnTo>
                  <a:cubicBezTo>
                    <a:pt x="52232" y="19317"/>
                    <a:pt x="53469" y="18081"/>
                    <a:pt x="53469" y="16558"/>
                  </a:cubicBezTo>
                  <a:lnTo>
                    <a:pt x="53469" y="2760"/>
                  </a:lnTo>
                  <a:cubicBezTo>
                    <a:pt x="53469" y="1237"/>
                    <a:pt x="52232" y="1"/>
                    <a:pt x="50709" y="1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20425">
              <a:solidFill>
                <a:srgbClr val="3C8F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" name="Google Shape;555;p31"/>
            <p:cNvSpPr/>
            <p:nvPr/>
          </p:nvSpPr>
          <p:spPr>
            <a:xfrm>
              <a:off x="317575" y="3077950"/>
              <a:ext cx="1336725" cy="482950"/>
            </a:xfrm>
            <a:custGeom>
              <a:rect b="b" l="l" r="r" t="t"/>
              <a:pathLst>
                <a:path extrusionOk="0" h="19318" w="53469">
                  <a:moveTo>
                    <a:pt x="2760" y="1"/>
                  </a:moveTo>
                  <a:cubicBezTo>
                    <a:pt x="1237" y="1"/>
                    <a:pt x="1" y="1237"/>
                    <a:pt x="1" y="2760"/>
                  </a:cubicBezTo>
                  <a:lnTo>
                    <a:pt x="1" y="16558"/>
                  </a:lnTo>
                  <a:cubicBezTo>
                    <a:pt x="1" y="18081"/>
                    <a:pt x="1237" y="19317"/>
                    <a:pt x="2760" y="19317"/>
                  </a:cubicBezTo>
                  <a:lnTo>
                    <a:pt x="50709" y="19317"/>
                  </a:lnTo>
                  <a:cubicBezTo>
                    <a:pt x="52232" y="19317"/>
                    <a:pt x="53469" y="18081"/>
                    <a:pt x="53469" y="16558"/>
                  </a:cubicBezTo>
                  <a:lnTo>
                    <a:pt x="53469" y="2760"/>
                  </a:lnTo>
                  <a:cubicBezTo>
                    <a:pt x="53469" y="1237"/>
                    <a:pt x="52232" y="1"/>
                    <a:pt x="50709" y="1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20425">
              <a:solidFill>
                <a:srgbClr val="3C8F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" name="Google Shape;556;p31"/>
            <p:cNvSpPr/>
            <p:nvPr/>
          </p:nvSpPr>
          <p:spPr>
            <a:xfrm>
              <a:off x="1723275" y="2526050"/>
              <a:ext cx="1336700" cy="482950"/>
            </a:xfrm>
            <a:custGeom>
              <a:rect b="b" l="l" r="r" t="t"/>
              <a:pathLst>
                <a:path extrusionOk="0" h="19318" w="53468">
                  <a:moveTo>
                    <a:pt x="2760" y="1"/>
                  </a:moveTo>
                  <a:cubicBezTo>
                    <a:pt x="1214" y="1"/>
                    <a:pt x="0" y="1237"/>
                    <a:pt x="0" y="2760"/>
                  </a:cubicBezTo>
                  <a:lnTo>
                    <a:pt x="0" y="16558"/>
                  </a:lnTo>
                  <a:cubicBezTo>
                    <a:pt x="0" y="18081"/>
                    <a:pt x="1214" y="19317"/>
                    <a:pt x="2760" y="19317"/>
                  </a:cubicBezTo>
                  <a:lnTo>
                    <a:pt x="50708" y="19317"/>
                  </a:lnTo>
                  <a:cubicBezTo>
                    <a:pt x="52232" y="19317"/>
                    <a:pt x="53468" y="18081"/>
                    <a:pt x="53468" y="16558"/>
                  </a:cubicBezTo>
                  <a:lnTo>
                    <a:pt x="53468" y="2760"/>
                  </a:lnTo>
                  <a:cubicBezTo>
                    <a:pt x="53468" y="1237"/>
                    <a:pt x="52232" y="1"/>
                    <a:pt x="50708" y="1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20425">
              <a:solidFill>
                <a:srgbClr val="3C8F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" name="Google Shape;557;p31"/>
            <p:cNvSpPr/>
            <p:nvPr/>
          </p:nvSpPr>
          <p:spPr>
            <a:xfrm>
              <a:off x="1723275" y="3077950"/>
              <a:ext cx="1336700" cy="482950"/>
            </a:xfrm>
            <a:custGeom>
              <a:rect b="b" l="l" r="r" t="t"/>
              <a:pathLst>
                <a:path extrusionOk="0" h="19318" w="53468">
                  <a:moveTo>
                    <a:pt x="2760" y="1"/>
                  </a:moveTo>
                  <a:cubicBezTo>
                    <a:pt x="1214" y="1"/>
                    <a:pt x="0" y="1237"/>
                    <a:pt x="0" y="2760"/>
                  </a:cubicBezTo>
                  <a:lnTo>
                    <a:pt x="0" y="16558"/>
                  </a:lnTo>
                  <a:cubicBezTo>
                    <a:pt x="0" y="18081"/>
                    <a:pt x="1214" y="19317"/>
                    <a:pt x="2760" y="19317"/>
                  </a:cubicBezTo>
                  <a:lnTo>
                    <a:pt x="50708" y="19317"/>
                  </a:lnTo>
                  <a:cubicBezTo>
                    <a:pt x="52232" y="19317"/>
                    <a:pt x="53468" y="18081"/>
                    <a:pt x="53468" y="16558"/>
                  </a:cubicBezTo>
                  <a:lnTo>
                    <a:pt x="53468" y="2760"/>
                  </a:lnTo>
                  <a:cubicBezTo>
                    <a:pt x="53468" y="1237"/>
                    <a:pt x="52232" y="1"/>
                    <a:pt x="50708" y="1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20425">
              <a:solidFill>
                <a:srgbClr val="3C8F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31"/>
            <p:cNvSpPr/>
            <p:nvPr/>
          </p:nvSpPr>
          <p:spPr>
            <a:xfrm>
              <a:off x="1723275" y="3629850"/>
              <a:ext cx="1336700" cy="482925"/>
            </a:xfrm>
            <a:custGeom>
              <a:rect b="b" l="l" r="r" t="t"/>
              <a:pathLst>
                <a:path extrusionOk="0" h="19317" w="53468">
                  <a:moveTo>
                    <a:pt x="2760" y="1"/>
                  </a:moveTo>
                  <a:cubicBezTo>
                    <a:pt x="1214" y="1"/>
                    <a:pt x="0" y="1237"/>
                    <a:pt x="0" y="2760"/>
                  </a:cubicBezTo>
                  <a:lnTo>
                    <a:pt x="0" y="16558"/>
                  </a:lnTo>
                  <a:cubicBezTo>
                    <a:pt x="0" y="18081"/>
                    <a:pt x="1214" y="19317"/>
                    <a:pt x="2760" y="19317"/>
                  </a:cubicBezTo>
                  <a:lnTo>
                    <a:pt x="50708" y="19317"/>
                  </a:lnTo>
                  <a:cubicBezTo>
                    <a:pt x="52232" y="19317"/>
                    <a:pt x="53468" y="18081"/>
                    <a:pt x="53468" y="16558"/>
                  </a:cubicBezTo>
                  <a:lnTo>
                    <a:pt x="53468" y="2760"/>
                  </a:lnTo>
                  <a:cubicBezTo>
                    <a:pt x="53468" y="1237"/>
                    <a:pt x="52232" y="1"/>
                    <a:pt x="50708" y="1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20425">
              <a:solidFill>
                <a:srgbClr val="3C8F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1723275" y="4181750"/>
              <a:ext cx="1336700" cy="482925"/>
            </a:xfrm>
            <a:custGeom>
              <a:rect b="b" l="l" r="r" t="t"/>
              <a:pathLst>
                <a:path extrusionOk="0" h="19317" w="53468">
                  <a:moveTo>
                    <a:pt x="2760" y="0"/>
                  </a:moveTo>
                  <a:cubicBezTo>
                    <a:pt x="1214" y="0"/>
                    <a:pt x="0" y="1237"/>
                    <a:pt x="0" y="2760"/>
                  </a:cubicBezTo>
                  <a:lnTo>
                    <a:pt x="0" y="16557"/>
                  </a:lnTo>
                  <a:cubicBezTo>
                    <a:pt x="0" y="18081"/>
                    <a:pt x="1214" y="19317"/>
                    <a:pt x="2760" y="19317"/>
                  </a:cubicBezTo>
                  <a:lnTo>
                    <a:pt x="50708" y="19317"/>
                  </a:lnTo>
                  <a:cubicBezTo>
                    <a:pt x="52232" y="19317"/>
                    <a:pt x="53468" y="18081"/>
                    <a:pt x="53468" y="16557"/>
                  </a:cubicBezTo>
                  <a:lnTo>
                    <a:pt x="53468" y="2760"/>
                  </a:lnTo>
                  <a:cubicBezTo>
                    <a:pt x="53468" y="1237"/>
                    <a:pt x="52232" y="0"/>
                    <a:pt x="50708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20425">
              <a:solidFill>
                <a:srgbClr val="3C8F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3128950" y="2526050"/>
              <a:ext cx="1336175" cy="482950"/>
            </a:xfrm>
            <a:custGeom>
              <a:rect b="b" l="l" r="r" t="t"/>
              <a:pathLst>
                <a:path extrusionOk="0" h="19318" w="53447">
                  <a:moveTo>
                    <a:pt x="2760" y="1"/>
                  </a:moveTo>
                  <a:cubicBezTo>
                    <a:pt x="1215" y="1"/>
                    <a:pt x="0" y="1237"/>
                    <a:pt x="0" y="2760"/>
                  </a:cubicBezTo>
                  <a:lnTo>
                    <a:pt x="0" y="16558"/>
                  </a:lnTo>
                  <a:cubicBezTo>
                    <a:pt x="0" y="18081"/>
                    <a:pt x="1215" y="19317"/>
                    <a:pt x="2760" y="19317"/>
                  </a:cubicBezTo>
                  <a:lnTo>
                    <a:pt x="50687" y="19317"/>
                  </a:lnTo>
                  <a:cubicBezTo>
                    <a:pt x="52232" y="19317"/>
                    <a:pt x="53446" y="18081"/>
                    <a:pt x="53446" y="16558"/>
                  </a:cubicBezTo>
                  <a:lnTo>
                    <a:pt x="53446" y="2760"/>
                  </a:lnTo>
                  <a:cubicBezTo>
                    <a:pt x="53446" y="1237"/>
                    <a:pt x="52232" y="1"/>
                    <a:pt x="50687" y="1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20425">
              <a:solidFill>
                <a:srgbClr val="3C8F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4534075" y="2526050"/>
              <a:ext cx="1336725" cy="482950"/>
            </a:xfrm>
            <a:custGeom>
              <a:rect b="b" l="l" r="r" t="t"/>
              <a:pathLst>
                <a:path extrusionOk="0" h="19318" w="53469">
                  <a:moveTo>
                    <a:pt x="2760" y="1"/>
                  </a:moveTo>
                  <a:cubicBezTo>
                    <a:pt x="1237" y="1"/>
                    <a:pt x="1" y="1237"/>
                    <a:pt x="1" y="2760"/>
                  </a:cubicBezTo>
                  <a:lnTo>
                    <a:pt x="1" y="16558"/>
                  </a:lnTo>
                  <a:cubicBezTo>
                    <a:pt x="1" y="18081"/>
                    <a:pt x="1237" y="19317"/>
                    <a:pt x="2760" y="19317"/>
                  </a:cubicBezTo>
                  <a:lnTo>
                    <a:pt x="50709" y="19317"/>
                  </a:lnTo>
                  <a:cubicBezTo>
                    <a:pt x="52254" y="19317"/>
                    <a:pt x="53468" y="18081"/>
                    <a:pt x="53468" y="16558"/>
                  </a:cubicBezTo>
                  <a:lnTo>
                    <a:pt x="53468" y="2760"/>
                  </a:lnTo>
                  <a:cubicBezTo>
                    <a:pt x="53468" y="1237"/>
                    <a:pt x="52254" y="1"/>
                    <a:pt x="50709" y="1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20425">
              <a:solidFill>
                <a:srgbClr val="3C8F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3128950" y="3077950"/>
              <a:ext cx="1336175" cy="482950"/>
            </a:xfrm>
            <a:custGeom>
              <a:rect b="b" l="l" r="r" t="t"/>
              <a:pathLst>
                <a:path extrusionOk="0" h="19318" w="53447">
                  <a:moveTo>
                    <a:pt x="2760" y="1"/>
                  </a:moveTo>
                  <a:cubicBezTo>
                    <a:pt x="1215" y="1"/>
                    <a:pt x="0" y="1237"/>
                    <a:pt x="0" y="2760"/>
                  </a:cubicBezTo>
                  <a:lnTo>
                    <a:pt x="0" y="16558"/>
                  </a:lnTo>
                  <a:cubicBezTo>
                    <a:pt x="0" y="18081"/>
                    <a:pt x="1215" y="19317"/>
                    <a:pt x="2760" y="19317"/>
                  </a:cubicBezTo>
                  <a:lnTo>
                    <a:pt x="50687" y="19317"/>
                  </a:lnTo>
                  <a:cubicBezTo>
                    <a:pt x="52232" y="19317"/>
                    <a:pt x="53446" y="18081"/>
                    <a:pt x="53446" y="16558"/>
                  </a:cubicBezTo>
                  <a:lnTo>
                    <a:pt x="53446" y="2760"/>
                  </a:lnTo>
                  <a:cubicBezTo>
                    <a:pt x="53446" y="1237"/>
                    <a:pt x="52232" y="1"/>
                    <a:pt x="50687" y="1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20425">
              <a:solidFill>
                <a:srgbClr val="3C8F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4534075" y="3077950"/>
              <a:ext cx="1336725" cy="482950"/>
            </a:xfrm>
            <a:custGeom>
              <a:rect b="b" l="l" r="r" t="t"/>
              <a:pathLst>
                <a:path extrusionOk="0" h="19318" w="53469">
                  <a:moveTo>
                    <a:pt x="2760" y="1"/>
                  </a:moveTo>
                  <a:cubicBezTo>
                    <a:pt x="1237" y="1"/>
                    <a:pt x="1" y="1237"/>
                    <a:pt x="1" y="2760"/>
                  </a:cubicBezTo>
                  <a:lnTo>
                    <a:pt x="1" y="16558"/>
                  </a:lnTo>
                  <a:cubicBezTo>
                    <a:pt x="1" y="18081"/>
                    <a:pt x="1237" y="19317"/>
                    <a:pt x="2760" y="19317"/>
                  </a:cubicBezTo>
                  <a:lnTo>
                    <a:pt x="50709" y="19317"/>
                  </a:lnTo>
                  <a:cubicBezTo>
                    <a:pt x="52254" y="19317"/>
                    <a:pt x="53468" y="18081"/>
                    <a:pt x="53468" y="16558"/>
                  </a:cubicBezTo>
                  <a:lnTo>
                    <a:pt x="53468" y="2760"/>
                  </a:lnTo>
                  <a:cubicBezTo>
                    <a:pt x="53468" y="1237"/>
                    <a:pt x="52254" y="1"/>
                    <a:pt x="50709" y="1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20425">
              <a:solidFill>
                <a:srgbClr val="3C8F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3831500" y="3905800"/>
              <a:ext cx="1336725" cy="482925"/>
            </a:xfrm>
            <a:custGeom>
              <a:rect b="b" l="l" r="r" t="t"/>
              <a:pathLst>
                <a:path extrusionOk="0" h="19317" w="53469">
                  <a:moveTo>
                    <a:pt x="2760" y="1"/>
                  </a:moveTo>
                  <a:cubicBezTo>
                    <a:pt x="1237" y="1"/>
                    <a:pt x="1" y="1237"/>
                    <a:pt x="1" y="2760"/>
                  </a:cubicBezTo>
                  <a:lnTo>
                    <a:pt x="1" y="16557"/>
                  </a:lnTo>
                  <a:cubicBezTo>
                    <a:pt x="1" y="18081"/>
                    <a:pt x="1237" y="19317"/>
                    <a:pt x="2760" y="19317"/>
                  </a:cubicBezTo>
                  <a:lnTo>
                    <a:pt x="50709" y="19317"/>
                  </a:lnTo>
                  <a:cubicBezTo>
                    <a:pt x="52232" y="19317"/>
                    <a:pt x="53469" y="18081"/>
                    <a:pt x="53469" y="16557"/>
                  </a:cubicBezTo>
                  <a:lnTo>
                    <a:pt x="53469" y="2760"/>
                  </a:lnTo>
                  <a:cubicBezTo>
                    <a:pt x="53469" y="1237"/>
                    <a:pt x="52232" y="1"/>
                    <a:pt x="50709" y="1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20425">
              <a:solidFill>
                <a:srgbClr val="3C8F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317575" y="3629850"/>
              <a:ext cx="1336725" cy="482925"/>
            </a:xfrm>
            <a:custGeom>
              <a:rect b="b" l="l" r="r" t="t"/>
              <a:pathLst>
                <a:path extrusionOk="0" h="19317" w="53469">
                  <a:moveTo>
                    <a:pt x="2760" y="1"/>
                  </a:moveTo>
                  <a:cubicBezTo>
                    <a:pt x="1237" y="1"/>
                    <a:pt x="1" y="1237"/>
                    <a:pt x="1" y="2760"/>
                  </a:cubicBezTo>
                  <a:lnTo>
                    <a:pt x="1" y="16558"/>
                  </a:lnTo>
                  <a:cubicBezTo>
                    <a:pt x="1" y="18081"/>
                    <a:pt x="1237" y="19317"/>
                    <a:pt x="2760" y="19317"/>
                  </a:cubicBezTo>
                  <a:lnTo>
                    <a:pt x="50709" y="19317"/>
                  </a:lnTo>
                  <a:cubicBezTo>
                    <a:pt x="52232" y="19317"/>
                    <a:pt x="53469" y="18081"/>
                    <a:pt x="53469" y="16558"/>
                  </a:cubicBezTo>
                  <a:lnTo>
                    <a:pt x="53469" y="2760"/>
                  </a:lnTo>
                  <a:cubicBezTo>
                    <a:pt x="53469" y="1237"/>
                    <a:pt x="52232" y="1"/>
                    <a:pt x="50709" y="1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20425">
              <a:solidFill>
                <a:srgbClr val="3C8F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317575" y="4181750"/>
              <a:ext cx="1336725" cy="482925"/>
            </a:xfrm>
            <a:custGeom>
              <a:rect b="b" l="l" r="r" t="t"/>
              <a:pathLst>
                <a:path extrusionOk="0" h="19317" w="53469">
                  <a:moveTo>
                    <a:pt x="2760" y="0"/>
                  </a:moveTo>
                  <a:cubicBezTo>
                    <a:pt x="1237" y="0"/>
                    <a:pt x="1" y="1237"/>
                    <a:pt x="1" y="2760"/>
                  </a:cubicBezTo>
                  <a:lnTo>
                    <a:pt x="1" y="16557"/>
                  </a:lnTo>
                  <a:cubicBezTo>
                    <a:pt x="1" y="18081"/>
                    <a:pt x="1237" y="19317"/>
                    <a:pt x="2760" y="19317"/>
                  </a:cubicBezTo>
                  <a:lnTo>
                    <a:pt x="50709" y="19317"/>
                  </a:lnTo>
                  <a:cubicBezTo>
                    <a:pt x="52232" y="19317"/>
                    <a:pt x="53469" y="18081"/>
                    <a:pt x="53469" y="16557"/>
                  </a:cubicBezTo>
                  <a:lnTo>
                    <a:pt x="53469" y="2760"/>
                  </a:lnTo>
                  <a:cubicBezTo>
                    <a:pt x="53469" y="1237"/>
                    <a:pt x="52232" y="0"/>
                    <a:pt x="50709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20425">
              <a:solidFill>
                <a:srgbClr val="3C8F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420800" y="2618775"/>
              <a:ext cx="103225" cy="115375"/>
            </a:xfrm>
            <a:custGeom>
              <a:rect b="b" l="l" r="r" t="t"/>
              <a:pathLst>
                <a:path extrusionOk="0" h="4615" w="4129">
                  <a:moveTo>
                    <a:pt x="0" y="1"/>
                  </a:moveTo>
                  <a:lnTo>
                    <a:pt x="1832" y="4615"/>
                  </a:lnTo>
                  <a:lnTo>
                    <a:pt x="2274" y="4615"/>
                  </a:lnTo>
                  <a:lnTo>
                    <a:pt x="4128" y="1"/>
                  </a:lnTo>
                  <a:lnTo>
                    <a:pt x="3466" y="1"/>
                  </a:lnTo>
                  <a:lnTo>
                    <a:pt x="2064" y="3597"/>
                  </a:lnTo>
                  <a:lnTo>
                    <a:pt x="2064" y="3597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542750" y="2618775"/>
              <a:ext cx="86125" cy="115375"/>
            </a:xfrm>
            <a:custGeom>
              <a:rect b="b" l="l" r="r" t="t"/>
              <a:pathLst>
                <a:path extrusionOk="0" h="4615" w="3445">
                  <a:moveTo>
                    <a:pt x="1679" y="553"/>
                  </a:moveTo>
                  <a:cubicBezTo>
                    <a:pt x="1944" y="553"/>
                    <a:pt x="2142" y="619"/>
                    <a:pt x="2297" y="773"/>
                  </a:cubicBezTo>
                  <a:cubicBezTo>
                    <a:pt x="2429" y="928"/>
                    <a:pt x="2518" y="1104"/>
                    <a:pt x="2518" y="1325"/>
                  </a:cubicBezTo>
                  <a:cubicBezTo>
                    <a:pt x="2518" y="1546"/>
                    <a:pt x="2429" y="1745"/>
                    <a:pt x="2297" y="1877"/>
                  </a:cubicBezTo>
                  <a:cubicBezTo>
                    <a:pt x="2142" y="2010"/>
                    <a:pt x="1944" y="2076"/>
                    <a:pt x="1679" y="2076"/>
                  </a:cubicBezTo>
                  <a:lnTo>
                    <a:pt x="641" y="2076"/>
                  </a:lnTo>
                  <a:lnTo>
                    <a:pt x="641" y="553"/>
                  </a:lnTo>
                  <a:close/>
                  <a:moveTo>
                    <a:pt x="1" y="1"/>
                  </a:moveTo>
                  <a:lnTo>
                    <a:pt x="1" y="4615"/>
                  </a:lnTo>
                  <a:lnTo>
                    <a:pt x="641" y="4615"/>
                  </a:lnTo>
                  <a:lnTo>
                    <a:pt x="641" y="2606"/>
                  </a:lnTo>
                  <a:lnTo>
                    <a:pt x="1047" y="2606"/>
                  </a:lnTo>
                  <a:lnTo>
                    <a:pt x="2650" y="4615"/>
                  </a:lnTo>
                  <a:lnTo>
                    <a:pt x="3445" y="4615"/>
                  </a:lnTo>
                  <a:lnTo>
                    <a:pt x="1786" y="2604"/>
                  </a:lnTo>
                  <a:lnTo>
                    <a:pt x="1786" y="2604"/>
                  </a:lnTo>
                  <a:cubicBezTo>
                    <a:pt x="2040" y="2596"/>
                    <a:pt x="2272" y="2551"/>
                    <a:pt x="2451" y="2451"/>
                  </a:cubicBezTo>
                  <a:cubicBezTo>
                    <a:pt x="2672" y="2341"/>
                    <a:pt x="2849" y="2186"/>
                    <a:pt x="2959" y="1988"/>
                  </a:cubicBezTo>
                  <a:cubicBezTo>
                    <a:pt x="3069" y="1789"/>
                    <a:pt x="3136" y="1568"/>
                    <a:pt x="3136" y="1303"/>
                  </a:cubicBezTo>
                  <a:cubicBezTo>
                    <a:pt x="3136" y="1060"/>
                    <a:pt x="3069" y="840"/>
                    <a:pt x="2959" y="641"/>
                  </a:cubicBezTo>
                  <a:cubicBezTo>
                    <a:pt x="2849" y="442"/>
                    <a:pt x="2672" y="288"/>
                    <a:pt x="2451" y="177"/>
                  </a:cubicBezTo>
                  <a:cubicBezTo>
                    <a:pt x="2253" y="67"/>
                    <a:pt x="1988" y="1"/>
                    <a:pt x="17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644850" y="2618775"/>
              <a:ext cx="76750" cy="115375"/>
            </a:xfrm>
            <a:custGeom>
              <a:rect b="b" l="l" r="r" t="t"/>
              <a:pathLst>
                <a:path extrusionOk="0" h="4615" w="3070">
                  <a:moveTo>
                    <a:pt x="1" y="1"/>
                  </a:moveTo>
                  <a:lnTo>
                    <a:pt x="1" y="4615"/>
                  </a:lnTo>
                  <a:lnTo>
                    <a:pt x="3069" y="4615"/>
                  </a:lnTo>
                  <a:lnTo>
                    <a:pt x="3069" y="4041"/>
                  </a:lnTo>
                  <a:lnTo>
                    <a:pt x="619" y="4041"/>
                  </a:lnTo>
                  <a:lnTo>
                    <a:pt x="619" y="2517"/>
                  </a:lnTo>
                  <a:lnTo>
                    <a:pt x="2849" y="2517"/>
                  </a:lnTo>
                  <a:lnTo>
                    <a:pt x="2849" y="1988"/>
                  </a:lnTo>
                  <a:lnTo>
                    <a:pt x="619" y="1988"/>
                  </a:lnTo>
                  <a:lnTo>
                    <a:pt x="619" y="575"/>
                  </a:lnTo>
                  <a:lnTo>
                    <a:pt x="3025" y="575"/>
                  </a:lnTo>
                  <a:lnTo>
                    <a:pt x="302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774550" y="2615475"/>
              <a:ext cx="69575" cy="118675"/>
            </a:xfrm>
            <a:custGeom>
              <a:rect b="b" l="l" r="r" t="t"/>
              <a:pathLst>
                <a:path extrusionOk="0" h="4747" w="2783">
                  <a:moveTo>
                    <a:pt x="1" y="0"/>
                  </a:moveTo>
                  <a:lnTo>
                    <a:pt x="1" y="4747"/>
                  </a:lnTo>
                  <a:lnTo>
                    <a:pt x="597" y="4747"/>
                  </a:lnTo>
                  <a:lnTo>
                    <a:pt x="597" y="3207"/>
                  </a:lnTo>
                  <a:lnTo>
                    <a:pt x="597" y="3207"/>
                  </a:lnTo>
                  <a:lnTo>
                    <a:pt x="2010" y="4747"/>
                  </a:lnTo>
                  <a:lnTo>
                    <a:pt x="2782" y="4747"/>
                  </a:lnTo>
                  <a:lnTo>
                    <a:pt x="1280" y="3104"/>
                  </a:lnTo>
                  <a:lnTo>
                    <a:pt x="2716" y="1590"/>
                  </a:lnTo>
                  <a:lnTo>
                    <a:pt x="1988" y="1590"/>
                  </a:lnTo>
                  <a:lnTo>
                    <a:pt x="597" y="3065"/>
                  </a:lnTo>
                  <a:lnTo>
                    <a:pt x="597" y="306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54025" y="2653550"/>
              <a:ext cx="70675" cy="80600"/>
            </a:xfrm>
            <a:custGeom>
              <a:rect b="b" l="l" r="r" t="t"/>
              <a:pathLst>
                <a:path extrusionOk="0" h="3224" w="2827">
                  <a:moveTo>
                    <a:pt x="1612" y="0"/>
                  </a:moveTo>
                  <a:cubicBezTo>
                    <a:pt x="1369" y="0"/>
                    <a:pt x="1149" y="67"/>
                    <a:pt x="972" y="177"/>
                  </a:cubicBezTo>
                  <a:cubicBezTo>
                    <a:pt x="822" y="244"/>
                    <a:pt x="697" y="349"/>
                    <a:pt x="597" y="472"/>
                  </a:cubicBezTo>
                  <a:lnTo>
                    <a:pt x="597" y="472"/>
                  </a:lnTo>
                  <a:lnTo>
                    <a:pt x="597" y="67"/>
                  </a:lnTo>
                  <a:lnTo>
                    <a:pt x="1" y="67"/>
                  </a:lnTo>
                  <a:lnTo>
                    <a:pt x="1" y="3224"/>
                  </a:lnTo>
                  <a:lnTo>
                    <a:pt x="597" y="3224"/>
                  </a:lnTo>
                  <a:lnTo>
                    <a:pt x="597" y="1391"/>
                  </a:lnTo>
                  <a:cubicBezTo>
                    <a:pt x="597" y="1215"/>
                    <a:pt x="641" y="1082"/>
                    <a:pt x="707" y="950"/>
                  </a:cubicBezTo>
                  <a:cubicBezTo>
                    <a:pt x="773" y="839"/>
                    <a:pt x="884" y="729"/>
                    <a:pt x="994" y="663"/>
                  </a:cubicBezTo>
                  <a:cubicBezTo>
                    <a:pt x="1127" y="597"/>
                    <a:pt x="1259" y="552"/>
                    <a:pt x="1436" y="552"/>
                  </a:cubicBezTo>
                  <a:cubicBezTo>
                    <a:pt x="1656" y="552"/>
                    <a:pt x="1855" y="641"/>
                    <a:pt x="2010" y="795"/>
                  </a:cubicBezTo>
                  <a:cubicBezTo>
                    <a:pt x="2164" y="950"/>
                    <a:pt x="2230" y="1148"/>
                    <a:pt x="2230" y="1391"/>
                  </a:cubicBezTo>
                  <a:lnTo>
                    <a:pt x="2230" y="3224"/>
                  </a:lnTo>
                  <a:lnTo>
                    <a:pt x="2826" y="3224"/>
                  </a:lnTo>
                  <a:lnTo>
                    <a:pt x="2826" y="1259"/>
                  </a:lnTo>
                  <a:cubicBezTo>
                    <a:pt x="2826" y="1038"/>
                    <a:pt x="2782" y="839"/>
                    <a:pt x="2672" y="663"/>
                  </a:cubicBezTo>
                  <a:cubicBezTo>
                    <a:pt x="2561" y="464"/>
                    <a:pt x="2429" y="310"/>
                    <a:pt x="2230" y="177"/>
                  </a:cubicBezTo>
                  <a:cubicBezTo>
                    <a:pt x="2054" y="67"/>
                    <a:pt x="1833" y="0"/>
                    <a:pt x="16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939575" y="2653550"/>
              <a:ext cx="82250" cy="82250"/>
            </a:xfrm>
            <a:custGeom>
              <a:rect b="b" l="l" r="r" t="t"/>
              <a:pathLst>
                <a:path extrusionOk="0" h="3290" w="3290">
                  <a:moveTo>
                    <a:pt x="1656" y="574"/>
                  </a:moveTo>
                  <a:cubicBezTo>
                    <a:pt x="1855" y="574"/>
                    <a:pt x="2031" y="619"/>
                    <a:pt x="2186" y="729"/>
                  </a:cubicBezTo>
                  <a:cubicBezTo>
                    <a:pt x="2340" y="817"/>
                    <a:pt x="2451" y="928"/>
                    <a:pt x="2539" y="1082"/>
                  </a:cubicBezTo>
                  <a:cubicBezTo>
                    <a:pt x="2627" y="1259"/>
                    <a:pt x="2672" y="1435"/>
                    <a:pt x="2672" y="1634"/>
                  </a:cubicBezTo>
                  <a:cubicBezTo>
                    <a:pt x="2672" y="1833"/>
                    <a:pt x="2627" y="2031"/>
                    <a:pt x="2539" y="2186"/>
                  </a:cubicBezTo>
                  <a:cubicBezTo>
                    <a:pt x="2451" y="2341"/>
                    <a:pt x="2340" y="2473"/>
                    <a:pt x="2186" y="2561"/>
                  </a:cubicBezTo>
                  <a:cubicBezTo>
                    <a:pt x="2031" y="2650"/>
                    <a:pt x="1855" y="2716"/>
                    <a:pt x="1656" y="2716"/>
                  </a:cubicBezTo>
                  <a:cubicBezTo>
                    <a:pt x="1457" y="2716"/>
                    <a:pt x="1281" y="2650"/>
                    <a:pt x="1126" y="2561"/>
                  </a:cubicBezTo>
                  <a:cubicBezTo>
                    <a:pt x="972" y="2473"/>
                    <a:pt x="839" y="2341"/>
                    <a:pt x="751" y="2186"/>
                  </a:cubicBezTo>
                  <a:cubicBezTo>
                    <a:pt x="663" y="2031"/>
                    <a:pt x="619" y="1833"/>
                    <a:pt x="619" y="1634"/>
                  </a:cubicBezTo>
                  <a:cubicBezTo>
                    <a:pt x="619" y="1435"/>
                    <a:pt x="663" y="1259"/>
                    <a:pt x="751" y="1082"/>
                  </a:cubicBezTo>
                  <a:cubicBezTo>
                    <a:pt x="839" y="928"/>
                    <a:pt x="972" y="817"/>
                    <a:pt x="1126" y="729"/>
                  </a:cubicBezTo>
                  <a:cubicBezTo>
                    <a:pt x="1281" y="619"/>
                    <a:pt x="1457" y="574"/>
                    <a:pt x="1656" y="574"/>
                  </a:cubicBezTo>
                  <a:close/>
                  <a:moveTo>
                    <a:pt x="1656" y="0"/>
                  </a:moveTo>
                  <a:cubicBezTo>
                    <a:pt x="1347" y="0"/>
                    <a:pt x="1060" y="67"/>
                    <a:pt x="817" y="221"/>
                  </a:cubicBezTo>
                  <a:cubicBezTo>
                    <a:pt x="574" y="376"/>
                    <a:pt x="376" y="574"/>
                    <a:pt x="221" y="817"/>
                  </a:cubicBezTo>
                  <a:cubicBezTo>
                    <a:pt x="89" y="1060"/>
                    <a:pt x="0" y="1325"/>
                    <a:pt x="0" y="1634"/>
                  </a:cubicBezTo>
                  <a:cubicBezTo>
                    <a:pt x="0" y="1943"/>
                    <a:pt x="89" y="2230"/>
                    <a:pt x="221" y="2473"/>
                  </a:cubicBezTo>
                  <a:cubicBezTo>
                    <a:pt x="376" y="2716"/>
                    <a:pt x="574" y="2914"/>
                    <a:pt x="817" y="3069"/>
                  </a:cubicBezTo>
                  <a:cubicBezTo>
                    <a:pt x="1060" y="3201"/>
                    <a:pt x="1347" y="3290"/>
                    <a:pt x="1656" y="3290"/>
                  </a:cubicBezTo>
                  <a:cubicBezTo>
                    <a:pt x="1965" y="3290"/>
                    <a:pt x="2230" y="3201"/>
                    <a:pt x="2473" y="3069"/>
                  </a:cubicBezTo>
                  <a:cubicBezTo>
                    <a:pt x="2738" y="2914"/>
                    <a:pt x="2937" y="2716"/>
                    <a:pt x="3069" y="2473"/>
                  </a:cubicBezTo>
                  <a:cubicBezTo>
                    <a:pt x="3224" y="2230"/>
                    <a:pt x="3290" y="1943"/>
                    <a:pt x="3290" y="1634"/>
                  </a:cubicBezTo>
                  <a:cubicBezTo>
                    <a:pt x="3290" y="1325"/>
                    <a:pt x="3224" y="1060"/>
                    <a:pt x="3069" y="795"/>
                  </a:cubicBezTo>
                  <a:cubicBezTo>
                    <a:pt x="2937" y="552"/>
                    <a:pt x="2738" y="354"/>
                    <a:pt x="2473" y="221"/>
                  </a:cubicBezTo>
                  <a:cubicBezTo>
                    <a:pt x="2230" y="67"/>
                    <a:pt x="1965" y="0"/>
                    <a:pt x="16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1027875" y="2655200"/>
              <a:ext cx="119225" cy="78950"/>
            </a:xfrm>
            <a:custGeom>
              <a:rect b="b" l="l" r="r" t="t"/>
              <a:pathLst>
                <a:path extrusionOk="0" h="3158" w="4769">
                  <a:moveTo>
                    <a:pt x="1" y="1"/>
                  </a:moveTo>
                  <a:lnTo>
                    <a:pt x="1237" y="3158"/>
                  </a:lnTo>
                  <a:lnTo>
                    <a:pt x="1590" y="3158"/>
                  </a:lnTo>
                  <a:lnTo>
                    <a:pt x="2385" y="1064"/>
                  </a:lnTo>
                  <a:lnTo>
                    <a:pt x="3179" y="3158"/>
                  </a:lnTo>
                  <a:lnTo>
                    <a:pt x="3533" y="3158"/>
                  </a:lnTo>
                  <a:lnTo>
                    <a:pt x="4769" y="1"/>
                  </a:lnTo>
                  <a:lnTo>
                    <a:pt x="4151" y="1"/>
                  </a:lnTo>
                  <a:lnTo>
                    <a:pt x="3346" y="2179"/>
                  </a:lnTo>
                  <a:lnTo>
                    <a:pt x="3346" y="2179"/>
                  </a:lnTo>
                  <a:lnTo>
                    <a:pt x="2561" y="1"/>
                  </a:lnTo>
                  <a:lnTo>
                    <a:pt x="2208" y="1"/>
                  </a:lnTo>
                  <a:lnTo>
                    <a:pt x="1423" y="2179"/>
                  </a:lnTo>
                  <a:lnTo>
                    <a:pt x="1423" y="2179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1160325" y="2615475"/>
              <a:ext cx="14925" cy="118675"/>
            </a:xfrm>
            <a:custGeom>
              <a:rect b="b" l="l" r="r" t="t"/>
              <a:pathLst>
                <a:path extrusionOk="0" h="4747" w="597">
                  <a:moveTo>
                    <a:pt x="1" y="0"/>
                  </a:moveTo>
                  <a:lnTo>
                    <a:pt x="1" y="4747"/>
                  </a:lnTo>
                  <a:lnTo>
                    <a:pt x="597" y="4747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1192350" y="2653550"/>
              <a:ext cx="77275" cy="82250"/>
            </a:xfrm>
            <a:custGeom>
              <a:rect b="b" l="l" r="r" t="t"/>
              <a:pathLst>
                <a:path extrusionOk="0" h="3290" w="3091">
                  <a:moveTo>
                    <a:pt x="1612" y="552"/>
                  </a:moveTo>
                  <a:cubicBezTo>
                    <a:pt x="1788" y="552"/>
                    <a:pt x="1965" y="597"/>
                    <a:pt x="2097" y="685"/>
                  </a:cubicBezTo>
                  <a:cubicBezTo>
                    <a:pt x="2230" y="751"/>
                    <a:pt x="2340" y="884"/>
                    <a:pt x="2406" y="1016"/>
                  </a:cubicBezTo>
                  <a:cubicBezTo>
                    <a:pt x="2467" y="1121"/>
                    <a:pt x="2506" y="1237"/>
                    <a:pt x="2525" y="1369"/>
                  </a:cubicBezTo>
                  <a:lnTo>
                    <a:pt x="597" y="1369"/>
                  </a:lnTo>
                  <a:cubicBezTo>
                    <a:pt x="618" y="1257"/>
                    <a:pt x="655" y="1151"/>
                    <a:pt x="707" y="1060"/>
                  </a:cubicBezTo>
                  <a:cubicBezTo>
                    <a:pt x="795" y="906"/>
                    <a:pt x="905" y="773"/>
                    <a:pt x="1060" y="685"/>
                  </a:cubicBezTo>
                  <a:cubicBezTo>
                    <a:pt x="1214" y="597"/>
                    <a:pt x="1391" y="552"/>
                    <a:pt x="1612" y="552"/>
                  </a:cubicBezTo>
                  <a:close/>
                  <a:moveTo>
                    <a:pt x="1612" y="0"/>
                  </a:moveTo>
                  <a:cubicBezTo>
                    <a:pt x="1303" y="0"/>
                    <a:pt x="1038" y="67"/>
                    <a:pt x="795" y="221"/>
                  </a:cubicBezTo>
                  <a:cubicBezTo>
                    <a:pt x="552" y="354"/>
                    <a:pt x="353" y="552"/>
                    <a:pt x="199" y="795"/>
                  </a:cubicBezTo>
                  <a:cubicBezTo>
                    <a:pt x="66" y="1060"/>
                    <a:pt x="0" y="1325"/>
                    <a:pt x="0" y="1634"/>
                  </a:cubicBezTo>
                  <a:cubicBezTo>
                    <a:pt x="0" y="1943"/>
                    <a:pt x="66" y="2230"/>
                    <a:pt x="221" y="2473"/>
                  </a:cubicBezTo>
                  <a:cubicBezTo>
                    <a:pt x="353" y="2738"/>
                    <a:pt x="552" y="2914"/>
                    <a:pt x="817" y="3069"/>
                  </a:cubicBezTo>
                  <a:cubicBezTo>
                    <a:pt x="1060" y="3201"/>
                    <a:pt x="1347" y="3290"/>
                    <a:pt x="1656" y="3290"/>
                  </a:cubicBezTo>
                  <a:cubicBezTo>
                    <a:pt x="1899" y="3290"/>
                    <a:pt x="2142" y="3246"/>
                    <a:pt x="2340" y="3135"/>
                  </a:cubicBezTo>
                  <a:cubicBezTo>
                    <a:pt x="2561" y="3047"/>
                    <a:pt x="2760" y="2914"/>
                    <a:pt x="2914" y="2738"/>
                  </a:cubicBezTo>
                  <a:lnTo>
                    <a:pt x="2517" y="2341"/>
                  </a:lnTo>
                  <a:cubicBezTo>
                    <a:pt x="2406" y="2473"/>
                    <a:pt x="2296" y="2561"/>
                    <a:pt x="2142" y="2628"/>
                  </a:cubicBezTo>
                  <a:cubicBezTo>
                    <a:pt x="1987" y="2694"/>
                    <a:pt x="1832" y="2716"/>
                    <a:pt x="1656" y="2716"/>
                  </a:cubicBezTo>
                  <a:cubicBezTo>
                    <a:pt x="1435" y="2716"/>
                    <a:pt x="1258" y="2672"/>
                    <a:pt x="1082" y="2583"/>
                  </a:cubicBezTo>
                  <a:cubicBezTo>
                    <a:pt x="927" y="2495"/>
                    <a:pt x="795" y="2363"/>
                    <a:pt x="707" y="2208"/>
                  </a:cubicBezTo>
                  <a:cubicBezTo>
                    <a:pt x="652" y="2099"/>
                    <a:pt x="614" y="1981"/>
                    <a:pt x="593" y="1855"/>
                  </a:cubicBezTo>
                  <a:lnTo>
                    <a:pt x="3069" y="1855"/>
                  </a:lnTo>
                  <a:cubicBezTo>
                    <a:pt x="3069" y="1789"/>
                    <a:pt x="3091" y="1744"/>
                    <a:pt x="3091" y="1700"/>
                  </a:cubicBezTo>
                  <a:cubicBezTo>
                    <a:pt x="3091" y="1634"/>
                    <a:pt x="3091" y="1590"/>
                    <a:pt x="3091" y="1546"/>
                  </a:cubicBezTo>
                  <a:cubicBezTo>
                    <a:pt x="3091" y="1259"/>
                    <a:pt x="3025" y="994"/>
                    <a:pt x="2914" y="751"/>
                  </a:cubicBezTo>
                  <a:cubicBezTo>
                    <a:pt x="2782" y="508"/>
                    <a:pt x="2605" y="332"/>
                    <a:pt x="2384" y="199"/>
                  </a:cubicBezTo>
                  <a:cubicBezTo>
                    <a:pt x="2164" y="67"/>
                    <a:pt x="1899" y="0"/>
                    <a:pt x="16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" name="Google Shape;576;p31"/>
            <p:cNvSpPr/>
            <p:nvPr/>
          </p:nvSpPr>
          <p:spPr>
            <a:xfrm>
              <a:off x="1281200" y="2615475"/>
              <a:ext cx="79500" cy="120325"/>
            </a:xfrm>
            <a:custGeom>
              <a:rect b="b" l="l" r="r" t="t"/>
              <a:pathLst>
                <a:path extrusionOk="0" h="4813" w="3180">
                  <a:moveTo>
                    <a:pt x="1612" y="2097"/>
                  </a:moveTo>
                  <a:cubicBezTo>
                    <a:pt x="1811" y="2097"/>
                    <a:pt x="1987" y="2142"/>
                    <a:pt x="2142" y="2230"/>
                  </a:cubicBezTo>
                  <a:cubicBezTo>
                    <a:pt x="2274" y="2318"/>
                    <a:pt x="2407" y="2451"/>
                    <a:pt x="2495" y="2605"/>
                  </a:cubicBezTo>
                  <a:cubicBezTo>
                    <a:pt x="2583" y="2760"/>
                    <a:pt x="2627" y="2958"/>
                    <a:pt x="2627" y="3179"/>
                  </a:cubicBezTo>
                  <a:cubicBezTo>
                    <a:pt x="2627" y="3378"/>
                    <a:pt x="2583" y="3554"/>
                    <a:pt x="2495" y="3731"/>
                  </a:cubicBezTo>
                  <a:cubicBezTo>
                    <a:pt x="2407" y="3886"/>
                    <a:pt x="2296" y="4018"/>
                    <a:pt x="2142" y="4106"/>
                  </a:cubicBezTo>
                  <a:cubicBezTo>
                    <a:pt x="1987" y="4195"/>
                    <a:pt x="1833" y="4239"/>
                    <a:pt x="1634" y="4239"/>
                  </a:cubicBezTo>
                  <a:cubicBezTo>
                    <a:pt x="1435" y="4239"/>
                    <a:pt x="1259" y="4195"/>
                    <a:pt x="1104" y="4106"/>
                  </a:cubicBezTo>
                  <a:cubicBezTo>
                    <a:pt x="950" y="4018"/>
                    <a:pt x="817" y="3886"/>
                    <a:pt x="729" y="3731"/>
                  </a:cubicBezTo>
                  <a:cubicBezTo>
                    <a:pt x="663" y="3554"/>
                    <a:pt x="619" y="3378"/>
                    <a:pt x="619" y="3157"/>
                  </a:cubicBezTo>
                  <a:cubicBezTo>
                    <a:pt x="619" y="2958"/>
                    <a:pt x="663" y="2782"/>
                    <a:pt x="729" y="2605"/>
                  </a:cubicBezTo>
                  <a:cubicBezTo>
                    <a:pt x="817" y="2451"/>
                    <a:pt x="950" y="2318"/>
                    <a:pt x="1104" y="2230"/>
                  </a:cubicBezTo>
                  <a:cubicBezTo>
                    <a:pt x="1237" y="2142"/>
                    <a:pt x="1413" y="2097"/>
                    <a:pt x="1612" y="2097"/>
                  </a:cubicBezTo>
                  <a:close/>
                  <a:moveTo>
                    <a:pt x="2583" y="0"/>
                  </a:moveTo>
                  <a:lnTo>
                    <a:pt x="2583" y="2040"/>
                  </a:lnTo>
                  <a:lnTo>
                    <a:pt x="2583" y="2040"/>
                  </a:lnTo>
                  <a:cubicBezTo>
                    <a:pt x="2461" y="1888"/>
                    <a:pt x="2321" y="1757"/>
                    <a:pt x="2164" y="1678"/>
                  </a:cubicBezTo>
                  <a:cubicBezTo>
                    <a:pt x="1965" y="1568"/>
                    <a:pt x="1766" y="1523"/>
                    <a:pt x="1524" y="1523"/>
                  </a:cubicBezTo>
                  <a:cubicBezTo>
                    <a:pt x="1237" y="1523"/>
                    <a:pt x="972" y="1590"/>
                    <a:pt x="751" y="1744"/>
                  </a:cubicBezTo>
                  <a:cubicBezTo>
                    <a:pt x="508" y="1899"/>
                    <a:pt x="332" y="2097"/>
                    <a:pt x="199" y="2340"/>
                  </a:cubicBezTo>
                  <a:cubicBezTo>
                    <a:pt x="67" y="2583"/>
                    <a:pt x="0" y="2870"/>
                    <a:pt x="0" y="3179"/>
                  </a:cubicBezTo>
                  <a:cubicBezTo>
                    <a:pt x="0" y="3488"/>
                    <a:pt x="67" y="3753"/>
                    <a:pt x="199" y="3996"/>
                  </a:cubicBezTo>
                  <a:cubicBezTo>
                    <a:pt x="332" y="4261"/>
                    <a:pt x="508" y="4437"/>
                    <a:pt x="751" y="4592"/>
                  </a:cubicBezTo>
                  <a:cubicBezTo>
                    <a:pt x="972" y="4724"/>
                    <a:pt x="1237" y="4813"/>
                    <a:pt x="1524" y="4813"/>
                  </a:cubicBezTo>
                  <a:cubicBezTo>
                    <a:pt x="1766" y="4813"/>
                    <a:pt x="1987" y="4747"/>
                    <a:pt x="2164" y="4658"/>
                  </a:cubicBezTo>
                  <a:cubicBezTo>
                    <a:pt x="2337" y="4562"/>
                    <a:pt x="2477" y="4449"/>
                    <a:pt x="2583" y="4304"/>
                  </a:cubicBezTo>
                  <a:lnTo>
                    <a:pt x="2583" y="4304"/>
                  </a:lnTo>
                  <a:lnTo>
                    <a:pt x="2583" y="4747"/>
                  </a:lnTo>
                  <a:lnTo>
                    <a:pt x="3179" y="4747"/>
                  </a:lnTo>
                  <a:lnTo>
                    <a:pt x="317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" name="Google Shape;577;p31"/>
            <p:cNvSpPr/>
            <p:nvPr/>
          </p:nvSpPr>
          <p:spPr>
            <a:xfrm>
              <a:off x="1377225" y="2653550"/>
              <a:ext cx="78950" cy="114825"/>
            </a:xfrm>
            <a:custGeom>
              <a:rect b="b" l="l" r="r" t="t"/>
              <a:pathLst>
                <a:path extrusionOk="0" h="4593" w="3158">
                  <a:moveTo>
                    <a:pt x="1634" y="574"/>
                  </a:moveTo>
                  <a:cubicBezTo>
                    <a:pt x="1833" y="574"/>
                    <a:pt x="1987" y="619"/>
                    <a:pt x="2142" y="707"/>
                  </a:cubicBezTo>
                  <a:cubicBezTo>
                    <a:pt x="2296" y="773"/>
                    <a:pt x="2407" y="906"/>
                    <a:pt x="2473" y="1060"/>
                  </a:cubicBezTo>
                  <a:cubicBezTo>
                    <a:pt x="2561" y="1215"/>
                    <a:pt x="2606" y="1391"/>
                    <a:pt x="2606" y="1590"/>
                  </a:cubicBezTo>
                  <a:cubicBezTo>
                    <a:pt x="2606" y="1789"/>
                    <a:pt x="2561" y="1965"/>
                    <a:pt x="2495" y="2120"/>
                  </a:cubicBezTo>
                  <a:cubicBezTo>
                    <a:pt x="2407" y="2274"/>
                    <a:pt x="2296" y="2385"/>
                    <a:pt x="2142" y="2473"/>
                  </a:cubicBezTo>
                  <a:cubicBezTo>
                    <a:pt x="1987" y="2561"/>
                    <a:pt x="1833" y="2605"/>
                    <a:pt x="1634" y="2605"/>
                  </a:cubicBezTo>
                  <a:cubicBezTo>
                    <a:pt x="1436" y="2605"/>
                    <a:pt x="1259" y="2561"/>
                    <a:pt x="1104" y="2473"/>
                  </a:cubicBezTo>
                  <a:cubicBezTo>
                    <a:pt x="950" y="2385"/>
                    <a:pt x="839" y="2274"/>
                    <a:pt x="751" y="2120"/>
                  </a:cubicBezTo>
                  <a:cubicBezTo>
                    <a:pt x="663" y="1965"/>
                    <a:pt x="619" y="1789"/>
                    <a:pt x="619" y="1590"/>
                  </a:cubicBezTo>
                  <a:cubicBezTo>
                    <a:pt x="619" y="1391"/>
                    <a:pt x="663" y="1215"/>
                    <a:pt x="751" y="1060"/>
                  </a:cubicBezTo>
                  <a:cubicBezTo>
                    <a:pt x="839" y="906"/>
                    <a:pt x="950" y="773"/>
                    <a:pt x="1104" y="707"/>
                  </a:cubicBezTo>
                  <a:cubicBezTo>
                    <a:pt x="1259" y="619"/>
                    <a:pt x="1436" y="574"/>
                    <a:pt x="1634" y="574"/>
                  </a:cubicBezTo>
                  <a:close/>
                  <a:moveTo>
                    <a:pt x="1502" y="0"/>
                  </a:moveTo>
                  <a:cubicBezTo>
                    <a:pt x="1215" y="0"/>
                    <a:pt x="972" y="67"/>
                    <a:pt x="729" y="221"/>
                  </a:cubicBezTo>
                  <a:cubicBezTo>
                    <a:pt x="508" y="354"/>
                    <a:pt x="332" y="530"/>
                    <a:pt x="199" y="773"/>
                  </a:cubicBezTo>
                  <a:cubicBezTo>
                    <a:pt x="67" y="1016"/>
                    <a:pt x="1" y="1281"/>
                    <a:pt x="1" y="1590"/>
                  </a:cubicBezTo>
                  <a:cubicBezTo>
                    <a:pt x="1" y="1877"/>
                    <a:pt x="67" y="2142"/>
                    <a:pt x="199" y="2385"/>
                  </a:cubicBezTo>
                  <a:cubicBezTo>
                    <a:pt x="332" y="2628"/>
                    <a:pt x="508" y="2826"/>
                    <a:pt x="729" y="2959"/>
                  </a:cubicBezTo>
                  <a:cubicBezTo>
                    <a:pt x="972" y="3091"/>
                    <a:pt x="1215" y="3157"/>
                    <a:pt x="1502" y="3157"/>
                  </a:cubicBezTo>
                  <a:cubicBezTo>
                    <a:pt x="1745" y="3157"/>
                    <a:pt x="1965" y="3113"/>
                    <a:pt x="2164" y="3025"/>
                  </a:cubicBezTo>
                  <a:cubicBezTo>
                    <a:pt x="2318" y="2929"/>
                    <a:pt x="2456" y="2815"/>
                    <a:pt x="2561" y="2671"/>
                  </a:cubicBezTo>
                  <a:lnTo>
                    <a:pt x="2561" y="2671"/>
                  </a:lnTo>
                  <a:lnTo>
                    <a:pt x="2561" y="3091"/>
                  </a:lnTo>
                  <a:cubicBezTo>
                    <a:pt x="2561" y="3378"/>
                    <a:pt x="2473" y="3599"/>
                    <a:pt x="2296" y="3775"/>
                  </a:cubicBezTo>
                  <a:cubicBezTo>
                    <a:pt x="2098" y="3952"/>
                    <a:pt x="1855" y="4040"/>
                    <a:pt x="1524" y="4040"/>
                  </a:cubicBezTo>
                  <a:cubicBezTo>
                    <a:pt x="1281" y="4040"/>
                    <a:pt x="1082" y="3996"/>
                    <a:pt x="906" y="3908"/>
                  </a:cubicBezTo>
                  <a:cubicBezTo>
                    <a:pt x="729" y="3820"/>
                    <a:pt x="575" y="3687"/>
                    <a:pt x="442" y="3533"/>
                  </a:cubicBezTo>
                  <a:lnTo>
                    <a:pt x="45" y="3908"/>
                  </a:lnTo>
                  <a:cubicBezTo>
                    <a:pt x="199" y="4129"/>
                    <a:pt x="398" y="4305"/>
                    <a:pt x="641" y="4416"/>
                  </a:cubicBezTo>
                  <a:cubicBezTo>
                    <a:pt x="906" y="4548"/>
                    <a:pt x="1193" y="4592"/>
                    <a:pt x="1502" y="4592"/>
                  </a:cubicBezTo>
                  <a:cubicBezTo>
                    <a:pt x="1833" y="4592"/>
                    <a:pt x="2120" y="4526"/>
                    <a:pt x="2363" y="4416"/>
                  </a:cubicBezTo>
                  <a:cubicBezTo>
                    <a:pt x="2628" y="4283"/>
                    <a:pt x="2826" y="4107"/>
                    <a:pt x="2959" y="3886"/>
                  </a:cubicBezTo>
                  <a:cubicBezTo>
                    <a:pt x="3091" y="3643"/>
                    <a:pt x="3157" y="3400"/>
                    <a:pt x="3157" y="3091"/>
                  </a:cubicBezTo>
                  <a:lnTo>
                    <a:pt x="3157" y="67"/>
                  </a:lnTo>
                  <a:lnTo>
                    <a:pt x="2561" y="67"/>
                  </a:lnTo>
                  <a:lnTo>
                    <a:pt x="2561" y="458"/>
                  </a:lnTo>
                  <a:lnTo>
                    <a:pt x="2561" y="458"/>
                  </a:lnTo>
                  <a:cubicBezTo>
                    <a:pt x="2458" y="328"/>
                    <a:pt x="2326" y="227"/>
                    <a:pt x="2164" y="155"/>
                  </a:cubicBezTo>
                  <a:cubicBezTo>
                    <a:pt x="1987" y="45"/>
                    <a:pt x="1767" y="0"/>
                    <a:pt x="15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" name="Google Shape;578;p31"/>
            <p:cNvSpPr/>
            <p:nvPr/>
          </p:nvSpPr>
          <p:spPr>
            <a:xfrm>
              <a:off x="1473250" y="2653550"/>
              <a:ext cx="77300" cy="82250"/>
            </a:xfrm>
            <a:custGeom>
              <a:rect b="b" l="l" r="r" t="t"/>
              <a:pathLst>
                <a:path extrusionOk="0" h="3290" w="3092">
                  <a:moveTo>
                    <a:pt x="1612" y="552"/>
                  </a:moveTo>
                  <a:cubicBezTo>
                    <a:pt x="1789" y="552"/>
                    <a:pt x="1966" y="597"/>
                    <a:pt x="2098" y="685"/>
                  </a:cubicBezTo>
                  <a:cubicBezTo>
                    <a:pt x="2230" y="751"/>
                    <a:pt x="2341" y="884"/>
                    <a:pt x="2429" y="1016"/>
                  </a:cubicBezTo>
                  <a:cubicBezTo>
                    <a:pt x="2474" y="1121"/>
                    <a:pt x="2509" y="1237"/>
                    <a:pt x="2527" y="1369"/>
                  </a:cubicBezTo>
                  <a:lnTo>
                    <a:pt x="597" y="1369"/>
                  </a:lnTo>
                  <a:cubicBezTo>
                    <a:pt x="619" y="1257"/>
                    <a:pt x="655" y="1151"/>
                    <a:pt x="707" y="1060"/>
                  </a:cubicBezTo>
                  <a:cubicBezTo>
                    <a:pt x="796" y="906"/>
                    <a:pt x="906" y="773"/>
                    <a:pt x="1060" y="685"/>
                  </a:cubicBezTo>
                  <a:cubicBezTo>
                    <a:pt x="1215" y="597"/>
                    <a:pt x="1392" y="552"/>
                    <a:pt x="1612" y="552"/>
                  </a:cubicBezTo>
                  <a:close/>
                  <a:moveTo>
                    <a:pt x="1612" y="0"/>
                  </a:moveTo>
                  <a:cubicBezTo>
                    <a:pt x="1303" y="0"/>
                    <a:pt x="1038" y="67"/>
                    <a:pt x="796" y="221"/>
                  </a:cubicBezTo>
                  <a:cubicBezTo>
                    <a:pt x="553" y="354"/>
                    <a:pt x="354" y="552"/>
                    <a:pt x="199" y="795"/>
                  </a:cubicBezTo>
                  <a:cubicBezTo>
                    <a:pt x="67" y="1060"/>
                    <a:pt x="1" y="1325"/>
                    <a:pt x="1" y="1634"/>
                  </a:cubicBezTo>
                  <a:cubicBezTo>
                    <a:pt x="1" y="1943"/>
                    <a:pt x="67" y="2230"/>
                    <a:pt x="222" y="2473"/>
                  </a:cubicBezTo>
                  <a:cubicBezTo>
                    <a:pt x="354" y="2738"/>
                    <a:pt x="553" y="2914"/>
                    <a:pt x="818" y="3069"/>
                  </a:cubicBezTo>
                  <a:cubicBezTo>
                    <a:pt x="1060" y="3201"/>
                    <a:pt x="1347" y="3290"/>
                    <a:pt x="1656" y="3290"/>
                  </a:cubicBezTo>
                  <a:cubicBezTo>
                    <a:pt x="1899" y="3290"/>
                    <a:pt x="2142" y="3246"/>
                    <a:pt x="2363" y="3135"/>
                  </a:cubicBezTo>
                  <a:cubicBezTo>
                    <a:pt x="2584" y="3047"/>
                    <a:pt x="2760" y="2914"/>
                    <a:pt x="2915" y="2738"/>
                  </a:cubicBezTo>
                  <a:lnTo>
                    <a:pt x="2517" y="2341"/>
                  </a:lnTo>
                  <a:cubicBezTo>
                    <a:pt x="2429" y="2473"/>
                    <a:pt x="2297" y="2561"/>
                    <a:pt x="2142" y="2628"/>
                  </a:cubicBezTo>
                  <a:cubicBezTo>
                    <a:pt x="1988" y="2694"/>
                    <a:pt x="1833" y="2716"/>
                    <a:pt x="1656" y="2716"/>
                  </a:cubicBezTo>
                  <a:cubicBezTo>
                    <a:pt x="1436" y="2716"/>
                    <a:pt x="1259" y="2672"/>
                    <a:pt x="1105" y="2583"/>
                  </a:cubicBezTo>
                  <a:cubicBezTo>
                    <a:pt x="928" y="2495"/>
                    <a:pt x="796" y="2363"/>
                    <a:pt x="707" y="2208"/>
                  </a:cubicBezTo>
                  <a:cubicBezTo>
                    <a:pt x="653" y="2099"/>
                    <a:pt x="615" y="1981"/>
                    <a:pt x="594" y="1855"/>
                  </a:cubicBezTo>
                  <a:lnTo>
                    <a:pt x="3069" y="1855"/>
                  </a:lnTo>
                  <a:cubicBezTo>
                    <a:pt x="3091" y="1789"/>
                    <a:pt x="3091" y="1744"/>
                    <a:pt x="3091" y="1700"/>
                  </a:cubicBezTo>
                  <a:cubicBezTo>
                    <a:pt x="3091" y="1634"/>
                    <a:pt x="3091" y="1590"/>
                    <a:pt x="3091" y="1546"/>
                  </a:cubicBezTo>
                  <a:cubicBezTo>
                    <a:pt x="3091" y="1259"/>
                    <a:pt x="3047" y="994"/>
                    <a:pt x="2915" y="751"/>
                  </a:cubicBezTo>
                  <a:cubicBezTo>
                    <a:pt x="2782" y="508"/>
                    <a:pt x="2606" y="332"/>
                    <a:pt x="2385" y="199"/>
                  </a:cubicBezTo>
                  <a:cubicBezTo>
                    <a:pt x="2164" y="67"/>
                    <a:pt x="1899" y="0"/>
                    <a:pt x="16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" name="Google Shape;579;p31"/>
            <p:cNvSpPr/>
            <p:nvPr/>
          </p:nvSpPr>
          <p:spPr>
            <a:xfrm>
              <a:off x="820375" y="2797600"/>
              <a:ext cx="79475" cy="120325"/>
            </a:xfrm>
            <a:custGeom>
              <a:rect b="b" l="l" r="r" t="t"/>
              <a:pathLst>
                <a:path extrusionOk="0" h="4813" w="3179">
                  <a:moveTo>
                    <a:pt x="1567" y="2097"/>
                  </a:moveTo>
                  <a:cubicBezTo>
                    <a:pt x="1766" y="2097"/>
                    <a:pt x="1943" y="2142"/>
                    <a:pt x="2097" y="2230"/>
                  </a:cubicBezTo>
                  <a:cubicBezTo>
                    <a:pt x="2230" y="2318"/>
                    <a:pt x="2362" y="2451"/>
                    <a:pt x="2450" y="2605"/>
                  </a:cubicBezTo>
                  <a:cubicBezTo>
                    <a:pt x="2539" y="2760"/>
                    <a:pt x="2583" y="2958"/>
                    <a:pt x="2583" y="3157"/>
                  </a:cubicBezTo>
                  <a:cubicBezTo>
                    <a:pt x="2583" y="3378"/>
                    <a:pt x="2539" y="3554"/>
                    <a:pt x="2450" y="3731"/>
                  </a:cubicBezTo>
                  <a:cubicBezTo>
                    <a:pt x="2362" y="3886"/>
                    <a:pt x="2230" y="4018"/>
                    <a:pt x="2097" y="4106"/>
                  </a:cubicBezTo>
                  <a:cubicBezTo>
                    <a:pt x="1943" y="4195"/>
                    <a:pt x="1766" y="4239"/>
                    <a:pt x="1567" y="4239"/>
                  </a:cubicBezTo>
                  <a:cubicBezTo>
                    <a:pt x="1369" y="4239"/>
                    <a:pt x="1192" y="4195"/>
                    <a:pt x="1038" y="4106"/>
                  </a:cubicBezTo>
                  <a:cubicBezTo>
                    <a:pt x="883" y="4018"/>
                    <a:pt x="773" y="3886"/>
                    <a:pt x="684" y="3731"/>
                  </a:cubicBezTo>
                  <a:cubicBezTo>
                    <a:pt x="618" y="3554"/>
                    <a:pt x="574" y="3378"/>
                    <a:pt x="574" y="3179"/>
                  </a:cubicBezTo>
                  <a:cubicBezTo>
                    <a:pt x="574" y="2958"/>
                    <a:pt x="618" y="2760"/>
                    <a:pt x="706" y="2605"/>
                  </a:cubicBezTo>
                  <a:cubicBezTo>
                    <a:pt x="773" y="2451"/>
                    <a:pt x="905" y="2318"/>
                    <a:pt x="1060" y="2230"/>
                  </a:cubicBezTo>
                  <a:cubicBezTo>
                    <a:pt x="1192" y="2142"/>
                    <a:pt x="1369" y="2097"/>
                    <a:pt x="1567" y="2097"/>
                  </a:cubicBezTo>
                  <a:close/>
                  <a:moveTo>
                    <a:pt x="0" y="0"/>
                  </a:moveTo>
                  <a:lnTo>
                    <a:pt x="0" y="4747"/>
                  </a:lnTo>
                  <a:lnTo>
                    <a:pt x="596" y="4747"/>
                  </a:lnTo>
                  <a:lnTo>
                    <a:pt x="596" y="4296"/>
                  </a:lnTo>
                  <a:lnTo>
                    <a:pt x="596" y="4296"/>
                  </a:lnTo>
                  <a:cubicBezTo>
                    <a:pt x="715" y="4445"/>
                    <a:pt x="839" y="4560"/>
                    <a:pt x="1016" y="4658"/>
                  </a:cubicBezTo>
                  <a:cubicBezTo>
                    <a:pt x="1214" y="4747"/>
                    <a:pt x="1435" y="4813"/>
                    <a:pt x="1656" y="4813"/>
                  </a:cubicBezTo>
                  <a:cubicBezTo>
                    <a:pt x="1943" y="4813"/>
                    <a:pt x="2208" y="4725"/>
                    <a:pt x="2450" y="4592"/>
                  </a:cubicBezTo>
                  <a:cubicBezTo>
                    <a:pt x="2671" y="4438"/>
                    <a:pt x="2848" y="4261"/>
                    <a:pt x="2980" y="3996"/>
                  </a:cubicBezTo>
                  <a:cubicBezTo>
                    <a:pt x="3113" y="3753"/>
                    <a:pt x="3179" y="3488"/>
                    <a:pt x="3179" y="3179"/>
                  </a:cubicBezTo>
                  <a:cubicBezTo>
                    <a:pt x="3179" y="2870"/>
                    <a:pt x="3113" y="2583"/>
                    <a:pt x="2980" y="2340"/>
                  </a:cubicBezTo>
                  <a:cubicBezTo>
                    <a:pt x="2848" y="2097"/>
                    <a:pt x="2671" y="1899"/>
                    <a:pt x="2450" y="1744"/>
                  </a:cubicBezTo>
                  <a:cubicBezTo>
                    <a:pt x="2208" y="1590"/>
                    <a:pt x="1943" y="1524"/>
                    <a:pt x="1656" y="1524"/>
                  </a:cubicBezTo>
                  <a:cubicBezTo>
                    <a:pt x="1435" y="1524"/>
                    <a:pt x="1214" y="1568"/>
                    <a:pt x="1016" y="1678"/>
                  </a:cubicBezTo>
                  <a:cubicBezTo>
                    <a:pt x="858" y="1757"/>
                    <a:pt x="718" y="1888"/>
                    <a:pt x="596" y="2041"/>
                  </a:cubicBezTo>
                  <a:lnTo>
                    <a:pt x="596" y="2041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" name="Google Shape;580;p31"/>
            <p:cNvSpPr/>
            <p:nvPr/>
          </p:nvSpPr>
          <p:spPr>
            <a:xfrm>
              <a:off x="911975" y="2835675"/>
              <a:ext cx="79500" cy="82250"/>
            </a:xfrm>
            <a:custGeom>
              <a:rect b="b" l="l" r="r" t="t"/>
              <a:pathLst>
                <a:path extrusionOk="0" h="3290" w="3180">
                  <a:moveTo>
                    <a:pt x="1634" y="574"/>
                  </a:moveTo>
                  <a:cubicBezTo>
                    <a:pt x="1833" y="574"/>
                    <a:pt x="2010" y="619"/>
                    <a:pt x="2164" y="707"/>
                  </a:cubicBezTo>
                  <a:cubicBezTo>
                    <a:pt x="2297" y="795"/>
                    <a:pt x="2429" y="928"/>
                    <a:pt x="2495" y="1082"/>
                  </a:cubicBezTo>
                  <a:cubicBezTo>
                    <a:pt x="2584" y="1237"/>
                    <a:pt x="2628" y="1435"/>
                    <a:pt x="2628" y="1656"/>
                  </a:cubicBezTo>
                  <a:cubicBezTo>
                    <a:pt x="2628" y="1965"/>
                    <a:pt x="2539" y="2208"/>
                    <a:pt x="2363" y="2429"/>
                  </a:cubicBezTo>
                  <a:cubicBezTo>
                    <a:pt x="2164" y="2628"/>
                    <a:pt x="1943" y="2716"/>
                    <a:pt x="1634" y="2716"/>
                  </a:cubicBezTo>
                  <a:cubicBezTo>
                    <a:pt x="1436" y="2716"/>
                    <a:pt x="1259" y="2672"/>
                    <a:pt x="1104" y="2583"/>
                  </a:cubicBezTo>
                  <a:cubicBezTo>
                    <a:pt x="950" y="2495"/>
                    <a:pt x="840" y="2363"/>
                    <a:pt x="751" y="2208"/>
                  </a:cubicBezTo>
                  <a:cubicBezTo>
                    <a:pt x="663" y="2031"/>
                    <a:pt x="619" y="1855"/>
                    <a:pt x="619" y="1634"/>
                  </a:cubicBezTo>
                  <a:cubicBezTo>
                    <a:pt x="619" y="1435"/>
                    <a:pt x="663" y="1259"/>
                    <a:pt x="751" y="1082"/>
                  </a:cubicBezTo>
                  <a:cubicBezTo>
                    <a:pt x="840" y="928"/>
                    <a:pt x="950" y="795"/>
                    <a:pt x="1104" y="707"/>
                  </a:cubicBezTo>
                  <a:cubicBezTo>
                    <a:pt x="1259" y="619"/>
                    <a:pt x="1436" y="574"/>
                    <a:pt x="1634" y="574"/>
                  </a:cubicBezTo>
                  <a:close/>
                  <a:moveTo>
                    <a:pt x="1546" y="1"/>
                  </a:moveTo>
                  <a:cubicBezTo>
                    <a:pt x="1237" y="1"/>
                    <a:pt x="994" y="67"/>
                    <a:pt x="751" y="221"/>
                  </a:cubicBezTo>
                  <a:cubicBezTo>
                    <a:pt x="530" y="376"/>
                    <a:pt x="332" y="574"/>
                    <a:pt x="199" y="817"/>
                  </a:cubicBezTo>
                  <a:cubicBezTo>
                    <a:pt x="67" y="1060"/>
                    <a:pt x="1" y="1347"/>
                    <a:pt x="1" y="1656"/>
                  </a:cubicBezTo>
                  <a:cubicBezTo>
                    <a:pt x="1" y="1965"/>
                    <a:pt x="67" y="2230"/>
                    <a:pt x="199" y="2473"/>
                  </a:cubicBezTo>
                  <a:cubicBezTo>
                    <a:pt x="332" y="2738"/>
                    <a:pt x="530" y="2915"/>
                    <a:pt x="751" y="3069"/>
                  </a:cubicBezTo>
                  <a:cubicBezTo>
                    <a:pt x="994" y="3202"/>
                    <a:pt x="1259" y="3290"/>
                    <a:pt x="1546" y="3290"/>
                  </a:cubicBezTo>
                  <a:cubicBezTo>
                    <a:pt x="1789" y="3290"/>
                    <a:pt x="1987" y="3224"/>
                    <a:pt x="2186" y="3135"/>
                  </a:cubicBezTo>
                  <a:cubicBezTo>
                    <a:pt x="2340" y="3039"/>
                    <a:pt x="2478" y="2926"/>
                    <a:pt x="2584" y="2781"/>
                  </a:cubicBezTo>
                  <a:lnTo>
                    <a:pt x="2584" y="2781"/>
                  </a:lnTo>
                  <a:lnTo>
                    <a:pt x="2584" y="3224"/>
                  </a:lnTo>
                  <a:lnTo>
                    <a:pt x="3180" y="3224"/>
                  </a:lnTo>
                  <a:lnTo>
                    <a:pt x="3180" y="67"/>
                  </a:lnTo>
                  <a:lnTo>
                    <a:pt x="2584" y="67"/>
                  </a:lnTo>
                  <a:lnTo>
                    <a:pt x="2584" y="508"/>
                  </a:lnTo>
                  <a:lnTo>
                    <a:pt x="2584" y="508"/>
                  </a:lnTo>
                  <a:cubicBezTo>
                    <a:pt x="2477" y="360"/>
                    <a:pt x="2338" y="232"/>
                    <a:pt x="2164" y="155"/>
                  </a:cubicBezTo>
                  <a:cubicBezTo>
                    <a:pt x="1987" y="45"/>
                    <a:pt x="1767" y="1"/>
                    <a:pt x="15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" name="Google Shape;581;p31"/>
            <p:cNvSpPr/>
            <p:nvPr/>
          </p:nvSpPr>
          <p:spPr>
            <a:xfrm>
              <a:off x="1006350" y="2835675"/>
              <a:ext cx="60725" cy="82250"/>
            </a:xfrm>
            <a:custGeom>
              <a:rect b="b" l="l" r="r" t="t"/>
              <a:pathLst>
                <a:path extrusionOk="0" h="3290" w="2429">
                  <a:moveTo>
                    <a:pt x="1303" y="1"/>
                  </a:moveTo>
                  <a:cubicBezTo>
                    <a:pt x="1082" y="1"/>
                    <a:pt x="862" y="45"/>
                    <a:pt x="707" y="111"/>
                  </a:cubicBezTo>
                  <a:cubicBezTo>
                    <a:pt x="530" y="199"/>
                    <a:pt x="420" y="310"/>
                    <a:pt x="310" y="442"/>
                  </a:cubicBezTo>
                  <a:cubicBezTo>
                    <a:pt x="221" y="574"/>
                    <a:pt x="177" y="751"/>
                    <a:pt x="177" y="928"/>
                  </a:cubicBezTo>
                  <a:cubicBezTo>
                    <a:pt x="177" y="1126"/>
                    <a:pt x="221" y="1281"/>
                    <a:pt x="310" y="1391"/>
                  </a:cubicBezTo>
                  <a:cubicBezTo>
                    <a:pt x="376" y="1502"/>
                    <a:pt x="486" y="1590"/>
                    <a:pt x="619" y="1656"/>
                  </a:cubicBezTo>
                  <a:cubicBezTo>
                    <a:pt x="751" y="1722"/>
                    <a:pt x="884" y="1789"/>
                    <a:pt x="1016" y="1833"/>
                  </a:cubicBezTo>
                  <a:cubicBezTo>
                    <a:pt x="1171" y="1855"/>
                    <a:pt x="1303" y="1899"/>
                    <a:pt x="1436" y="1943"/>
                  </a:cubicBezTo>
                  <a:cubicBezTo>
                    <a:pt x="1568" y="1987"/>
                    <a:pt x="1656" y="2054"/>
                    <a:pt x="1745" y="2120"/>
                  </a:cubicBezTo>
                  <a:cubicBezTo>
                    <a:pt x="1833" y="2164"/>
                    <a:pt x="1877" y="2252"/>
                    <a:pt x="1877" y="2385"/>
                  </a:cubicBezTo>
                  <a:cubicBezTo>
                    <a:pt x="1877" y="2495"/>
                    <a:pt x="1811" y="2583"/>
                    <a:pt x="1723" y="2650"/>
                  </a:cubicBezTo>
                  <a:cubicBezTo>
                    <a:pt x="1612" y="2716"/>
                    <a:pt x="1480" y="2738"/>
                    <a:pt x="1281" y="2738"/>
                  </a:cubicBezTo>
                  <a:cubicBezTo>
                    <a:pt x="1104" y="2738"/>
                    <a:pt x="928" y="2716"/>
                    <a:pt x="773" y="2650"/>
                  </a:cubicBezTo>
                  <a:cubicBezTo>
                    <a:pt x="641" y="2561"/>
                    <a:pt x="508" y="2473"/>
                    <a:pt x="376" y="2318"/>
                  </a:cubicBezTo>
                  <a:lnTo>
                    <a:pt x="1" y="2716"/>
                  </a:lnTo>
                  <a:cubicBezTo>
                    <a:pt x="89" y="2826"/>
                    <a:pt x="221" y="2937"/>
                    <a:pt x="354" y="3025"/>
                  </a:cubicBezTo>
                  <a:cubicBezTo>
                    <a:pt x="486" y="3091"/>
                    <a:pt x="619" y="3157"/>
                    <a:pt x="773" y="3224"/>
                  </a:cubicBezTo>
                  <a:cubicBezTo>
                    <a:pt x="928" y="3268"/>
                    <a:pt x="1104" y="3290"/>
                    <a:pt x="1281" y="3290"/>
                  </a:cubicBezTo>
                  <a:cubicBezTo>
                    <a:pt x="1634" y="3290"/>
                    <a:pt x="1921" y="3202"/>
                    <a:pt x="2120" y="3025"/>
                  </a:cubicBezTo>
                  <a:cubicBezTo>
                    <a:pt x="2341" y="2848"/>
                    <a:pt x="2429" y="2628"/>
                    <a:pt x="2429" y="2318"/>
                  </a:cubicBezTo>
                  <a:cubicBezTo>
                    <a:pt x="2429" y="2120"/>
                    <a:pt x="2407" y="1965"/>
                    <a:pt x="2319" y="1855"/>
                  </a:cubicBezTo>
                  <a:cubicBezTo>
                    <a:pt x="2230" y="1722"/>
                    <a:pt x="2120" y="1634"/>
                    <a:pt x="2010" y="1568"/>
                  </a:cubicBezTo>
                  <a:cubicBezTo>
                    <a:pt x="1877" y="1502"/>
                    <a:pt x="1745" y="1435"/>
                    <a:pt x="1590" y="1391"/>
                  </a:cubicBezTo>
                  <a:cubicBezTo>
                    <a:pt x="1458" y="1347"/>
                    <a:pt x="1325" y="1325"/>
                    <a:pt x="1193" y="1281"/>
                  </a:cubicBezTo>
                  <a:cubicBezTo>
                    <a:pt x="1060" y="1237"/>
                    <a:pt x="950" y="1193"/>
                    <a:pt x="884" y="1126"/>
                  </a:cubicBezTo>
                  <a:cubicBezTo>
                    <a:pt x="795" y="1082"/>
                    <a:pt x="751" y="994"/>
                    <a:pt x="751" y="884"/>
                  </a:cubicBezTo>
                  <a:cubicBezTo>
                    <a:pt x="751" y="773"/>
                    <a:pt x="795" y="707"/>
                    <a:pt x="884" y="641"/>
                  </a:cubicBezTo>
                  <a:cubicBezTo>
                    <a:pt x="972" y="574"/>
                    <a:pt x="1104" y="552"/>
                    <a:pt x="1281" y="552"/>
                  </a:cubicBezTo>
                  <a:cubicBezTo>
                    <a:pt x="1458" y="552"/>
                    <a:pt x="1590" y="574"/>
                    <a:pt x="1723" y="641"/>
                  </a:cubicBezTo>
                  <a:cubicBezTo>
                    <a:pt x="1855" y="707"/>
                    <a:pt x="1965" y="795"/>
                    <a:pt x="2054" y="906"/>
                  </a:cubicBezTo>
                  <a:lnTo>
                    <a:pt x="2429" y="530"/>
                  </a:lnTo>
                  <a:cubicBezTo>
                    <a:pt x="2319" y="354"/>
                    <a:pt x="2164" y="221"/>
                    <a:pt x="1965" y="133"/>
                  </a:cubicBezTo>
                  <a:cubicBezTo>
                    <a:pt x="1767" y="45"/>
                    <a:pt x="1546" y="1"/>
                    <a:pt x="13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" name="Google Shape;582;p31"/>
            <p:cNvSpPr/>
            <p:nvPr/>
          </p:nvSpPr>
          <p:spPr>
            <a:xfrm>
              <a:off x="1078650" y="2835675"/>
              <a:ext cx="77850" cy="82250"/>
            </a:xfrm>
            <a:custGeom>
              <a:rect b="b" l="l" r="r" t="t"/>
              <a:pathLst>
                <a:path extrusionOk="0" h="3290" w="3114">
                  <a:moveTo>
                    <a:pt x="1612" y="552"/>
                  </a:moveTo>
                  <a:cubicBezTo>
                    <a:pt x="1811" y="552"/>
                    <a:pt x="1987" y="597"/>
                    <a:pt x="2120" y="685"/>
                  </a:cubicBezTo>
                  <a:cubicBezTo>
                    <a:pt x="2252" y="751"/>
                    <a:pt x="2363" y="884"/>
                    <a:pt x="2429" y="1016"/>
                  </a:cubicBezTo>
                  <a:cubicBezTo>
                    <a:pt x="2489" y="1121"/>
                    <a:pt x="2518" y="1237"/>
                    <a:pt x="2531" y="1369"/>
                  </a:cubicBezTo>
                  <a:lnTo>
                    <a:pt x="619" y="1369"/>
                  </a:lnTo>
                  <a:cubicBezTo>
                    <a:pt x="641" y="1257"/>
                    <a:pt x="677" y="1151"/>
                    <a:pt x="729" y="1060"/>
                  </a:cubicBezTo>
                  <a:cubicBezTo>
                    <a:pt x="817" y="906"/>
                    <a:pt x="928" y="773"/>
                    <a:pt x="1082" y="685"/>
                  </a:cubicBezTo>
                  <a:cubicBezTo>
                    <a:pt x="1237" y="597"/>
                    <a:pt x="1413" y="552"/>
                    <a:pt x="1612" y="552"/>
                  </a:cubicBezTo>
                  <a:close/>
                  <a:moveTo>
                    <a:pt x="1634" y="1"/>
                  </a:moveTo>
                  <a:cubicBezTo>
                    <a:pt x="1325" y="1"/>
                    <a:pt x="1060" y="67"/>
                    <a:pt x="795" y="221"/>
                  </a:cubicBezTo>
                  <a:cubicBezTo>
                    <a:pt x="552" y="354"/>
                    <a:pt x="376" y="552"/>
                    <a:pt x="221" y="795"/>
                  </a:cubicBezTo>
                  <a:cubicBezTo>
                    <a:pt x="89" y="1060"/>
                    <a:pt x="1" y="1325"/>
                    <a:pt x="1" y="1634"/>
                  </a:cubicBezTo>
                  <a:cubicBezTo>
                    <a:pt x="1" y="1943"/>
                    <a:pt x="89" y="2230"/>
                    <a:pt x="221" y="2473"/>
                  </a:cubicBezTo>
                  <a:cubicBezTo>
                    <a:pt x="376" y="2738"/>
                    <a:pt x="575" y="2915"/>
                    <a:pt x="817" y="3069"/>
                  </a:cubicBezTo>
                  <a:cubicBezTo>
                    <a:pt x="1082" y="3202"/>
                    <a:pt x="1369" y="3290"/>
                    <a:pt x="1678" y="3290"/>
                  </a:cubicBezTo>
                  <a:cubicBezTo>
                    <a:pt x="1921" y="3290"/>
                    <a:pt x="2142" y="3246"/>
                    <a:pt x="2363" y="3135"/>
                  </a:cubicBezTo>
                  <a:cubicBezTo>
                    <a:pt x="2583" y="3047"/>
                    <a:pt x="2782" y="2915"/>
                    <a:pt x="2915" y="2738"/>
                  </a:cubicBezTo>
                  <a:lnTo>
                    <a:pt x="2539" y="2341"/>
                  </a:lnTo>
                  <a:cubicBezTo>
                    <a:pt x="2429" y="2473"/>
                    <a:pt x="2296" y="2561"/>
                    <a:pt x="2164" y="2628"/>
                  </a:cubicBezTo>
                  <a:cubicBezTo>
                    <a:pt x="2009" y="2694"/>
                    <a:pt x="1855" y="2716"/>
                    <a:pt x="1678" y="2716"/>
                  </a:cubicBezTo>
                  <a:cubicBezTo>
                    <a:pt x="1458" y="2716"/>
                    <a:pt x="1281" y="2672"/>
                    <a:pt x="1104" y="2583"/>
                  </a:cubicBezTo>
                  <a:cubicBezTo>
                    <a:pt x="950" y="2495"/>
                    <a:pt x="817" y="2363"/>
                    <a:pt x="729" y="2208"/>
                  </a:cubicBezTo>
                  <a:cubicBezTo>
                    <a:pt x="674" y="2099"/>
                    <a:pt x="637" y="1981"/>
                    <a:pt x="616" y="1855"/>
                  </a:cubicBezTo>
                  <a:lnTo>
                    <a:pt x="3091" y="1855"/>
                  </a:lnTo>
                  <a:cubicBezTo>
                    <a:pt x="3091" y="1789"/>
                    <a:pt x="3113" y="1744"/>
                    <a:pt x="3113" y="1700"/>
                  </a:cubicBezTo>
                  <a:cubicBezTo>
                    <a:pt x="3113" y="1634"/>
                    <a:pt x="3113" y="1590"/>
                    <a:pt x="3113" y="1546"/>
                  </a:cubicBezTo>
                  <a:cubicBezTo>
                    <a:pt x="3113" y="1259"/>
                    <a:pt x="3047" y="994"/>
                    <a:pt x="2915" y="751"/>
                  </a:cubicBezTo>
                  <a:cubicBezTo>
                    <a:pt x="2804" y="508"/>
                    <a:pt x="2628" y="332"/>
                    <a:pt x="2407" y="199"/>
                  </a:cubicBezTo>
                  <a:cubicBezTo>
                    <a:pt x="2186" y="67"/>
                    <a:pt x="1921" y="1"/>
                    <a:pt x="16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" name="Google Shape;583;p31"/>
            <p:cNvSpPr/>
            <p:nvPr/>
          </p:nvSpPr>
          <p:spPr>
            <a:xfrm>
              <a:off x="4698550" y="2563600"/>
              <a:ext cx="90525" cy="115350"/>
            </a:xfrm>
            <a:custGeom>
              <a:rect b="b" l="l" r="r" t="t"/>
              <a:pathLst>
                <a:path extrusionOk="0" h="4614" w="3621">
                  <a:moveTo>
                    <a:pt x="0" y="0"/>
                  </a:moveTo>
                  <a:lnTo>
                    <a:pt x="0" y="4614"/>
                  </a:lnTo>
                  <a:lnTo>
                    <a:pt x="618" y="4614"/>
                  </a:lnTo>
                  <a:lnTo>
                    <a:pt x="618" y="1193"/>
                  </a:lnTo>
                  <a:lnTo>
                    <a:pt x="3179" y="4614"/>
                  </a:lnTo>
                  <a:lnTo>
                    <a:pt x="3621" y="4614"/>
                  </a:lnTo>
                  <a:lnTo>
                    <a:pt x="3621" y="0"/>
                  </a:lnTo>
                  <a:lnTo>
                    <a:pt x="3002" y="0"/>
                  </a:lnTo>
                  <a:lnTo>
                    <a:pt x="3002" y="3421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" name="Google Shape;584;p31"/>
            <p:cNvSpPr/>
            <p:nvPr/>
          </p:nvSpPr>
          <p:spPr>
            <a:xfrm>
              <a:off x="4808375" y="2598350"/>
              <a:ext cx="82250" cy="82275"/>
            </a:xfrm>
            <a:custGeom>
              <a:rect b="b" l="l" r="r" t="t"/>
              <a:pathLst>
                <a:path extrusionOk="0" h="3291" w="3290">
                  <a:moveTo>
                    <a:pt x="1656" y="575"/>
                  </a:moveTo>
                  <a:cubicBezTo>
                    <a:pt x="1855" y="575"/>
                    <a:pt x="2009" y="619"/>
                    <a:pt x="2164" y="729"/>
                  </a:cubicBezTo>
                  <a:cubicBezTo>
                    <a:pt x="2318" y="818"/>
                    <a:pt x="2451" y="928"/>
                    <a:pt x="2539" y="1083"/>
                  </a:cubicBezTo>
                  <a:cubicBezTo>
                    <a:pt x="2627" y="1259"/>
                    <a:pt x="2671" y="1436"/>
                    <a:pt x="2671" y="1635"/>
                  </a:cubicBezTo>
                  <a:cubicBezTo>
                    <a:pt x="2671" y="1833"/>
                    <a:pt x="2627" y="2032"/>
                    <a:pt x="2539" y="2186"/>
                  </a:cubicBezTo>
                  <a:cubicBezTo>
                    <a:pt x="2451" y="2341"/>
                    <a:pt x="2340" y="2473"/>
                    <a:pt x="2186" y="2562"/>
                  </a:cubicBezTo>
                  <a:cubicBezTo>
                    <a:pt x="2031" y="2650"/>
                    <a:pt x="1855" y="2716"/>
                    <a:pt x="1656" y="2716"/>
                  </a:cubicBezTo>
                  <a:cubicBezTo>
                    <a:pt x="1457" y="2716"/>
                    <a:pt x="1281" y="2650"/>
                    <a:pt x="1126" y="2562"/>
                  </a:cubicBezTo>
                  <a:cubicBezTo>
                    <a:pt x="972" y="2473"/>
                    <a:pt x="839" y="2341"/>
                    <a:pt x="751" y="2186"/>
                  </a:cubicBezTo>
                  <a:cubicBezTo>
                    <a:pt x="663" y="2032"/>
                    <a:pt x="618" y="1833"/>
                    <a:pt x="618" y="1635"/>
                  </a:cubicBezTo>
                  <a:cubicBezTo>
                    <a:pt x="618" y="1436"/>
                    <a:pt x="663" y="1259"/>
                    <a:pt x="751" y="1083"/>
                  </a:cubicBezTo>
                  <a:cubicBezTo>
                    <a:pt x="839" y="928"/>
                    <a:pt x="972" y="818"/>
                    <a:pt x="1126" y="729"/>
                  </a:cubicBezTo>
                  <a:cubicBezTo>
                    <a:pt x="1281" y="619"/>
                    <a:pt x="1457" y="575"/>
                    <a:pt x="1656" y="575"/>
                  </a:cubicBezTo>
                  <a:close/>
                  <a:moveTo>
                    <a:pt x="1656" y="1"/>
                  </a:moveTo>
                  <a:cubicBezTo>
                    <a:pt x="1347" y="1"/>
                    <a:pt x="1060" y="67"/>
                    <a:pt x="817" y="222"/>
                  </a:cubicBezTo>
                  <a:cubicBezTo>
                    <a:pt x="574" y="376"/>
                    <a:pt x="376" y="575"/>
                    <a:pt x="221" y="818"/>
                  </a:cubicBezTo>
                  <a:cubicBezTo>
                    <a:pt x="66" y="1061"/>
                    <a:pt x="0" y="1325"/>
                    <a:pt x="0" y="1635"/>
                  </a:cubicBezTo>
                  <a:cubicBezTo>
                    <a:pt x="0" y="1944"/>
                    <a:pt x="66" y="2231"/>
                    <a:pt x="221" y="2473"/>
                  </a:cubicBezTo>
                  <a:cubicBezTo>
                    <a:pt x="376" y="2716"/>
                    <a:pt x="574" y="2915"/>
                    <a:pt x="817" y="3069"/>
                  </a:cubicBezTo>
                  <a:cubicBezTo>
                    <a:pt x="1060" y="3202"/>
                    <a:pt x="1347" y="3290"/>
                    <a:pt x="1656" y="3290"/>
                  </a:cubicBezTo>
                  <a:cubicBezTo>
                    <a:pt x="1943" y="3290"/>
                    <a:pt x="2230" y="3202"/>
                    <a:pt x="2473" y="3069"/>
                  </a:cubicBezTo>
                  <a:cubicBezTo>
                    <a:pt x="2716" y="2915"/>
                    <a:pt x="2914" y="2716"/>
                    <a:pt x="3069" y="2473"/>
                  </a:cubicBezTo>
                  <a:cubicBezTo>
                    <a:pt x="3223" y="2231"/>
                    <a:pt x="3290" y="1944"/>
                    <a:pt x="3290" y="1635"/>
                  </a:cubicBezTo>
                  <a:cubicBezTo>
                    <a:pt x="3290" y="1325"/>
                    <a:pt x="3223" y="1061"/>
                    <a:pt x="3069" y="796"/>
                  </a:cubicBezTo>
                  <a:cubicBezTo>
                    <a:pt x="2914" y="553"/>
                    <a:pt x="2716" y="354"/>
                    <a:pt x="2473" y="222"/>
                  </a:cubicBezTo>
                  <a:cubicBezTo>
                    <a:pt x="2230" y="67"/>
                    <a:pt x="1943" y="1"/>
                    <a:pt x="16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" name="Google Shape;585;p31"/>
            <p:cNvSpPr/>
            <p:nvPr/>
          </p:nvSpPr>
          <p:spPr>
            <a:xfrm>
              <a:off x="4897775" y="2566900"/>
              <a:ext cx="53550" cy="112050"/>
            </a:xfrm>
            <a:custGeom>
              <a:rect b="b" l="l" r="r" t="t"/>
              <a:pathLst>
                <a:path extrusionOk="0" h="4482" w="2142">
                  <a:moveTo>
                    <a:pt x="773" y="1"/>
                  </a:moveTo>
                  <a:lnTo>
                    <a:pt x="773" y="1325"/>
                  </a:lnTo>
                  <a:lnTo>
                    <a:pt x="1" y="1325"/>
                  </a:lnTo>
                  <a:lnTo>
                    <a:pt x="1" y="1877"/>
                  </a:lnTo>
                  <a:lnTo>
                    <a:pt x="773" y="1877"/>
                  </a:lnTo>
                  <a:lnTo>
                    <a:pt x="773" y="4482"/>
                  </a:lnTo>
                  <a:lnTo>
                    <a:pt x="1369" y="4482"/>
                  </a:lnTo>
                  <a:lnTo>
                    <a:pt x="1369" y="1877"/>
                  </a:lnTo>
                  <a:lnTo>
                    <a:pt x="2142" y="1877"/>
                  </a:lnTo>
                  <a:lnTo>
                    <a:pt x="2142" y="1325"/>
                  </a:lnTo>
                  <a:lnTo>
                    <a:pt x="1369" y="1325"/>
                  </a:lnTo>
                  <a:lnTo>
                    <a:pt x="136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" name="Google Shape;586;p31"/>
            <p:cNvSpPr/>
            <p:nvPr/>
          </p:nvSpPr>
          <p:spPr>
            <a:xfrm>
              <a:off x="4957925" y="2598350"/>
              <a:ext cx="77850" cy="82275"/>
            </a:xfrm>
            <a:custGeom>
              <a:rect b="b" l="l" r="r" t="t"/>
              <a:pathLst>
                <a:path extrusionOk="0" h="3291" w="3114">
                  <a:moveTo>
                    <a:pt x="1612" y="553"/>
                  </a:moveTo>
                  <a:cubicBezTo>
                    <a:pt x="1811" y="553"/>
                    <a:pt x="1988" y="597"/>
                    <a:pt x="2120" y="685"/>
                  </a:cubicBezTo>
                  <a:cubicBezTo>
                    <a:pt x="2253" y="751"/>
                    <a:pt x="2363" y="884"/>
                    <a:pt x="2429" y="1016"/>
                  </a:cubicBezTo>
                  <a:cubicBezTo>
                    <a:pt x="2489" y="1122"/>
                    <a:pt x="2519" y="1237"/>
                    <a:pt x="2531" y="1370"/>
                  </a:cubicBezTo>
                  <a:lnTo>
                    <a:pt x="619" y="1370"/>
                  </a:lnTo>
                  <a:cubicBezTo>
                    <a:pt x="641" y="1257"/>
                    <a:pt x="677" y="1151"/>
                    <a:pt x="729" y="1061"/>
                  </a:cubicBezTo>
                  <a:cubicBezTo>
                    <a:pt x="818" y="906"/>
                    <a:pt x="928" y="774"/>
                    <a:pt x="1083" y="685"/>
                  </a:cubicBezTo>
                  <a:cubicBezTo>
                    <a:pt x="1237" y="597"/>
                    <a:pt x="1414" y="553"/>
                    <a:pt x="1612" y="553"/>
                  </a:cubicBezTo>
                  <a:close/>
                  <a:moveTo>
                    <a:pt x="1634" y="1"/>
                  </a:moveTo>
                  <a:cubicBezTo>
                    <a:pt x="1325" y="1"/>
                    <a:pt x="1060" y="67"/>
                    <a:pt x="796" y="222"/>
                  </a:cubicBezTo>
                  <a:cubicBezTo>
                    <a:pt x="553" y="354"/>
                    <a:pt x="376" y="553"/>
                    <a:pt x="222" y="796"/>
                  </a:cubicBezTo>
                  <a:cubicBezTo>
                    <a:pt x="89" y="1061"/>
                    <a:pt x="1" y="1325"/>
                    <a:pt x="1" y="1635"/>
                  </a:cubicBezTo>
                  <a:cubicBezTo>
                    <a:pt x="1" y="1944"/>
                    <a:pt x="89" y="2231"/>
                    <a:pt x="222" y="2473"/>
                  </a:cubicBezTo>
                  <a:cubicBezTo>
                    <a:pt x="376" y="2738"/>
                    <a:pt x="575" y="2915"/>
                    <a:pt x="818" y="3069"/>
                  </a:cubicBezTo>
                  <a:cubicBezTo>
                    <a:pt x="1083" y="3202"/>
                    <a:pt x="1347" y="3290"/>
                    <a:pt x="1679" y="3290"/>
                  </a:cubicBezTo>
                  <a:cubicBezTo>
                    <a:pt x="1921" y="3290"/>
                    <a:pt x="2142" y="3246"/>
                    <a:pt x="2363" y="3136"/>
                  </a:cubicBezTo>
                  <a:cubicBezTo>
                    <a:pt x="2584" y="3047"/>
                    <a:pt x="2782" y="2915"/>
                    <a:pt x="2915" y="2738"/>
                  </a:cubicBezTo>
                  <a:lnTo>
                    <a:pt x="2540" y="2341"/>
                  </a:lnTo>
                  <a:cubicBezTo>
                    <a:pt x="2429" y="2473"/>
                    <a:pt x="2297" y="2562"/>
                    <a:pt x="2164" y="2628"/>
                  </a:cubicBezTo>
                  <a:cubicBezTo>
                    <a:pt x="2010" y="2694"/>
                    <a:pt x="1855" y="2716"/>
                    <a:pt x="1679" y="2716"/>
                  </a:cubicBezTo>
                  <a:cubicBezTo>
                    <a:pt x="1458" y="2716"/>
                    <a:pt x="1281" y="2672"/>
                    <a:pt x="1105" y="2584"/>
                  </a:cubicBezTo>
                  <a:cubicBezTo>
                    <a:pt x="950" y="2495"/>
                    <a:pt x="818" y="2363"/>
                    <a:pt x="729" y="2208"/>
                  </a:cubicBezTo>
                  <a:cubicBezTo>
                    <a:pt x="675" y="2099"/>
                    <a:pt x="637" y="1981"/>
                    <a:pt x="616" y="1855"/>
                  </a:cubicBezTo>
                  <a:lnTo>
                    <a:pt x="3091" y="1855"/>
                  </a:lnTo>
                  <a:cubicBezTo>
                    <a:pt x="3091" y="1789"/>
                    <a:pt x="3114" y="1745"/>
                    <a:pt x="3114" y="1701"/>
                  </a:cubicBezTo>
                  <a:cubicBezTo>
                    <a:pt x="3114" y="1635"/>
                    <a:pt x="3114" y="1590"/>
                    <a:pt x="3114" y="1546"/>
                  </a:cubicBezTo>
                  <a:cubicBezTo>
                    <a:pt x="3114" y="1259"/>
                    <a:pt x="3047" y="994"/>
                    <a:pt x="2915" y="751"/>
                  </a:cubicBezTo>
                  <a:cubicBezTo>
                    <a:pt x="2804" y="509"/>
                    <a:pt x="2628" y="332"/>
                    <a:pt x="2407" y="200"/>
                  </a:cubicBezTo>
                  <a:cubicBezTo>
                    <a:pt x="2186" y="67"/>
                    <a:pt x="1921" y="1"/>
                    <a:pt x="16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" name="Google Shape;587;p31"/>
            <p:cNvSpPr/>
            <p:nvPr/>
          </p:nvSpPr>
          <p:spPr>
            <a:xfrm>
              <a:off x="5051750" y="2560275"/>
              <a:ext cx="79500" cy="120350"/>
            </a:xfrm>
            <a:custGeom>
              <a:rect b="b" l="l" r="r" t="t"/>
              <a:pathLst>
                <a:path extrusionOk="0" h="4814" w="3180">
                  <a:moveTo>
                    <a:pt x="1568" y="2098"/>
                  </a:moveTo>
                  <a:cubicBezTo>
                    <a:pt x="1767" y="2098"/>
                    <a:pt x="1943" y="2142"/>
                    <a:pt x="2098" y="2230"/>
                  </a:cubicBezTo>
                  <a:cubicBezTo>
                    <a:pt x="2230" y="2319"/>
                    <a:pt x="2363" y="2451"/>
                    <a:pt x="2451" y="2606"/>
                  </a:cubicBezTo>
                  <a:cubicBezTo>
                    <a:pt x="2539" y="2760"/>
                    <a:pt x="2584" y="2959"/>
                    <a:pt x="2584" y="3158"/>
                  </a:cubicBezTo>
                  <a:cubicBezTo>
                    <a:pt x="2584" y="3378"/>
                    <a:pt x="2539" y="3555"/>
                    <a:pt x="2451" y="3731"/>
                  </a:cubicBezTo>
                  <a:cubicBezTo>
                    <a:pt x="2363" y="3886"/>
                    <a:pt x="2230" y="4018"/>
                    <a:pt x="2098" y="4107"/>
                  </a:cubicBezTo>
                  <a:cubicBezTo>
                    <a:pt x="1943" y="4195"/>
                    <a:pt x="1767" y="4239"/>
                    <a:pt x="1568" y="4239"/>
                  </a:cubicBezTo>
                  <a:cubicBezTo>
                    <a:pt x="1369" y="4239"/>
                    <a:pt x="1193" y="4195"/>
                    <a:pt x="1038" y="4107"/>
                  </a:cubicBezTo>
                  <a:cubicBezTo>
                    <a:pt x="884" y="4018"/>
                    <a:pt x="773" y="3886"/>
                    <a:pt x="685" y="3731"/>
                  </a:cubicBezTo>
                  <a:cubicBezTo>
                    <a:pt x="619" y="3555"/>
                    <a:pt x="575" y="3378"/>
                    <a:pt x="575" y="3180"/>
                  </a:cubicBezTo>
                  <a:cubicBezTo>
                    <a:pt x="575" y="2959"/>
                    <a:pt x="619" y="2760"/>
                    <a:pt x="707" y="2606"/>
                  </a:cubicBezTo>
                  <a:cubicBezTo>
                    <a:pt x="773" y="2451"/>
                    <a:pt x="906" y="2319"/>
                    <a:pt x="1060" y="2230"/>
                  </a:cubicBezTo>
                  <a:cubicBezTo>
                    <a:pt x="1193" y="2142"/>
                    <a:pt x="1369" y="2098"/>
                    <a:pt x="1568" y="2098"/>
                  </a:cubicBezTo>
                  <a:close/>
                  <a:moveTo>
                    <a:pt x="1" y="1"/>
                  </a:moveTo>
                  <a:lnTo>
                    <a:pt x="1" y="4747"/>
                  </a:lnTo>
                  <a:lnTo>
                    <a:pt x="597" y="4747"/>
                  </a:lnTo>
                  <a:lnTo>
                    <a:pt x="597" y="4296"/>
                  </a:lnTo>
                  <a:lnTo>
                    <a:pt x="597" y="4296"/>
                  </a:lnTo>
                  <a:cubicBezTo>
                    <a:pt x="715" y="4445"/>
                    <a:pt x="840" y="4561"/>
                    <a:pt x="1016" y="4659"/>
                  </a:cubicBezTo>
                  <a:cubicBezTo>
                    <a:pt x="1215" y="4747"/>
                    <a:pt x="1436" y="4813"/>
                    <a:pt x="1656" y="4813"/>
                  </a:cubicBezTo>
                  <a:cubicBezTo>
                    <a:pt x="1943" y="4813"/>
                    <a:pt x="2208" y="4725"/>
                    <a:pt x="2451" y="4592"/>
                  </a:cubicBezTo>
                  <a:cubicBezTo>
                    <a:pt x="2672" y="4438"/>
                    <a:pt x="2848" y="4261"/>
                    <a:pt x="2981" y="3996"/>
                  </a:cubicBezTo>
                  <a:cubicBezTo>
                    <a:pt x="3113" y="3754"/>
                    <a:pt x="3180" y="3489"/>
                    <a:pt x="3180" y="3180"/>
                  </a:cubicBezTo>
                  <a:cubicBezTo>
                    <a:pt x="3180" y="2871"/>
                    <a:pt x="3113" y="2584"/>
                    <a:pt x="2981" y="2341"/>
                  </a:cubicBezTo>
                  <a:cubicBezTo>
                    <a:pt x="2848" y="2098"/>
                    <a:pt x="2672" y="1899"/>
                    <a:pt x="2451" y="1745"/>
                  </a:cubicBezTo>
                  <a:cubicBezTo>
                    <a:pt x="2208" y="1590"/>
                    <a:pt x="1943" y="1524"/>
                    <a:pt x="1656" y="1524"/>
                  </a:cubicBezTo>
                  <a:cubicBezTo>
                    <a:pt x="1436" y="1524"/>
                    <a:pt x="1215" y="1568"/>
                    <a:pt x="1016" y="1678"/>
                  </a:cubicBezTo>
                  <a:cubicBezTo>
                    <a:pt x="859" y="1757"/>
                    <a:pt x="719" y="1888"/>
                    <a:pt x="597" y="2041"/>
                  </a:cubicBezTo>
                  <a:lnTo>
                    <a:pt x="597" y="2041"/>
                  </a:lnTo>
                  <a:lnTo>
                    <a:pt x="59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" name="Google Shape;588;p31"/>
            <p:cNvSpPr/>
            <p:nvPr/>
          </p:nvSpPr>
          <p:spPr>
            <a:xfrm>
              <a:off x="5143375" y="2598350"/>
              <a:ext cx="82250" cy="82275"/>
            </a:xfrm>
            <a:custGeom>
              <a:rect b="b" l="l" r="r" t="t"/>
              <a:pathLst>
                <a:path extrusionOk="0" h="3291" w="3290">
                  <a:moveTo>
                    <a:pt x="1634" y="575"/>
                  </a:moveTo>
                  <a:cubicBezTo>
                    <a:pt x="1833" y="575"/>
                    <a:pt x="2009" y="619"/>
                    <a:pt x="2164" y="729"/>
                  </a:cubicBezTo>
                  <a:cubicBezTo>
                    <a:pt x="2318" y="818"/>
                    <a:pt x="2429" y="928"/>
                    <a:pt x="2517" y="1083"/>
                  </a:cubicBezTo>
                  <a:cubicBezTo>
                    <a:pt x="2627" y="1259"/>
                    <a:pt x="2671" y="1436"/>
                    <a:pt x="2671" y="1635"/>
                  </a:cubicBezTo>
                  <a:cubicBezTo>
                    <a:pt x="2671" y="1833"/>
                    <a:pt x="2627" y="2032"/>
                    <a:pt x="2539" y="2186"/>
                  </a:cubicBezTo>
                  <a:cubicBezTo>
                    <a:pt x="2451" y="2341"/>
                    <a:pt x="2318" y="2473"/>
                    <a:pt x="2164" y="2562"/>
                  </a:cubicBezTo>
                  <a:cubicBezTo>
                    <a:pt x="2009" y="2650"/>
                    <a:pt x="1833" y="2716"/>
                    <a:pt x="1634" y="2716"/>
                  </a:cubicBezTo>
                  <a:cubicBezTo>
                    <a:pt x="1435" y="2716"/>
                    <a:pt x="1259" y="2650"/>
                    <a:pt x="1104" y="2562"/>
                  </a:cubicBezTo>
                  <a:cubicBezTo>
                    <a:pt x="950" y="2473"/>
                    <a:pt x="839" y="2341"/>
                    <a:pt x="751" y="2186"/>
                  </a:cubicBezTo>
                  <a:cubicBezTo>
                    <a:pt x="663" y="2032"/>
                    <a:pt x="618" y="1833"/>
                    <a:pt x="618" y="1635"/>
                  </a:cubicBezTo>
                  <a:cubicBezTo>
                    <a:pt x="618" y="1436"/>
                    <a:pt x="663" y="1259"/>
                    <a:pt x="751" y="1083"/>
                  </a:cubicBezTo>
                  <a:cubicBezTo>
                    <a:pt x="839" y="928"/>
                    <a:pt x="950" y="818"/>
                    <a:pt x="1104" y="729"/>
                  </a:cubicBezTo>
                  <a:cubicBezTo>
                    <a:pt x="1259" y="619"/>
                    <a:pt x="1435" y="575"/>
                    <a:pt x="1634" y="575"/>
                  </a:cubicBezTo>
                  <a:close/>
                  <a:moveTo>
                    <a:pt x="1634" y="1"/>
                  </a:moveTo>
                  <a:cubicBezTo>
                    <a:pt x="1325" y="1"/>
                    <a:pt x="1060" y="67"/>
                    <a:pt x="795" y="222"/>
                  </a:cubicBezTo>
                  <a:cubicBezTo>
                    <a:pt x="552" y="376"/>
                    <a:pt x="354" y="575"/>
                    <a:pt x="221" y="818"/>
                  </a:cubicBezTo>
                  <a:cubicBezTo>
                    <a:pt x="67" y="1061"/>
                    <a:pt x="0" y="1325"/>
                    <a:pt x="0" y="1635"/>
                  </a:cubicBezTo>
                  <a:cubicBezTo>
                    <a:pt x="0" y="1944"/>
                    <a:pt x="67" y="2231"/>
                    <a:pt x="221" y="2473"/>
                  </a:cubicBezTo>
                  <a:cubicBezTo>
                    <a:pt x="354" y="2716"/>
                    <a:pt x="552" y="2915"/>
                    <a:pt x="795" y="3069"/>
                  </a:cubicBezTo>
                  <a:cubicBezTo>
                    <a:pt x="1060" y="3202"/>
                    <a:pt x="1325" y="3290"/>
                    <a:pt x="1634" y="3290"/>
                  </a:cubicBezTo>
                  <a:cubicBezTo>
                    <a:pt x="1943" y="3290"/>
                    <a:pt x="2208" y="3202"/>
                    <a:pt x="2473" y="3069"/>
                  </a:cubicBezTo>
                  <a:cubicBezTo>
                    <a:pt x="2716" y="2915"/>
                    <a:pt x="2914" y="2716"/>
                    <a:pt x="3069" y="2473"/>
                  </a:cubicBezTo>
                  <a:cubicBezTo>
                    <a:pt x="3201" y="2231"/>
                    <a:pt x="3290" y="1944"/>
                    <a:pt x="3290" y="1635"/>
                  </a:cubicBezTo>
                  <a:cubicBezTo>
                    <a:pt x="3290" y="1325"/>
                    <a:pt x="3201" y="1061"/>
                    <a:pt x="3069" y="796"/>
                  </a:cubicBezTo>
                  <a:cubicBezTo>
                    <a:pt x="2914" y="553"/>
                    <a:pt x="2716" y="354"/>
                    <a:pt x="2473" y="222"/>
                  </a:cubicBezTo>
                  <a:cubicBezTo>
                    <a:pt x="2208" y="67"/>
                    <a:pt x="1943" y="1"/>
                    <a:pt x="16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" name="Google Shape;589;p31"/>
            <p:cNvSpPr/>
            <p:nvPr/>
          </p:nvSpPr>
          <p:spPr>
            <a:xfrm>
              <a:off x="5237200" y="2598350"/>
              <a:ext cx="81700" cy="82275"/>
            </a:xfrm>
            <a:custGeom>
              <a:rect b="b" l="l" r="r" t="t"/>
              <a:pathLst>
                <a:path extrusionOk="0" h="3291" w="3268">
                  <a:moveTo>
                    <a:pt x="1634" y="575"/>
                  </a:moveTo>
                  <a:cubicBezTo>
                    <a:pt x="1832" y="575"/>
                    <a:pt x="2009" y="619"/>
                    <a:pt x="2164" y="729"/>
                  </a:cubicBezTo>
                  <a:cubicBezTo>
                    <a:pt x="2318" y="818"/>
                    <a:pt x="2429" y="928"/>
                    <a:pt x="2517" y="1083"/>
                  </a:cubicBezTo>
                  <a:cubicBezTo>
                    <a:pt x="2605" y="1259"/>
                    <a:pt x="2649" y="1436"/>
                    <a:pt x="2649" y="1635"/>
                  </a:cubicBezTo>
                  <a:cubicBezTo>
                    <a:pt x="2649" y="1833"/>
                    <a:pt x="2605" y="2032"/>
                    <a:pt x="2517" y="2186"/>
                  </a:cubicBezTo>
                  <a:cubicBezTo>
                    <a:pt x="2429" y="2341"/>
                    <a:pt x="2318" y="2473"/>
                    <a:pt x="2164" y="2562"/>
                  </a:cubicBezTo>
                  <a:cubicBezTo>
                    <a:pt x="2009" y="2650"/>
                    <a:pt x="1832" y="2716"/>
                    <a:pt x="1634" y="2716"/>
                  </a:cubicBezTo>
                  <a:cubicBezTo>
                    <a:pt x="1435" y="2716"/>
                    <a:pt x="1259" y="2650"/>
                    <a:pt x="1104" y="2562"/>
                  </a:cubicBezTo>
                  <a:cubicBezTo>
                    <a:pt x="949" y="2473"/>
                    <a:pt x="817" y="2341"/>
                    <a:pt x="729" y="2186"/>
                  </a:cubicBezTo>
                  <a:cubicBezTo>
                    <a:pt x="640" y="2032"/>
                    <a:pt x="596" y="1833"/>
                    <a:pt x="596" y="1635"/>
                  </a:cubicBezTo>
                  <a:cubicBezTo>
                    <a:pt x="596" y="1436"/>
                    <a:pt x="640" y="1259"/>
                    <a:pt x="729" y="1083"/>
                  </a:cubicBezTo>
                  <a:cubicBezTo>
                    <a:pt x="817" y="928"/>
                    <a:pt x="949" y="818"/>
                    <a:pt x="1104" y="729"/>
                  </a:cubicBezTo>
                  <a:cubicBezTo>
                    <a:pt x="1259" y="619"/>
                    <a:pt x="1435" y="575"/>
                    <a:pt x="1634" y="575"/>
                  </a:cubicBezTo>
                  <a:close/>
                  <a:moveTo>
                    <a:pt x="1634" y="1"/>
                  </a:moveTo>
                  <a:cubicBezTo>
                    <a:pt x="1325" y="1"/>
                    <a:pt x="1038" y="67"/>
                    <a:pt x="795" y="222"/>
                  </a:cubicBezTo>
                  <a:cubicBezTo>
                    <a:pt x="552" y="376"/>
                    <a:pt x="353" y="575"/>
                    <a:pt x="199" y="818"/>
                  </a:cubicBezTo>
                  <a:cubicBezTo>
                    <a:pt x="66" y="1061"/>
                    <a:pt x="0" y="1325"/>
                    <a:pt x="0" y="1635"/>
                  </a:cubicBezTo>
                  <a:cubicBezTo>
                    <a:pt x="0" y="1944"/>
                    <a:pt x="66" y="2231"/>
                    <a:pt x="199" y="2473"/>
                  </a:cubicBezTo>
                  <a:cubicBezTo>
                    <a:pt x="353" y="2716"/>
                    <a:pt x="552" y="2915"/>
                    <a:pt x="795" y="3069"/>
                  </a:cubicBezTo>
                  <a:cubicBezTo>
                    <a:pt x="1038" y="3202"/>
                    <a:pt x="1325" y="3290"/>
                    <a:pt x="1634" y="3290"/>
                  </a:cubicBezTo>
                  <a:cubicBezTo>
                    <a:pt x="1943" y="3290"/>
                    <a:pt x="2208" y="3202"/>
                    <a:pt x="2451" y="3069"/>
                  </a:cubicBezTo>
                  <a:cubicBezTo>
                    <a:pt x="2716" y="2915"/>
                    <a:pt x="2914" y="2716"/>
                    <a:pt x="3047" y="2473"/>
                  </a:cubicBezTo>
                  <a:cubicBezTo>
                    <a:pt x="3201" y="2231"/>
                    <a:pt x="3267" y="1944"/>
                    <a:pt x="3267" y="1635"/>
                  </a:cubicBezTo>
                  <a:cubicBezTo>
                    <a:pt x="3267" y="1325"/>
                    <a:pt x="3201" y="1061"/>
                    <a:pt x="3047" y="796"/>
                  </a:cubicBezTo>
                  <a:cubicBezTo>
                    <a:pt x="2914" y="553"/>
                    <a:pt x="2716" y="354"/>
                    <a:pt x="2451" y="222"/>
                  </a:cubicBezTo>
                  <a:cubicBezTo>
                    <a:pt x="2208" y="67"/>
                    <a:pt x="1943" y="1"/>
                    <a:pt x="16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" name="Google Shape;590;p31"/>
            <p:cNvSpPr/>
            <p:nvPr/>
          </p:nvSpPr>
          <p:spPr>
            <a:xfrm>
              <a:off x="5335975" y="2560275"/>
              <a:ext cx="69575" cy="118675"/>
            </a:xfrm>
            <a:custGeom>
              <a:rect b="b" l="l" r="r" t="t"/>
              <a:pathLst>
                <a:path extrusionOk="0" h="4747" w="2783">
                  <a:moveTo>
                    <a:pt x="1" y="1"/>
                  </a:moveTo>
                  <a:lnTo>
                    <a:pt x="1" y="4747"/>
                  </a:lnTo>
                  <a:lnTo>
                    <a:pt x="597" y="4747"/>
                  </a:lnTo>
                  <a:lnTo>
                    <a:pt x="597" y="3208"/>
                  </a:lnTo>
                  <a:lnTo>
                    <a:pt x="597" y="3208"/>
                  </a:lnTo>
                  <a:lnTo>
                    <a:pt x="2010" y="4747"/>
                  </a:lnTo>
                  <a:lnTo>
                    <a:pt x="2782" y="4747"/>
                  </a:lnTo>
                  <a:lnTo>
                    <a:pt x="1271" y="3094"/>
                  </a:lnTo>
                  <a:lnTo>
                    <a:pt x="2716" y="1590"/>
                  </a:lnTo>
                  <a:lnTo>
                    <a:pt x="1988" y="1590"/>
                  </a:lnTo>
                  <a:lnTo>
                    <a:pt x="597" y="3065"/>
                  </a:lnTo>
                  <a:lnTo>
                    <a:pt x="59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" name="Google Shape;591;p31"/>
            <p:cNvSpPr/>
            <p:nvPr/>
          </p:nvSpPr>
          <p:spPr>
            <a:xfrm>
              <a:off x="5408825" y="2629825"/>
              <a:ext cx="54125" cy="13825"/>
            </a:xfrm>
            <a:custGeom>
              <a:rect b="b" l="l" r="r" t="t"/>
              <a:pathLst>
                <a:path extrusionOk="0" h="553" w="2165">
                  <a:moveTo>
                    <a:pt x="1" y="0"/>
                  </a:moveTo>
                  <a:lnTo>
                    <a:pt x="1" y="552"/>
                  </a:lnTo>
                  <a:lnTo>
                    <a:pt x="2164" y="552"/>
                  </a:lnTo>
                  <a:lnTo>
                    <a:pt x="216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" name="Google Shape;592;p31"/>
            <p:cNvSpPr/>
            <p:nvPr/>
          </p:nvSpPr>
          <p:spPr>
            <a:xfrm>
              <a:off x="5482775" y="2598350"/>
              <a:ext cx="79500" cy="82275"/>
            </a:xfrm>
            <a:custGeom>
              <a:rect b="b" l="l" r="r" t="t"/>
              <a:pathLst>
                <a:path extrusionOk="0" h="3291" w="3180">
                  <a:moveTo>
                    <a:pt x="1635" y="575"/>
                  </a:moveTo>
                  <a:cubicBezTo>
                    <a:pt x="1833" y="575"/>
                    <a:pt x="1988" y="619"/>
                    <a:pt x="2142" y="707"/>
                  </a:cubicBezTo>
                  <a:cubicBezTo>
                    <a:pt x="2297" y="796"/>
                    <a:pt x="2407" y="928"/>
                    <a:pt x="2496" y="1083"/>
                  </a:cubicBezTo>
                  <a:cubicBezTo>
                    <a:pt x="2584" y="1237"/>
                    <a:pt x="2628" y="1436"/>
                    <a:pt x="2628" y="1657"/>
                  </a:cubicBezTo>
                  <a:cubicBezTo>
                    <a:pt x="2628" y="1966"/>
                    <a:pt x="2518" y="2208"/>
                    <a:pt x="2341" y="2429"/>
                  </a:cubicBezTo>
                  <a:cubicBezTo>
                    <a:pt x="2164" y="2628"/>
                    <a:pt x="1922" y="2716"/>
                    <a:pt x="1635" y="2716"/>
                  </a:cubicBezTo>
                  <a:cubicBezTo>
                    <a:pt x="1436" y="2716"/>
                    <a:pt x="1259" y="2672"/>
                    <a:pt x="1105" y="2584"/>
                  </a:cubicBezTo>
                  <a:cubicBezTo>
                    <a:pt x="950" y="2495"/>
                    <a:pt x="818" y="2363"/>
                    <a:pt x="729" y="2208"/>
                  </a:cubicBezTo>
                  <a:cubicBezTo>
                    <a:pt x="663" y="2032"/>
                    <a:pt x="619" y="1855"/>
                    <a:pt x="619" y="1635"/>
                  </a:cubicBezTo>
                  <a:cubicBezTo>
                    <a:pt x="619" y="1436"/>
                    <a:pt x="663" y="1259"/>
                    <a:pt x="729" y="1083"/>
                  </a:cubicBezTo>
                  <a:cubicBezTo>
                    <a:pt x="818" y="928"/>
                    <a:pt x="950" y="796"/>
                    <a:pt x="1105" y="707"/>
                  </a:cubicBezTo>
                  <a:cubicBezTo>
                    <a:pt x="1259" y="619"/>
                    <a:pt x="1436" y="575"/>
                    <a:pt x="1635" y="575"/>
                  </a:cubicBezTo>
                  <a:close/>
                  <a:moveTo>
                    <a:pt x="1524" y="1"/>
                  </a:moveTo>
                  <a:cubicBezTo>
                    <a:pt x="1237" y="1"/>
                    <a:pt x="972" y="67"/>
                    <a:pt x="752" y="222"/>
                  </a:cubicBezTo>
                  <a:cubicBezTo>
                    <a:pt x="509" y="376"/>
                    <a:pt x="332" y="575"/>
                    <a:pt x="200" y="818"/>
                  </a:cubicBezTo>
                  <a:cubicBezTo>
                    <a:pt x="67" y="1061"/>
                    <a:pt x="1" y="1348"/>
                    <a:pt x="1" y="1657"/>
                  </a:cubicBezTo>
                  <a:cubicBezTo>
                    <a:pt x="1" y="1966"/>
                    <a:pt x="67" y="2231"/>
                    <a:pt x="200" y="2473"/>
                  </a:cubicBezTo>
                  <a:cubicBezTo>
                    <a:pt x="332" y="2738"/>
                    <a:pt x="509" y="2915"/>
                    <a:pt x="752" y="3069"/>
                  </a:cubicBezTo>
                  <a:cubicBezTo>
                    <a:pt x="994" y="3202"/>
                    <a:pt x="1237" y="3290"/>
                    <a:pt x="1524" y="3290"/>
                  </a:cubicBezTo>
                  <a:cubicBezTo>
                    <a:pt x="1767" y="3290"/>
                    <a:pt x="1988" y="3224"/>
                    <a:pt x="2164" y="3136"/>
                  </a:cubicBezTo>
                  <a:cubicBezTo>
                    <a:pt x="2338" y="3039"/>
                    <a:pt x="2478" y="2926"/>
                    <a:pt x="2584" y="2781"/>
                  </a:cubicBezTo>
                  <a:lnTo>
                    <a:pt x="2584" y="2781"/>
                  </a:lnTo>
                  <a:lnTo>
                    <a:pt x="2584" y="3224"/>
                  </a:lnTo>
                  <a:lnTo>
                    <a:pt x="3180" y="3224"/>
                  </a:lnTo>
                  <a:lnTo>
                    <a:pt x="3180" y="67"/>
                  </a:lnTo>
                  <a:lnTo>
                    <a:pt x="2584" y="67"/>
                  </a:lnTo>
                  <a:lnTo>
                    <a:pt x="2584" y="509"/>
                  </a:lnTo>
                  <a:lnTo>
                    <a:pt x="2584" y="509"/>
                  </a:lnTo>
                  <a:cubicBezTo>
                    <a:pt x="2478" y="360"/>
                    <a:pt x="2338" y="233"/>
                    <a:pt x="2164" y="155"/>
                  </a:cubicBezTo>
                  <a:cubicBezTo>
                    <a:pt x="1988" y="45"/>
                    <a:pt x="1767" y="1"/>
                    <a:pt x="15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" name="Google Shape;593;p31"/>
            <p:cNvSpPr/>
            <p:nvPr/>
          </p:nvSpPr>
          <p:spPr>
            <a:xfrm>
              <a:off x="5577150" y="2598350"/>
              <a:ext cx="60750" cy="82275"/>
            </a:xfrm>
            <a:custGeom>
              <a:rect b="b" l="l" r="r" t="t"/>
              <a:pathLst>
                <a:path extrusionOk="0" h="3291" w="2430">
                  <a:moveTo>
                    <a:pt x="1303" y="1"/>
                  </a:moveTo>
                  <a:cubicBezTo>
                    <a:pt x="1061" y="1"/>
                    <a:pt x="862" y="45"/>
                    <a:pt x="707" y="111"/>
                  </a:cubicBezTo>
                  <a:cubicBezTo>
                    <a:pt x="531" y="200"/>
                    <a:pt x="398" y="310"/>
                    <a:pt x="310" y="442"/>
                  </a:cubicBezTo>
                  <a:cubicBezTo>
                    <a:pt x="222" y="575"/>
                    <a:pt x="178" y="751"/>
                    <a:pt x="178" y="928"/>
                  </a:cubicBezTo>
                  <a:cubicBezTo>
                    <a:pt x="178" y="1127"/>
                    <a:pt x="222" y="1281"/>
                    <a:pt x="288" y="1392"/>
                  </a:cubicBezTo>
                  <a:cubicBezTo>
                    <a:pt x="376" y="1502"/>
                    <a:pt x="487" y="1590"/>
                    <a:pt x="619" y="1657"/>
                  </a:cubicBezTo>
                  <a:cubicBezTo>
                    <a:pt x="729" y="1723"/>
                    <a:pt x="884" y="1789"/>
                    <a:pt x="1016" y="1833"/>
                  </a:cubicBezTo>
                  <a:cubicBezTo>
                    <a:pt x="1171" y="1855"/>
                    <a:pt x="1303" y="1899"/>
                    <a:pt x="1436" y="1944"/>
                  </a:cubicBezTo>
                  <a:cubicBezTo>
                    <a:pt x="1546" y="1988"/>
                    <a:pt x="1657" y="2054"/>
                    <a:pt x="1745" y="2120"/>
                  </a:cubicBezTo>
                  <a:cubicBezTo>
                    <a:pt x="1811" y="2164"/>
                    <a:pt x="1855" y="2253"/>
                    <a:pt x="1855" y="2385"/>
                  </a:cubicBezTo>
                  <a:cubicBezTo>
                    <a:pt x="1855" y="2495"/>
                    <a:pt x="1811" y="2584"/>
                    <a:pt x="1701" y="2650"/>
                  </a:cubicBezTo>
                  <a:cubicBezTo>
                    <a:pt x="1612" y="2716"/>
                    <a:pt x="1458" y="2738"/>
                    <a:pt x="1281" y="2738"/>
                  </a:cubicBezTo>
                  <a:cubicBezTo>
                    <a:pt x="1105" y="2738"/>
                    <a:pt x="928" y="2716"/>
                    <a:pt x="774" y="2650"/>
                  </a:cubicBezTo>
                  <a:cubicBezTo>
                    <a:pt x="619" y="2562"/>
                    <a:pt x="487" y="2473"/>
                    <a:pt x="376" y="2319"/>
                  </a:cubicBezTo>
                  <a:lnTo>
                    <a:pt x="1" y="2716"/>
                  </a:lnTo>
                  <a:cubicBezTo>
                    <a:pt x="89" y="2827"/>
                    <a:pt x="200" y="2937"/>
                    <a:pt x="332" y="3025"/>
                  </a:cubicBezTo>
                  <a:cubicBezTo>
                    <a:pt x="465" y="3092"/>
                    <a:pt x="619" y="3158"/>
                    <a:pt x="774" y="3224"/>
                  </a:cubicBezTo>
                  <a:cubicBezTo>
                    <a:pt x="928" y="3268"/>
                    <a:pt x="1105" y="3290"/>
                    <a:pt x="1281" y="3290"/>
                  </a:cubicBezTo>
                  <a:cubicBezTo>
                    <a:pt x="1635" y="3290"/>
                    <a:pt x="1899" y="3202"/>
                    <a:pt x="2120" y="3025"/>
                  </a:cubicBezTo>
                  <a:cubicBezTo>
                    <a:pt x="2319" y="2849"/>
                    <a:pt x="2429" y="2628"/>
                    <a:pt x="2429" y="2319"/>
                  </a:cubicBezTo>
                  <a:cubicBezTo>
                    <a:pt x="2429" y="2120"/>
                    <a:pt x="2385" y="1966"/>
                    <a:pt x="2297" y="1855"/>
                  </a:cubicBezTo>
                  <a:cubicBezTo>
                    <a:pt x="2231" y="1723"/>
                    <a:pt x="2120" y="1635"/>
                    <a:pt x="1988" y="1568"/>
                  </a:cubicBezTo>
                  <a:cubicBezTo>
                    <a:pt x="1877" y="1502"/>
                    <a:pt x="1723" y="1436"/>
                    <a:pt x="1590" y="1392"/>
                  </a:cubicBezTo>
                  <a:cubicBezTo>
                    <a:pt x="1458" y="1348"/>
                    <a:pt x="1303" y="1325"/>
                    <a:pt x="1171" y="1281"/>
                  </a:cubicBezTo>
                  <a:cubicBezTo>
                    <a:pt x="1061" y="1237"/>
                    <a:pt x="950" y="1193"/>
                    <a:pt x="862" y="1127"/>
                  </a:cubicBezTo>
                  <a:cubicBezTo>
                    <a:pt x="796" y="1083"/>
                    <a:pt x="752" y="994"/>
                    <a:pt x="752" y="884"/>
                  </a:cubicBezTo>
                  <a:cubicBezTo>
                    <a:pt x="752" y="774"/>
                    <a:pt x="796" y="707"/>
                    <a:pt x="884" y="641"/>
                  </a:cubicBezTo>
                  <a:cubicBezTo>
                    <a:pt x="972" y="575"/>
                    <a:pt x="1105" y="553"/>
                    <a:pt x="1281" y="553"/>
                  </a:cubicBezTo>
                  <a:cubicBezTo>
                    <a:pt x="1436" y="553"/>
                    <a:pt x="1590" y="575"/>
                    <a:pt x="1723" y="641"/>
                  </a:cubicBezTo>
                  <a:cubicBezTo>
                    <a:pt x="1855" y="707"/>
                    <a:pt x="1966" y="796"/>
                    <a:pt x="2054" y="906"/>
                  </a:cubicBezTo>
                  <a:lnTo>
                    <a:pt x="2429" y="531"/>
                  </a:lnTo>
                  <a:cubicBezTo>
                    <a:pt x="2319" y="354"/>
                    <a:pt x="2142" y="222"/>
                    <a:pt x="1966" y="133"/>
                  </a:cubicBezTo>
                  <a:cubicBezTo>
                    <a:pt x="1767" y="45"/>
                    <a:pt x="1546" y="1"/>
                    <a:pt x="13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" name="Google Shape;594;p31"/>
            <p:cNvSpPr/>
            <p:nvPr/>
          </p:nvSpPr>
          <p:spPr>
            <a:xfrm>
              <a:off x="5654425" y="2629825"/>
              <a:ext cx="54675" cy="13825"/>
            </a:xfrm>
            <a:custGeom>
              <a:rect b="b" l="l" r="r" t="t"/>
              <a:pathLst>
                <a:path extrusionOk="0" h="553" w="2187">
                  <a:moveTo>
                    <a:pt x="1" y="0"/>
                  </a:moveTo>
                  <a:lnTo>
                    <a:pt x="1" y="552"/>
                  </a:lnTo>
                  <a:lnTo>
                    <a:pt x="2186" y="552"/>
                  </a:lnTo>
                  <a:lnTo>
                    <a:pt x="218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" name="Google Shape;595;p31"/>
            <p:cNvSpPr/>
            <p:nvPr/>
          </p:nvSpPr>
          <p:spPr>
            <a:xfrm>
              <a:off x="4971175" y="2747375"/>
              <a:ext cx="79500" cy="82250"/>
            </a:xfrm>
            <a:custGeom>
              <a:rect b="b" l="l" r="r" t="t"/>
              <a:pathLst>
                <a:path extrusionOk="0" h="3290" w="3180">
                  <a:moveTo>
                    <a:pt x="1634" y="574"/>
                  </a:moveTo>
                  <a:cubicBezTo>
                    <a:pt x="1833" y="574"/>
                    <a:pt x="1987" y="618"/>
                    <a:pt x="2142" y="707"/>
                  </a:cubicBezTo>
                  <a:cubicBezTo>
                    <a:pt x="2297" y="795"/>
                    <a:pt x="2407" y="928"/>
                    <a:pt x="2495" y="1082"/>
                  </a:cubicBezTo>
                  <a:cubicBezTo>
                    <a:pt x="2584" y="1237"/>
                    <a:pt x="2628" y="1435"/>
                    <a:pt x="2628" y="1656"/>
                  </a:cubicBezTo>
                  <a:cubicBezTo>
                    <a:pt x="2628" y="1965"/>
                    <a:pt x="2517" y="2208"/>
                    <a:pt x="2341" y="2429"/>
                  </a:cubicBezTo>
                  <a:cubicBezTo>
                    <a:pt x="2164" y="2627"/>
                    <a:pt x="1921" y="2716"/>
                    <a:pt x="1634" y="2716"/>
                  </a:cubicBezTo>
                  <a:cubicBezTo>
                    <a:pt x="1436" y="2716"/>
                    <a:pt x="1259" y="2672"/>
                    <a:pt x="1104" y="2583"/>
                  </a:cubicBezTo>
                  <a:cubicBezTo>
                    <a:pt x="950" y="2495"/>
                    <a:pt x="817" y="2362"/>
                    <a:pt x="729" y="2208"/>
                  </a:cubicBezTo>
                  <a:cubicBezTo>
                    <a:pt x="663" y="2031"/>
                    <a:pt x="619" y="1855"/>
                    <a:pt x="619" y="1634"/>
                  </a:cubicBezTo>
                  <a:cubicBezTo>
                    <a:pt x="619" y="1435"/>
                    <a:pt x="663" y="1259"/>
                    <a:pt x="729" y="1082"/>
                  </a:cubicBezTo>
                  <a:cubicBezTo>
                    <a:pt x="817" y="928"/>
                    <a:pt x="950" y="795"/>
                    <a:pt x="1104" y="707"/>
                  </a:cubicBezTo>
                  <a:cubicBezTo>
                    <a:pt x="1259" y="618"/>
                    <a:pt x="1436" y="574"/>
                    <a:pt x="1634" y="574"/>
                  </a:cubicBezTo>
                  <a:close/>
                  <a:moveTo>
                    <a:pt x="1524" y="0"/>
                  </a:moveTo>
                  <a:cubicBezTo>
                    <a:pt x="1237" y="0"/>
                    <a:pt x="972" y="67"/>
                    <a:pt x="751" y="221"/>
                  </a:cubicBezTo>
                  <a:cubicBezTo>
                    <a:pt x="508" y="376"/>
                    <a:pt x="332" y="574"/>
                    <a:pt x="199" y="817"/>
                  </a:cubicBezTo>
                  <a:cubicBezTo>
                    <a:pt x="67" y="1060"/>
                    <a:pt x="1" y="1347"/>
                    <a:pt x="1" y="1656"/>
                  </a:cubicBezTo>
                  <a:cubicBezTo>
                    <a:pt x="1" y="1965"/>
                    <a:pt x="67" y="2230"/>
                    <a:pt x="199" y="2473"/>
                  </a:cubicBezTo>
                  <a:cubicBezTo>
                    <a:pt x="332" y="2738"/>
                    <a:pt x="508" y="2914"/>
                    <a:pt x="751" y="3069"/>
                  </a:cubicBezTo>
                  <a:cubicBezTo>
                    <a:pt x="994" y="3201"/>
                    <a:pt x="1237" y="3290"/>
                    <a:pt x="1524" y="3290"/>
                  </a:cubicBezTo>
                  <a:cubicBezTo>
                    <a:pt x="1767" y="3290"/>
                    <a:pt x="1987" y="3223"/>
                    <a:pt x="2164" y="3135"/>
                  </a:cubicBezTo>
                  <a:cubicBezTo>
                    <a:pt x="2338" y="3039"/>
                    <a:pt x="2477" y="2926"/>
                    <a:pt x="2584" y="2781"/>
                  </a:cubicBezTo>
                  <a:lnTo>
                    <a:pt x="2584" y="2781"/>
                  </a:lnTo>
                  <a:lnTo>
                    <a:pt x="2584" y="3223"/>
                  </a:lnTo>
                  <a:lnTo>
                    <a:pt x="3180" y="3223"/>
                  </a:lnTo>
                  <a:lnTo>
                    <a:pt x="3180" y="67"/>
                  </a:lnTo>
                  <a:lnTo>
                    <a:pt x="2584" y="67"/>
                  </a:lnTo>
                  <a:lnTo>
                    <a:pt x="2584" y="508"/>
                  </a:lnTo>
                  <a:lnTo>
                    <a:pt x="2584" y="508"/>
                  </a:lnTo>
                  <a:cubicBezTo>
                    <a:pt x="2477" y="360"/>
                    <a:pt x="2338" y="232"/>
                    <a:pt x="2164" y="155"/>
                  </a:cubicBezTo>
                  <a:cubicBezTo>
                    <a:pt x="1987" y="45"/>
                    <a:pt x="1767" y="0"/>
                    <a:pt x="15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" name="Google Shape;596;p31"/>
            <p:cNvSpPr/>
            <p:nvPr/>
          </p:nvSpPr>
          <p:spPr>
            <a:xfrm>
              <a:off x="5072175" y="2778825"/>
              <a:ext cx="54675" cy="13825"/>
            </a:xfrm>
            <a:custGeom>
              <a:rect b="b" l="l" r="r" t="t"/>
              <a:pathLst>
                <a:path extrusionOk="0" h="553" w="2187">
                  <a:moveTo>
                    <a:pt x="1" y="1"/>
                  </a:moveTo>
                  <a:lnTo>
                    <a:pt x="1" y="553"/>
                  </a:lnTo>
                  <a:lnTo>
                    <a:pt x="2186" y="553"/>
                  </a:lnTo>
                  <a:lnTo>
                    <a:pt x="218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" name="Google Shape;597;p31"/>
            <p:cNvSpPr/>
            <p:nvPr/>
          </p:nvSpPr>
          <p:spPr>
            <a:xfrm>
              <a:off x="5131775" y="2712600"/>
              <a:ext cx="103775" cy="115375"/>
            </a:xfrm>
            <a:custGeom>
              <a:rect b="b" l="l" r="r" t="t"/>
              <a:pathLst>
                <a:path extrusionOk="0" h="4615" w="4151">
                  <a:moveTo>
                    <a:pt x="1" y="1"/>
                  </a:moveTo>
                  <a:lnTo>
                    <a:pt x="1833" y="4614"/>
                  </a:lnTo>
                  <a:lnTo>
                    <a:pt x="2297" y="4614"/>
                  </a:lnTo>
                  <a:lnTo>
                    <a:pt x="4151" y="1"/>
                  </a:lnTo>
                  <a:lnTo>
                    <a:pt x="3467" y="1"/>
                  </a:lnTo>
                  <a:lnTo>
                    <a:pt x="2065" y="3597"/>
                  </a:lnTo>
                  <a:lnTo>
                    <a:pt x="66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" name="Google Shape;598;p31"/>
            <p:cNvSpPr/>
            <p:nvPr/>
          </p:nvSpPr>
          <p:spPr>
            <a:xfrm>
              <a:off x="5253750" y="2712600"/>
              <a:ext cx="86125" cy="115375"/>
            </a:xfrm>
            <a:custGeom>
              <a:rect b="b" l="l" r="r" t="t"/>
              <a:pathLst>
                <a:path extrusionOk="0" h="4615" w="3445">
                  <a:moveTo>
                    <a:pt x="1678" y="552"/>
                  </a:moveTo>
                  <a:cubicBezTo>
                    <a:pt x="1943" y="552"/>
                    <a:pt x="2164" y="619"/>
                    <a:pt x="2296" y="773"/>
                  </a:cubicBezTo>
                  <a:cubicBezTo>
                    <a:pt x="2451" y="928"/>
                    <a:pt x="2517" y="1104"/>
                    <a:pt x="2517" y="1325"/>
                  </a:cubicBezTo>
                  <a:cubicBezTo>
                    <a:pt x="2517" y="1546"/>
                    <a:pt x="2451" y="1745"/>
                    <a:pt x="2296" y="1877"/>
                  </a:cubicBezTo>
                  <a:cubicBezTo>
                    <a:pt x="2142" y="2009"/>
                    <a:pt x="1943" y="2076"/>
                    <a:pt x="1678" y="2076"/>
                  </a:cubicBezTo>
                  <a:lnTo>
                    <a:pt x="641" y="2076"/>
                  </a:lnTo>
                  <a:lnTo>
                    <a:pt x="641" y="552"/>
                  </a:lnTo>
                  <a:close/>
                  <a:moveTo>
                    <a:pt x="0" y="1"/>
                  </a:moveTo>
                  <a:lnTo>
                    <a:pt x="0" y="4614"/>
                  </a:lnTo>
                  <a:lnTo>
                    <a:pt x="641" y="4614"/>
                  </a:lnTo>
                  <a:lnTo>
                    <a:pt x="641" y="2606"/>
                  </a:lnTo>
                  <a:lnTo>
                    <a:pt x="1047" y="2606"/>
                  </a:lnTo>
                  <a:lnTo>
                    <a:pt x="2650" y="4614"/>
                  </a:lnTo>
                  <a:lnTo>
                    <a:pt x="3444" y="4614"/>
                  </a:lnTo>
                  <a:lnTo>
                    <a:pt x="1804" y="2604"/>
                  </a:lnTo>
                  <a:lnTo>
                    <a:pt x="1804" y="2604"/>
                  </a:lnTo>
                  <a:cubicBezTo>
                    <a:pt x="2051" y="2594"/>
                    <a:pt x="2276" y="2548"/>
                    <a:pt x="2451" y="2451"/>
                  </a:cubicBezTo>
                  <a:cubicBezTo>
                    <a:pt x="2672" y="2341"/>
                    <a:pt x="2848" y="2186"/>
                    <a:pt x="2959" y="1987"/>
                  </a:cubicBezTo>
                  <a:cubicBezTo>
                    <a:pt x="3069" y="1789"/>
                    <a:pt x="3135" y="1568"/>
                    <a:pt x="3135" y="1303"/>
                  </a:cubicBezTo>
                  <a:cubicBezTo>
                    <a:pt x="3135" y="1060"/>
                    <a:pt x="3069" y="839"/>
                    <a:pt x="2959" y="641"/>
                  </a:cubicBezTo>
                  <a:cubicBezTo>
                    <a:pt x="2848" y="442"/>
                    <a:pt x="2672" y="288"/>
                    <a:pt x="2451" y="177"/>
                  </a:cubicBezTo>
                  <a:cubicBezTo>
                    <a:pt x="2252" y="67"/>
                    <a:pt x="1987" y="1"/>
                    <a:pt x="17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" name="Google Shape;599;p31"/>
            <p:cNvSpPr/>
            <p:nvPr/>
          </p:nvSpPr>
          <p:spPr>
            <a:xfrm>
              <a:off x="5355850" y="2712600"/>
              <a:ext cx="76750" cy="115375"/>
            </a:xfrm>
            <a:custGeom>
              <a:rect b="b" l="l" r="r" t="t"/>
              <a:pathLst>
                <a:path extrusionOk="0" h="4615" w="3070">
                  <a:moveTo>
                    <a:pt x="1" y="1"/>
                  </a:moveTo>
                  <a:lnTo>
                    <a:pt x="1" y="4614"/>
                  </a:lnTo>
                  <a:lnTo>
                    <a:pt x="3069" y="4614"/>
                  </a:lnTo>
                  <a:lnTo>
                    <a:pt x="3069" y="4040"/>
                  </a:lnTo>
                  <a:lnTo>
                    <a:pt x="619" y="4040"/>
                  </a:lnTo>
                  <a:lnTo>
                    <a:pt x="619" y="2517"/>
                  </a:lnTo>
                  <a:lnTo>
                    <a:pt x="2848" y="2517"/>
                  </a:lnTo>
                  <a:lnTo>
                    <a:pt x="2848" y="1987"/>
                  </a:lnTo>
                  <a:lnTo>
                    <a:pt x="619" y="1987"/>
                  </a:lnTo>
                  <a:lnTo>
                    <a:pt x="619" y="575"/>
                  </a:lnTo>
                  <a:lnTo>
                    <a:pt x="3025" y="575"/>
                  </a:lnTo>
                  <a:lnTo>
                    <a:pt x="302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" name="Google Shape;600;p31"/>
            <p:cNvSpPr/>
            <p:nvPr/>
          </p:nvSpPr>
          <p:spPr>
            <a:xfrm>
              <a:off x="4773050" y="2858300"/>
              <a:ext cx="79500" cy="120350"/>
            </a:xfrm>
            <a:custGeom>
              <a:rect b="b" l="l" r="r" t="t"/>
              <a:pathLst>
                <a:path extrusionOk="0" h="4814" w="3180">
                  <a:moveTo>
                    <a:pt x="1612" y="2098"/>
                  </a:moveTo>
                  <a:cubicBezTo>
                    <a:pt x="1811" y="2098"/>
                    <a:pt x="1987" y="2142"/>
                    <a:pt x="2120" y="2230"/>
                  </a:cubicBezTo>
                  <a:cubicBezTo>
                    <a:pt x="2274" y="2319"/>
                    <a:pt x="2407" y="2451"/>
                    <a:pt x="2473" y="2606"/>
                  </a:cubicBezTo>
                  <a:cubicBezTo>
                    <a:pt x="2561" y="2760"/>
                    <a:pt x="2605" y="2959"/>
                    <a:pt x="2605" y="3180"/>
                  </a:cubicBezTo>
                  <a:cubicBezTo>
                    <a:pt x="2605" y="3378"/>
                    <a:pt x="2561" y="3555"/>
                    <a:pt x="2495" y="3731"/>
                  </a:cubicBezTo>
                  <a:cubicBezTo>
                    <a:pt x="2407" y="3886"/>
                    <a:pt x="2296" y="4018"/>
                    <a:pt x="2142" y="4107"/>
                  </a:cubicBezTo>
                  <a:cubicBezTo>
                    <a:pt x="1987" y="4195"/>
                    <a:pt x="1811" y="4239"/>
                    <a:pt x="1612" y="4239"/>
                  </a:cubicBezTo>
                  <a:cubicBezTo>
                    <a:pt x="1413" y="4239"/>
                    <a:pt x="1237" y="4195"/>
                    <a:pt x="1082" y="4107"/>
                  </a:cubicBezTo>
                  <a:cubicBezTo>
                    <a:pt x="950" y="4018"/>
                    <a:pt x="817" y="3886"/>
                    <a:pt x="729" y="3731"/>
                  </a:cubicBezTo>
                  <a:cubicBezTo>
                    <a:pt x="641" y="3555"/>
                    <a:pt x="596" y="3378"/>
                    <a:pt x="596" y="3157"/>
                  </a:cubicBezTo>
                  <a:cubicBezTo>
                    <a:pt x="596" y="2959"/>
                    <a:pt x="641" y="2782"/>
                    <a:pt x="729" y="2606"/>
                  </a:cubicBezTo>
                  <a:cubicBezTo>
                    <a:pt x="817" y="2451"/>
                    <a:pt x="950" y="2319"/>
                    <a:pt x="1082" y="2230"/>
                  </a:cubicBezTo>
                  <a:cubicBezTo>
                    <a:pt x="1237" y="2142"/>
                    <a:pt x="1413" y="2098"/>
                    <a:pt x="1612" y="2098"/>
                  </a:cubicBezTo>
                  <a:close/>
                  <a:moveTo>
                    <a:pt x="2583" y="1"/>
                  </a:moveTo>
                  <a:lnTo>
                    <a:pt x="2583" y="2064"/>
                  </a:lnTo>
                  <a:lnTo>
                    <a:pt x="2583" y="2064"/>
                  </a:lnTo>
                  <a:cubicBezTo>
                    <a:pt x="2475" y="1901"/>
                    <a:pt x="2329" y="1761"/>
                    <a:pt x="2164" y="1678"/>
                  </a:cubicBezTo>
                  <a:cubicBezTo>
                    <a:pt x="1965" y="1568"/>
                    <a:pt x="1744" y="1524"/>
                    <a:pt x="1524" y="1524"/>
                  </a:cubicBezTo>
                  <a:cubicBezTo>
                    <a:pt x="1237" y="1524"/>
                    <a:pt x="972" y="1590"/>
                    <a:pt x="729" y="1745"/>
                  </a:cubicBezTo>
                  <a:cubicBezTo>
                    <a:pt x="508" y="1899"/>
                    <a:pt x="332" y="2098"/>
                    <a:pt x="199" y="2341"/>
                  </a:cubicBezTo>
                  <a:cubicBezTo>
                    <a:pt x="67" y="2583"/>
                    <a:pt x="0" y="2870"/>
                    <a:pt x="0" y="3180"/>
                  </a:cubicBezTo>
                  <a:cubicBezTo>
                    <a:pt x="0" y="3489"/>
                    <a:pt x="67" y="3754"/>
                    <a:pt x="199" y="3996"/>
                  </a:cubicBezTo>
                  <a:cubicBezTo>
                    <a:pt x="332" y="4261"/>
                    <a:pt x="508" y="4438"/>
                    <a:pt x="729" y="4592"/>
                  </a:cubicBezTo>
                  <a:cubicBezTo>
                    <a:pt x="972" y="4725"/>
                    <a:pt x="1237" y="4813"/>
                    <a:pt x="1524" y="4813"/>
                  </a:cubicBezTo>
                  <a:cubicBezTo>
                    <a:pt x="1766" y="4813"/>
                    <a:pt x="1965" y="4747"/>
                    <a:pt x="2164" y="4659"/>
                  </a:cubicBezTo>
                  <a:cubicBezTo>
                    <a:pt x="2340" y="4560"/>
                    <a:pt x="2465" y="4445"/>
                    <a:pt x="2583" y="4296"/>
                  </a:cubicBezTo>
                  <a:lnTo>
                    <a:pt x="2583" y="4296"/>
                  </a:lnTo>
                  <a:lnTo>
                    <a:pt x="2583" y="4747"/>
                  </a:lnTo>
                  <a:lnTo>
                    <a:pt x="3179" y="4747"/>
                  </a:lnTo>
                  <a:lnTo>
                    <a:pt x="317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" name="Google Shape;601;p31"/>
            <p:cNvSpPr/>
            <p:nvPr/>
          </p:nvSpPr>
          <p:spPr>
            <a:xfrm>
              <a:off x="4869075" y="2896375"/>
              <a:ext cx="79500" cy="82275"/>
            </a:xfrm>
            <a:custGeom>
              <a:rect b="b" l="l" r="r" t="t"/>
              <a:pathLst>
                <a:path extrusionOk="0" h="3291" w="3180">
                  <a:moveTo>
                    <a:pt x="1634" y="575"/>
                  </a:moveTo>
                  <a:cubicBezTo>
                    <a:pt x="1833" y="575"/>
                    <a:pt x="2009" y="619"/>
                    <a:pt x="2164" y="707"/>
                  </a:cubicBezTo>
                  <a:cubicBezTo>
                    <a:pt x="2296" y="796"/>
                    <a:pt x="2429" y="928"/>
                    <a:pt x="2495" y="1083"/>
                  </a:cubicBezTo>
                  <a:cubicBezTo>
                    <a:pt x="2583" y="1237"/>
                    <a:pt x="2628" y="1436"/>
                    <a:pt x="2628" y="1657"/>
                  </a:cubicBezTo>
                  <a:cubicBezTo>
                    <a:pt x="2628" y="1966"/>
                    <a:pt x="2539" y="2208"/>
                    <a:pt x="2363" y="2429"/>
                  </a:cubicBezTo>
                  <a:cubicBezTo>
                    <a:pt x="2164" y="2628"/>
                    <a:pt x="1943" y="2716"/>
                    <a:pt x="1634" y="2716"/>
                  </a:cubicBezTo>
                  <a:cubicBezTo>
                    <a:pt x="1436" y="2716"/>
                    <a:pt x="1259" y="2672"/>
                    <a:pt x="1104" y="2584"/>
                  </a:cubicBezTo>
                  <a:cubicBezTo>
                    <a:pt x="950" y="2495"/>
                    <a:pt x="839" y="2363"/>
                    <a:pt x="751" y="2208"/>
                  </a:cubicBezTo>
                  <a:cubicBezTo>
                    <a:pt x="663" y="2032"/>
                    <a:pt x="619" y="1855"/>
                    <a:pt x="619" y="1634"/>
                  </a:cubicBezTo>
                  <a:cubicBezTo>
                    <a:pt x="619" y="1436"/>
                    <a:pt x="663" y="1259"/>
                    <a:pt x="751" y="1083"/>
                  </a:cubicBezTo>
                  <a:cubicBezTo>
                    <a:pt x="839" y="928"/>
                    <a:pt x="950" y="796"/>
                    <a:pt x="1104" y="707"/>
                  </a:cubicBezTo>
                  <a:cubicBezTo>
                    <a:pt x="1259" y="619"/>
                    <a:pt x="1436" y="575"/>
                    <a:pt x="1634" y="575"/>
                  </a:cubicBezTo>
                  <a:close/>
                  <a:moveTo>
                    <a:pt x="1546" y="1"/>
                  </a:moveTo>
                  <a:cubicBezTo>
                    <a:pt x="1259" y="1"/>
                    <a:pt x="994" y="67"/>
                    <a:pt x="751" y="222"/>
                  </a:cubicBezTo>
                  <a:cubicBezTo>
                    <a:pt x="530" y="376"/>
                    <a:pt x="332" y="575"/>
                    <a:pt x="199" y="818"/>
                  </a:cubicBezTo>
                  <a:cubicBezTo>
                    <a:pt x="67" y="1060"/>
                    <a:pt x="1" y="1347"/>
                    <a:pt x="1" y="1657"/>
                  </a:cubicBezTo>
                  <a:cubicBezTo>
                    <a:pt x="1" y="1966"/>
                    <a:pt x="67" y="2231"/>
                    <a:pt x="199" y="2473"/>
                  </a:cubicBezTo>
                  <a:cubicBezTo>
                    <a:pt x="332" y="2738"/>
                    <a:pt x="530" y="2915"/>
                    <a:pt x="751" y="3069"/>
                  </a:cubicBezTo>
                  <a:cubicBezTo>
                    <a:pt x="994" y="3202"/>
                    <a:pt x="1259" y="3290"/>
                    <a:pt x="1546" y="3290"/>
                  </a:cubicBezTo>
                  <a:cubicBezTo>
                    <a:pt x="1789" y="3290"/>
                    <a:pt x="1987" y="3224"/>
                    <a:pt x="2186" y="3136"/>
                  </a:cubicBezTo>
                  <a:cubicBezTo>
                    <a:pt x="2340" y="3039"/>
                    <a:pt x="2478" y="2926"/>
                    <a:pt x="2583" y="2781"/>
                  </a:cubicBezTo>
                  <a:lnTo>
                    <a:pt x="2583" y="2781"/>
                  </a:lnTo>
                  <a:lnTo>
                    <a:pt x="2583" y="3224"/>
                  </a:lnTo>
                  <a:lnTo>
                    <a:pt x="3180" y="3224"/>
                  </a:lnTo>
                  <a:lnTo>
                    <a:pt x="3180" y="67"/>
                  </a:lnTo>
                  <a:lnTo>
                    <a:pt x="2583" y="67"/>
                  </a:lnTo>
                  <a:lnTo>
                    <a:pt x="2583" y="509"/>
                  </a:lnTo>
                  <a:lnTo>
                    <a:pt x="2583" y="509"/>
                  </a:lnTo>
                  <a:cubicBezTo>
                    <a:pt x="2478" y="360"/>
                    <a:pt x="2340" y="232"/>
                    <a:pt x="2186" y="155"/>
                  </a:cubicBezTo>
                  <a:cubicBezTo>
                    <a:pt x="1987" y="45"/>
                    <a:pt x="1789" y="1"/>
                    <a:pt x="15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" name="Google Shape;602;p31"/>
            <p:cNvSpPr/>
            <p:nvPr/>
          </p:nvSpPr>
          <p:spPr>
            <a:xfrm>
              <a:off x="4963450" y="2896375"/>
              <a:ext cx="61275" cy="82275"/>
            </a:xfrm>
            <a:custGeom>
              <a:rect b="b" l="l" r="r" t="t"/>
              <a:pathLst>
                <a:path extrusionOk="0" h="3291" w="2451">
                  <a:moveTo>
                    <a:pt x="1303" y="1"/>
                  </a:moveTo>
                  <a:cubicBezTo>
                    <a:pt x="1082" y="1"/>
                    <a:pt x="884" y="45"/>
                    <a:pt x="707" y="111"/>
                  </a:cubicBezTo>
                  <a:cubicBezTo>
                    <a:pt x="552" y="200"/>
                    <a:pt x="420" y="310"/>
                    <a:pt x="332" y="442"/>
                  </a:cubicBezTo>
                  <a:cubicBezTo>
                    <a:pt x="221" y="575"/>
                    <a:pt x="177" y="751"/>
                    <a:pt x="177" y="928"/>
                  </a:cubicBezTo>
                  <a:cubicBezTo>
                    <a:pt x="177" y="1127"/>
                    <a:pt x="221" y="1281"/>
                    <a:pt x="310" y="1392"/>
                  </a:cubicBezTo>
                  <a:cubicBezTo>
                    <a:pt x="376" y="1502"/>
                    <a:pt x="486" y="1590"/>
                    <a:pt x="619" y="1657"/>
                  </a:cubicBezTo>
                  <a:cubicBezTo>
                    <a:pt x="751" y="1723"/>
                    <a:pt x="884" y="1789"/>
                    <a:pt x="1016" y="1833"/>
                  </a:cubicBezTo>
                  <a:cubicBezTo>
                    <a:pt x="1171" y="1855"/>
                    <a:pt x="1303" y="1899"/>
                    <a:pt x="1435" y="1944"/>
                  </a:cubicBezTo>
                  <a:cubicBezTo>
                    <a:pt x="1568" y="1988"/>
                    <a:pt x="1656" y="2054"/>
                    <a:pt x="1745" y="2120"/>
                  </a:cubicBezTo>
                  <a:cubicBezTo>
                    <a:pt x="1833" y="2164"/>
                    <a:pt x="1877" y="2253"/>
                    <a:pt x="1877" y="2385"/>
                  </a:cubicBezTo>
                  <a:cubicBezTo>
                    <a:pt x="1877" y="2495"/>
                    <a:pt x="1811" y="2584"/>
                    <a:pt x="1722" y="2650"/>
                  </a:cubicBezTo>
                  <a:cubicBezTo>
                    <a:pt x="1612" y="2716"/>
                    <a:pt x="1480" y="2738"/>
                    <a:pt x="1281" y="2738"/>
                  </a:cubicBezTo>
                  <a:cubicBezTo>
                    <a:pt x="1104" y="2738"/>
                    <a:pt x="928" y="2716"/>
                    <a:pt x="795" y="2650"/>
                  </a:cubicBezTo>
                  <a:cubicBezTo>
                    <a:pt x="641" y="2562"/>
                    <a:pt x="508" y="2473"/>
                    <a:pt x="398" y="2319"/>
                  </a:cubicBezTo>
                  <a:lnTo>
                    <a:pt x="1" y="2716"/>
                  </a:lnTo>
                  <a:cubicBezTo>
                    <a:pt x="111" y="2827"/>
                    <a:pt x="221" y="2937"/>
                    <a:pt x="354" y="3025"/>
                  </a:cubicBezTo>
                  <a:cubicBezTo>
                    <a:pt x="486" y="3091"/>
                    <a:pt x="619" y="3158"/>
                    <a:pt x="773" y="3224"/>
                  </a:cubicBezTo>
                  <a:cubicBezTo>
                    <a:pt x="928" y="3268"/>
                    <a:pt x="1104" y="3290"/>
                    <a:pt x="1281" y="3290"/>
                  </a:cubicBezTo>
                  <a:cubicBezTo>
                    <a:pt x="1634" y="3290"/>
                    <a:pt x="1921" y="3202"/>
                    <a:pt x="2120" y="3025"/>
                  </a:cubicBezTo>
                  <a:cubicBezTo>
                    <a:pt x="2341" y="2849"/>
                    <a:pt x="2451" y="2628"/>
                    <a:pt x="2451" y="2319"/>
                  </a:cubicBezTo>
                  <a:cubicBezTo>
                    <a:pt x="2451" y="2120"/>
                    <a:pt x="2407" y="1966"/>
                    <a:pt x="2319" y="1855"/>
                  </a:cubicBezTo>
                  <a:cubicBezTo>
                    <a:pt x="2230" y="1723"/>
                    <a:pt x="2142" y="1634"/>
                    <a:pt x="2009" y="1568"/>
                  </a:cubicBezTo>
                  <a:cubicBezTo>
                    <a:pt x="1877" y="1502"/>
                    <a:pt x="1745" y="1436"/>
                    <a:pt x="1590" y="1392"/>
                  </a:cubicBezTo>
                  <a:cubicBezTo>
                    <a:pt x="1458" y="1347"/>
                    <a:pt x="1325" y="1325"/>
                    <a:pt x="1193" y="1281"/>
                  </a:cubicBezTo>
                  <a:cubicBezTo>
                    <a:pt x="1060" y="1237"/>
                    <a:pt x="950" y="1193"/>
                    <a:pt x="884" y="1127"/>
                  </a:cubicBezTo>
                  <a:cubicBezTo>
                    <a:pt x="795" y="1083"/>
                    <a:pt x="751" y="994"/>
                    <a:pt x="751" y="884"/>
                  </a:cubicBezTo>
                  <a:cubicBezTo>
                    <a:pt x="751" y="774"/>
                    <a:pt x="795" y="707"/>
                    <a:pt x="884" y="641"/>
                  </a:cubicBezTo>
                  <a:cubicBezTo>
                    <a:pt x="994" y="575"/>
                    <a:pt x="1126" y="553"/>
                    <a:pt x="1281" y="553"/>
                  </a:cubicBezTo>
                  <a:cubicBezTo>
                    <a:pt x="1458" y="553"/>
                    <a:pt x="1590" y="575"/>
                    <a:pt x="1722" y="641"/>
                  </a:cubicBezTo>
                  <a:cubicBezTo>
                    <a:pt x="1855" y="707"/>
                    <a:pt x="1965" y="796"/>
                    <a:pt x="2054" y="906"/>
                  </a:cubicBezTo>
                  <a:lnTo>
                    <a:pt x="2451" y="531"/>
                  </a:lnTo>
                  <a:cubicBezTo>
                    <a:pt x="2319" y="354"/>
                    <a:pt x="2164" y="222"/>
                    <a:pt x="1965" y="133"/>
                  </a:cubicBezTo>
                  <a:cubicBezTo>
                    <a:pt x="1767" y="45"/>
                    <a:pt x="1546" y="1"/>
                    <a:pt x="13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" name="Google Shape;603;p31"/>
            <p:cNvSpPr/>
            <p:nvPr/>
          </p:nvSpPr>
          <p:spPr>
            <a:xfrm>
              <a:off x="5041275" y="2858300"/>
              <a:ext cx="70650" cy="118675"/>
            </a:xfrm>
            <a:custGeom>
              <a:rect b="b" l="l" r="r" t="t"/>
              <a:pathLst>
                <a:path extrusionOk="0" h="4747" w="2826">
                  <a:moveTo>
                    <a:pt x="0" y="1"/>
                  </a:moveTo>
                  <a:lnTo>
                    <a:pt x="0" y="4747"/>
                  </a:lnTo>
                  <a:lnTo>
                    <a:pt x="596" y="4747"/>
                  </a:lnTo>
                  <a:lnTo>
                    <a:pt x="596" y="2915"/>
                  </a:lnTo>
                  <a:cubicBezTo>
                    <a:pt x="596" y="2738"/>
                    <a:pt x="618" y="2606"/>
                    <a:pt x="707" y="2473"/>
                  </a:cubicBezTo>
                  <a:cubicBezTo>
                    <a:pt x="773" y="2363"/>
                    <a:pt x="861" y="2252"/>
                    <a:pt x="994" y="2186"/>
                  </a:cubicBezTo>
                  <a:cubicBezTo>
                    <a:pt x="1104" y="2120"/>
                    <a:pt x="1259" y="2076"/>
                    <a:pt x="1413" y="2076"/>
                  </a:cubicBezTo>
                  <a:cubicBezTo>
                    <a:pt x="1656" y="2076"/>
                    <a:pt x="1855" y="2164"/>
                    <a:pt x="1987" y="2319"/>
                  </a:cubicBezTo>
                  <a:cubicBezTo>
                    <a:pt x="2142" y="2473"/>
                    <a:pt x="2230" y="2672"/>
                    <a:pt x="2230" y="2915"/>
                  </a:cubicBezTo>
                  <a:lnTo>
                    <a:pt x="2230" y="4747"/>
                  </a:lnTo>
                  <a:lnTo>
                    <a:pt x="2826" y="4747"/>
                  </a:lnTo>
                  <a:lnTo>
                    <a:pt x="2826" y="2782"/>
                  </a:lnTo>
                  <a:cubicBezTo>
                    <a:pt x="2826" y="2539"/>
                    <a:pt x="2760" y="2319"/>
                    <a:pt x="2649" y="2120"/>
                  </a:cubicBezTo>
                  <a:cubicBezTo>
                    <a:pt x="2561" y="1943"/>
                    <a:pt x="2407" y="1789"/>
                    <a:pt x="2230" y="1678"/>
                  </a:cubicBezTo>
                  <a:cubicBezTo>
                    <a:pt x="2031" y="1590"/>
                    <a:pt x="1833" y="1524"/>
                    <a:pt x="1590" y="1524"/>
                  </a:cubicBezTo>
                  <a:cubicBezTo>
                    <a:pt x="1347" y="1524"/>
                    <a:pt x="1148" y="1590"/>
                    <a:pt x="950" y="1700"/>
                  </a:cubicBezTo>
                  <a:cubicBezTo>
                    <a:pt x="801" y="1767"/>
                    <a:pt x="689" y="1870"/>
                    <a:pt x="596" y="1991"/>
                  </a:cubicBezTo>
                  <a:lnTo>
                    <a:pt x="596" y="1991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" name="Google Shape;604;p31"/>
            <p:cNvSpPr/>
            <p:nvPr/>
          </p:nvSpPr>
          <p:spPr>
            <a:xfrm>
              <a:off x="5131775" y="2858300"/>
              <a:ext cx="79500" cy="120350"/>
            </a:xfrm>
            <a:custGeom>
              <a:rect b="b" l="l" r="r" t="t"/>
              <a:pathLst>
                <a:path extrusionOk="0" h="4814" w="3180">
                  <a:moveTo>
                    <a:pt x="1568" y="2098"/>
                  </a:moveTo>
                  <a:cubicBezTo>
                    <a:pt x="1767" y="2098"/>
                    <a:pt x="1943" y="2142"/>
                    <a:pt x="2076" y="2230"/>
                  </a:cubicBezTo>
                  <a:cubicBezTo>
                    <a:pt x="2230" y="2319"/>
                    <a:pt x="2363" y="2451"/>
                    <a:pt x="2451" y="2606"/>
                  </a:cubicBezTo>
                  <a:cubicBezTo>
                    <a:pt x="2539" y="2760"/>
                    <a:pt x="2584" y="2959"/>
                    <a:pt x="2584" y="3157"/>
                  </a:cubicBezTo>
                  <a:cubicBezTo>
                    <a:pt x="2584" y="3378"/>
                    <a:pt x="2539" y="3555"/>
                    <a:pt x="2451" y="3731"/>
                  </a:cubicBezTo>
                  <a:cubicBezTo>
                    <a:pt x="2363" y="3886"/>
                    <a:pt x="2230" y="4018"/>
                    <a:pt x="2076" y="4107"/>
                  </a:cubicBezTo>
                  <a:cubicBezTo>
                    <a:pt x="1943" y="4195"/>
                    <a:pt x="1767" y="4239"/>
                    <a:pt x="1568" y="4239"/>
                  </a:cubicBezTo>
                  <a:cubicBezTo>
                    <a:pt x="1369" y="4239"/>
                    <a:pt x="1193" y="4195"/>
                    <a:pt x="1038" y="4107"/>
                  </a:cubicBezTo>
                  <a:cubicBezTo>
                    <a:pt x="884" y="4018"/>
                    <a:pt x="773" y="3886"/>
                    <a:pt x="685" y="3731"/>
                  </a:cubicBezTo>
                  <a:cubicBezTo>
                    <a:pt x="619" y="3555"/>
                    <a:pt x="575" y="3378"/>
                    <a:pt x="575" y="3180"/>
                  </a:cubicBezTo>
                  <a:cubicBezTo>
                    <a:pt x="575" y="2959"/>
                    <a:pt x="619" y="2760"/>
                    <a:pt x="685" y="2606"/>
                  </a:cubicBezTo>
                  <a:cubicBezTo>
                    <a:pt x="773" y="2451"/>
                    <a:pt x="906" y="2319"/>
                    <a:pt x="1038" y="2230"/>
                  </a:cubicBezTo>
                  <a:cubicBezTo>
                    <a:pt x="1193" y="2142"/>
                    <a:pt x="1369" y="2098"/>
                    <a:pt x="1568" y="2098"/>
                  </a:cubicBezTo>
                  <a:close/>
                  <a:moveTo>
                    <a:pt x="1" y="1"/>
                  </a:moveTo>
                  <a:lnTo>
                    <a:pt x="1" y="4747"/>
                  </a:lnTo>
                  <a:lnTo>
                    <a:pt x="597" y="4747"/>
                  </a:lnTo>
                  <a:lnTo>
                    <a:pt x="597" y="4304"/>
                  </a:lnTo>
                  <a:lnTo>
                    <a:pt x="597" y="4304"/>
                  </a:lnTo>
                  <a:cubicBezTo>
                    <a:pt x="703" y="4449"/>
                    <a:pt x="843" y="4562"/>
                    <a:pt x="1016" y="4659"/>
                  </a:cubicBezTo>
                  <a:cubicBezTo>
                    <a:pt x="1215" y="4747"/>
                    <a:pt x="1414" y="4813"/>
                    <a:pt x="1656" y="4813"/>
                  </a:cubicBezTo>
                  <a:cubicBezTo>
                    <a:pt x="1943" y="4813"/>
                    <a:pt x="2208" y="4725"/>
                    <a:pt x="2429" y="4592"/>
                  </a:cubicBezTo>
                  <a:cubicBezTo>
                    <a:pt x="2672" y="4438"/>
                    <a:pt x="2848" y="4261"/>
                    <a:pt x="2981" y="3996"/>
                  </a:cubicBezTo>
                  <a:cubicBezTo>
                    <a:pt x="3113" y="3754"/>
                    <a:pt x="3180" y="3489"/>
                    <a:pt x="3180" y="3180"/>
                  </a:cubicBezTo>
                  <a:cubicBezTo>
                    <a:pt x="3180" y="2870"/>
                    <a:pt x="3113" y="2583"/>
                    <a:pt x="2981" y="2341"/>
                  </a:cubicBezTo>
                  <a:cubicBezTo>
                    <a:pt x="2848" y="2098"/>
                    <a:pt x="2672" y="1899"/>
                    <a:pt x="2429" y="1745"/>
                  </a:cubicBezTo>
                  <a:cubicBezTo>
                    <a:pt x="2208" y="1590"/>
                    <a:pt x="1943" y="1524"/>
                    <a:pt x="1656" y="1524"/>
                  </a:cubicBezTo>
                  <a:cubicBezTo>
                    <a:pt x="1436" y="1524"/>
                    <a:pt x="1215" y="1568"/>
                    <a:pt x="1016" y="1678"/>
                  </a:cubicBezTo>
                  <a:cubicBezTo>
                    <a:pt x="859" y="1757"/>
                    <a:pt x="719" y="1888"/>
                    <a:pt x="597" y="2041"/>
                  </a:cubicBezTo>
                  <a:lnTo>
                    <a:pt x="597" y="2041"/>
                  </a:lnTo>
                  <a:lnTo>
                    <a:pt x="59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5223400" y="2896375"/>
              <a:ext cx="81700" cy="82275"/>
            </a:xfrm>
            <a:custGeom>
              <a:rect b="b" l="l" r="r" t="t"/>
              <a:pathLst>
                <a:path extrusionOk="0" h="3291" w="3268">
                  <a:moveTo>
                    <a:pt x="1634" y="575"/>
                  </a:moveTo>
                  <a:cubicBezTo>
                    <a:pt x="1833" y="575"/>
                    <a:pt x="2009" y="619"/>
                    <a:pt x="2164" y="729"/>
                  </a:cubicBezTo>
                  <a:cubicBezTo>
                    <a:pt x="2318" y="818"/>
                    <a:pt x="2429" y="928"/>
                    <a:pt x="2517" y="1083"/>
                  </a:cubicBezTo>
                  <a:cubicBezTo>
                    <a:pt x="2605" y="1259"/>
                    <a:pt x="2649" y="1436"/>
                    <a:pt x="2649" y="1634"/>
                  </a:cubicBezTo>
                  <a:cubicBezTo>
                    <a:pt x="2649" y="1833"/>
                    <a:pt x="2605" y="2032"/>
                    <a:pt x="2517" y="2186"/>
                  </a:cubicBezTo>
                  <a:cubicBezTo>
                    <a:pt x="2429" y="2341"/>
                    <a:pt x="2318" y="2473"/>
                    <a:pt x="2164" y="2562"/>
                  </a:cubicBezTo>
                  <a:cubicBezTo>
                    <a:pt x="2009" y="2650"/>
                    <a:pt x="1833" y="2716"/>
                    <a:pt x="1634" y="2716"/>
                  </a:cubicBezTo>
                  <a:cubicBezTo>
                    <a:pt x="1435" y="2716"/>
                    <a:pt x="1259" y="2650"/>
                    <a:pt x="1104" y="2562"/>
                  </a:cubicBezTo>
                  <a:cubicBezTo>
                    <a:pt x="950" y="2473"/>
                    <a:pt x="817" y="2341"/>
                    <a:pt x="729" y="2186"/>
                  </a:cubicBezTo>
                  <a:cubicBezTo>
                    <a:pt x="640" y="2032"/>
                    <a:pt x="596" y="1833"/>
                    <a:pt x="596" y="1634"/>
                  </a:cubicBezTo>
                  <a:cubicBezTo>
                    <a:pt x="596" y="1436"/>
                    <a:pt x="640" y="1259"/>
                    <a:pt x="729" y="1083"/>
                  </a:cubicBezTo>
                  <a:cubicBezTo>
                    <a:pt x="817" y="928"/>
                    <a:pt x="950" y="818"/>
                    <a:pt x="1104" y="729"/>
                  </a:cubicBezTo>
                  <a:cubicBezTo>
                    <a:pt x="1259" y="619"/>
                    <a:pt x="1435" y="575"/>
                    <a:pt x="1634" y="575"/>
                  </a:cubicBezTo>
                  <a:close/>
                  <a:moveTo>
                    <a:pt x="1634" y="1"/>
                  </a:moveTo>
                  <a:cubicBezTo>
                    <a:pt x="1325" y="1"/>
                    <a:pt x="1038" y="67"/>
                    <a:pt x="795" y="222"/>
                  </a:cubicBezTo>
                  <a:cubicBezTo>
                    <a:pt x="552" y="376"/>
                    <a:pt x="354" y="575"/>
                    <a:pt x="199" y="818"/>
                  </a:cubicBezTo>
                  <a:cubicBezTo>
                    <a:pt x="67" y="1060"/>
                    <a:pt x="0" y="1325"/>
                    <a:pt x="0" y="1634"/>
                  </a:cubicBezTo>
                  <a:cubicBezTo>
                    <a:pt x="0" y="1944"/>
                    <a:pt x="67" y="2231"/>
                    <a:pt x="199" y="2473"/>
                  </a:cubicBezTo>
                  <a:cubicBezTo>
                    <a:pt x="354" y="2716"/>
                    <a:pt x="552" y="2915"/>
                    <a:pt x="795" y="3069"/>
                  </a:cubicBezTo>
                  <a:cubicBezTo>
                    <a:pt x="1038" y="3202"/>
                    <a:pt x="1325" y="3290"/>
                    <a:pt x="1634" y="3290"/>
                  </a:cubicBezTo>
                  <a:cubicBezTo>
                    <a:pt x="1943" y="3290"/>
                    <a:pt x="2208" y="3202"/>
                    <a:pt x="2451" y="3069"/>
                  </a:cubicBezTo>
                  <a:cubicBezTo>
                    <a:pt x="2716" y="2915"/>
                    <a:pt x="2914" y="2716"/>
                    <a:pt x="3047" y="2473"/>
                  </a:cubicBezTo>
                  <a:cubicBezTo>
                    <a:pt x="3201" y="2231"/>
                    <a:pt x="3268" y="1944"/>
                    <a:pt x="3268" y="1634"/>
                  </a:cubicBezTo>
                  <a:cubicBezTo>
                    <a:pt x="3268" y="1325"/>
                    <a:pt x="3201" y="1060"/>
                    <a:pt x="3047" y="796"/>
                  </a:cubicBezTo>
                  <a:cubicBezTo>
                    <a:pt x="2914" y="553"/>
                    <a:pt x="2716" y="354"/>
                    <a:pt x="2451" y="222"/>
                  </a:cubicBezTo>
                  <a:cubicBezTo>
                    <a:pt x="2208" y="67"/>
                    <a:pt x="1943" y="1"/>
                    <a:pt x="16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5317225" y="2896375"/>
              <a:ext cx="79500" cy="82275"/>
            </a:xfrm>
            <a:custGeom>
              <a:rect b="b" l="l" r="r" t="t"/>
              <a:pathLst>
                <a:path extrusionOk="0" h="3291" w="3180">
                  <a:moveTo>
                    <a:pt x="1612" y="575"/>
                  </a:moveTo>
                  <a:cubicBezTo>
                    <a:pt x="1810" y="575"/>
                    <a:pt x="1987" y="619"/>
                    <a:pt x="2142" y="707"/>
                  </a:cubicBezTo>
                  <a:cubicBezTo>
                    <a:pt x="2296" y="796"/>
                    <a:pt x="2406" y="928"/>
                    <a:pt x="2495" y="1083"/>
                  </a:cubicBezTo>
                  <a:cubicBezTo>
                    <a:pt x="2583" y="1237"/>
                    <a:pt x="2605" y="1436"/>
                    <a:pt x="2605" y="1657"/>
                  </a:cubicBezTo>
                  <a:cubicBezTo>
                    <a:pt x="2605" y="1966"/>
                    <a:pt x="2517" y="2208"/>
                    <a:pt x="2340" y="2429"/>
                  </a:cubicBezTo>
                  <a:cubicBezTo>
                    <a:pt x="2164" y="2628"/>
                    <a:pt x="1921" y="2716"/>
                    <a:pt x="1634" y="2716"/>
                  </a:cubicBezTo>
                  <a:cubicBezTo>
                    <a:pt x="1435" y="2716"/>
                    <a:pt x="1259" y="2672"/>
                    <a:pt x="1104" y="2584"/>
                  </a:cubicBezTo>
                  <a:cubicBezTo>
                    <a:pt x="949" y="2495"/>
                    <a:pt x="817" y="2363"/>
                    <a:pt x="729" y="2208"/>
                  </a:cubicBezTo>
                  <a:cubicBezTo>
                    <a:pt x="640" y="2032"/>
                    <a:pt x="618" y="1855"/>
                    <a:pt x="618" y="1634"/>
                  </a:cubicBezTo>
                  <a:cubicBezTo>
                    <a:pt x="618" y="1436"/>
                    <a:pt x="640" y="1259"/>
                    <a:pt x="729" y="1083"/>
                  </a:cubicBezTo>
                  <a:cubicBezTo>
                    <a:pt x="817" y="928"/>
                    <a:pt x="949" y="796"/>
                    <a:pt x="1082" y="707"/>
                  </a:cubicBezTo>
                  <a:cubicBezTo>
                    <a:pt x="1236" y="619"/>
                    <a:pt x="1413" y="575"/>
                    <a:pt x="1612" y="575"/>
                  </a:cubicBezTo>
                  <a:close/>
                  <a:moveTo>
                    <a:pt x="1523" y="1"/>
                  </a:moveTo>
                  <a:cubicBezTo>
                    <a:pt x="1236" y="1"/>
                    <a:pt x="972" y="67"/>
                    <a:pt x="751" y="222"/>
                  </a:cubicBezTo>
                  <a:cubicBezTo>
                    <a:pt x="508" y="376"/>
                    <a:pt x="331" y="575"/>
                    <a:pt x="199" y="818"/>
                  </a:cubicBezTo>
                  <a:cubicBezTo>
                    <a:pt x="66" y="1060"/>
                    <a:pt x="0" y="1347"/>
                    <a:pt x="0" y="1657"/>
                  </a:cubicBezTo>
                  <a:cubicBezTo>
                    <a:pt x="0" y="1966"/>
                    <a:pt x="66" y="2231"/>
                    <a:pt x="199" y="2473"/>
                  </a:cubicBezTo>
                  <a:cubicBezTo>
                    <a:pt x="331" y="2738"/>
                    <a:pt x="508" y="2915"/>
                    <a:pt x="751" y="3069"/>
                  </a:cubicBezTo>
                  <a:cubicBezTo>
                    <a:pt x="972" y="3202"/>
                    <a:pt x="1236" y="3290"/>
                    <a:pt x="1523" y="3290"/>
                  </a:cubicBezTo>
                  <a:cubicBezTo>
                    <a:pt x="1766" y="3290"/>
                    <a:pt x="1987" y="3224"/>
                    <a:pt x="2164" y="3136"/>
                  </a:cubicBezTo>
                  <a:cubicBezTo>
                    <a:pt x="2337" y="3039"/>
                    <a:pt x="2477" y="2926"/>
                    <a:pt x="2583" y="2781"/>
                  </a:cubicBezTo>
                  <a:lnTo>
                    <a:pt x="2583" y="2781"/>
                  </a:lnTo>
                  <a:lnTo>
                    <a:pt x="2583" y="3224"/>
                  </a:lnTo>
                  <a:lnTo>
                    <a:pt x="3179" y="3224"/>
                  </a:lnTo>
                  <a:lnTo>
                    <a:pt x="3179" y="67"/>
                  </a:lnTo>
                  <a:lnTo>
                    <a:pt x="2583" y="67"/>
                  </a:lnTo>
                  <a:lnTo>
                    <a:pt x="2583" y="509"/>
                  </a:lnTo>
                  <a:lnTo>
                    <a:pt x="2583" y="509"/>
                  </a:lnTo>
                  <a:cubicBezTo>
                    <a:pt x="2477" y="360"/>
                    <a:pt x="2337" y="232"/>
                    <a:pt x="2164" y="155"/>
                  </a:cubicBezTo>
                  <a:cubicBezTo>
                    <a:pt x="1987" y="45"/>
                    <a:pt x="1766" y="1"/>
                    <a:pt x="15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5418225" y="2896375"/>
              <a:ext cx="56300" cy="80600"/>
            </a:xfrm>
            <a:custGeom>
              <a:rect b="b" l="l" r="r" t="t"/>
              <a:pathLst>
                <a:path extrusionOk="0" h="3224" w="2252">
                  <a:moveTo>
                    <a:pt x="1457" y="1"/>
                  </a:moveTo>
                  <a:cubicBezTo>
                    <a:pt x="1104" y="1"/>
                    <a:pt x="839" y="133"/>
                    <a:pt x="662" y="354"/>
                  </a:cubicBezTo>
                  <a:cubicBezTo>
                    <a:pt x="639" y="383"/>
                    <a:pt x="617" y="413"/>
                    <a:pt x="596" y="444"/>
                  </a:cubicBezTo>
                  <a:lnTo>
                    <a:pt x="596" y="444"/>
                  </a:lnTo>
                  <a:lnTo>
                    <a:pt x="596" y="67"/>
                  </a:lnTo>
                  <a:lnTo>
                    <a:pt x="0" y="67"/>
                  </a:lnTo>
                  <a:lnTo>
                    <a:pt x="0" y="3224"/>
                  </a:lnTo>
                  <a:lnTo>
                    <a:pt x="596" y="3224"/>
                  </a:lnTo>
                  <a:lnTo>
                    <a:pt x="596" y="1414"/>
                  </a:lnTo>
                  <a:cubicBezTo>
                    <a:pt x="596" y="1127"/>
                    <a:pt x="662" y="928"/>
                    <a:pt x="817" y="774"/>
                  </a:cubicBezTo>
                  <a:cubicBezTo>
                    <a:pt x="949" y="641"/>
                    <a:pt x="1126" y="575"/>
                    <a:pt x="1347" y="575"/>
                  </a:cubicBezTo>
                  <a:cubicBezTo>
                    <a:pt x="1457" y="575"/>
                    <a:pt x="1545" y="575"/>
                    <a:pt x="1634" y="619"/>
                  </a:cubicBezTo>
                  <a:cubicBezTo>
                    <a:pt x="1722" y="641"/>
                    <a:pt x="1788" y="685"/>
                    <a:pt x="1854" y="774"/>
                  </a:cubicBezTo>
                  <a:lnTo>
                    <a:pt x="2252" y="354"/>
                  </a:lnTo>
                  <a:cubicBezTo>
                    <a:pt x="2141" y="244"/>
                    <a:pt x="2009" y="133"/>
                    <a:pt x="1877" y="89"/>
                  </a:cubicBezTo>
                  <a:cubicBezTo>
                    <a:pt x="1766" y="23"/>
                    <a:pt x="1612" y="1"/>
                    <a:pt x="14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5477275" y="2858300"/>
              <a:ext cx="79500" cy="120350"/>
            </a:xfrm>
            <a:custGeom>
              <a:rect b="b" l="l" r="r" t="t"/>
              <a:pathLst>
                <a:path extrusionOk="0" h="4814" w="3180">
                  <a:moveTo>
                    <a:pt x="1634" y="2098"/>
                  </a:moveTo>
                  <a:cubicBezTo>
                    <a:pt x="1832" y="2098"/>
                    <a:pt x="1987" y="2142"/>
                    <a:pt x="2142" y="2230"/>
                  </a:cubicBezTo>
                  <a:cubicBezTo>
                    <a:pt x="2296" y="2319"/>
                    <a:pt x="2406" y="2451"/>
                    <a:pt x="2495" y="2606"/>
                  </a:cubicBezTo>
                  <a:cubicBezTo>
                    <a:pt x="2583" y="2760"/>
                    <a:pt x="2627" y="2959"/>
                    <a:pt x="2627" y="3180"/>
                  </a:cubicBezTo>
                  <a:cubicBezTo>
                    <a:pt x="2627" y="3378"/>
                    <a:pt x="2583" y="3555"/>
                    <a:pt x="2495" y="3731"/>
                  </a:cubicBezTo>
                  <a:cubicBezTo>
                    <a:pt x="2406" y="3886"/>
                    <a:pt x="2296" y="4018"/>
                    <a:pt x="2142" y="4107"/>
                  </a:cubicBezTo>
                  <a:cubicBezTo>
                    <a:pt x="2009" y="4195"/>
                    <a:pt x="1832" y="4239"/>
                    <a:pt x="1634" y="4239"/>
                  </a:cubicBezTo>
                  <a:cubicBezTo>
                    <a:pt x="1435" y="4239"/>
                    <a:pt x="1259" y="4195"/>
                    <a:pt x="1104" y="4107"/>
                  </a:cubicBezTo>
                  <a:cubicBezTo>
                    <a:pt x="949" y="4018"/>
                    <a:pt x="839" y="3886"/>
                    <a:pt x="751" y="3731"/>
                  </a:cubicBezTo>
                  <a:cubicBezTo>
                    <a:pt x="662" y="3555"/>
                    <a:pt x="618" y="3378"/>
                    <a:pt x="618" y="3157"/>
                  </a:cubicBezTo>
                  <a:cubicBezTo>
                    <a:pt x="618" y="2959"/>
                    <a:pt x="662" y="2782"/>
                    <a:pt x="751" y="2606"/>
                  </a:cubicBezTo>
                  <a:cubicBezTo>
                    <a:pt x="839" y="2451"/>
                    <a:pt x="949" y="2319"/>
                    <a:pt x="1104" y="2230"/>
                  </a:cubicBezTo>
                  <a:cubicBezTo>
                    <a:pt x="1259" y="2142"/>
                    <a:pt x="1435" y="2098"/>
                    <a:pt x="1634" y="2098"/>
                  </a:cubicBezTo>
                  <a:close/>
                  <a:moveTo>
                    <a:pt x="2583" y="1"/>
                  </a:moveTo>
                  <a:lnTo>
                    <a:pt x="2583" y="2032"/>
                  </a:lnTo>
                  <a:lnTo>
                    <a:pt x="2583" y="2032"/>
                  </a:lnTo>
                  <a:cubicBezTo>
                    <a:pt x="2477" y="1883"/>
                    <a:pt x="2337" y="1755"/>
                    <a:pt x="2164" y="1678"/>
                  </a:cubicBezTo>
                  <a:cubicBezTo>
                    <a:pt x="1987" y="1568"/>
                    <a:pt x="1766" y="1524"/>
                    <a:pt x="1523" y="1524"/>
                  </a:cubicBezTo>
                  <a:cubicBezTo>
                    <a:pt x="1236" y="1524"/>
                    <a:pt x="972" y="1590"/>
                    <a:pt x="751" y="1745"/>
                  </a:cubicBezTo>
                  <a:cubicBezTo>
                    <a:pt x="530" y="1899"/>
                    <a:pt x="331" y="2098"/>
                    <a:pt x="199" y="2341"/>
                  </a:cubicBezTo>
                  <a:cubicBezTo>
                    <a:pt x="66" y="2583"/>
                    <a:pt x="0" y="2870"/>
                    <a:pt x="0" y="3180"/>
                  </a:cubicBezTo>
                  <a:cubicBezTo>
                    <a:pt x="0" y="3489"/>
                    <a:pt x="66" y="3754"/>
                    <a:pt x="199" y="3996"/>
                  </a:cubicBezTo>
                  <a:cubicBezTo>
                    <a:pt x="331" y="4261"/>
                    <a:pt x="530" y="4438"/>
                    <a:pt x="751" y="4592"/>
                  </a:cubicBezTo>
                  <a:cubicBezTo>
                    <a:pt x="972" y="4725"/>
                    <a:pt x="1236" y="4813"/>
                    <a:pt x="1523" y="4813"/>
                  </a:cubicBezTo>
                  <a:cubicBezTo>
                    <a:pt x="1766" y="4813"/>
                    <a:pt x="1987" y="4747"/>
                    <a:pt x="2164" y="4659"/>
                  </a:cubicBezTo>
                  <a:cubicBezTo>
                    <a:pt x="2337" y="4562"/>
                    <a:pt x="2477" y="4449"/>
                    <a:pt x="2583" y="4304"/>
                  </a:cubicBezTo>
                  <a:lnTo>
                    <a:pt x="2583" y="4304"/>
                  </a:lnTo>
                  <a:lnTo>
                    <a:pt x="2583" y="4747"/>
                  </a:lnTo>
                  <a:lnTo>
                    <a:pt x="3179" y="4747"/>
                  </a:lnTo>
                  <a:lnTo>
                    <a:pt x="317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5571650" y="2896375"/>
              <a:ext cx="60725" cy="82275"/>
            </a:xfrm>
            <a:custGeom>
              <a:rect b="b" l="l" r="r" t="t"/>
              <a:pathLst>
                <a:path extrusionOk="0" h="3291" w="2429">
                  <a:moveTo>
                    <a:pt x="1303" y="1"/>
                  </a:moveTo>
                  <a:cubicBezTo>
                    <a:pt x="1082" y="1"/>
                    <a:pt x="861" y="45"/>
                    <a:pt x="707" y="111"/>
                  </a:cubicBezTo>
                  <a:cubicBezTo>
                    <a:pt x="530" y="200"/>
                    <a:pt x="420" y="310"/>
                    <a:pt x="309" y="442"/>
                  </a:cubicBezTo>
                  <a:cubicBezTo>
                    <a:pt x="221" y="575"/>
                    <a:pt x="177" y="751"/>
                    <a:pt x="177" y="928"/>
                  </a:cubicBezTo>
                  <a:cubicBezTo>
                    <a:pt x="177" y="1127"/>
                    <a:pt x="221" y="1281"/>
                    <a:pt x="309" y="1392"/>
                  </a:cubicBezTo>
                  <a:cubicBezTo>
                    <a:pt x="375" y="1502"/>
                    <a:pt x="486" y="1590"/>
                    <a:pt x="618" y="1657"/>
                  </a:cubicBezTo>
                  <a:cubicBezTo>
                    <a:pt x="751" y="1723"/>
                    <a:pt x="883" y="1789"/>
                    <a:pt x="1016" y="1833"/>
                  </a:cubicBezTo>
                  <a:cubicBezTo>
                    <a:pt x="1170" y="1855"/>
                    <a:pt x="1303" y="1899"/>
                    <a:pt x="1435" y="1944"/>
                  </a:cubicBezTo>
                  <a:cubicBezTo>
                    <a:pt x="1568" y="1988"/>
                    <a:pt x="1656" y="2054"/>
                    <a:pt x="1744" y="2120"/>
                  </a:cubicBezTo>
                  <a:cubicBezTo>
                    <a:pt x="1832" y="2164"/>
                    <a:pt x="1877" y="2253"/>
                    <a:pt x="1877" y="2385"/>
                  </a:cubicBezTo>
                  <a:cubicBezTo>
                    <a:pt x="1877" y="2495"/>
                    <a:pt x="1810" y="2584"/>
                    <a:pt x="1722" y="2650"/>
                  </a:cubicBezTo>
                  <a:cubicBezTo>
                    <a:pt x="1612" y="2716"/>
                    <a:pt x="1479" y="2738"/>
                    <a:pt x="1281" y="2738"/>
                  </a:cubicBezTo>
                  <a:cubicBezTo>
                    <a:pt x="1104" y="2738"/>
                    <a:pt x="927" y="2716"/>
                    <a:pt x="773" y="2650"/>
                  </a:cubicBezTo>
                  <a:cubicBezTo>
                    <a:pt x="640" y="2562"/>
                    <a:pt x="508" y="2473"/>
                    <a:pt x="375" y="2319"/>
                  </a:cubicBezTo>
                  <a:lnTo>
                    <a:pt x="0" y="2716"/>
                  </a:lnTo>
                  <a:cubicBezTo>
                    <a:pt x="88" y="2827"/>
                    <a:pt x="221" y="2937"/>
                    <a:pt x="353" y="3025"/>
                  </a:cubicBezTo>
                  <a:cubicBezTo>
                    <a:pt x="486" y="3091"/>
                    <a:pt x="618" y="3158"/>
                    <a:pt x="773" y="3224"/>
                  </a:cubicBezTo>
                  <a:cubicBezTo>
                    <a:pt x="927" y="3268"/>
                    <a:pt x="1104" y="3290"/>
                    <a:pt x="1281" y="3290"/>
                  </a:cubicBezTo>
                  <a:cubicBezTo>
                    <a:pt x="1634" y="3290"/>
                    <a:pt x="1921" y="3202"/>
                    <a:pt x="2119" y="3025"/>
                  </a:cubicBezTo>
                  <a:cubicBezTo>
                    <a:pt x="2340" y="2849"/>
                    <a:pt x="2429" y="2628"/>
                    <a:pt x="2429" y="2319"/>
                  </a:cubicBezTo>
                  <a:cubicBezTo>
                    <a:pt x="2429" y="2120"/>
                    <a:pt x="2406" y="1966"/>
                    <a:pt x="2318" y="1855"/>
                  </a:cubicBezTo>
                  <a:cubicBezTo>
                    <a:pt x="2230" y="1723"/>
                    <a:pt x="2119" y="1634"/>
                    <a:pt x="2009" y="1568"/>
                  </a:cubicBezTo>
                  <a:cubicBezTo>
                    <a:pt x="1877" y="1502"/>
                    <a:pt x="1744" y="1436"/>
                    <a:pt x="1590" y="1392"/>
                  </a:cubicBezTo>
                  <a:cubicBezTo>
                    <a:pt x="1457" y="1347"/>
                    <a:pt x="1325" y="1325"/>
                    <a:pt x="1192" y="1281"/>
                  </a:cubicBezTo>
                  <a:cubicBezTo>
                    <a:pt x="1060" y="1237"/>
                    <a:pt x="949" y="1193"/>
                    <a:pt x="883" y="1127"/>
                  </a:cubicBezTo>
                  <a:cubicBezTo>
                    <a:pt x="795" y="1083"/>
                    <a:pt x="751" y="994"/>
                    <a:pt x="751" y="884"/>
                  </a:cubicBezTo>
                  <a:cubicBezTo>
                    <a:pt x="751" y="774"/>
                    <a:pt x="795" y="707"/>
                    <a:pt x="883" y="641"/>
                  </a:cubicBezTo>
                  <a:cubicBezTo>
                    <a:pt x="972" y="575"/>
                    <a:pt x="1104" y="553"/>
                    <a:pt x="1281" y="553"/>
                  </a:cubicBezTo>
                  <a:cubicBezTo>
                    <a:pt x="1457" y="553"/>
                    <a:pt x="1590" y="575"/>
                    <a:pt x="1722" y="641"/>
                  </a:cubicBezTo>
                  <a:cubicBezTo>
                    <a:pt x="1855" y="707"/>
                    <a:pt x="1965" y="796"/>
                    <a:pt x="2053" y="906"/>
                  </a:cubicBezTo>
                  <a:lnTo>
                    <a:pt x="2429" y="531"/>
                  </a:lnTo>
                  <a:cubicBezTo>
                    <a:pt x="2318" y="354"/>
                    <a:pt x="2164" y="222"/>
                    <a:pt x="1965" y="133"/>
                  </a:cubicBezTo>
                  <a:cubicBezTo>
                    <a:pt x="1766" y="45"/>
                    <a:pt x="1545" y="1"/>
                    <a:pt x="13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4885625" y="3205450"/>
              <a:ext cx="77850" cy="82250"/>
            </a:xfrm>
            <a:custGeom>
              <a:rect b="b" l="l" r="r" t="t"/>
              <a:pathLst>
                <a:path extrusionOk="0" h="3290" w="3114">
                  <a:moveTo>
                    <a:pt x="1612" y="552"/>
                  </a:moveTo>
                  <a:cubicBezTo>
                    <a:pt x="1811" y="552"/>
                    <a:pt x="1966" y="596"/>
                    <a:pt x="2120" y="685"/>
                  </a:cubicBezTo>
                  <a:cubicBezTo>
                    <a:pt x="2253" y="751"/>
                    <a:pt x="2363" y="883"/>
                    <a:pt x="2429" y="1016"/>
                  </a:cubicBezTo>
                  <a:cubicBezTo>
                    <a:pt x="2474" y="1121"/>
                    <a:pt x="2509" y="1236"/>
                    <a:pt x="2527" y="1369"/>
                  </a:cubicBezTo>
                  <a:lnTo>
                    <a:pt x="619" y="1369"/>
                  </a:lnTo>
                  <a:cubicBezTo>
                    <a:pt x="641" y="1257"/>
                    <a:pt x="678" y="1151"/>
                    <a:pt x="729" y="1060"/>
                  </a:cubicBezTo>
                  <a:cubicBezTo>
                    <a:pt x="796" y="905"/>
                    <a:pt x="928" y="773"/>
                    <a:pt x="1083" y="685"/>
                  </a:cubicBezTo>
                  <a:cubicBezTo>
                    <a:pt x="1237" y="596"/>
                    <a:pt x="1414" y="552"/>
                    <a:pt x="1612" y="552"/>
                  </a:cubicBezTo>
                  <a:close/>
                  <a:moveTo>
                    <a:pt x="1634" y="0"/>
                  </a:moveTo>
                  <a:cubicBezTo>
                    <a:pt x="1325" y="0"/>
                    <a:pt x="1038" y="67"/>
                    <a:pt x="796" y="221"/>
                  </a:cubicBezTo>
                  <a:cubicBezTo>
                    <a:pt x="553" y="354"/>
                    <a:pt x="354" y="552"/>
                    <a:pt x="222" y="795"/>
                  </a:cubicBezTo>
                  <a:cubicBezTo>
                    <a:pt x="67" y="1060"/>
                    <a:pt x="1" y="1325"/>
                    <a:pt x="1" y="1634"/>
                  </a:cubicBezTo>
                  <a:cubicBezTo>
                    <a:pt x="1" y="1943"/>
                    <a:pt x="89" y="2230"/>
                    <a:pt x="222" y="2473"/>
                  </a:cubicBezTo>
                  <a:cubicBezTo>
                    <a:pt x="376" y="2738"/>
                    <a:pt x="575" y="2914"/>
                    <a:pt x="818" y="3069"/>
                  </a:cubicBezTo>
                  <a:cubicBezTo>
                    <a:pt x="1083" y="3201"/>
                    <a:pt x="1347" y="3290"/>
                    <a:pt x="1679" y="3290"/>
                  </a:cubicBezTo>
                  <a:cubicBezTo>
                    <a:pt x="1921" y="3290"/>
                    <a:pt x="2142" y="3245"/>
                    <a:pt x="2363" y="3135"/>
                  </a:cubicBezTo>
                  <a:cubicBezTo>
                    <a:pt x="2584" y="3047"/>
                    <a:pt x="2760" y="2914"/>
                    <a:pt x="2915" y="2738"/>
                  </a:cubicBezTo>
                  <a:lnTo>
                    <a:pt x="2540" y="2340"/>
                  </a:lnTo>
                  <a:cubicBezTo>
                    <a:pt x="2429" y="2473"/>
                    <a:pt x="2297" y="2561"/>
                    <a:pt x="2142" y="2627"/>
                  </a:cubicBezTo>
                  <a:cubicBezTo>
                    <a:pt x="2010" y="2694"/>
                    <a:pt x="1855" y="2716"/>
                    <a:pt x="1679" y="2716"/>
                  </a:cubicBezTo>
                  <a:cubicBezTo>
                    <a:pt x="1458" y="2716"/>
                    <a:pt x="1259" y="2671"/>
                    <a:pt x="1105" y="2583"/>
                  </a:cubicBezTo>
                  <a:cubicBezTo>
                    <a:pt x="950" y="2495"/>
                    <a:pt x="818" y="2362"/>
                    <a:pt x="729" y="2208"/>
                  </a:cubicBezTo>
                  <a:cubicBezTo>
                    <a:pt x="675" y="2099"/>
                    <a:pt x="637" y="1981"/>
                    <a:pt x="616" y="1855"/>
                  </a:cubicBezTo>
                  <a:lnTo>
                    <a:pt x="3069" y="1855"/>
                  </a:lnTo>
                  <a:cubicBezTo>
                    <a:pt x="3091" y="1788"/>
                    <a:pt x="3091" y="1744"/>
                    <a:pt x="3114" y="1700"/>
                  </a:cubicBezTo>
                  <a:cubicBezTo>
                    <a:pt x="3114" y="1634"/>
                    <a:pt x="3114" y="1590"/>
                    <a:pt x="3114" y="1546"/>
                  </a:cubicBezTo>
                  <a:cubicBezTo>
                    <a:pt x="3114" y="1259"/>
                    <a:pt x="3047" y="994"/>
                    <a:pt x="2915" y="751"/>
                  </a:cubicBezTo>
                  <a:cubicBezTo>
                    <a:pt x="2805" y="508"/>
                    <a:pt x="2628" y="331"/>
                    <a:pt x="2407" y="199"/>
                  </a:cubicBezTo>
                  <a:cubicBezTo>
                    <a:pt x="2186" y="67"/>
                    <a:pt x="1921" y="0"/>
                    <a:pt x="16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4973950" y="3169025"/>
              <a:ext cx="79475" cy="118675"/>
            </a:xfrm>
            <a:custGeom>
              <a:rect b="b" l="l" r="r" t="t"/>
              <a:pathLst>
                <a:path extrusionOk="0" h="4747" w="3179">
                  <a:moveTo>
                    <a:pt x="1744" y="0"/>
                  </a:moveTo>
                  <a:cubicBezTo>
                    <a:pt x="1479" y="0"/>
                    <a:pt x="1214" y="67"/>
                    <a:pt x="993" y="155"/>
                  </a:cubicBezTo>
                  <a:cubicBezTo>
                    <a:pt x="795" y="265"/>
                    <a:pt x="618" y="398"/>
                    <a:pt x="486" y="596"/>
                  </a:cubicBezTo>
                  <a:cubicBezTo>
                    <a:pt x="353" y="773"/>
                    <a:pt x="309" y="994"/>
                    <a:pt x="309" y="1259"/>
                  </a:cubicBezTo>
                  <a:cubicBezTo>
                    <a:pt x="309" y="1479"/>
                    <a:pt x="331" y="1678"/>
                    <a:pt x="419" y="1833"/>
                  </a:cubicBezTo>
                  <a:cubicBezTo>
                    <a:pt x="508" y="1987"/>
                    <a:pt x="618" y="2120"/>
                    <a:pt x="751" y="2208"/>
                  </a:cubicBezTo>
                  <a:cubicBezTo>
                    <a:pt x="883" y="2296"/>
                    <a:pt x="1015" y="2384"/>
                    <a:pt x="1192" y="2451"/>
                  </a:cubicBezTo>
                  <a:cubicBezTo>
                    <a:pt x="1347" y="2517"/>
                    <a:pt x="1501" y="2561"/>
                    <a:pt x="1656" y="2627"/>
                  </a:cubicBezTo>
                  <a:cubicBezTo>
                    <a:pt x="1810" y="2671"/>
                    <a:pt x="1965" y="2738"/>
                    <a:pt x="2097" y="2804"/>
                  </a:cubicBezTo>
                  <a:cubicBezTo>
                    <a:pt x="2230" y="2870"/>
                    <a:pt x="2340" y="2958"/>
                    <a:pt x="2428" y="3069"/>
                  </a:cubicBezTo>
                  <a:cubicBezTo>
                    <a:pt x="2495" y="3179"/>
                    <a:pt x="2539" y="3312"/>
                    <a:pt x="2539" y="3488"/>
                  </a:cubicBezTo>
                  <a:cubicBezTo>
                    <a:pt x="2539" y="3687"/>
                    <a:pt x="2450" y="3864"/>
                    <a:pt x="2296" y="3974"/>
                  </a:cubicBezTo>
                  <a:cubicBezTo>
                    <a:pt x="2119" y="4106"/>
                    <a:pt x="1899" y="4151"/>
                    <a:pt x="1634" y="4151"/>
                  </a:cubicBezTo>
                  <a:cubicBezTo>
                    <a:pt x="1347" y="4151"/>
                    <a:pt x="1126" y="4106"/>
                    <a:pt x="927" y="3996"/>
                  </a:cubicBezTo>
                  <a:cubicBezTo>
                    <a:pt x="751" y="3908"/>
                    <a:pt x="574" y="3753"/>
                    <a:pt x="419" y="3532"/>
                  </a:cubicBezTo>
                  <a:lnTo>
                    <a:pt x="0" y="3974"/>
                  </a:lnTo>
                  <a:cubicBezTo>
                    <a:pt x="199" y="4217"/>
                    <a:pt x="419" y="4415"/>
                    <a:pt x="684" y="4548"/>
                  </a:cubicBezTo>
                  <a:cubicBezTo>
                    <a:pt x="949" y="4680"/>
                    <a:pt x="1258" y="4747"/>
                    <a:pt x="1612" y="4747"/>
                  </a:cubicBezTo>
                  <a:cubicBezTo>
                    <a:pt x="2097" y="4747"/>
                    <a:pt x="2473" y="4614"/>
                    <a:pt x="2737" y="4393"/>
                  </a:cubicBezTo>
                  <a:cubicBezTo>
                    <a:pt x="3024" y="4173"/>
                    <a:pt x="3179" y="3842"/>
                    <a:pt x="3179" y="3444"/>
                  </a:cubicBezTo>
                  <a:cubicBezTo>
                    <a:pt x="3179" y="3201"/>
                    <a:pt x="3135" y="3003"/>
                    <a:pt x="3046" y="2848"/>
                  </a:cubicBezTo>
                  <a:cubicBezTo>
                    <a:pt x="2958" y="2671"/>
                    <a:pt x="2848" y="2539"/>
                    <a:pt x="2715" y="2451"/>
                  </a:cubicBezTo>
                  <a:cubicBezTo>
                    <a:pt x="2583" y="2340"/>
                    <a:pt x="2450" y="2252"/>
                    <a:pt x="2296" y="2186"/>
                  </a:cubicBezTo>
                  <a:cubicBezTo>
                    <a:pt x="2119" y="2120"/>
                    <a:pt x="1965" y="2053"/>
                    <a:pt x="1810" y="2009"/>
                  </a:cubicBezTo>
                  <a:cubicBezTo>
                    <a:pt x="1656" y="1943"/>
                    <a:pt x="1501" y="1899"/>
                    <a:pt x="1369" y="1833"/>
                  </a:cubicBezTo>
                  <a:cubicBezTo>
                    <a:pt x="1236" y="1766"/>
                    <a:pt x="1126" y="1678"/>
                    <a:pt x="1038" y="1590"/>
                  </a:cubicBezTo>
                  <a:cubicBezTo>
                    <a:pt x="971" y="1479"/>
                    <a:pt x="927" y="1369"/>
                    <a:pt x="927" y="1214"/>
                  </a:cubicBezTo>
                  <a:cubicBezTo>
                    <a:pt x="927" y="1016"/>
                    <a:pt x="993" y="861"/>
                    <a:pt x="1148" y="751"/>
                  </a:cubicBezTo>
                  <a:cubicBezTo>
                    <a:pt x="1280" y="641"/>
                    <a:pt x="1479" y="596"/>
                    <a:pt x="1722" y="596"/>
                  </a:cubicBezTo>
                  <a:cubicBezTo>
                    <a:pt x="1943" y="596"/>
                    <a:pt x="2119" y="641"/>
                    <a:pt x="2274" y="707"/>
                  </a:cubicBezTo>
                  <a:cubicBezTo>
                    <a:pt x="2428" y="795"/>
                    <a:pt x="2583" y="905"/>
                    <a:pt x="2715" y="1060"/>
                  </a:cubicBezTo>
                  <a:lnTo>
                    <a:pt x="3135" y="641"/>
                  </a:lnTo>
                  <a:cubicBezTo>
                    <a:pt x="2980" y="464"/>
                    <a:pt x="2782" y="309"/>
                    <a:pt x="2561" y="199"/>
                  </a:cubicBezTo>
                  <a:cubicBezTo>
                    <a:pt x="2318" y="67"/>
                    <a:pt x="2053" y="0"/>
                    <a:pt x="17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5065000" y="3205450"/>
              <a:ext cx="71775" cy="82250"/>
            </a:xfrm>
            <a:custGeom>
              <a:rect b="b" l="l" r="r" t="t"/>
              <a:pathLst>
                <a:path extrusionOk="0" h="3290" w="2871">
                  <a:moveTo>
                    <a:pt x="1656" y="0"/>
                  </a:moveTo>
                  <a:cubicBezTo>
                    <a:pt x="1347" y="0"/>
                    <a:pt x="1060" y="67"/>
                    <a:pt x="817" y="221"/>
                  </a:cubicBezTo>
                  <a:cubicBezTo>
                    <a:pt x="574" y="354"/>
                    <a:pt x="376" y="552"/>
                    <a:pt x="221" y="795"/>
                  </a:cubicBezTo>
                  <a:cubicBezTo>
                    <a:pt x="89" y="1060"/>
                    <a:pt x="1" y="1325"/>
                    <a:pt x="1" y="1634"/>
                  </a:cubicBezTo>
                  <a:cubicBezTo>
                    <a:pt x="1" y="1943"/>
                    <a:pt x="89" y="2230"/>
                    <a:pt x="221" y="2473"/>
                  </a:cubicBezTo>
                  <a:cubicBezTo>
                    <a:pt x="376" y="2716"/>
                    <a:pt x="574" y="2914"/>
                    <a:pt x="817" y="3069"/>
                  </a:cubicBezTo>
                  <a:cubicBezTo>
                    <a:pt x="1060" y="3201"/>
                    <a:pt x="1347" y="3290"/>
                    <a:pt x="1656" y="3290"/>
                  </a:cubicBezTo>
                  <a:cubicBezTo>
                    <a:pt x="1899" y="3290"/>
                    <a:pt x="2120" y="3245"/>
                    <a:pt x="2318" y="3135"/>
                  </a:cubicBezTo>
                  <a:cubicBezTo>
                    <a:pt x="2539" y="3047"/>
                    <a:pt x="2716" y="2914"/>
                    <a:pt x="2870" y="2760"/>
                  </a:cubicBezTo>
                  <a:lnTo>
                    <a:pt x="2473" y="2362"/>
                  </a:lnTo>
                  <a:cubicBezTo>
                    <a:pt x="2363" y="2473"/>
                    <a:pt x="2252" y="2561"/>
                    <a:pt x="2120" y="2627"/>
                  </a:cubicBezTo>
                  <a:cubicBezTo>
                    <a:pt x="1965" y="2671"/>
                    <a:pt x="1811" y="2716"/>
                    <a:pt x="1656" y="2716"/>
                  </a:cubicBezTo>
                  <a:cubicBezTo>
                    <a:pt x="1458" y="2716"/>
                    <a:pt x="1281" y="2649"/>
                    <a:pt x="1126" y="2561"/>
                  </a:cubicBezTo>
                  <a:cubicBezTo>
                    <a:pt x="972" y="2473"/>
                    <a:pt x="839" y="2340"/>
                    <a:pt x="751" y="2186"/>
                  </a:cubicBezTo>
                  <a:cubicBezTo>
                    <a:pt x="663" y="2031"/>
                    <a:pt x="619" y="1855"/>
                    <a:pt x="619" y="1634"/>
                  </a:cubicBezTo>
                  <a:cubicBezTo>
                    <a:pt x="619" y="1435"/>
                    <a:pt x="663" y="1259"/>
                    <a:pt x="751" y="1082"/>
                  </a:cubicBezTo>
                  <a:cubicBezTo>
                    <a:pt x="839" y="927"/>
                    <a:pt x="972" y="817"/>
                    <a:pt x="1126" y="729"/>
                  </a:cubicBezTo>
                  <a:cubicBezTo>
                    <a:pt x="1281" y="618"/>
                    <a:pt x="1458" y="574"/>
                    <a:pt x="1656" y="574"/>
                  </a:cubicBezTo>
                  <a:cubicBezTo>
                    <a:pt x="1811" y="574"/>
                    <a:pt x="1965" y="618"/>
                    <a:pt x="2120" y="663"/>
                  </a:cubicBezTo>
                  <a:cubicBezTo>
                    <a:pt x="2252" y="729"/>
                    <a:pt x="2363" y="817"/>
                    <a:pt x="2473" y="927"/>
                  </a:cubicBezTo>
                  <a:lnTo>
                    <a:pt x="2870" y="530"/>
                  </a:lnTo>
                  <a:cubicBezTo>
                    <a:pt x="2716" y="354"/>
                    <a:pt x="2539" y="221"/>
                    <a:pt x="2318" y="133"/>
                  </a:cubicBezTo>
                  <a:cubicBezTo>
                    <a:pt x="2120" y="44"/>
                    <a:pt x="1899" y="0"/>
                    <a:pt x="16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5149450" y="3172325"/>
              <a:ext cx="18775" cy="113725"/>
            </a:xfrm>
            <a:custGeom>
              <a:rect b="b" l="l" r="r" t="t"/>
              <a:pathLst>
                <a:path extrusionOk="0" h="4549" w="751">
                  <a:moveTo>
                    <a:pt x="375" y="1"/>
                  </a:moveTo>
                  <a:cubicBezTo>
                    <a:pt x="265" y="1"/>
                    <a:pt x="177" y="45"/>
                    <a:pt x="111" y="111"/>
                  </a:cubicBezTo>
                  <a:cubicBezTo>
                    <a:pt x="44" y="177"/>
                    <a:pt x="0" y="266"/>
                    <a:pt x="0" y="376"/>
                  </a:cubicBezTo>
                  <a:cubicBezTo>
                    <a:pt x="0" y="486"/>
                    <a:pt x="44" y="575"/>
                    <a:pt x="111" y="663"/>
                  </a:cubicBezTo>
                  <a:cubicBezTo>
                    <a:pt x="177" y="729"/>
                    <a:pt x="265" y="773"/>
                    <a:pt x="375" y="773"/>
                  </a:cubicBezTo>
                  <a:cubicBezTo>
                    <a:pt x="486" y="773"/>
                    <a:pt x="574" y="729"/>
                    <a:pt x="662" y="663"/>
                  </a:cubicBezTo>
                  <a:cubicBezTo>
                    <a:pt x="729" y="575"/>
                    <a:pt x="751" y="486"/>
                    <a:pt x="751" y="376"/>
                  </a:cubicBezTo>
                  <a:cubicBezTo>
                    <a:pt x="751" y="266"/>
                    <a:pt x="729" y="177"/>
                    <a:pt x="662" y="111"/>
                  </a:cubicBezTo>
                  <a:cubicBezTo>
                    <a:pt x="574" y="45"/>
                    <a:pt x="486" y="1"/>
                    <a:pt x="375" y="1"/>
                  </a:cubicBezTo>
                  <a:close/>
                  <a:moveTo>
                    <a:pt x="88" y="1392"/>
                  </a:moveTo>
                  <a:lnTo>
                    <a:pt x="88" y="4548"/>
                  </a:lnTo>
                  <a:lnTo>
                    <a:pt x="684" y="4548"/>
                  </a:lnTo>
                  <a:lnTo>
                    <a:pt x="684" y="13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5183100" y="3205450"/>
              <a:ext cx="77850" cy="82250"/>
            </a:xfrm>
            <a:custGeom>
              <a:rect b="b" l="l" r="r" t="t"/>
              <a:pathLst>
                <a:path extrusionOk="0" h="3290" w="3114">
                  <a:moveTo>
                    <a:pt x="1612" y="552"/>
                  </a:moveTo>
                  <a:cubicBezTo>
                    <a:pt x="1811" y="552"/>
                    <a:pt x="1988" y="596"/>
                    <a:pt x="2120" y="685"/>
                  </a:cubicBezTo>
                  <a:cubicBezTo>
                    <a:pt x="2252" y="751"/>
                    <a:pt x="2363" y="883"/>
                    <a:pt x="2429" y="1016"/>
                  </a:cubicBezTo>
                  <a:cubicBezTo>
                    <a:pt x="2489" y="1121"/>
                    <a:pt x="2519" y="1236"/>
                    <a:pt x="2531" y="1369"/>
                  </a:cubicBezTo>
                  <a:lnTo>
                    <a:pt x="619" y="1369"/>
                  </a:lnTo>
                  <a:cubicBezTo>
                    <a:pt x="641" y="1257"/>
                    <a:pt x="677" y="1151"/>
                    <a:pt x="729" y="1060"/>
                  </a:cubicBezTo>
                  <a:cubicBezTo>
                    <a:pt x="818" y="905"/>
                    <a:pt x="928" y="773"/>
                    <a:pt x="1082" y="685"/>
                  </a:cubicBezTo>
                  <a:cubicBezTo>
                    <a:pt x="1237" y="596"/>
                    <a:pt x="1414" y="552"/>
                    <a:pt x="1612" y="552"/>
                  </a:cubicBezTo>
                  <a:close/>
                  <a:moveTo>
                    <a:pt x="1634" y="0"/>
                  </a:moveTo>
                  <a:cubicBezTo>
                    <a:pt x="1325" y="0"/>
                    <a:pt x="1060" y="67"/>
                    <a:pt x="795" y="221"/>
                  </a:cubicBezTo>
                  <a:cubicBezTo>
                    <a:pt x="553" y="354"/>
                    <a:pt x="376" y="552"/>
                    <a:pt x="222" y="795"/>
                  </a:cubicBezTo>
                  <a:cubicBezTo>
                    <a:pt x="89" y="1060"/>
                    <a:pt x="1" y="1325"/>
                    <a:pt x="1" y="1634"/>
                  </a:cubicBezTo>
                  <a:cubicBezTo>
                    <a:pt x="1" y="1943"/>
                    <a:pt x="89" y="2230"/>
                    <a:pt x="222" y="2473"/>
                  </a:cubicBezTo>
                  <a:cubicBezTo>
                    <a:pt x="376" y="2738"/>
                    <a:pt x="575" y="2914"/>
                    <a:pt x="818" y="3069"/>
                  </a:cubicBezTo>
                  <a:cubicBezTo>
                    <a:pt x="1082" y="3201"/>
                    <a:pt x="1347" y="3290"/>
                    <a:pt x="1679" y="3290"/>
                  </a:cubicBezTo>
                  <a:cubicBezTo>
                    <a:pt x="1921" y="3290"/>
                    <a:pt x="2142" y="3245"/>
                    <a:pt x="2363" y="3135"/>
                  </a:cubicBezTo>
                  <a:cubicBezTo>
                    <a:pt x="2584" y="3047"/>
                    <a:pt x="2782" y="2914"/>
                    <a:pt x="2915" y="2738"/>
                  </a:cubicBezTo>
                  <a:lnTo>
                    <a:pt x="2539" y="2340"/>
                  </a:lnTo>
                  <a:cubicBezTo>
                    <a:pt x="2429" y="2473"/>
                    <a:pt x="2297" y="2561"/>
                    <a:pt x="2164" y="2627"/>
                  </a:cubicBezTo>
                  <a:cubicBezTo>
                    <a:pt x="2010" y="2694"/>
                    <a:pt x="1855" y="2716"/>
                    <a:pt x="1679" y="2716"/>
                  </a:cubicBezTo>
                  <a:cubicBezTo>
                    <a:pt x="1458" y="2716"/>
                    <a:pt x="1281" y="2671"/>
                    <a:pt x="1105" y="2583"/>
                  </a:cubicBezTo>
                  <a:cubicBezTo>
                    <a:pt x="950" y="2495"/>
                    <a:pt x="818" y="2362"/>
                    <a:pt x="729" y="2208"/>
                  </a:cubicBezTo>
                  <a:cubicBezTo>
                    <a:pt x="675" y="2099"/>
                    <a:pt x="637" y="1981"/>
                    <a:pt x="616" y="1855"/>
                  </a:cubicBezTo>
                  <a:lnTo>
                    <a:pt x="3091" y="1855"/>
                  </a:lnTo>
                  <a:cubicBezTo>
                    <a:pt x="3091" y="1788"/>
                    <a:pt x="3113" y="1744"/>
                    <a:pt x="3113" y="1700"/>
                  </a:cubicBezTo>
                  <a:cubicBezTo>
                    <a:pt x="3113" y="1634"/>
                    <a:pt x="3113" y="1590"/>
                    <a:pt x="3113" y="1546"/>
                  </a:cubicBezTo>
                  <a:cubicBezTo>
                    <a:pt x="3113" y="1259"/>
                    <a:pt x="3047" y="994"/>
                    <a:pt x="2915" y="751"/>
                  </a:cubicBezTo>
                  <a:cubicBezTo>
                    <a:pt x="2804" y="508"/>
                    <a:pt x="2628" y="331"/>
                    <a:pt x="2407" y="199"/>
                  </a:cubicBezTo>
                  <a:cubicBezTo>
                    <a:pt x="2186" y="67"/>
                    <a:pt x="1921" y="0"/>
                    <a:pt x="16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5276925" y="3205450"/>
              <a:ext cx="70675" cy="80600"/>
            </a:xfrm>
            <a:custGeom>
              <a:rect b="b" l="l" r="r" t="t"/>
              <a:pathLst>
                <a:path extrusionOk="0" h="3224" w="2827">
                  <a:moveTo>
                    <a:pt x="1612" y="0"/>
                  </a:moveTo>
                  <a:cubicBezTo>
                    <a:pt x="1369" y="0"/>
                    <a:pt x="1149" y="67"/>
                    <a:pt x="972" y="177"/>
                  </a:cubicBezTo>
                  <a:cubicBezTo>
                    <a:pt x="816" y="246"/>
                    <a:pt x="688" y="356"/>
                    <a:pt x="597" y="486"/>
                  </a:cubicBezTo>
                  <a:lnTo>
                    <a:pt x="597" y="486"/>
                  </a:lnTo>
                  <a:lnTo>
                    <a:pt x="597" y="67"/>
                  </a:lnTo>
                  <a:lnTo>
                    <a:pt x="1" y="67"/>
                  </a:lnTo>
                  <a:lnTo>
                    <a:pt x="1" y="3223"/>
                  </a:lnTo>
                  <a:lnTo>
                    <a:pt x="597" y="3223"/>
                  </a:lnTo>
                  <a:lnTo>
                    <a:pt x="597" y="1391"/>
                  </a:lnTo>
                  <a:cubicBezTo>
                    <a:pt x="597" y="1214"/>
                    <a:pt x="641" y="1082"/>
                    <a:pt x="707" y="950"/>
                  </a:cubicBezTo>
                  <a:cubicBezTo>
                    <a:pt x="773" y="839"/>
                    <a:pt x="884" y="729"/>
                    <a:pt x="994" y="663"/>
                  </a:cubicBezTo>
                  <a:cubicBezTo>
                    <a:pt x="1127" y="596"/>
                    <a:pt x="1259" y="552"/>
                    <a:pt x="1436" y="552"/>
                  </a:cubicBezTo>
                  <a:cubicBezTo>
                    <a:pt x="1656" y="552"/>
                    <a:pt x="1855" y="641"/>
                    <a:pt x="2010" y="795"/>
                  </a:cubicBezTo>
                  <a:cubicBezTo>
                    <a:pt x="2164" y="950"/>
                    <a:pt x="2230" y="1148"/>
                    <a:pt x="2230" y="1391"/>
                  </a:cubicBezTo>
                  <a:lnTo>
                    <a:pt x="2230" y="3223"/>
                  </a:lnTo>
                  <a:lnTo>
                    <a:pt x="2826" y="3223"/>
                  </a:lnTo>
                  <a:lnTo>
                    <a:pt x="2826" y="1259"/>
                  </a:lnTo>
                  <a:cubicBezTo>
                    <a:pt x="2826" y="1038"/>
                    <a:pt x="2782" y="839"/>
                    <a:pt x="2672" y="663"/>
                  </a:cubicBezTo>
                  <a:cubicBezTo>
                    <a:pt x="2561" y="464"/>
                    <a:pt x="2429" y="309"/>
                    <a:pt x="2230" y="177"/>
                  </a:cubicBezTo>
                  <a:cubicBezTo>
                    <a:pt x="2054" y="67"/>
                    <a:pt x="1855" y="0"/>
                    <a:pt x="16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5363025" y="3205450"/>
              <a:ext cx="71225" cy="82250"/>
            </a:xfrm>
            <a:custGeom>
              <a:rect b="b" l="l" r="r" t="t"/>
              <a:pathLst>
                <a:path extrusionOk="0" h="3290" w="2849">
                  <a:moveTo>
                    <a:pt x="1634" y="0"/>
                  </a:moveTo>
                  <a:cubicBezTo>
                    <a:pt x="1325" y="0"/>
                    <a:pt x="1038" y="67"/>
                    <a:pt x="795" y="221"/>
                  </a:cubicBezTo>
                  <a:cubicBezTo>
                    <a:pt x="552" y="354"/>
                    <a:pt x="354" y="552"/>
                    <a:pt x="199" y="795"/>
                  </a:cubicBezTo>
                  <a:cubicBezTo>
                    <a:pt x="67" y="1060"/>
                    <a:pt x="0" y="1325"/>
                    <a:pt x="0" y="1634"/>
                  </a:cubicBezTo>
                  <a:cubicBezTo>
                    <a:pt x="0" y="1943"/>
                    <a:pt x="67" y="2230"/>
                    <a:pt x="199" y="2473"/>
                  </a:cubicBezTo>
                  <a:cubicBezTo>
                    <a:pt x="354" y="2716"/>
                    <a:pt x="552" y="2914"/>
                    <a:pt x="795" y="3069"/>
                  </a:cubicBezTo>
                  <a:cubicBezTo>
                    <a:pt x="1038" y="3201"/>
                    <a:pt x="1325" y="3290"/>
                    <a:pt x="1634" y="3290"/>
                  </a:cubicBezTo>
                  <a:cubicBezTo>
                    <a:pt x="1877" y="3290"/>
                    <a:pt x="2098" y="3245"/>
                    <a:pt x="2318" y="3135"/>
                  </a:cubicBezTo>
                  <a:cubicBezTo>
                    <a:pt x="2517" y="3047"/>
                    <a:pt x="2694" y="2914"/>
                    <a:pt x="2848" y="2760"/>
                  </a:cubicBezTo>
                  <a:lnTo>
                    <a:pt x="2451" y="2362"/>
                  </a:lnTo>
                  <a:cubicBezTo>
                    <a:pt x="2363" y="2473"/>
                    <a:pt x="2230" y="2561"/>
                    <a:pt x="2098" y="2627"/>
                  </a:cubicBezTo>
                  <a:cubicBezTo>
                    <a:pt x="1943" y="2671"/>
                    <a:pt x="1811" y="2716"/>
                    <a:pt x="1634" y="2716"/>
                  </a:cubicBezTo>
                  <a:cubicBezTo>
                    <a:pt x="1435" y="2716"/>
                    <a:pt x="1259" y="2649"/>
                    <a:pt x="1104" y="2561"/>
                  </a:cubicBezTo>
                  <a:cubicBezTo>
                    <a:pt x="950" y="2473"/>
                    <a:pt x="817" y="2340"/>
                    <a:pt x="729" y="2186"/>
                  </a:cubicBezTo>
                  <a:cubicBezTo>
                    <a:pt x="641" y="2031"/>
                    <a:pt x="597" y="1855"/>
                    <a:pt x="597" y="1634"/>
                  </a:cubicBezTo>
                  <a:cubicBezTo>
                    <a:pt x="597" y="1435"/>
                    <a:pt x="641" y="1259"/>
                    <a:pt x="729" y="1082"/>
                  </a:cubicBezTo>
                  <a:cubicBezTo>
                    <a:pt x="817" y="927"/>
                    <a:pt x="950" y="817"/>
                    <a:pt x="1104" y="729"/>
                  </a:cubicBezTo>
                  <a:cubicBezTo>
                    <a:pt x="1259" y="618"/>
                    <a:pt x="1435" y="574"/>
                    <a:pt x="1634" y="574"/>
                  </a:cubicBezTo>
                  <a:cubicBezTo>
                    <a:pt x="1811" y="574"/>
                    <a:pt x="1943" y="618"/>
                    <a:pt x="2098" y="663"/>
                  </a:cubicBezTo>
                  <a:cubicBezTo>
                    <a:pt x="2230" y="729"/>
                    <a:pt x="2341" y="817"/>
                    <a:pt x="2451" y="927"/>
                  </a:cubicBezTo>
                  <a:lnTo>
                    <a:pt x="2848" y="530"/>
                  </a:lnTo>
                  <a:cubicBezTo>
                    <a:pt x="2694" y="354"/>
                    <a:pt x="2517" y="221"/>
                    <a:pt x="2318" y="133"/>
                  </a:cubicBezTo>
                  <a:cubicBezTo>
                    <a:pt x="2098" y="44"/>
                    <a:pt x="1877" y="0"/>
                    <a:pt x="16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5442500" y="3205450"/>
              <a:ext cx="77300" cy="82250"/>
            </a:xfrm>
            <a:custGeom>
              <a:rect b="b" l="l" r="r" t="t"/>
              <a:pathLst>
                <a:path extrusionOk="0" h="3290" w="3092">
                  <a:moveTo>
                    <a:pt x="1590" y="552"/>
                  </a:moveTo>
                  <a:cubicBezTo>
                    <a:pt x="1789" y="552"/>
                    <a:pt x="1965" y="596"/>
                    <a:pt x="2098" y="685"/>
                  </a:cubicBezTo>
                  <a:cubicBezTo>
                    <a:pt x="2230" y="751"/>
                    <a:pt x="2340" y="883"/>
                    <a:pt x="2407" y="1016"/>
                  </a:cubicBezTo>
                  <a:cubicBezTo>
                    <a:pt x="2467" y="1121"/>
                    <a:pt x="2496" y="1236"/>
                    <a:pt x="2509" y="1369"/>
                  </a:cubicBezTo>
                  <a:lnTo>
                    <a:pt x="597" y="1369"/>
                  </a:lnTo>
                  <a:cubicBezTo>
                    <a:pt x="618" y="1257"/>
                    <a:pt x="655" y="1151"/>
                    <a:pt x="707" y="1060"/>
                  </a:cubicBezTo>
                  <a:cubicBezTo>
                    <a:pt x="795" y="905"/>
                    <a:pt x="906" y="773"/>
                    <a:pt x="1060" y="685"/>
                  </a:cubicBezTo>
                  <a:cubicBezTo>
                    <a:pt x="1215" y="596"/>
                    <a:pt x="1391" y="552"/>
                    <a:pt x="1590" y="552"/>
                  </a:cubicBezTo>
                  <a:close/>
                  <a:moveTo>
                    <a:pt x="1612" y="0"/>
                  </a:moveTo>
                  <a:cubicBezTo>
                    <a:pt x="1303" y="0"/>
                    <a:pt x="1038" y="67"/>
                    <a:pt x="795" y="221"/>
                  </a:cubicBezTo>
                  <a:cubicBezTo>
                    <a:pt x="552" y="354"/>
                    <a:pt x="354" y="552"/>
                    <a:pt x="199" y="795"/>
                  </a:cubicBezTo>
                  <a:cubicBezTo>
                    <a:pt x="67" y="1060"/>
                    <a:pt x="0" y="1325"/>
                    <a:pt x="0" y="1634"/>
                  </a:cubicBezTo>
                  <a:cubicBezTo>
                    <a:pt x="0" y="1943"/>
                    <a:pt x="67" y="2230"/>
                    <a:pt x="199" y="2473"/>
                  </a:cubicBezTo>
                  <a:cubicBezTo>
                    <a:pt x="354" y="2738"/>
                    <a:pt x="552" y="2914"/>
                    <a:pt x="795" y="3069"/>
                  </a:cubicBezTo>
                  <a:cubicBezTo>
                    <a:pt x="1060" y="3201"/>
                    <a:pt x="1347" y="3290"/>
                    <a:pt x="1656" y="3290"/>
                  </a:cubicBezTo>
                  <a:cubicBezTo>
                    <a:pt x="1899" y="3290"/>
                    <a:pt x="2142" y="3245"/>
                    <a:pt x="2340" y="3135"/>
                  </a:cubicBezTo>
                  <a:cubicBezTo>
                    <a:pt x="2561" y="3047"/>
                    <a:pt x="2760" y="2914"/>
                    <a:pt x="2914" y="2738"/>
                  </a:cubicBezTo>
                  <a:lnTo>
                    <a:pt x="2517" y="2340"/>
                  </a:lnTo>
                  <a:cubicBezTo>
                    <a:pt x="2407" y="2473"/>
                    <a:pt x="2296" y="2561"/>
                    <a:pt x="2142" y="2627"/>
                  </a:cubicBezTo>
                  <a:cubicBezTo>
                    <a:pt x="1987" y="2694"/>
                    <a:pt x="1833" y="2716"/>
                    <a:pt x="1656" y="2716"/>
                  </a:cubicBezTo>
                  <a:cubicBezTo>
                    <a:pt x="1435" y="2716"/>
                    <a:pt x="1259" y="2671"/>
                    <a:pt x="1082" y="2583"/>
                  </a:cubicBezTo>
                  <a:cubicBezTo>
                    <a:pt x="928" y="2495"/>
                    <a:pt x="795" y="2362"/>
                    <a:pt x="707" y="2208"/>
                  </a:cubicBezTo>
                  <a:cubicBezTo>
                    <a:pt x="652" y="2099"/>
                    <a:pt x="614" y="1981"/>
                    <a:pt x="594" y="1855"/>
                  </a:cubicBezTo>
                  <a:lnTo>
                    <a:pt x="3069" y="1855"/>
                  </a:lnTo>
                  <a:cubicBezTo>
                    <a:pt x="3069" y="1788"/>
                    <a:pt x="3091" y="1744"/>
                    <a:pt x="3091" y="1700"/>
                  </a:cubicBezTo>
                  <a:cubicBezTo>
                    <a:pt x="3091" y="1634"/>
                    <a:pt x="3091" y="1590"/>
                    <a:pt x="3091" y="1546"/>
                  </a:cubicBezTo>
                  <a:cubicBezTo>
                    <a:pt x="3091" y="1259"/>
                    <a:pt x="3025" y="994"/>
                    <a:pt x="2914" y="751"/>
                  </a:cubicBezTo>
                  <a:cubicBezTo>
                    <a:pt x="2782" y="508"/>
                    <a:pt x="2605" y="331"/>
                    <a:pt x="2385" y="199"/>
                  </a:cubicBezTo>
                  <a:cubicBezTo>
                    <a:pt x="2164" y="67"/>
                    <a:pt x="1899" y="0"/>
                    <a:pt x="16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4925375" y="3349500"/>
              <a:ext cx="79500" cy="120325"/>
            </a:xfrm>
            <a:custGeom>
              <a:rect b="b" l="l" r="r" t="t"/>
              <a:pathLst>
                <a:path extrusionOk="0" h="4813" w="3180">
                  <a:moveTo>
                    <a:pt x="1612" y="2097"/>
                  </a:moveTo>
                  <a:cubicBezTo>
                    <a:pt x="1811" y="2097"/>
                    <a:pt x="1987" y="2141"/>
                    <a:pt x="2120" y="2230"/>
                  </a:cubicBezTo>
                  <a:cubicBezTo>
                    <a:pt x="2274" y="2318"/>
                    <a:pt x="2407" y="2451"/>
                    <a:pt x="2473" y="2605"/>
                  </a:cubicBezTo>
                  <a:cubicBezTo>
                    <a:pt x="2561" y="2760"/>
                    <a:pt x="2605" y="2958"/>
                    <a:pt x="2605" y="3179"/>
                  </a:cubicBezTo>
                  <a:cubicBezTo>
                    <a:pt x="2605" y="3378"/>
                    <a:pt x="2561" y="3554"/>
                    <a:pt x="2495" y="3731"/>
                  </a:cubicBezTo>
                  <a:cubicBezTo>
                    <a:pt x="2407" y="3885"/>
                    <a:pt x="2296" y="4018"/>
                    <a:pt x="2142" y="4106"/>
                  </a:cubicBezTo>
                  <a:cubicBezTo>
                    <a:pt x="1987" y="4195"/>
                    <a:pt x="1811" y="4239"/>
                    <a:pt x="1612" y="4239"/>
                  </a:cubicBezTo>
                  <a:cubicBezTo>
                    <a:pt x="1413" y="4239"/>
                    <a:pt x="1237" y="4195"/>
                    <a:pt x="1082" y="4106"/>
                  </a:cubicBezTo>
                  <a:cubicBezTo>
                    <a:pt x="950" y="4018"/>
                    <a:pt x="817" y="3885"/>
                    <a:pt x="729" y="3731"/>
                  </a:cubicBezTo>
                  <a:cubicBezTo>
                    <a:pt x="641" y="3554"/>
                    <a:pt x="596" y="3378"/>
                    <a:pt x="596" y="3157"/>
                  </a:cubicBezTo>
                  <a:cubicBezTo>
                    <a:pt x="596" y="2958"/>
                    <a:pt x="641" y="2782"/>
                    <a:pt x="729" y="2605"/>
                  </a:cubicBezTo>
                  <a:cubicBezTo>
                    <a:pt x="817" y="2451"/>
                    <a:pt x="950" y="2318"/>
                    <a:pt x="1082" y="2230"/>
                  </a:cubicBezTo>
                  <a:cubicBezTo>
                    <a:pt x="1237" y="2141"/>
                    <a:pt x="1413" y="2097"/>
                    <a:pt x="1612" y="2097"/>
                  </a:cubicBezTo>
                  <a:close/>
                  <a:moveTo>
                    <a:pt x="2583" y="0"/>
                  </a:moveTo>
                  <a:lnTo>
                    <a:pt x="2583" y="2063"/>
                  </a:lnTo>
                  <a:lnTo>
                    <a:pt x="2583" y="2063"/>
                  </a:lnTo>
                  <a:cubicBezTo>
                    <a:pt x="2475" y="1901"/>
                    <a:pt x="2329" y="1760"/>
                    <a:pt x="2164" y="1678"/>
                  </a:cubicBezTo>
                  <a:cubicBezTo>
                    <a:pt x="1965" y="1567"/>
                    <a:pt x="1744" y="1523"/>
                    <a:pt x="1524" y="1523"/>
                  </a:cubicBezTo>
                  <a:cubicBezTo>
                    <a:pt x="1237" y="1523"/>
                    <a:pt x="972" y="1590"/>
                    <a:pt x="729" y="1744"/>
                  </a:cubicBezTo>
                  <a:cubicBezTo>
                    <a:pt x="508" y="1899"/>
                    <a:pt x="331" y="2097"/>
                    <a:pt x="199" y="2340"/>
                  </a:cubicBezTo>
                  <a:cubicBezTo>
                    <a:pt x="67" y="2583"/>
                    <a:pt x="0" y="2870"/>
                    <a:pt x="0" y="3179"/>
                  </a:cubicBezTo>
                  <a:cubicBezTo>
                    <a:pt x="0" y="3488"/>
                    <a:pt x="67" y="3753"/>
                    <a:pt x="199" y="3996"/>
                  </a:cubicBezTo>
                  <a:cubicBezTo>
                    <a:pt x="331" y="4261"/>
                    <a:pt x="508" y="4437"/>
                    <a:pt x="729" y="4592"/>
                  </a:cubicBezTo>
                  <a:cubicBezTo>
                    <a:pt x="972" y="4724"/>
                    <a:pt x="1237" y="4813"/>
                    <a:pt x="1524" y="4813"/>
                  </a:cubicBezTo>
                  <a:cubicBezTo>
                    <a:pt x="1766" y="4813"/>
                    <a:pt x="1965" y="4746"/>
                    <a:pt x="2164" y="4658"/>
                  </a:cubicBezTo>
                  <a:cubicBezTo>
                    <a:pt x="2340" y="4560"/>
                    <a:pt x="2465" y="4444"/>
                    <a:pt x="2583" y="4296"/>
                  </a:cubicBezTo>
                  <a:lnTo>
                    <a:pt x="2583" y="4296"/>
                  </a:lnTo>
                  <a:lnTo>
                    <a:pt x="2583" y="4746"/>
                  </a:lnTo>
                  <a:lnTo>
                    <a:pt x="3179" y="4746"/>
                  </a:lnTo>
                  <a:lnTo>
                    <a:pt x="317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5021400" y="3387575"/>
              <a:ext cx="77850" cy="82250"/>
            </a:xfrm>
            <a:custGeom>
              <a:rect b="b" l="l" r="r" t="t"/>
              <a:pathLst>
                <a:path extrusionOk="0" h="3290" w="3114">
                  <a:moveTo>
                    <a:pt x="1612" y="552"/>
                  </a:moveTo>
                  <a:cubicBezTo>
                    <a:pt x="1811" y="552"/>
                    <a:pt x="1965" y="596"/>
                    <a:pt x="2098" y="685"/>
                  </a:cubicBezTo>
                  <a:cubicBezTo>
                    <a:pt x="2230" y="751"/>
                    <a:pt x="2341" y="883"/>
                    <a:pt x="2429" y="1016"/>
                  </a:cubicBezTo>
                  <a:cubicBezTo>
                    <a:pt x="2474" y="1121"/>
                    <a:pt x="2509" y="1236"/>
                    <a:pt x="2526" y="1369"/>
                  </a:cubicBezTo>
                  <a:lnTo>
                    <a:pt x="611" y="1369"/>
                  </a:lnTo>
                  <a:cubicBezTo>
                    <a:pt x="626" y="1257"/>
                    <a:pt x="655" y="1151"/>
                    <a:pt x="707" y="1060"/>
                  </a:cubicBezTo>
                  <a:cubicBezTo>
                    <a:pt x="795" y="905"/>
                    <a:pt x="906" y="773"/>
                    <a:pt x="1060" y="685"/>
                  </a:cubicBezTo>
                  <a:cubicBezTo>
                    <a:pt x="1215" y="596"/>
                    <a:pt x="1413" y="552"/>
                    <a:pt x="1612" y="552"/>
                  </a:cubicBezTo>
                  <a:close/>
                  <a:moveTo>
                    <a:pt x="1612" y="0"/>
                  </a:moveTo>
                  <a:cubicBezTo>
                    <a:pt x="1325" y="0"/>
                    <a:pt x="1038" y="67"/>
                    <a:pt x="795" y="221"/>
                  </a:cubicBezTo>
                  <a:cubicBezTo>
                    <a:pt x="552" y="354"/>
                    <a:pt x="354" y="552"/>
                    <a:pt x="199" y="795"/>
                  </a:cubicBezTo>
                  <a:cubicBezTo>
                    <a:pt x="67" y="1060"/>
                    <a:pt x="1" y="1325"/>
                    <a:pt x="1" y="1634"/>
                  </a:cubicBezTo>
                  <a:cubicBezTo>
                    <a:pt x="1" y="1943"/>
                    <a:pt x="67" y="2230"/>
                    <a:pt x="221" y="2473"/>
                  </a:cubicBezTo>
                  <a:cubicBezTo>
                    <a:pt x="354" y="2738"/>
                    <a:pt x="552" y="2914"/>
                    <a:pt x="817" y="3069"/>
                  </a:cubicBezTo>
                  <a:cubicBezTo>
                    <a:pt x="1060" y="3201"/>
                    <a:pt x="1347" y="3290"/>
                    <a:pt x="1656" y="3290"/>
                  </a:cubicBezTo>
                  <a:cubicBezTo>
                    <a:pt x="1899" y="3290"/>
                    <a:pt x="2142" y="3245"/>
                    <a:pt x="2363" y="3135"/>
                  </a:cubicBezTo>
                  <a:cubicBezTo>
                    <a:pt x="2583" y="3047"/>
                    <a:pt x="2760" y="2914"/>
                    <a:pt x="2915" y="2738"/>
                  </a:cubicBezTo>
                  <a:lnTo>
                    <a:pt x="2517" y="2340"/>
                  </a:lnTo>
                  <a:cubicBezTo>
                    <a:pt x="2429" y="2473"/>
                    <a:pt x="2296" y="2561"/>
                    <a:pt x="2142" y="2627"/>
                  </a:cubicBezTo>
                  <a:cubicBezTo>
                    <a:pt x="1987" y="2694"/>
                    <a:pt x="1833" y="2716"/>
                    <a:pt x="1656" y="2716"/>
                  </a:cubicBezTo>
                  <a:cubicBezTo>
                    <a:pt x="1458" y="2716"/>
                    <a:pt x="1259" y="2672"/>
                    <a:pt x="1104" y="2583"/>
                  </a:cubicBezTo>
                  <a:cubicBezTo>
                    <a:pt x="928" y="2495"/>
                    <a:pt x="817" y="2362"/>
                    <a:pt x="729" y="2208"/>
                  </a:cubicBezTo>
                  <a:cubicBezTo>
                    <a:pt x="674" y="2099"/>
                    <a:pt x="637" y="1981"/>
                    <a:pt x="616" y="1855"/>
                  </a:cubicBezTo>
                  <a:lnTo>
                    <a:pt x="3069" y="1855"/>
                  </a:lnTo>
                  <a:cubicBezTo>
                    <a:pt x="3091" y="1788"/>
                    <a:pt x="3091" y="1744"/>
                    <a:pt x="3091" y="1700"/>
                  </a:cubicBezTo>
                  <a:cubicBezTo>
                    <a:pt x="3091" y="1634"/>
                    <a:pt x="3113" y="1590"/>
                    <a:pt x="3113" y="1546"/>
                  </a:cubicBezTo>
                  <a:cubicBezTo>
                    <a:pt x="3113" y="1259"/>
                    <a:pt x="3047" y="994"/>
                    <a:pt x="2915" y="751"/>
                  </a:cubicBezTo>
                  <a:cubicBezTo>
                    <a:pt x="2782" y="508"/>
                    <a:pt x="2605" y="331"/>
                    <a:pt x="2385" y="199"/>
                  </a:cubicBezTo>
                  <a:cubicBezTo>
                    <a:pt x="2164" y="67"/>
                    <a:pt x="1921" y="0"/>
                    <a:pt x="16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" name="Google Shape;620;p31"/>
            <p:cNvSpPr/>
            <p:nvPr/>
          </p:nvSpPr>
          <p:spPr>
            <a:xfrm>
              <a:off x="5104725" y="3389225"/>
              <a:ext cx="81175" cy="78950"/>
            </a:xfrm>
            <a:custGeom>
              <a:rect b="b" l="l" r="r" t="t"/>
              <a:pathLst>
                <a:path extrusionOk="0" h="3158" w="3247">
                  <a:moveTo>
                    <a:pt x="1" y="1"/>
                  </a:moveTo>
                  <a:lnTo>
                    <a:pt x="1436" y="3157"/>
                  </a:lnTo>
                  <a:lnTo>
                    <a:pt x="1789" y="3157"/>
                  </a:lnTo>
                  <a:lnTo>
                    <a:pt x="3246" y="1"/>
                  </a:lnTo>
                  <a:lnTo>
                    <a:pt x="2606" y="1"/>
                  </a:lnTo>
                  <a:lnTo>
                    <a:pt x="1635" y="2200"/>
                  </a:lnTo>
                  <a:lnTo>
                    <a:pt x="1635" y="2200"/>
                  </a:lnTo>
                  <a:lnTo>
                    <a:pt x="66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" name="Google Shape;621;p31"/>
            <p:cNvSpPr/>
            <p:nvPr/>
          </p:nvSpPr>
          <p:spPr>
            <a:xfrm>
              <a:off x="5195250" y="3351150"/>
              <a:ext cx="115925" cy="118675"/>
            </a:xfrm>
            <a:custGeom>
              <a:rect b="b" l="l" r="r" t="t"/>
              <a:pathLst>
                <a:path extrusionOk="0" h="4747" w="4637">
                  <a:moveTo>
                    <a:pt x="2318" y="596"/>
                  </a:moveTo>
                  <a:cubicBezTo>
                    <a:pt x="2561" y="596"/>
                    <a:pt x="2782" y="641"/>
                    <a:pt x="2981" y="729"/>
                  </a:cubicBezTo>
                  <a:cubicBezTo>
                    <a:pt x="3201" y="817"/>
                    <a:pt x="3378" y="950"/>
                    <a:pt x="3510" y="1104"/>
                  </a:cubicBezTo>
                  <a:cubicBezTo>
                    <a:pt x="3665" y="1259"/>
                    <a:pt x="3797" y="1457"/>
                    <a:pt x="3864" y="1656"/>
                  </a:cubicBezTo>
                  <a:cubicBezTo>
                    <a:pt x="3952" y="1877"/>
                    <a:pt x="3996" y="2120"/>
                    <a:pt x="3996" y="2362"/>
                  </a:cubicBezTo>
                  <a:cubicBezTo>
                    <a:pt x="3996" y="2716"/>
                    <a:pt x="3930" y="3025"/>
                    <a:pt x="3775" y="3290"/>
                  </a:cubicBezTo>
                  <a:cubicBezTo>
                    <a:pt x="3643" y="3555"/>
                    <a:pt x="3444" y="3753"/>
                    <a:pt x="3179" y="3908"/>
                  </a:cubicBezTo>
                  <a:cubicBezTo>
                    <a:pt x="2937" y="4062"/>
                    <a:pt x="2650" y="4151"/>
                    <a:pt x="2318" y="4151"/>
                  </a:cubicBezTo>
                  <a:cubicBezTo>
                    <a:pt x="2076" y="4151"/>
                    <a:pt x="1855" y="4106"/>
                    <a:pt x="1634" y="4018"/>
                  </a:cubicBezTo>
                  <a:cubicBezTo>
                    <a:pt x="1435" y="3930"/>
                    <a:pt x="1259" y="3797"/>
                    <a:pt x="1104" y="3643"/>
                  </a:cubicBezTo>
                  <a:cubicBezTo>
                    <a:pt x="972" y="3488"/>
                    <a:pt x="839" y="3290"/>
                    <a:pt x="773" y="3091"/>
                  </a:cubicBezTo>
                  <a:cubicBezTo>
                    <a:pt x="685" y="2870"/>
                    <a:pt x="641" y="2627"/>
                    <a:pt x="641" y="2362"/>
                  </a:cubicBezTo>
                  <a:cubicBezTo>
                    <a:pt x="641" y="2031"/>
                    <a:pt x="707" y="1722"/>
                    <a:pt x="861" y="1457"/>
                  </a:cubicBezTo>
                  <a:cubicBezTo>
                    <a:pt x="994" y="1192"/>
                    <a:pt x="1193" y="972"/>
                    <a:pt x="1457" y="839"/>
                  </a:cubicBezTo>
                  <a:cubicBezTo>
                    <a:pt x="1700" y="685"/>
                    <a:pt x="1987" y="596"/>
                    <a:pt x="2318" y="596"/>
                  </a:cubicBezTo>
                  <a:close/>
                  <a:moveTo>
                    <a:pt x="2318" y="0"/>
                  </a:moveTo>
                  <a:cubicBezTo>
                    <a:pt x="1987" y="0"/>
                    <a:pt x="1678" y="67"/>
                    <a:pt x="1391" y="199"/>
                  </a:cubicBezTo>
                  <a:cubicBezTo>
                    <a:pt x="1126" y="309"/>
                    <a:pt x="883" y="486"/>
                    <a:pt x="663" y="685"/>
                  </a:cubicBezTo>
                  <a:cubicBezTo>
                    <a:pt x="464" y="905"/>
                    <a:pt x="287" y="1170"/>
                    <a:pt x="177" y="1457"/>
                  </a:cubicBezTo>
                  <a:cubicBezTo>
                    <a:pt x="67" y="1722"/>
                    <a:pt x="0" y="2031"/>
                    <a:pt x="0" y="2362"/>
                  </a:cubicBezTo>
                  <a:cubicBezTo>
                    <a:pt x="0" y="2694"/>
                    <a:pt x="67" y="3003"/>
                    <a:pt x="177" y="3290"/>
                  </a:cubicBezTo>
                  <a:cubicBezTo>
                    <a:pt x="287" y="3577"/>
                    <a:pt x="464" y="3819"/>
                    <a:pt x="663" y="4040"/>
                  </a:cubicBezTo>
                  <a:cubicBezTo>
                    <a:pt x="883" y="4261"/>
                    <a:pt x="1126" y="4438"/>
                    <a:pt x="1413" y="4570"/>
                  </a:cubicBezTo>
                  <a:cubicBezTo>
                    <a:pt x="1700" y="4680"/>
                    <a:pt x="2009" y="4747"/>
                    <a:pt x="2318" y="4747"/>
                  </a:cubicBezTo>
                  <a:cubicBezTo>
                    <a:pt x="2650" y="4747"/>
                    <a:pt x="2959" y="4680"/>
                    <a:pt x="3224" y="4570"/>
                  </a:cubicBezTo>
                  <a:cubicBezTo>
                    <a:pt x="3510" y="4438"/>
                    <a:pt x="3753" y="4261"/>
                    <a:pt x="3974" y="4040"/>
                  </a:cubicBezTo>
                  <a:cubicBezTo>
                    <a:pt x="4173" y="3842"/>
                    <a:pt x="4349" y="3577"/>
                    <a:pt x="4460" y="3290"/>
                  </a:cubicBezTo>
                  <a:cubicBezTo>
                    <a:pt x="4570" y="3003"/>
                    <a:pt x="4636" y="2694"/>
                    <a:pt x="4636" y="2385"/>
                  </a:cubicBezTo>
                  <a:cubicBezTo>
                    <a:pt x="4636" y="2053"/>
                    <a:pt x="4570" y="1744"/>
                    <a:pt x="4460" y="1457"/>
                  </a:cubicBezTo>
                  <a:cubicBezTo>
                    <a:pt x="4349" y="1170"/>
                    <a:pt x="4173" y="905"/>
                    <a:pt x="3974" y="685"/>
                  </a:cubicBezTo>
                  <a:cubicBezTo>
                    <a:pt x="3753" y="486"/>
                    <a:pt x="3510" y="309"/>
                    <a:pt x="3224" y="199"/>
                  </a:cubicBezTo>
                  <a:cubicBezTo>
                    <a:pt x="2937" y="67"/>
                    <a:pt x="2650" y="0"/>
                    <a:pt x="23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5329900" y="3387575"/>
              <a:ext cx="79500" cy="113150"/>
            </a:xfrm>
            <a:custGeom>
              <a:rect b="b" l="l" r="r" t="t"/>
              <a:pathLst>
                <a:path extrusionOk="0" h="4526" w="3180">
                  <a:moveTo>
                    <a:pt x="1568" y="574"/>
                  </a:moveTo>
                  <a:cubicBezTo>
                    <a:pt x="1767" y="574"/>
                    <a:pt x="1922" y="618"/>
                    <a:pt x="2076" y="707"/>
                  </a:cubicBezTo>
                  <a:cubicBezTo>
                    <a:pt x="2231" y="795"/>
                    <a:pt x="2341" y="928"/>
                    <a:pt x="2429" y="1082"/>
                  </a:cubicBezTo>
                  <a:cubicBezTo>
                    <a:pt x="2518" y="1237"/>
                    <a:pt x="2562" y="1435"/>
                    <a:pt x="2562" y="1634"/>
                  </a:cubicBezTo>
                  <a:cubicBezTo>
                    <a:pt x="2562" y="1855"/>
                    <a:pt x="2518" y="2031"/>
                    <a:pt x="2429" y="2208"/>
                  </a:cubicBezTo>
                  <a:cubicBezTo>
                    <a:pt x="2341" y="2362"/>
                    <a:pt x="2231" y="2495"/>
                    <a:pt x="2076" y="2583"/>
                  </a:cubicBezTo>
                  <a:cubicBezTo>
                    <a:pt x="1922" y="2672"/>
                    <a:pt x="1767" y="2716"/>
                    <a:pt x="1568" y="2716"/>
                  </a:cubicBezTo>
                  <a:cubicBezTo>
                    <a:pt x="1370" y="2716"/>
                    <a:pt x="1193" y="2672"/>
                    <a:pt x="1039" y="2583"/>
                  </a:cubicBezTo>
                  <a:cubicBezTo>
                    <a:pt x="884" y="2495"/>
                    <a:pt x="774" y="2362"/>
                    <a:pt x="685" y="2208"/>
                  </a:cubicBezTo>
                  <a:cubicBezTo>
                    <a:pt x="597" y="2031"/>
                    <a:pt x="575" y="1855"/>
                    <a:pt x="575" y="1656"/>
                  </a:cubicBezTo>
                  <a:cubicBezTo>
                    <a:pt x="575" y="1435"/>
                    <a:pt x="597" y="1237"/>
                    <a:pt x="685" y="1082"/>
                  </a:cubicBezTo>
                  <a:cubicBezTo>
                    <a:pt x="774" y="928"/>
                    <a:pt x="884" y="795"/>
                    <a:pt x="1039" y="707"/>
                  </a:cubicBezTo>
                  <a:cubicBezTo>
                    <a:pt x="1193" y="618"/>
                    <a:pt x="1370" y="574"/>
                    <a:pt x="1568" y="574"/>
                  </a:cubicBezTo>
                  <a:close/>
                  <a:moveTo>
                    <a:pt x="1657" y="0"/>
                  </a:moveTo>
                  <a:cubicBezTo>
                    <a:pt x="1414" y="0"/>
                    <a:pt x="1215" y="44"/>
                    <a:pt x="1016" y="155"/>
                  </a:cubicBezTo>
                  <a:cubicBezTo>
                    <a:pt x="843" y="232"/>
                    <a:pt x="703" y="360"/>
                    <a:pt x="597" y="508"/>
                  </a:cubicBezTo>
                  <a:lnTo>
                    <a:pt x="597" y="508"/>
                  </a:lnTo>
                  <a:lnTo>
                    <a:pt x="597" y="67"/>
                  </a:lnTo>
                  <a:lnTo>
                    <a:pt x="1" y="67"/>
                  </a:lnTo>
                  <a:lnTo>
                    <a:pt x="1" y="4526"/>
                  </a:lnTo>
                  <a:lnTo>
                    <a:pt x="597" y="4526"/>
                  </a:lnTo>
                  <a:lnTo>
                    <a:pt x="597" y="2781"/>
                  </a:lnTo>
                  <a:lnTo>
                    <a:pt x="597" y="2781"/>
                  </a:lnTo>
                  <a:cubicBezTo>
                    <a:pt x="703" y="2926"/>
                    <a:pt x="843" y="3039"/>
                    <a:pt x="1016" y="3135"/>
                  </a:cubicBezTo>
                  <a:cubicBezTo>
                    <a:pt x="1193" y="3223"/>
                    <a:pt x="1414" y="3290"/>
                    <a:pt x="1657" y="3290"/>
                  </a:cubicBezTo>
                  <a:cubicBezTo>
                    <a:pt x="1944" y="3290"/>
                    <a:pt x="2209" y="3201"/>
                    <a:pt x="2429" y="3069"/>
                  </a:cubicBezTo>
                  <a:cubicBezTo>
                    <a:pt x="2672" y="2914"/>
                    <a:pt x="2849" y="2738"/>
                    <a:pt x="2981" y="2473"/>
                  </a:cubicBezTo>
                  <a:cubicBezTo>
                    <a:pt x="3114" y="2230"/>
                    <a:pt x="3180" y="1965"/>
                    <a:pt x="3180" y="1656"/>
                  </a:cubicBezTo>
                  <a:cubicBezTo>
                    <a:pt x="3180" y="1347"/>
                    <a:pt x="3114" y="1060"/>
                    <a:pt x="2981" y="817"/>
                  </a:cubicBezTo>
                  <a:cubicBezTo>
                    <a:pt x="2849" y="574"/>
                    <a:pt x="2672" y="376"/>
                    <a:pt x="2429" y="221"/>
                  </a:cubicBezTo>
                  <a:cubicBezTo>
                    <a:pt x="2209" y="67"/>
                    <a:pt x="1944" y="0"/>
                    <a:pt x="16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5419325" y="3387575"/>
              <a:ext cx="60725" cy="82250"/>
            </a:xfrm>
            <a:custGeom>
              <a:rect b="b" l="l" r="r" t="t"/>
              <a:pathLst>
                <a:path extrusionOk="0" h="3290" w="2429">
                  <a:moveTo>
                    <a:pt x="1303" y="0"/>
                  </a:moveTo>
                  <a:cubicBezTo>
                    <a:pt x="1082" y="0"/>
                    <a:pt x="861" y="44"/>
                    <a:pt x="707" y="111"/>
                  </a:cubicBezTo>
                  <a:cubicBezTo>
                    <a:pt x="530" y="199"/>
                    <a:pt x="420" y="309"/>
                    <a:pt x="309" y="442"/>
                  </a:cubicBezTo>
                  <a:cubicBezTo>
                    <a:pt x="221" y="574"/>
                    <a:pt x="177" y="751"/>
                    <a:pt x="177" y="928"/>
                  </a:cubicBezTo>
                  <a:cubicBezTo>
                    <a:pt x="177" y="1126"/>
                    <a:pt x="221" y="1281"/>
                    <a:pt x="309" y="1391"/>
                  </a:cubicBezTo>
                  <a:cubicBezTo>
                    <a:pt x="376" y="1501"/>
                    <a:pt x="486" y="1590"/>
                    <a:pt x="618" y="1656"/>
                  </a:cubicBezTo>
                  <a:cubicBezTo>
                    <a:pt x="751" y="1722"/>
                    <a:pt x="883" y="1788"/>
                    <a:pt x="1016" y="1833"/>
                  </a:cubicBezTo>
                  <a:cubicBezTo>
                    <a:pt x="1170" y="1855"/>
                    <a:pt x="1303" y="1899"/>
                    <a:pt x="1435" y="1943"/>
                  </a:cubicBezTo>
                  <a:cubicBezTo>
                    <a:pt x="1568" y="1987"/>
                    <a:pt x="1656" y="2053"/>
                    <a:pt x="1744" y="2120"/>
                  </a:cubicBezTo>
                  <a:cubicBezTo>
                    <a:pt x="1833" y="2164"/>
                    <a:pt x="1877" y="2252"/>
                    <a:pt x="1877" y="2385"/>
                  </a:cubicBezTo>
                  <a:cubicBezTo>
                    <a:pt x="1877" y="2495"/>
                    <a:pt x="1810" y="2583"/>
                    <a:pt x="1722" y="2649"/>
                  </a:cubicBezTo>
                  <a:cubicBezTo>
                    <a:pt x="1612" y="2716"/>
                    <a:pt x="1479" y="2738"/>
                    <a:pt x="1281" y="2738"/>
                  </a:cubicBezTo>
                  <a:cubicBezTo>
                    <a:pt x="1104" y="2738"/>
                    <a:pt x="927" y="2716"/>
                    <a:pt x="773" y="2649"/>
                  </a:cubicBezTo>
                  <a:cubicBezTo>
                    <a:pt x="640" y="2561"/>
                    <a:pt x="508" y="2473"/>
                    <a:pt x="376" y="2318"/>
                  </a:cubicBezTo>
                  <a:lnTo>
                    <a:pt x="0" y="2716"/>
                  </a:lnTo>
                  <a:cubicBezTo>
                    <a:pt x="89" y="2826"/>
                    <a:pt x="221" y="2936"/>
                    <a:pt x="353" y="3025"/>
                  </a:cubicBezTo>
                  <a:cubicBezTo>
                    <a:pt x="486" y="3091"/>
                    <a:pt x="618" y="3157"/>
                    <a:pt x="773" y="3223"/>
                  </a:cubicBezTo>
                  <a:cubicBezTo>
                    <a:pt x="927" y="3268"/>
                    <a:pt x="1104" y="3290"/>
                    <a:pt x="1281" y="3290"/>
                  </a:cubicBezTo>
                  <a:cubicBezTo>
                    <a:pt x="1634" y="3290"/>
                    <a:pt x="1921" y="3201"/>
                    <a:pt x="2120" y="3025"/>
                  </a:cubicBezTo>
                  <a:cubicBezTo>
                    <a:pt x="2340" y="2848"/>
                    <a:pt x="2429" y="2627"/>
                    <a:pt x="2429" y="2318"/>
                  </a:cubicBezTo>
                  <a:cubicBezTo>
                    <a:pt x="2429" y="2120"/>
                    <a:pt x="2407" y="1965"/>
                    <a:pt x="2318" y="1855"/>
                  </a:cubicBezTo>
                  <a:cubicBezTo>
                    <a:pt x="2230" y="1722"/>
                    <a:pt x="2120" y="1634"/>
                    <a:pt x="2009" y="1568"/>
                  </a:cubicBezTo>
                  <a:cubicBezTo>
                    <a:pt x="1877" y="1501"/>
                    <a:pt x="1744" y="1435"/>
                    <a:pt x="1590" y="1391"/>
                  </a:cubicBezTo>
                  <a:cubicBezTo>
                    <a:pt x="1457" y="1347"/>
                    <a:pt x="1325" y="1325"/>
                    <a:pt x="1192" y="1281"/>
                  </a:cubicBezTo>
                  <a:cubicBezTo>
                    <a:pt x="1060" y="1237"/>
                    <a:pt x="949" y="1192"/>
                    <a:pt x="883" y="1126"/>
                  </a:cubicBezTo>
                  <a:cubicBezTo>
                    <a:pt x="795" y="1082"/>
                    <a:pt x="751" y="994"/>
                    <a:pt x="751" y="883"/>
                  </a:cubicBezTo>
                  <a:cubicBezTo>
                    <a:pt x="751" y="773"/>
                    <a:pt x="795" y="707"/>
                    <a:pt x="883" y="641"/>
                  </a:cubicBezTo>
                  <a:cubicBezTo>
                    <a:pt x="972" y="574"/>
                    <a:pt x="1104" y="552"/>
                    <a:pt x="1281" y="552"/>
                  </a:cubicBezTo>
                  <a:cubicBezTo>
                    <a:pt x="1457" y="552"/>
                    <a:pt x="1590" y="574"/>
                    <a:pt x="1722" y="641"/>
                  </a:cubicBezTo>
                  <a:cubicBezTo>
                    <a:pt x="1855" y="707"/>
                    <a:pt x="1965" y="795"/>
                    <a:pt x="2053" y="905"/>
                  </a:cubicBezTo>
                  <a:lnTo>
                    <a:pt x="2429" y="530"/>
                  </a:lnTo>
                  <a:cubicBezTo>
                    <a:pt x="2318" y="354"/>
                    <a:pt x="2164" y="221"/>
                    <a:pt x="1965" y="133"/>
                  </a:cubicBezTo>
                  <a:cubicBezTo>
                    <a:pt x="1766" y="44"/>
                    <a:pt x="1546" y="0"/>
                    <a:pt x="13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3226625" y="2618775"/>
              <a:ext cx="101025" cy="115375"/>
            </a:xfrm>
            <a:custGeom>
              <a:rect b="b" l="l" r="r" t="t"/>
              <a:pathLst>
                <a:path extrusionOk="0" h="4615" w="4041">
                  <a:moveTo>
                    <a:pt x="1679" y="575"/>
                  </a:moveTo>
                  <a:cubicBezTo>
                    <a:pt x="2010" y="575"/>
                    <a:pt x="2319" y="663"/>
                    <a:pt x="2562" y="795"/>
                  </a:cubicBezTo>
                  <a:cubicBezTo>
                    <a:pt x="2827" y="950"/>
                    <a:pt x="3025" y="1149"/>
                    <a:pt x="3180" y="1414"/>
                  </a:cubicBezTo>
                  <a:cubicBezTo>
                    <a:pt x="3312" y="1678"/>
                    <a:pt x="3401" y="1965"/>
                    <a:pt x="3401" y="2297"/>
                  </a:cubicBezTo>
                  <a:cubicBezTo>
                    <a:pt x="3401" y="2650"/>
                    <a:pt x="3312" y="2937"/>
                    <a:pt x="3180" y="3202"/>
                  </a:cubicBezTo>
                  <a:cubicBezTo>
                    <a:pt x="3025" y="3467"/>
                    <a:pt x="2827" y="3665"/>
                    <a:pt x="2584" y="3820"/>
                  </a:cubicBezTo>
                  <a:cubicBezTo>
                    <a:pt x="2319" y="3974"/>
                    <a:pt x="2032" y="4041"/>
                    <a:pt x="1679" y="4041"/>
                  </a:cubicBezTo>
                  <a:lnTo>
                    <a:pt x="619" y="4041"/>
                  </a:lnTo>
                  <a:lnTo>
                    <a:pt x="619" y="575"/>
                  </a:lnTo>
                  <a:close/>
                  <a:moveTo>
                    <a:pt x="1" y="1"/>
                  </a:moveTo>
                  <a:lnTo>
                    <a:pt x="1" y="4615"/>
                  </a:lnTo>
                  <a:lnTo>
                    <a:pt x="1701" y="4615"/>
                  </a:lnTo>
                  <a:cubicBezTo>
                    <a:pt x="2032" y="4615"/>
                    <a:pt x="2341" y="4548"/>
                    <a:pt x="2628" y="4438"/>
                  </a:cubicBezTo>
                  <a:cubicBezTo>
                    <a:pt x="2915" y="4328"/>
                    <a:pt x="3158" y="4151"/>
                    <a:pt x="3378" y="3952"/>
                  </a:cubicBezTo>
                  <a:cubicBezTo>
                    <a:pt x="3577" y="3754"/>
                    <a:pt x="3732" y="3511"/>
                    <a:pt x="3864" y="3224"/>
                  </a:cubicBezTo>
                  <a:cubicBezTo>
                    <a:pt x="3974" y="2937"/>
                    <a:pt x="4041" y="2628"/>
                    <a:pt x="4041" y="2319"/>
                  </a:cubicBezTo>
                  <a:cubicBezTo>
                    <a:pt x="4041" y="1988"/>
                    <a:pt x="3974" y="1678"/>
                    <a:pt x="3864" y="1391"/>
                  </a:cubicBezTo>
                  <a:cubicBezTo>
                    <a:pt x="3732" y="1127"/>
                    <a:pt x="3577" y="884"/>
                    <a:pt x="3356" y="663"/>
                  </a:cubicBezTo>
                  <a:cubicBezTo>
                    <a:pt x="3158" y="464"/>
                    <a:pt x="2915" y="288"/>
                    <a:pt x="2628" y="177"/>
                  </a:cubicBezTo>
                  <a:cubicBezTo>
                    <a:pt x="2341" y="67"/>
                    <a:pt x="2032" y="1"/>
                    <a:pt x="17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" name="Google Shape;625;p31"/>
            <p:cNvSpPr/>
            <p:nvPr/>
          </p:nvSpPr>
          <p:spPr>
            <a:xfrm>
              <a:off x="3344750" y="2620425"/>
              <a:ext cx="18775" cy="113725"/>
            </a:xfrm>
            <a:custGeom>
              <a:rect b="b" l="l" r="r" t="t"/>
              <a:pathLst>
                <a:path extrusionOk="0" h="4549" w="751">
                  <a:moveTo>
                    <a:pt x="375" y="1"/>
                  </a:moveTo>
                  <a:cubicBezTo>
                    <a:pt x="265" y="1"/>
                    <a:pt x="177" y="45"/>
                    <a:pt x="88" y="111"/>
                  </a:cubicBezTo>
                  <a:cubicBezTo>
                    <a:pt x="22" y="178"/>
                    <a:pt x="0" y="266"/>
                    <a:pt x="0" y="376"/>
                  </a:cubicBezTo>
                  <a:cubicBezTo>
                    <a:pt x="0" y="487"/>
                    <a:pt x="22" y="575"/>
                    <a:pt x="88" y="663"/>
                  </a:cubicBezTo>
                  <a:cubicBezTo>
                    <a:pt x="177" y="729"/>
                    <a:pt x="265" y="774"/>
                    <a:pt x="375" y="774"/>
                  </a:cubicBezTo>
                  <a:cubicBezTo>
                    <a:pt x="486" y="774"/>
                    <a:pt x="574" y="729"/>
                    <a:pt x="640" y="663"/>
                  </a:cubicBezTo>
                  <a:cubicBezTo>
                    <a:pt x="706" y="575"/>
                    <a:pt x="751" y="487"/>
                    <a:pt x="751" y="376"/>
                  </a:cubicBezTo>
                  <a:cubicBezTo>
                    <a:pt x="751" y="266"/>
                    <a:pt x="706" y="178"/>
                    <a:pt x="640" y="111"/>
                  </a:cubicBezTo>
                  <a:cubicBezTo>
                    <a:pt x="574" y="45"/>
                    <a:pt x="486" y="1"/>
                    <a:pt x="375" y="1"/>
                  </a:cubicBezTo>
                  <a:close/>
                  <a:moveTo>
                    <a:pt x="66" y="1392"/>
                  </a:moveTo>
                  <a:lnTo>
                    <a:pt x="66" y="4549"/>
                  </a:lnTo>
                  <a:lnTo>
                    <a:pt x="662" y="4549"/>
                  </a:lnTo>
                  <a:lnTo>
                    <a:pt x="662" y="13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" name="Google Shape;626;p31"/>
            <p:cNvSpPr/>
            <p:nvPr/>
          </p:nvSpPr>
          <p:spPr>
            <a:xfrm>
              <a:off x="3376750" y="2653550"/>
              <a:ext cx="60725" cy="82250"/>
            </a:xfrm>
            <a:custGeom>
              <a:rect b="b" l="l" r="r" t="t"/>
              <a:pathLst>
                <a:path extrusionOk="0" h="3290" w="2429">
                  <a:moveTo>
                    <a:pt x="1303" y="0"/>
                  </a:moveTo>
                  <a:cubicBezTo>
                    <a:pt x="1060" y="0"/>
                    <a:pt x="861" y="45"/>
                    <a:pt x="685" y="111"/>
                  </a:cubicBezTo>
                  <a:cubicBezTo>
                    <a:pt x="530" y="199"/>
                    <a:pt x="398" y="310"/>
                    <a:pt x="310" y="442"/>
                  </a:cubicBezTo>
                  <a:cubicBezTo>
                    <a:pt x="221" y="574"/>
                    <a:pt x="177" y="751"/>
                    <a:pt x="177" y="928"/>
                  </a:cubicBezTo>
                  <a:cubicBezTo>
                    <a:pt x="177" y="1126"/>
                    <a:pt x="199" y="1281"/>
                    <a:pt x="287" y="1391"/>
                  </a:cubicBezTo>
                  <a:cubicBezTo>
                    <a:pt x="376" y="1502"/>
                    <a:pt x="486" y="1590"/>
                    <a:pt x="597" y="1656"/>
                  </a:cubicBezTo>
                  <a:cubicBezTo>
                    <a:pt x="729" y="1722"/>
                    <a:pt x="861" y="1789"/>
                    <a:pt x="1016" y="1833"/>
                  </a:cubicBezTo>
                  <a:cubicBezTo>
                    <a:pt x="1148" y="1855"/>
                    <a:pt x="1303" y="1899"/>
                    <a:pt x="1413" y="1943"/>
                  </a:cubicBezTo>
                  <a:cubicBezTo>
                    <a:pt x="1546" y="1987"/>
                    <a:pt x="1656" y="2054"/>
                    <a:pt x="1722" y="2120"/>
                  </a:cubicBezTo>
                  <a:cubicBezTo>
                    <a:pt x="1811" y="2164"/>
                    <a:pt x="1855" y="2252"/>
                    <a:pt x="1855" y="2385"/>
                  </a:cubicBezTo>
                  <a:cubicBezTo>
                    <a:pt x="1855" y="2495"/>
                    <a:pt x="1811" y="2583"/>
                    <a:pt x="1700" y="2650"/>
                  </a:cubicBezTo>
                  <a:cubicBezTo>
                    <a:pt x="1612" y="2716"/>
                    <a:pt x="1457" y="2738"/>
                    <a:pt x="1281" y="2738"/>
                  </a:cubicBezTo>
                  <a:cubicBezTo>
                    <a:pt x="1082" y="2738"/>
                    <a:pt x="928" y="2716"/>
                    <a:pt x="773" y="2650"/>
                  </a:cubicBezTo>
                  <a:cubicBezTo>
                    <a:pt x="619" y="2561"/>
                    <a:pt x="486" y="2473"/>
                    <a:pt x="376" y="2318"/>
                  </a:cubicBezTo>
                  <a:lnTo>
                    <a:pt x="0" y="2716"/>
                  </a:lnTo>
                  <a:cubicBezTo>
                    <a:pt x="89" y="2826"/>
                    <a:pt x="199" y="2937"/>
                    <a:pt x="332" y="3025"/>
                  </a:cubicBezTo>
                  <a:cubicBezTo>
                    <a:pt x="464" y="3091"/>
                    <a:pt x="619" y="3157"/>
                    <a:pt x="773" y="3224"/>
                  </a:cubicBezTo>
                  <a:cubicBezTo>
                    <a:pt x="928" y="3268"/>
                    <a:pt x="1082" y="3290"/>
                    <a:pt x="1259" y="3290"/>
                  </a:cubicBezTo>
                  <a:cubicBezTo>
                    <a:pt x="1612" y="3290"/>
                    <a:pt x="1899" y="3201"/>
                    <a:pt x="2120" y="3025"/>
                  </a:cubicBezTo>
                  <a:cubicBezTo>
                    <a:pt x="2318" y="2848"/>
                    <a:pt x="2429" y="2628"/>
                    <a:pt x="2429" y="2318"/>
                  </a:cubicBezTo>
                  <a:cubicBezTo>
                    <a:pt x="2429" y="2120"/>
                    <a:pt x="2385" y="1965"/>
                    <a:pt x="2296" y="1855"/>
                  </a:cubicBezTo>
                  <a:cubicBezTo>
                    <a:pt x="2230" y="1722"/>
                    <a:pt x="2120" y="1634"/>
                    <a:pt x="1987" y="1568"/>
                  </a:cubicBezTo>
                  <a:cubicBezTo>
                    <a:pt x="1855" y="1502"/>
                    <a:pt x="1722" y="1435"/>
                    <a:pt x="1590" y="1391"/>
                  </a:cubicBezTo>
                  <a:cubicBezTo>
                    <a:pt x="1435" y="1347"/>
                    <a:pt x="1303" y="1325"/>
                    <a:pt x="1170" y="1281"/>
                  </a:cubicBezTo>
                  <a:cubicBezTo>
                    <a:pt x="1038" y="1237"/>
                    <a:pt x="950" y="1193"/>
                    <a:pt x="861" y="1126"/>
                  </a:cubicBezTo>
                  <a:cubicBezTo>
                    <a:pt x="795" y="1082"/>
                    <a:pt x="751" y="994"/>
                    <a:pt x="751" y="884"/>
                  </a:cubicBezTo>
                  <a:cubicBezTo>
                    <a:pt x="751" y="773"/>
                    <a:pt x="795" y="707"/>
                    <a:pt x="883" y="641"/>
                  </a:cubicBezTo>
                  <a:cubicBezTo>
                    <a:pt x="972" y="574"/>
                    <a:pt x="1104" y="552"/>
                    <a:pt x="1281" y="552"/>
                  </a:cubicBezTo>
                  <a:cubicBezTo>
                    <a:pt x="1435" y="552"/>
                    <a:pt x="1590" y="574"/>
                    <a:pt x="1722" y="641"/>
                  </a:cubicBezTo>
                  <a:cubicBezTo>
                    <a:pt x="1855" y="707"/>
                    <a:pt x="1965" y="795"/>
                    <a:pt x="2054" y="906"/>
                  </a:cubicBezTo>
                  <a:lnTo>
                    <a:pt x="2429" y="530"/>
                  </a:lnTo>
                  <a:cubicBezTo>
                    <a:pt x="2296" y="354"/>
                    <a:pt x="2142" y="221"/>
                    <a:pt x="1943" y="133"/>
                  </a:cubicBezTo>
                  <a:cubicBezTo>
                    <a:pt x="1767" y="45"/>
                    <a:pt x="1546" y="0"/>
                    <a:pt x="13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" name="Google Shape;627;p31"/>
            <p:cNvSpPr/>
            <p:nvPr/>
          </p:nvSpPr>
          <p:spPr>
            <a:xfrm>
              <a:off x="3446850" y="2622100"/>
              <a:ext cx="53550" cy="112050"/>
            </a:xfrm>
            <a:custGeom>
              <a:rect b="b" l="l" r="r" t="t"/>
              <a:pathLst>
                <a:path extrusionOk="0" h="4482" w="2142">
                  <a:moveTo>
                    <a:pt x="773" y="0"/>
                  </a:moveTo>
                  <a:lnTo>
                    <a:pt x="773" y="1325"/>
                  </a:lnTo>
                  <a:lnTo>
                    <a:pt x="0" y="1325"/>
                  </a:lnTo>
                  <a:lnTo>
                    <a:pt x="0" y="1877"/>
                  </a:lnTo>
                  <a:lnTo>
                    <a:pt x="773" y="1877"/>
                  </a:lnTo>
                  <a:lnTo>
                    <a:pt x="773" y="4482"/>
                  </a:lnTo>
                  <a:lnTo>
                    <a:pt x="1369" y="4482"/>
                  </a:lnTo>
                  <a:lnTo>
                    <a:pt x="1369" y="1877"/>
                  </a:lnTo>
                  <a:lnTo>
                    <a:pt x="2141" y="1877"/>
                  </a:lnTo>
                  <a:lnTo>
                    <a:pt x="2141" y="1325"/>
                  </a:lnTo>
                  <a:lnTo>
                    <a:pt x="1369" y="1325"/>
                  </a:lnTo>
                  <a:lnTo>
                    <a:pt x="136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" name="Google Shape;628;p31"/>
            <p:cNvSpPr/>
            <p:nvPr/>
          </p:nvSpPr>
          <p:spPr>
            <a:xfrm>
              <a:off x="3515275" y="2653550"/>
              <a:ext cx="55775" cy="80600"/>
            </a:xfrm>
            <a:custGeom>
              <a:rect b="b" l="l" r="r" t="t"/>
              <a:pathLst>
                <a:path extrusionOk="0" h="3224" w="2231">
                  <a:moveTo>
                    <a:pt x="1435" y="0"/>
                  </a:moveTo>
                  <a:cubicBezTo>
                    <a:pt x="1104" y="0"/>
                    <a:pt x="817" y="133"/>
                    <a:pt x="641" y="354"/>
                  </a:cubicBezTo>
                  <a:cubicBezTo>
                    <a:pt x="625" y="375"/>
                    <a:pt x="611" y="396"/>
                    <a:pt x="597" y="418"/>
                  </a:cubicBezTo>
                  <a:lnTo>
                    <a:pt x="597" y="418"/>
                  </a:lnTo>
                  <a:lnTo>
                    <a:pt x="597" y="67"/>
                  </a:lnTo>
                  <a:lnTo>
                    <a:pt x="0" y="67"/>
                  </a:lnTo>
                  <a:lnTo>
                    <a:pt x="0" y="3224"/>
                  </a:lnTo>
                  <a:lnTo>
                    <a:pt x="597" y="3224"/>
                  </a:lnTo>
                  <a:lnTo>
                    <a:pt x="597" y="1413"/>
                  </a:lnTo>
                  <a:cubicBezTo>
                    <a:pt x="597" y="1126"/>
                    <a:pt x="663" y="928"/>
                    <a:pt x="795" y="773"/>
                  </a:cubicBezTo>
                  <a:cubicBezTo>
                    <a:pt x="950" y="641"/>
                    <a:pt x="1126" y="574"/>
                    <a:pt x="1347" y="574"/>
                  </a:cubicBezTo>
                  <a:cubicBezTo>
                    <a:pt x="1458" y="574"/>
                    <a:pt x="1546" y="574"/>
                    <a:pt x="1612" y="619"/>
                  </a:cubicBezTo>
                  <a:cubicBezTo>
                    <a:pt x="1700" y="641"/>
                    <a:pt x="1767" y="685"/>
                    <a:pt x="1833" y="773"/>
                  </a:cubicBezTo>
                  <a:lnTo>
                    <a:pt x="2230" y="354"/>
                  </a:lnTo>
                  <a:cubicBezTo>
                    <a:pt x="2120" y="243"/>
                    <a:pt x="2009" y="133"/>
                    <a:pt x="1877" y="89"/>
                  </a:cubicBezTo>
                  <a:cubicBezTo>
                    <a:pt x="1744" y="23"/>
                    <a:pt x="1612" y="0"/>
                    <a:pt x="14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" name="Google Shape;629;p31"/>
            <p:cNvSpPr/>
            <p:nvPr/>
          </p:nvSpPr>
          <p:spPr>
            <a:xfrm>
              <a:off x="3579850" y="2620425"/>
              <a:ext cx="18775" cy="113725"/>
            </a:xfrm>
            <a:custGeom>
              <a:rect b="b" l="l" r="r" t="t"/>
              <a:pathLst>
                <a:path extrusionOk="0" h="4549" w="751">
                  <a:moveTo>
                    <a:pt x="376" y="1"/>
                  </a:moveTo>
                  <a:cubicBezTo>
                    <a:pt x="265" y="1"/>
                    <a:pt x="177" y="45"/>
                    <a:pt x="89" y="111"/>
                  </a:cubicBezTo>
                  <a:cubicBezTo>
                    <a:pt x="22" y="178"/>
                    <a:pt x="0" y="266"/>
                    <a:pt x="0" y="376"/>
                  </a:cubicBezTo>
                  <a:cubicBezTo>
                    <a:pt x="0" y="487"/>
                    <a:pt x="22" y="575"/>
                    <a:pt x="89" y="663"/>
                  </a:cubicBezTo>
                  <a:cubicBezTo>
                    <a:pt x="177" y="729"/>
                    <a:pt x="265" y="774"/>
                    <a:pt x="376" y="774"/>
                  </a:cubicBezTo>
                  <a:cubicBezTo>
                    <a:pt x="486" y="774"/>
                    <a:pt x="574" y="729"/>
                    <a:pt x="641" y="663"/>
                  </a:cubicBezTo>
                  <a:cubicBezTo>
                    <a:pt x="707" y="575"/>
                    <a:pt x="751" y="487"/>
                    <a:pt x="751" y="376"/>
                  </a:cubicBezTo>
                  <a:cubicBezTo>
                    <a:pt x="751" y="266"/>
                    <a:pt x="707" y="178"/>
                    <a:pt x="641" y="111"/>
                  </a:cubicBezTo>
                  <a:cubicBezTo>
                    <a:pt x="574" y="45"/>
                    <a:pt x="486" y="1"/>
                    <a:pt x="376" y="1"/>
                  </a:cubicBezTo>
                  <a:close/>
                  <a:moveTo>
                    <a:pt x="67" y="1392"/>
                  </a:moveTo>
                  <a:lnTo>
                    <a:pt x="67" y="4549"/>
                  </a:lnTo>
                  <a:lnTo>
                    <a:pt x="663" y="4549"/>
                  </a:lnTo>
                  <a:lnTo>
                    <a:pt x="663" y="13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" name="Google Shape;630;p31"/>
            <p:cNvSpPr/>
            <p:nvPr/>
          </p:nvSpPr>
          <p:spPr>
            <a:xfrm>
              <a:off x="3618475" y="2615475"/>
              <a:ext cx="79500" cy="120325"/>
            </a:xfrm>
            <a:custGeom>
              <a:rect b="b" l="l" r="r" t="t"/>
              <a:pathLst>
                <a:path extrusionOk="0" h="4813" w="3180">
                  <a:moveTo>
                    <a:pt x="1568" y="2097"/>
                  </a:moveTo>
                  <a:cubicBezTo>
                    <a:pt x="1767" y="2097"/>
                    <a:pt x="1943" y="2142"/>
                    <a:pt x="2076" y="2230"/>
                  </a:cubicBezTo>
                  <a:cubicBezTo>
                    <a:pt x="2230" y="2318"/>
                    <a:pt x="2363" y="2451"/>
                    <a:pt x="2451" y="2605"/>
                  </a:cubicBezTo>
                  <a:cubicBezTo>
                    <a:pt x="2539" y="2760"/>
                    <a:pt x="2584" y="2958"/>
                    <a:pt x="2584" y="3157"/>
                  </a:cubicBezTo>
                  <a:cubicBezTo>
                    <a:pt x="2584" y="3378"/>
                    <a:pt x="2539" y="3554"/>
                    <a:pt x="2451" y="3731"/>
                  </a:cubicBezTo>
                  <a:cubicBezTo>
                    <a:pt x="2363" y="3886"/>
                    <a:pt x="2230" y="4018"/>
                    <a:pt x="2076" y="4106"/>
                  </a:cubicBezTo>
                  <a:cubicBezTo>
                    <a:pt x="1943" y="4195"/>
                    <a:pt x="1767" y="4239"/>
                    <a:pt x="1568" y="4239"/>
                  </a:cubicBezTo>
                  <a:cubicBezTo>
                    <a:pt x="1369" y="4239"/>
                    <a:pt x="1193" y="4195"/>
                    <a:pt x="1038" y="4106"/>
                  </a:cubicBezTo>
                  <a:cubicBezTo>
                    <a:pt x="884" y="4018"/>
                    <a:pt x="773" y="3886"/>
                    <a:pt x="685" y="3731"/>
                  </a:cubicBezTo>
                  <a:cubicBezTo>
                    <a:pt x="597" y="3554"/>
                    <a:pt x="575" y="3378"/>
                    <a:pt x="575" y="3179"/>
                  </a:cubicBezTo>
                  <a:cubicBezTo>
                    <a:pt x="575" y="2958"/>
                    <a:pt x="619" y="2760"/>
                    <a:pt x="685" y="2605"/>
                  </a:cubicBezTo>
                  <a:cubicBezTo>
                    <a:pt x="773" y="2451"/>
                    <a:pt x="884" y="2318"/>
                    <a:pt x="1038" y="2230"/>
                  </a:cubicBezTo>
                  <a:cubicBezTo>
                    <a:pt x="1193" y="2142"/>
                    <a:pt x="1369" y="2097"/>
                    <a:pt x="1568" y="2097"/>
                  </a:cubicBezTo>
                  <a:close/>
                  <a:moveTo>
                    <a:pt x="1" y="0"/>
                  </a:moveTo>
                  <a:lnTo>
                    <a:pt x="1" y="4747"/>
                  </a:lnTo>
                  <a:lnTo>
                    <a:pt x="597" y="4747"/>
                  </a:lnTo>
                  <a:lnTo>
                    <a:pt x="597" y="4304"/>
                  </a:lnTo>
                  <a:lnTo>
                    <a:pt x="597" y="4304"/>
                  </a:lnTo>
                  <a:cubicBezTo>
                    <a:pt x="703" y="4449"/>
                    <a:pt x="843" y="4562"/>
                    <a:pt x="1016" y="4658"/>
                  </a:cubicBezTo>
                  <a:cubicBezTo>
                    <a:pt x="1215" y="4747"/>
                    <a:pt x="1414" y="4813"/>
                    <a:pt x="1656" y="4813"/>
                  </a:cubicBezTo>
                  <a:cubicBezTo>
                    <a:pt x="1943" y="4813"/>
                    <a:pt x="2208" y="4724"/>
                    <a:pt x="2429" y="4592"/>
                  </a:cubicBezTo>
                  <a:cubicBezTo>
                    <a:pt x="2672" y="4437"/>
                    <a:pt x="2848" y="4261"/>
                    <a:pt x="2981" y="3996"/>
                  </a:cubicBezTo>
                  <a:cubicBezTo>
                    <a:pt x="3113" y="3753"/>
                    <a:pt x="3180" y="3488"/>
                    <a:pt x="3180" y="3179"/>
                  </a:cubicBezTo>
                  <a:cubicBezTo>
                    <a:pt x="3180" y="2870"/>
                    <a:pt x="3113" y="2583"/>
                    <a:pt x="2981" y="2340"/>
                  </a:cubicBezTo>
                  <a:cubicBezTo>
                    <a:pt x="2848" y="2097"/>
                    <a:pt x="2672" y="1899"/>
                    <a:pt x="2429" y="1744"/>
                  </a:cubicBezTo>
                  <a:cubicBezTo>
                    <a:pt x="2208" y="1590"/>
                    <a:pt x="1943" y="1523"/>
                    <a:pt x="1656" y="1523"/>
                  </a:cubicBezTo>
                  <a:cubicBezTo>
                    <a:pt x="1436" y="1523"/>
                    <a:pt x="1215" y="1568"/>
                    <a:pt x="1016" y="1678"/>
                  </a:cubicBezTo>
                  <a:cubicBezTo>
                    <a:pt x="843" y="1755"/>
                    <a:pt x="703" y="1883"/>
                    <a:pt x="597" y="2031"/>
                  </a:cubicBezTo>
                  <a:lnTo>
                    <a:pt x="597" y="2031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" name="Google Shape;631;p31"/>
            <p:cNvSpPr/>
            <p:nvPr/>
          </p:nvSpPr>
          <p:spPr>
            <a:xfrm>
              <a:off x="3712850" y="2655200"/>
              <a:ext cx="67350" cy="80600"/>
            </a:xfrm>
            <a:custGeom>
              <a:rect b="b" l="l" r="r" t="t"/>
              <a:pathLst>
                <a:path extrusionOk="0" h="3224" w="2694">
                  <a:moveTo>
                    <a:pt x="1" y="1"/>
                  </a:moveTo>
                  <a:lnTo>
                    <a:pt x="1" y="1833"/>
                  </a:lnTo>
                  <a:cubicBezTo>
                    <a:pt x="1" y="2098"/>
                    <a:pt x="67" y="2341"/>
                    <a:pt x="177" y="2562"/>
                  </a:cubicBezTo>
                  <a:cubicBezTo>
                    <a:pt x="288" y="2760"/>
                    <a:pt x="442" y="2915"/>
                    <a:pt x="663" y="3047"/>
                  </a:cubicBezTo>
                  <a:cubicBezTo>
                    <a:pt x="862" y="3158"/>
                    <a:pt x="1104" y="3224"/>
                    <a:pt x="1347" y="3224"/>
                  </a:cubicBezTo>
                  <a:cubicBezTo>
                    <a:pt x="1612" y="3224"/>
                    <a:pt x="1855" y="3158"/>
                    <a:pt x="2054" y="3047"/>
                  </a:cubicBezTo>
                  <a:cubicBezTo>
                    <a:pt x="2252" y="2915"/>
                    <a:pt x="2407" y="2760"/>
                    <a:pt x="2517" y="2562"/>
                  </a:cubicBezTo>
                  <a:cubicBezTo>
                    <a:pt x="2650" y="2341"/>
                    <a:pt x="2694" y="2098"/>
                    <a:pt x="2694" y="1833"/>
                  </a:cubicBezTo>
                  <a:lnTo>
                    <a:pt x="2694" y="1"/>
                  </a:lnTo>
                  <a:lnTo>
                    <a:pt x="2098" y="1"/>
                  </a:lnTo>
                  <a:lnTo>
                    <a:pt x="2098" y="1811"/>
                  </a:lnTo>
                  <a:cubicBezTo>
                    <a:pt x="2098" y="2076"/>
                    <a:pt x="2032" y="2275"/>
                    <a:pt x="1899" y="2429"/>
                  </a:cubicBezTo>
                  <a:cubicBezTo>
                    <a:pt x="1767" y="2562"/>
                    <a:pt x="1590" y="2650"/>
                    <a:pt x="1347" y="2650"/>
                  </a:cubicBezTo>
                  <a:cubicBezTo>
                    <a:pt x="1193" y="2650"/>
                    <a:pt x="1060" y="2606"/>
                    <a:pt x="950" y="2539"/>
                  </a:cubicBezTo>
                  <a:cubicBezTo>
                    <a:pt x="840" y="2473"/>
                    <a:pt x="751" y="2385"/>
                    <a:pt x="685" y="2252"/>
                  </a:cubicBezTo>
                  <a:cubicBezTo>
                    <a:pt x="619" y="2120"/>
                    <a:pt x="597" y="1988"/>
                    <a:pt x="597" y="1811"/>
                  </a:cubicBezTo>
                  <a:lnTo>
                    <a:pt x="59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" name="Google Shape;632;p31"/>
            <p:cNvSpPr/>
            <p:nvPr/>
          </p:nvSpPr>
          <p:spPr>
            <a:xfrm>
              <a:off x="3792875" y="2622100"/>
              <a:ext cx="54125" cy="112050"/>
            </a:xfrm>
            <a:custGeom>
              <a:rect b="b" l="l" r="r" t="t"/>
              <a:pathLst>
                <a:path extrusionOk="0" h="4482" w="2165">
                  <a:moveTo>
                    <a:pt x="773" y="0"/>
                  </a:moveTo>
                  <a:lnTo>
                    <a:pt x="773" y="1325"/>
                  </a:lnTo>
                  <a:lnTo>
                    <a:pt x="1" y="1325"/>
                  </a:lnTo>
                  <a:lnTo>
                    <a:pt x="1" y="1877"/>
                  </a:lnTo>
                  <a:lnTo>
                    <a:pt x="773" y="1877"/>
                  </a:lnTo>
                  <a:lnTo>
                    <a:pt x="773" y="4482"/>
                  </a:lnTo>
                  <a:lnTo>
                    <a:pt x="1369" y="4482"/>
                  </a:lnTo>
                  <a:lnTo>
                    <a:pt x="1369" y="1877"/>
                  </a:lnTo>
                  <a:lnTo>
                    <a:pt x="2164" y="1877"/>
                  </a:lnTo>
                  <a:lnTo>
                    <a:pt x="2164" y="1325"/>
                  </a:lnTo>
                  <a:lnTo>
                    <a:pt x="1369" y="1325"/>
                  </a:lnTo>
                  <a:lnTo>
                    <a:pt x="136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" name="Google Shape;633;p31"/>
            <p:cNvSpPr/>
            <p:nvPr/>
          </p:nvSpPr>
          <p:spPr>
            <a:xfrm>
              <a:off x="3853600" y="2653550"/>
              <a:ext cx="77825" cy="82250"/>
            </a:xfrm>
            <a:custGeom>
              <a:rect b="b" l="l" r="r" t="t"/>
              <a:pathLst>
                <a:path extrusionOk="0" h="3290" w="3113">
                  <a:moveTo>
                    <a:pt x="1612" y="552"/>
                  </a:moveTo>
                  <a:cubicBezTo>
                    <a:pt x="1810" y="552"/>
                    <a:pt x="1965" y="597"/>
                    <a:pt x="2119" y="685"/>
                  </a:cubicBezTo>
                  <a:cubicBezTo>
                    <a:pt x="2252" y="751"/>
                    <a:pt x="2362" y="884"/>
                    <a:pt x="2428" y="1016"/>
                  </a:cubicBezTo>
                  <a:cubicBezTo>
                    <a:pt x="2473" y="1121"/>
                    <a:pt x="2508" y="1237"/>
                    <a:pt x="2526" y="1369"/>
                  </a:cubicBezTo>
                  <a:lnTo>
                    <a:pt x="619" y="1369"/>
                  </a:lnTo>
                  <a:cubicBezTo>
                    <a:pt x="640" y="1257"/>
                    <a:pt x="677" y="1151"/>
                    <a:pt x="729" y="1060"/>
                  </a:cubicBezTo>
                  <a:cubicBezTo>
                    <a:pt x="795" y="906"/>
                    <a:pt x="927" y="773"/>
                    <a:pt x="1082" y="685"/>
                  </a:cubicBezTo>
                  <a:cubicBezTo>
                    <a:pt x="1236" y="597"/>
                    <a:pt x="1413" y="552"/>
                    <a:pt x="1612" y="552"/>
                  </a:cubicBezTo>
                  <a:close/>
                  <a:moveTo>
                    <a:pt x="1634" y="0"/>
                  </a:moveTo>
                  <a:cubicBezTo>
                    <a:pt x="1325" y="0"/>
                    <a:pt x="1038" y="67"/>
                    <a:pt x="795" y="221"/>
                  </a:cubicBezTo>
                  <a:cubicBezTo>
                    <a:pt x="552" y="354"/>
                    <a:pt x="353" y="552"/>
                    <a:pt x="221" y="795"/>
                  </a:cubicBezTo>
                  <a:cubicBezTo>
                    <a:pt x="66" y="1060"/>
                    <a:pt x="0" y="1325"/>
                    <a:pt x="0" y="1634"/>
                  </a:cubicBezTo>
                  <a:cubicBezTo>
                    <a:pt x="0" y="1943"/>
                    <a:pt x="66" y="2230"/>
                    <a:pt x="221" y="2473"/>
                  </a:cubicBezTo>
                  <a:cubicBezTo>
                    <a:pt x="375" y="2738"/>
                    <a:pt x="574" y="2914"/>
                    <a:pt x="817" y="3069"/>
                  </a:cubicBezTo>
                  <a:cubicBezTo>
                    <a:pt x="1060" y="3201"/>
                    <a:pt x="1347" y="3290"/>
                    <a:pt x="1656" y="3290"/>
                  </a:cubicBezTo>
                  <a:cubicBezTo>
                    <a:pt x="1921" y="3290"/>
                    <a:pt x="2141" y="3246"/>
                    <a:pt x="2362" y="3135"/>
                  </a:cubicBezTo>
                  <a:cubicBezTo>
                    <a:pt x="2583" y="3047"/>
                    <a:pt x="2759" y="2914"/>
                    <a:pt x="2914" y="2738"/>
                  </a:cubicBezTo>
                  <a:lnTo>
                    <a:pt x="2539" y="2341"/>
                  </a:lnTo>
                  <a:cubicBezTo>
                    <a:pt x="2428" y="2473"/>
                    <a:pt x="2296" y="2561"/>
                    <a:pt x="2141" y="2628"/>
                  </a:cubicBezTo>
                  <a:cubicBezTo>
                    <a:pt x="2009" y="2694"/>
                    <a:pt x="1832" y="2716"/>
                    <a:pt x="1656" y="2716"/>
                  </a:cubicBezTo>
                  <a:cubicBezTo>
                    <a:pt x="1457" y="2716"/>
                    <a:pt x="1258" y="2672"/>
                    <a:pt x="1104" y="2583"/>
                  </a:cubicBezTo>
                  <a:cubicBezTo>
                    <a:pt x="949" y="2495"/>
                    <a:pt x="817" y="2363"/>
                    <a:pt x="729" y="2208"/>
                  </a:cubicBezTo>
                  <a:cubicBezTo>
                    <a:pt x="674" y="2099"/>
                    <a:pt x="636" y="1981"/>
                    <a:pt x="615" y="1855"/>
                  </a:cubicBezTo>
                  <a:lnTo>
                    <a:pt x="3069" y="1855"/>
                  </a:lnTo>
                  <a:cubicBezTo>
                    <a:pt x="3091" y="1789"/>
                    <a:pt x="3091" y="1744"/>
                    <a:pt x="3113" y="1700"/>
                  </a:cubicBezTo>
                  <a:cubicBezTo>
                    <a:pt x="3113" y="1634"/>
                    <a:pt x="3113" y="1590"/>
                    <a:pt x="3113" y="1546"/>
                  </a:cubicBezTo>
                  <a:cubicBezTo>
                    <a:pt x="3113" y="1259"/>
                    <a:pt x="3046" y="994"/>
                    <a:pt x="2914" y="751"/>
                  </a:cubicBezTo>
                  <a:cubicBezTo>
                    <a:pt x="2804" y="508"/>
                    <a:pt x="2627" y="332"/>
                    <a:pt x="2384" y="199"/>
                  </a:cubicBezTo>
                  <a:cubicBezTo>
                    <a:pt x="2163" y="67"/>
                    <a:pt x="1921" y="0"/>
                    <a:pt x="16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" name="Google Shape;634;p31"/>
            <p:cNvSpPr/>
            <p:nvPr/>
          </p:nvSpPr>
          <p:spPr>
            <a:xfrm>
              <a:off x="3942450" y="2615475"/>
              <a:ext cx="80050" cy="120325"/>
            </a:xfrm>
            <a:custGeom>
              <a:rect b="b" l="l" r="r" t="t"/>
              <a:pathLst>
                <a:path extrusionOk="0" h="4813" w="3202">
                  <a:moveTo>
                    <a:pt x="1634" y="2097"/>
                  </a:moveTo>
                  <a:cubicBezTo>
                    <a:pt x="1833" y="2097"/>
                    <a:pt x="2009" y="2142"/>
                    <a:pt x="2142" y="2230"/>
                  </a:cubicBezTo>
                  <a:cubicBezTo>
                    <a:pt x="2296" y="2318"/>
                    <a:pt x="2406" y="2451"/>
                    <a:pt x="2495" y="2605"/>
                  </a:cubicBezTo>
                  <a:cubicBezTo>
                    <a:pt x="2583" y="2760"/>
                    <a:pt x="2627" y="2958"/>
                    <a:pt x="2627" y="3179"/>
                  </a:cubicBezTo>
                  <a:cubicBezTo>
                    <a:pt x="2627" y="3378"/>
                    <a:pt x="2583" y="3554"/>
                    <a:pt x="2495" y="3731"/>
                  </a:cubicBezTo>
                  <a:cubicBezTo>
                    <a:pt x="2429" y="3886"/>
                    <a:pt x="2296" y="4018"/>
                    <a:pt x="2142" y="4106"/>
                  </a:cubicBezTo>
                  <a:cubicBezTo>
                    <a:pt x="2009" y="4195"/>
                    <a:pt x="1833" y="4239"/>
                    <a:pt x="1634" y="4239"/>
                  </a:cubicBezTo>
                  <a:cubicBezTo>
                    <a:pt x="1435" y="4239"/>
                    <a:pt x="1259" y="4195"/>
                    <a:pt x="1104" y="4106"/>
                  </a:cubicBezTo>
                  <a:cubicBezTo>
                    <a:pt x="949" y="4018"/>
                    <a:pt x="839" y="3886"/>
                    <a:pt x="751" y="3731"/>
                  </a:cubicBezTo>
                  <a:cubicBezTo>
                    <a:pt x="662" y="3554"/>
                    <a:pt x="618" y="3378"/>
                    <a:pt x="618" y="3157"/>
                  </a:cubicBezTo>
                  <a:cubicBezTo>
                    <a:pt x="618" y="2958"/>
                    <a:pt x="662" y="2782"/>
                    <a:pt x="751" y="2605"/>
                  </a:cubicBezTo>
                  <a:cubicBezTo>
                    <a:pt x="839" y="2451"/>
                    <a:pt x="949" y="2318"/>
                    <a:pt x="1104" y="2230"/>
                  </a:cubicBezTo>
                  <a:cubicBezTo>
                    <a:pt x="1259" y="2142"/>
                    <a:pt x="1435" y="2097"/>
                    <a:pt x="1634" y="2097"/>
                  </a:cubicBezTo>
                  <a:close/>
                  <a:moveTo>
                    <a:pt x="2583" y="0"/>
                  </a:moveTo>
                  <a:lnTo>
                    <a:pt x="2583" y="2031"/>
                  </a:lnTo>
                  <a:lnTo>
                    <a:pt x="2583" y="2031"/>
                  </a:lnTo>
                  <a:cubicBezTo>
                    <a:pt x="2477" y="1883"/>
                    <a:pt x="2337" y="1755"/>
                    <a:pt x="2164" y="1678"/>
                  </a:cubicBezTo>
                  <a:cubicBezTo>
                    <a:pt x="1987" y="1568"/>
                    <a:pt x="1766" y="1523"/>
                    <a:pt x="1546" y="1523"/>
                  </a:cubicBezTo>
                  <a:cubicBezTo>
                    <a:pt x="1236" y="1523"/>
                    <a:pt x="994" y="1590"/>
                    <a:pt x="751" y="1744"/>
                  </a:cubicBezTo>
                  <a:cubicBezTo>
                    <a:pt x="530" y="1899"/>
                    <a:pt x="331" y="2097"/>
                    <a:pt x="199" y="2340"/>
                  </a:cubicBezTo>
                  <a:cubicBezTo>
                    <a:pt x="66" y="2583"/>
                    <a:pt x="0" y="2870"/>
                    <a:pt x="0" y="3179"/>
                  </a:cubicBezTo>
                  <a:cubicBezTo>
                    <a:pt x="0" y="3488"/>
                    <a:pt x="66" y="3753"/>
                    <a:pt x="199" y="3996"/>
                  </a:cubicBezTo>
                  <a:cubicBezTo>
                    <a:pt x="331" y="4261"/>
                    <a:pt x="530" y="4437"/>
                    <a:pt x="751" y="4592"/>
                  </a:cubicBezTo>
                  <a:cubicBezTo>
                    <a:pt x="994" y="4724"/>
                    <a:pt x="1236" y="4813"/>
                    <a:pt x="1546" y="4813"/>
                  </a:cubicBezTo>
                  <a:cubicBezTo>
                    <a:pt x="1766" y="4813"/>
                    <a:pt x="1987" y="4747"/>
                    <a:pt x="2186" y="4658"/>
                  </a:cubicBezTo>
                  <a:cubicBezTo>
                    <a:pt x="2340" y="4562"/>
                    <a:pt x="2477" y="4449"/>
                    <a:pt x="2583" y="4304"/>
                  </a:cubicBezTo>
                  <a:lnTo>
                    <a:pt x="2583" y="4304"/>
                  </a:lnTo>
                  <a:lnTo>
                    <a:pt x="2583" y="4747"/>
                  </a:lnTo>
                  <a:lnTo>
                    <a:pt x="3201" y="4747"/>
                  </a:lnTo>
                  <a:lnTo>
                    <a:pt x="320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" name="Google Shape;635;p31"/>
            <p:cNvSpPr/>
            <p:nvPr/>
          </p:nvSpPr>
          <p:spPr>
            <a:xfrm>
              <a:off x="4072700" y="2618775"/>
              <a:ext cx="103775" cy="115375"/>
            </a:xfrm>
            <a:custGeom>
              <a:rect b="b" l="l" r="r" t="t"/>
              <a:pathLst>
                <a:path extrusionOk="0" h="4615" w="4151">
                  <a:moveTo>
                    <a:pt x="0" y="1"/>
                  </a:moveTo>
                  <a:lnTo>
                    <a:pt x="1832" y="4615"/>
                  </a:lnTo>
                  <a:lnTo>
                    <a:pt x="2296" y="4615"/>
                  </a:lnTo>
                  <a:lnTo>
                    <a:pt x="4150" y="1"/>
                  </a:lnTo>
                  <a:lnTo>
                    <a:pt x="3466" y="1"/>
                  </a:lnTo>
                  <a:lnTo>
                    <a:pt x="2064" y="3597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" name="Google Shape;636;p31"/>
            <p:cNvSpPr/>
            <p:nvPr/>
          </p:nvSpPr>
          <p:spPr>
            <a:xfrm>
              <a:off x="4194650" y="2618775"/>
              <a:ext cx="86125" cy="115375"/>
            </a:xfrm>
            <a:custGeom>
              <a:rect b="b" l="l" r="r" t="t"/>
              <a:pathLst>
                <a:path extrusionOk="0" h="4615" w="3445">
                  <a:moveTo>
                    <a:pt x="1679" y="553"/>
                  </a:moveTo>
                  <a:cubicBezTo>
                    <a:pt x="1944" y="553"/>
                    <a:pt x="2164" y="619"/>
                    <a:pt x="2297" y="773"/>
                  </a:cubicBezTo>
                  <a:cubicBezTo>
                    <a:pt x="2451" y="928"/>
                    <a:pt x="2518" y="1104"/>
                    <a:pt x="2518" y="1325"/>
                  </a:cubicBezTo>
                  <a:cubicBezTo>
                    <a:pt x="2518" y="1546"/>
                    <a:pt x="2451" y="1745"/>
                    <a:pt x="2297" y="1877"/>
                  </a:cubicBezTo>
                  <a:cubicBezTo>
                    <a:pt x="2142" y="2010"/>
                    <a:pt x="1944" y="2076"/>
                    <a:pt x="1679" y="2076"/>
                  </a:cubicBezTo>
                  <a:lnTo>
                    <a:pt x="641" y="2076"/>
                  </a:lnTo>
                  <a:lnTo>
                    <a:pt x="641" y="553"/>
                  </a:lnTo>
                  <a:close/>
                  <a:moveTo>
                    <a:pt x="1" y="1"/>
                  </a:moveTo>
                  <a:lnTo>
                    <a:pt x="1" y="4615"/>
                  </a:lnTo>
                  <a:lnTo>
                    <a:pt x="641" y="4615"/>
                  </a:lnTo>
                  <a:lnTo>
                    <a:pt x="641" y="2606"/>
                  </a:lnTo>
                  <a:lnTo>
                    <a:pt x="1047" y="2606"/>
                  </a:lnTo>
                  <a:lnTo>
                    <a:pt x="2650" y="4615"/>
                  </a:lnTo>
                  <a:lnTo>
                    <a:pt x="3445" y="4615"/>
                  </a:lnTo>
                  <a:lnTo>
                    <a:pt x="1805" y="2604"/>
                  </a:lnTo>
                  <a:lnTo>
                    <a:pt x="1805" y="2604"/>
                  </a:lnTo>
                  <a:cubicBezTo>
                    <a:pt x="2051" y="2594"/>
                    <a:pt x="2277" y="2548"/>
                    <a:pt x="2451" y="2451"/>
                  </a:cubicBezTo>
                  <a:cubicBezTo>
                    <a:pt x="2672" y="2341"/>
                    <a:pt x="2849" y="2186"/>
                    <a:pt x="2959" y="1988"/>
                  </a:cubicBezTo>
                  <a:cubicBezTo>
                    <a:pt x="3069" y="1789"/>
                    <a:pt x="3136" y="1568"/>
                    <a:pt x="3136" y="1303"/>
                  </a:cubicBezTo>
                  <a:cubicBezTo>
                    <a:pt x="3136" y="1060"/>
                    <a:pt x="3069" y="840"/>
                    <a:pt x="2959" y="641"/>
                  </a:cubicBezTo>
                  <a:cubicBezTo>
                    <a:pt x="2849" y="442"/>
                    <a:pt x="2672" y="288"/>
                    <a:pt x="2451" y="177"/>
                  </a:cubicBezTo>
                  <a:cubicBezTo>
                    <a:pt x="2253" y="67"/>
                    <a:pt x="1988" y="1"/>
                    <a:pt x="17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" name="Google Shape;637;p31"/>
            <p:cNvSpPr/>
            <p:nvPr/>
          </p:nvSpPr>
          <p:spPr>
            <a:xfrm>
              <a:off x="4296750" y="2618775"/>
              <a:ext cx="76750" cy="115375"/>
            </a:xfrm>
            <a:custGeom>
              <a:rect b="b" l="l" r="r" t="t"/>
              <a:pathLst>
                <a:path extrusionOk="0" h="4615" w="3070">
                  <a:moveTo>
                    <a:pt x="1" y="1"/>
                  </a:moveTo>
                  <a:lnTo>
                    <a:pt x="1" y="4615"/>
                  </a:lnTo>
                  <a:lnTo>
                    <a:pt x="3069" y="4615"/>
                  </a:lnTo>
                  <a:lnTo>
                    <a:pt x="3069" y="4041"/>
                  </a:lnTo>
                  <a:lnTo>
                    <a:pt x="619" y="4041"/>
                  </a:lnTo>
                  <a:lnTo>
                    <a:pt x="619" y="2517"/>
                  </a:lnTo>
                  <a:lnTo>
                    <a:pt x="2849" y="2517"/>
                  </a:lnTo>
                  <a:lnTo>
                    <a:pt x="2849" y="1988"/>
                  </a:lnTo>
                  <a:lnTo>
                    <a:pt x="619" y="1988"/>
                  </a:lnTo>
                  <a:lnTo>
                    <a:pt x="619" y="575"/>
                  </a:lnTo>
                  <a:lnTo>
                    <a:pt x="3025" y="575"/>
                  </a:lnTo>
                  <a:lnTo>
                    <a:pt x="302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8" name="Google Shape;638;p31"/>
            <p:cNvSpPr/>
            <p:nvPr/>
          </p:nvSpPr>
          <p:spPr>
            <a:xfrm>
              <a:off x="3569925" y="2797600"/>
              <a:ext cx="14925" cy="118675"/>
            </a:xfrm>
            <a:custGeom>
              <a:rect b="b" l="l" r="r" t="t"/>
              <a:pathLst>
                <a:path extrusionOk="0" h="4747" w="597">
                  <a:moveTo>
                    <a:pt x="0" y="0"/>
                  </a:moveTo>
                  <a:lnTo>
                    <a:pt x="0" y="4747"/>
                  </a:lnTo>
                  <a:lnTo>
                    <a:pt x="596" y="4747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9" name="Google Shape;639;p31"/>
            <p:cNvSpPr/>
            <p:nvPr/>
          </p:nvSpPr>
          <p:spPr>
            <a:xfrm>
              <a:off x="3601375" y="2835675"/>
              <a:ext cx="77850" cy="82250"/>
            </a:xfrm>
            <a:custGeom>
              <a:rect b="b" l="l" r="r" t="t"/>
              <a:pathLst>
                <a:path extrusionOk="0" h="3290" w="3114">
                  <a:moveTo>
                    <a:pt x="1612" y="552"/>
                  </a:moveTo>
                  <a:cubicBezTo>
                    <a:pt x="1811" y="552"/>
                    <a:pt x="1987" y="597"/>
                    <a:pt x="2120" y="685"/>
                  </a:cubicBezTo>
                  <a:cubicBezTo>
                    <a:pt x="2252" y="751"/>
                    <a:pt x="2362" y="884"/>
                    <a:pt x="2429" y="1016"/>
                  </a:cubicBezTo>
                  <a:cubicBezTo>
                    <a:pt x="2489" y="1121"/>
                    <a:pt x="2518" y="1237"/>
                    <a:pt x="2531" y="1369"/>
                  </a:cubicBezTo>
                  <a:lnTo>
                    <a:pt x="619" y="1369"/>
                  </a:lnTo>
                  <a:cubicBezTo>
                    <a:pt x="640" y="1257"/>
                    <a:pt x="677" y="1151"/>
                    <a:pt x="729" y="1060"/>
                  </a:cubicBezTo>
                  <a:cubicBezTo>
                    <a:pt x="817" y="906"/>
                    <a:pt x="928" y="773"/>
                    <a:pt x="1082" y="685"/>
                  </a:cubicBezTo>
                  <a:cubicBezTo>
                    <a:pt x="1237" y="597"/>
                    <a:pt x="1413" y="552"/>
                    <a:pt x="1612" y="552"/>
                  </a:cubicBezTo>
                  <a:close/>
                  <a:moveTo>
                    <a:pt x="1634" y="1"/>
                  </a:moveTo>
                  <a:cubicBezTo>
                    <a:pt x="1325" y="1"/>
                    <a:pt x="1060" y="67"/>
                    <a:pt x="795" y="221"/>
                  </a:cubicBezTo>
                  <a:cubicBezTo>
                    <a:pt x="552" y="354"/>
                    <a:pt x="376" y="552"/>
                    <a:pt x="221" y="795"/>
                  </a:cubicBezTo>
                  <a:cubicBezTo>
                    <a:pt x="89" y="1060"/>
                    <a:pt x="0" y="1325"/>
                    <a:pt x="0" y="1634"/>
                  </a:cubicBezTo>
                  <a:cubicBezTo>
                    <a:pt x="0" y="1943"/>
                    <a:pt x="89" y="2230"/>
                    <a:pt x="221" y="2473"/>
                  </a:cubicBezTo>
                  <a:cubicBezTo>
                    <a:pt x="376" y="2738"/>
                    <a:pt x="574" y="2915"/>
                    <a:pt x="817" y="3069"/>
                  </a:cubicBezTo>
                  <a:cubicBezTo>
                    <a:pt x="1082" y="3202"/>
                    <a:pt x="1369" y="3290"/>
                    <a:pt x="1678" y="3290"/>
                  </a:cubicBezTo>
                  <a:cubicBezTo>
                    <a:pt x="1921" y="3290"/>
                    <a:pt x="2142" y="3246"/>
                    <a:pt x="2362" y="3135"/>
                  </a:cubicBezTo>
                  <a:cubicBezTo>
                    <a:pt x="2583" y="3047"/>
                    <a:pt x="2782" y="2915"/>
                    <a:pt x="2914" y="2738"/>
                  </a:cubicBezTo>
                  <a:lnTo>
                    <a:pt x="2539" y="2341"/>
                  </a:lnTo>
                  <a:cubicBezTo>
                    <a:pt x="2429" y="2473"/>
                    <a:pt x="2296" y="2561"/>
                    <a:pt x="2164" y="2628"/>
                  </a:cubicBezTo>
                  <a:cubicBezTo>
                    <a:pt x="2009" y="2694"/>
                    <a:pt x="1855" y="2716"/>
                    <a:pt x="1678" y="2716"/>
                  </a:cubicBezTo>
                  <a:cubicBezTo>
                    <a:pt x="1457" y="2716"/>
                    <a:pt x="1281" y="2672"/>
                    <a:pt x="1104" y="2583"/>
                  </a:cubicBezTo>
                  <a:cubicBezTo>
                    <a:pt x="950" y="2495"/>
                    <a:pt x="817" y="2363"/>
                    <a:pt x="729" y="2208"/>
                  </a:cubicBezTo>
                  <a:cubicBezTo>
                    <a:pt x="674" y="2099"/>
                    <a:pt x="636" y="1981"/>
                    <a:pt x="616" y="1855"/>
                  </a:cubicBezTo>
                  <a:lnTo>
                    <a:pt x="3091" y="1855"/>
                  </a:lnTo>
                  <a:cubicBezTo>
                    <a:pt x="3091" y="1789"/>
                    <a:pt x="3113" y="1744"/>
                    <a:pt x="3113" y="1700"/>
                  </a:cubicBezTo>
                  <a:cubicBezTo>
                    <a:pt x="3113" y="1634"/>
                    <a:pt x="3113" y="1590"/>
                    <a:pt x="3113" y="1546"/>
                  </a:cubicBezTo>
                  <a:cubicBezTo>
                    <a:pt x="3113" y="1259"/>
                    <a:pt x="3047" y="994"/>
                    <a:pt x="2914" y="751"/>
                  </a:cubicBezTo>
                  <a:cubicBezTo>
                    <a:pt x="2804" y="508"/>
                    <a:pt x="2627" y="332"/>
                    <a:pt x="2407" y="199"/>
                  </a:cubicBezTo>
                  <a:cubicBezTo>
                    <a:pt x="2186" y="67"/>
                    <a:pt x="1921" y="1"/>
                    <a:pt x="16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" name="Google Shape;640;p31"/>
            <p:cNvSpPr/>
            <p:nvPr/>
          </p:nvSpPr>
          <p:spPr>
            <a:xfrm>
              <a:off x="3690775" y="2797600"/>
              <a:ext cx="79500" cy="120325"/>
            </a:xfrm>
            <a:custGeom>
              <a:rect b="b" l="l" r="r" t="t"/>
              <a:pathLst>
                <a:path extrusionOk="0" h="4813" w="3180">
                  <a:moveTo>
                    <a:pt x="1612" y="2097"/>
                  </a:moveTo>
                  <a:cubicBezTo>
                    <a:pt x="1811" y="2097"/>
                    <a:pt x="1987" y="2142"/>
                    <a:pt x="2120" y="2230"/>
                  </a:cubicBezTo>
                  <a:cubicBezTo>
                    <a:pt x="2274" y="2318"/>
                    <a:pt x="2407" y="2451"/>
                    <a:pt x="2473" y="2605"/>
                  </a:cubicBezTo>
                  <a:cubicBezTo>
                    <a:pt x="2561" y="2760"/>
                    <a:pt x="2606" y="2958"/>
                    <a:pt x="2606" y="3179"/>
                  </a:cubicBezTo>
                  <a:cubicBezTo>
                    <a:pt x="2606" y="3378"/>
                    <a:pt x="2561" y="3554"/>
                    <a:pt x="2495" y="3731"/>
                  </a:cubicBezTo>
                  <a:cubicBezTo>
                    <a:pt x="2407" y="3886"/>
                    <a:pt x="2297" y="4018"/>
                    <a:pt x="2142" y="4106"/>
                  </a:cubicBezTo>
                  <a:cubicBezTo>
                    <a:pt x="1987" y="4195"/>
                    <a:pt x="1811" y="4239"/>
                    <a:pt x="1612" y="4239"/>
                  </a:cubicBezTo>
                  <a:cubicBezTo>
                    <a:pt x="1413" y="4239"/>
                    <a:pt x="1237" y="4195"/>
                    <a:pt x="1082" y="4106"/>
                  </a:cubicBezTo>
                  <a:cubicBezTo>
                    <a:pt x="950" y="4018"/>
                    <a:pt x="817" y="3886"/>
                    <a:pt x="729" y="3731"/>
                  </a:cubicBezTo>
                  <a:cubicBezTo>
                    <a:pt x="641" y="3554"/>
                    <a:pt x="597" y="3378"/>
                    <a:pt x="597" y="3157"/>
                  </a:cubicBezTo>
                  <a:cubicBezTo>
                    <a:pt x="597" y="2958"/>
                    <a:pt x="641" y="2782"/>
                    <a:pt x="729" y="2605"/>
                  </a:cubicBezTo>
                  <a:cubicBezTo>
                    <a:pt x="817" y="2451"/>
                    <a:pt x="950" y="2318"/>
                    <a:pt x="1082" y="2230"/>
                  </a:cubicBezTo>
                  <a:cubicBezTo>
                    <a:pt x="1237" y="2142"/>
                    <a:pt x="1413" y="2097"/>
                    <a:pt x="1612" y="2097"/>
                  </a:cubicBezTo>
                  <a:close/>
                  <a:moveTo>
                    <a:pt x="2583" y="0"/>
                  </a:moveTo>
                  <a:lnTo>
                    <a:pt x="2583" y="2063"/>
                  </a:lnTo>
                  <a:lnTo>
                    <a:pt x="2583" y="2063"/>
                  </a:lnTo>
                  <a:cubicBezTo>
                    <a:pt x="2475" y="1901"/>
                    <a:pt x="2329" y="1761"/>
                    <a:pt x="2164" y="1678"/>
                  </a:cubicBezTo>
                  <a:cubicBezTo>
                    <a:pt x="1965" y="1568"/>
                    <a:pt x="1745" y="1524"/>
                    <a:pt x="1524" y="1524"/>
                  </a:cubicBezTo>
                  <a:cubicBezTo>
                    <a:pt x="1237" y="1524"/>
                    <a:pt x="972" y="1590"/>
                    <a:pt x="729" y="1744"/>
                  </a:cubicBezTo>
                  <a:cubicBezTo>
                    <a:pt x="508" y="1899"/>
                    <a:pt x="332" y="2097"/>
                    <a:pt x="199" y="2340"/>
                  </a:cubicBezTo>
                  <a:cubicBezTo>
                    <a:pt x="67" y="2583"/>
                    <a:pt x="1" y="2870"/>
                    <a:pt x="1" y="3179"/>
                  </a:cubicBezTo>
                  <a:cubicBezTo>
                    <a:pt x="1" y="3488"/>
                    <a:pt x="67" y="3753"/>
                    <a:pt x="199" y="3996"/>
                  </a:cubicBezTo>
                  <a:cubicBezTo>
                    <a:pt x="332" y="4261"/>
                    <a:pt x="508" y="4438"/>
                    <a:pt x="729" y="4592"/>
                  </a:cubicBezTo>
                  <a:cubicBezTo>
                    <a:pt x="972" y="4725"/>
                    <a:pt x="1237" y="4813"/>
                    <a:pt x="1524" y="4813"/>
                  </a:cubicBezTo>
                  <a:cubicBezTo>
                    <a:pt x="1767" y="4813"/>
                    <a:pt x="1965" y="4747"/>
                    <a:pt x="2164" y="4658"/>
                  </a:cubicBezTo>
                  <a:cubicBezTo>
                    <a:pt x="2341" y="4560"/>
                    <a:pt x="2465" y="4445"/>
                    <a:pt x="2583" y="4296"/>
                  </a:cubicBezTo>
                  <a:lnTo>
                    <a:pt x="2583" y="4296"/>
                  </a:lnTo>
                  <a:lnTo>
                    <a:pt x="2583" y="4747"/>
                  </a:lnTo>
                  <a:lnTo>
                    <a:pt x="3180" y="4747"/>
                  </a:lnTo>
                  <a:lnTo>
                    <a:pt x="318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" name="Google Shape;641;p31"/>
            <p:cNvSpPr/>
            <p:nvPr/>
          </p:nvSpPr>
          <p:spPr>
            <a:xfrm>
              <a:off x="3786800" y="2835675"/>
              <a:ext cx="78950" cy="114825"/>
            </a:xfrm>
            <a:custGeom>
              <a:rect b="b" l="l" r="r" t="t"/>
              <a:pathLst>
                <a:path extrusionOk="0" h="4593" w="3158">
                  <a:moveTo>
                    <a:pt x="1612" y="574"/>
                  </a:moveTo>
                  <a:cubicBezTo>
                    <a:pt x="1811" y="574"/>
                    <a:pt x="1988" y="619"/>
                    <a:pt x="2142" y="707"/>
                  </a:cubicBezTo>
                  <a:cubicBezTo>
                    <a:pt x="2275" y="773"/>
                    <a:pt x="2385" y="906"/>
                    <a:pt x="2473" y="1060"/>
                  </a:cubicBezTo>
                  <a:cubicBezTo>
                    <a:pt x="2562" y="1215"/>
                    <a:pt x="2606" y="1391"/>
                    <a:pt x="2606" y="1590"/>
                  </a:cubicBezTo>
                  <a:cubicBezTo>
                    <a:pt x="2606" y="1789"/>
                    <a:pt x="2562" y="1965"/>
                    <a:pt x="2473" y="2120"/>
                  </a:cubicBezTo>
                  <a:cubicBezTo>
                    <a:pt x="2407" y="2274"/>
                    <a:pt x="2297" y="2385"/>
                    <a:pt x="2142" y="2473"/>
                  </a:cubicBezTo>
                  <a:cubicBezTo>
                    <a:pt x="1988" y="2561"/>
                    <a:pt x="1811" y="2605"/>
                    <a:pt x="1634" y="2605"/>
                  </a:cubicBezTo>
                  <a:cubicBezTo>
                    <a:pt x="1436" y="2605"/>
                    <a:pt x="1259" y="2561"/>
                    <a:pt x="1105" y="2473"/>
                  </a:cubicBezTo>
                  <a:cubicBezTo>
                    <a:pt x="950" y="2385"/>
                    <a:pt x="818" y="2274"/>
                    <a:pt x="729" y="2120"/>
                  </a:cubicBezTo>
                  <a:cubicBezTo>
                    <a:pt x="663" y="1965"/>
                    <a:pt x="619" y="1789"/>
                    <a:pt x="619" y="1590"/>
                  </a:cubicBezTo>
                  <a:cubicBezTo>
                    <a:pt x="619" y="1391"/>
                    <a:pt x="663" y="1215"/>
                    <a:pt x="729" y="1060"/>
                  </a:cubicBezTo>
                  <a:cubicBezTo>
                    <a:pt x="818" y="906"/>
                    <a:pt x="950" y="773"/>
                    <a:pt x="1105" y="707"/>
                  </a:cubicBezTo>
                  <a:cubicBezTo>
                    <a:pt x="1237" y="619"/>
                    <a:pt x="1414" y="574"/>
                    <a:pt x="1612" y="574"/>
                  </a:cubicBezTo>
                  <a:close/>
                  <a:moveTo>
                    <a:pt x="1502" y="1"/>
                  </a:moveTo>
                  <a:cubicBezTo>
                    <a:pt x="1215" y="1"/>
                    <a:pt x="972" y="67"/>
                    <a:pt x="729" y="221"/>
                  </a:cubicBezTo>
                  <a:cubicBezTo>
                    <a:pt x="509" y="354"/>
                    <a:pt x="332" y="530"/>
                    <a:pt x="200" y="773"/>
                  </a:cubicBezTo>
                  <a:cubicBezTo>
                    <a:pt x="67" y="1016"/>
                    <a:pt x="1" y="1281"/>
                    <a:pt x="1" y="1590"/>
                  </a:cubicBezTo>
                  <a:cubicBezTo>
                    <a:pt x="1" y="1877"/>
                    <a:pt x="67" y="2142"/>
                    <a:pt x="200" y="2385"/>
                  </a:cubicBezTo>
                  <a:cubicBezTo>
                    <a:pt x="332" y="2628"/>
                    <a:pt x="509" y="2826"/>
                    <a:pt x="729" y="2959"/>
                  </a:cubicBezTo>
                  <a:cubicBezTo>
                    <a:pt x="972" y="3091"/>
                    <a:pt x="1215" y="3157"/>
                    <a:pt x="1502" y="3157"/>
                  </a:cubicBezTo>
                  <a:cubicBezTo>
                    <a:pt x="1745" y="3157"/>
                    <a:pt x="1966" y="3113"/>
                    <a:pt x="2164" y="3025"/>
                  </a:cubicBezTo>
                  <a:cubicBezTo>
                    <a:pt x="2318" y="2929"/>
                    <a:pt x="2456" y="2815"/>
                    <a:pt x="2562" y="2671"/>
                  </a:cubicBezTo>
                  <a:lnTo>
                    <a:pt x="2562" y="2671"/>
                  </a:lnTo>
                  <a:lnTo>
                    <a:pt x="2562" y="3091"/>
                  </a:lnTo>
                  <a:cubicBezTo>
                    <a:pt x="2562" y="3378"/>
                    <a:pt x="2473" y="3599"/>
                    <a:pt x="2275" y="3775"/>
                  </a:cubicBezTo>
                  <a:cubicBezTo>
                    <a:pt x="2098" y="3952"/>
                    <a:pt x="1833" y="4040"/>
                    <a:pt x="1524" y="4040"/>
                  </a:cubicBezTo>
                  <a:cubicBezTo>
                    <a:pt x="1281" y="4040"/>
                    <a:pt x="1060" y="3996"/>
                    <a:pt x="884" y="3908"/>
                  </a:cubicBezTo>
                  <a:cubicBezTo>
                    <a:pt x="707" y="3820"/>
                    <a:pt x="553" y="3687"/>
                    <a:pt x="442" y="3533"/>
                  </a:cubicBezTo>
                  <a:lnTo>
                    <a:pt x="45" y="3908"/>
                  </a:lnTo>
                  <a:cubicBezTo>
                    <a:pt x="200" y="4129"/>
                    <a:pt x="398" y="4305"/>
                    <a:pt x="641" y="4416"/>
                  </a:cubicBezTo>
                  <a:cubicBezTo>
                    <a:pt x="906" y="4548"/>
                    <a:pt x="1193" y="4592"/>
                    <a:pt x="1502" y="4592"/>
                  </a:cubicBezTo>
                  <a:cubicBezTo>
                    <a:pt x="1833" y="4592"/>
                    <a:pt x="2120" y="4526"/>
                    <a:pt x="2363" y="4416"/>
                  </a:cubicBezTo>
                  <a:cubicBezTo>
                    <a:pt x="2628" y="4283"/>
                    <a:pt x="2804" y="4107"/>
                    <a:pt x="2959" y="3886"/>
                  </a:cubicBezTo>
                  <a:cubicBezTo>
                    <a:pt x="3091" y="3643"/>
                    <a:pt x="3158" y="3400"/>
                    <a:pt x="3158" y="3091"/>
                  </a:cubicBezTo>
                  <a:lnTo>
                    <a:pt x="3158" y="67"/>
                  </a:lnTo>
                  <a:lnTo>
                    <a:pt x="2562" y="67"/>
                  </a:lnTo>
                  <a:lnTo>
                    <a:pt x="2562" y="486"/>
                  </a:lnTo>
                  <a:lnTo>
                    <a:pt x="2562" y="486"/>
                  </a:lnTo>
                  <a:cubicBezTo>
                    <a:pt x="2460" y="342"/>
                    <a:pt x="2337" y="232"/>
                    <a:pt x="2164" y="155"/>
                  </a:cubicBezTo>
                  <a:cubicBezTo>
                    <a:pt x="1966" y="45"/>
                    <a:pt x="1745" y="1"/>
                    <a:pt x="15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" name="Google Shape;642;p31"/>
            <p:cNvSpPr/>
            <p:nvPr/>
          </p:nvSpPr>
          <p:spPr>
            <a:xfrm>
              <a:off x="3882850" y="2835675"/>
              <a:ext cx="77275" cy="82250"/>
            </a:xfrm>
            <a:custGeom>
              <a:rect b="b" l="l" r="r" t="t"/>
              <a:pathLst>
                <a:path extrusionOk="0" h="3290" w="3091">
                  <a:moveTo>
                    <a:pt x="1589" y="552"/>
                  </a:moveTo>
                  <a:cubicBezTo>
                    <a:pt x="1788" y="552"/>
                    <a:pt x="1965" y="597"/>
                    <a:pt x="2097" y="685"/>
                  </a:cubicBezTo>
                  <a:cubicBezTo>
                    <a:pt x="2230" y="751"/>
                    <a:pt x="2340" y="884"/>
                    <a:pt x="2406" y="1016"/>
                  </a:cubicBezTo>
                  <a:cubicBezTo>
                    <a:pt x="2466" y="1121"/>
                    <a:pt x="2496" y="1237"/>
                    <a:pt x="2508" y="1369"/>
                  </a:cubicBezTo>
                  <a:lnTo>
                    <a:pt x="597" y="1369"/>
                  </a:lnTo>
                  <a:cubicBezTo>
                    <a:pt x="618" y="1257"/>
                    <a:pt x="655" y="1151"/>
                    <a:pt x="706" y="1060"/>
                  </a:cubicBezTo>
                  <a:cubicBezTo>
                    <a:pt x="795" y="906"/>
                    <a:pt x="905" y="773"/>
                    <a:pt x="1060" y="685"/>
                  </a:cubicBezTo>
                  <a:cubicBezTo>
                    <a:pt x="1214" y="597"/>
                    <a:pt x="1391" y="552"/>
                    <a:pt x="1589" y="552"/>
                  </a:cubicBezTo>
                  <a:close/>
                  <a:moveTo>
                    <a:pt x="1612" y="1"/>
                  </a:moveTo>
                  <a:cubicBezTo>
                    <a:pt x="1302" y="1"/>
                    <a:pt x="1038" y="67"/>
                    <a:pt x="795" y="221"/>
                  </a:cubicBezTo>
                  <a:cubicBezTo>
                    <a:pt x="552" y="354"/>
                    <a:pt x="353" y="552"/>
                    <a:pt x="199" y="795"/>
                  </a:cubicBezTo>
                  <a:cubicBezTo>
                    <a:pt x="66" y="1060"/>
                    <a:pt x="0" y="1325"/>
                    <a:pt x="0" y="1634"/>
                  </a:cubicBezTo>
                  <a:cubicBezTo>
                    <a:pt x="0" y="1943"/>
                    <a:pt x="66" y="2230"/>
                    <a:pt x="199" y="2473"/>
                  </a:cubicBezTo>
                  <a:cubicBezTo>
                    <a:pt x="353" y="2738"/>
                    <a:pt x="552" y="2915"/>
                    <a:pt x="795" y="3069"/>
                  </a:cubicBezTo>
                  <a:cubicBezTo>
                    <a:pt x="1060" y="3202"/>
                    <a:pt x="1347" y="3290"/>
                    <a:pt x="1656" y="3290"/>
                  </a:cubicBezTo>
                  <a:cubicBezTo>
                    <a:pt x="1899" y="3290"/>
                    <a:pt x="2141" y="3246"/>
                    <a:pt x="2340" y="3135"/>
                  </a:cubicBezTo>
                  <a:cubicBezTo>
                    <a:pt x="2561" y="3047"/>
                    <a:pt x="2760" y="2915"/>
                    <a:pt x="2914" y="2738"/>
                  </a:cubicBezTo>
                  <a:lnTo>
                    <a:pt x="2517" y="2341"/>
                  </a:lnTo>
                  <a:cubicBezTo>
                    <a:pt x="2406" y="2473"/>
                    <a:pt x="2296" y="2561"/>
                    <a:pt x="2141" y="2628"/>
                  </a:cubicBezTo>
                  <a:cubicBezTo>
                    <a:pt x="1987" y="2694"/>
                    <a:pt x="1832" y="2716"/>
                    <a:pt x="1656" y="2716"/>
                  </a:cubicBezTo>
                  <a:cubicBezTo>
                    <a:pt x="1435" y="2716"/>
                    <a:pt x="1258" y="2672"/>
                    <a:pt x="1082" y="2583"/>
                  </a:cubicBezTo>
                  <a:cubicBezTo>
                    <a:pt x="927" y="2495"/>
                    <a:pt x="795" y="2363"/>
                    <a:pt x="706" y="2208"/>
                  </a:cubicBezTo>
                  <a:cubicBezTo>
                    <a:pt x="652" y="2099"/>
                    <a:pt x="614" y="1981"/>
                    <a:pt x="593" y="1855"/>
                  </a:cubicBezTo>
                  <a:lnTo>
                    <a:pt x="3069" y="1855"/>
                  </a:lnTo>
                  <a:cubicBezTo>
                    <a:pt x="3069" y="1789"/>
                    <a:pt x="3091" y="1744"/>
                    <a:pt x="3091" y="1700"/>
                  </a:cubicBezTo>
                  <a:cubicBezTo>
                    <a:pt x="3091" y="1634"/>
                    <a:pt x="3091" y="1590"/>
                    <a:pt x="3091" y="1546"/>
                  </a:cubicBezTo>
                  <a:cubicBezTo>
                    <a:pt x="3091" y="1259"/>
                    <a:pt x="3024" y="994"/>
                    <a:pt x="2914" y="751"/>
                  </a:cubicBezTo>
                  <a:cubicBezTo>
                    <a:pt x="2782" y="508"/>
                    <a:pt x="2605" y="332"/>
                    <a:pt x="2384" y="199"/>
                  </a:cubicBezTo>
                  <a:cubicBezTo>
                    <a:pt x="2163" y="67"/>
                    <a:pt x="1899" y="1"/>
                    <a:pt x="16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" name="Google Shape;643;p31"/>
            <p:cNvSpPr/>
            <p:nvPr/>
          </p:nvSpPr>
          <p:spPr>
            <a:xfrm>
              <a:off x="3976650" y="2835675"/>
              <a:ext cx="55775" cy="80600"/>
            </a:xfrm>
            <a:custGeom>
              <a:rect b="b" l="l" r="r" t="t"/>
              <a:pathLst>
                <a:path extrusionOk="0" h="3224" w="2231">
                  <a:moveTo>
                    <a:pt x="1436" y="1"/>
                  </a:moveTo>
                  <a:cubicBezTo>
                    <a:pt x="1105" y="1"/>
                    <a:pt x="818" y="133"/>
                    <a:pt x="641" y="354"/>
                  </a:cubicBezTo>
                  <a:cubicBezTo>
                    <a:pt x="626" y="375"/>
                    <a:pt x="611" y="396"/>
                    <a:pt x="597" y="418"/>
                  </a:cubicBezTo>
                  <a:lnTo>
                    <a:pt x="597" y="418"/>
                  </a:lnTo>
                  <a:lnTo>
                    <a:pt x="597" y="67"/>
                  </a:lnTo>
                  <a:lnTo>
                    <a:pt x="1" y="67"/>
                  </a:lnTo>
                  <a:lnTo>
                    <a:pt x="1" y="3224"/>
                  </a:lnTo>
                  <a:lnTo>
                    <a:pt x="597" y="3224"/>
                  </a:lnTo>
                  <a:lnTo>
                    <a:pt x="597" y="1413"/>
                  </a:lnTo>
                  <a:cubicBezTo>
                    <a:pt x="597" y="1126"/>
                    <a:pt x="663" y="928"/>
                    <a:pt x="796" y="773"/>
                  </a:cubicBezTo>
                  <a:cubicBezTo>
                    <a:pt x="950" y="641"/>
                    <a:pt x="1127" y="574"/>
                    <a:pt x="1348" y="574"/>
                  </a:cubicBezTo>
                  <a:cubicBezTo>
                    <a:pt x="1458" y="574"/>
                    <a:pt x="1546" y="574"/>
                    <a:pt x="1612" y="619"/>
                  </a:cubicBezTo>
                  <a:cubicBezTo>
                    <a:pt x="1701" y="641"/>
                    <a:pt x="1767" y="685"/>
                    <a:pt x="1833" y="773"/>
                  </a:cubicBezTo>
                  <a:lnTo>
                    <a:pt x="2231" y="354"/>
                  </a:lnTo>
                  <a:cubicBezTo>
                    <a:pt x="2120" y="243"/>
                    <a:pt x="2010" y="133"/>
                    <a:pt x="1877" y="89"/>
                  </a:cubicBezTo>
                  <a:cubicBezTo>
                    <a:pt x="1745" y="23"/>
                    <a:pt x="1612" y="1"/>
                    <a:pt x="14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" name="Google Shape;644;p31"/>
            <p:cNvSpPr/>
            <p:nvPr/>
          </p:nvSpPr>
          <p:spPr>
            <a:xfrm>
              <a:off x="3325425" y="3170675"/>
              <a:ext cx="79500" cy="115375"/>
            </a:xfrm>
            <a:custGeom>
              <a:rect b="b" l="l" r="r" t="t"/>
              <a:pathLst>
                <a:path extrusionOk="0" h="4615" w="3180">
                  <a:moveTo>
                    <a:pt x="1656" y="552"/>
                  </a:moveTo>
                  <a:cubicBezTo>
                    <a:pt x="1833" y="552"/>
                    <a:pt x="1987" y="597"/>
                    <a:pt x="2120" y="663"/>
                  </a:cubicBezTo>
                  <a:cubicBezTo>
                    <a:pt x="2252" y="729"/>
                    <a:pt x="2363" y="839"/>
                    <a:pt x="2451" y="950"/>
                  </a:cubicBezTo>
                  <a:cubicBezTo>
                    <a:pt x="2517" y="1082"/>
                    <a:pt x="2561" y="1237"/>
                    <a:pt x="2561" y="1413"/>
                  </a:cubicBezTo>
                  <a:cubicBezTo>
                    <a:pt x="2561" y="1590"/>
                    <a:pt x="2517" y="1745"/>
                    <a:pt x="2451" y="1877"/>
                  </a:cubicBezTo>
                  <a:cubicBezTo>
                    <a:pt x="2363" y="2009"/>
                    <a:pt x="2252" y="2098"/>
                    <a:pt x="2120" y="2164"/>
                  </a:cubicBezTo>
                  <a:cubicBezTo>
                    <a:pt x="1987" y="2230"/>
                    <a:pt x="1833" y="2274"/>
                    <a:pt x="1656" y="2274"/>
                  </a:cubicBezTo>
                  <a:lnTo>
                    <a:pt x="619" y="2274"/>
                  </a:lnTo>
                  <a:lnTo>
                    <a:pt x="619" y="552"/>
                  </a:lnTo>
                  <a:close/>
                  <a:moveTo>
                    <a:pt x="0" y="1"/>
                  </a:moveTo>
                  <a:lnTo>
                    <a:pt x="0" y="4614"/>
                  </a:lnTo>
                  <a:lnTo>
                    <a:pt x="619" y="4614"/>
                  </a:lnTo>
                  <a:lnTo>
                    <a:pt x="619" y="2826"/>
                  </a:lnTo>
                  <a:lnTo>
                    <a:pt x="1700" y="2826"/>
                  </a:lnTo>
                  <a:cubicBezTo>
                    <a:pt x="1987" y="2826"/>
                    <a:pt x="2230" y="2760"/>
                    <a:pt x="2451" y="2650"/>
                  </a:cubicBezTo>
                  <a:cubicBezTo>
                    <a:pt x="2694" y="2517"/>
                    <a:pt x="2870" y="2363"/>
                    <a:pt x="2981" y="2164"/>
                  </a:cubicBezTo>
                  <a:cubicBezTo>
                    <a:pt x="3113" y="1943"/>
                    <a:pt x="3179" y="1700"/>
                    <a:pt x="3179" y="1413"/>
                  </a:cubicBezTo>
                  <a:cubicBezTo>
                    <a:pt x="3179" y="1126"/>
                    <a:pt x="3113" y="884"/>
                    <a:pt x="2981" y="663"/>
                  </a:cubicBezTo>
                  <a:cubicBezTo>
                    <a:pt x="2870" y="464"/>
                    <a:pt x="2694" y="288"/>
                    <a:pt x="2451" y="177"/>
                  </a:cubicBezTo>
                  <a:cubicBezTo>
                    <a:pt x="2230" y="67"/>
                    <a:pt x="1987" y="1"/>
                    <a:pt x="17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5" name="Google Shape;645;p31"/>
            <p:cNvSpPr/>
            <p:nvPr/>
          </p:nvSpPr>
          <p:spPr>
            <a:xfrm>
              <a:off x="3423100" y="3205450"/>
              <a:ext cx="55775" cy="80600"/>
            </a:xfrm>
            <a:custGeom>
              <a:rect b="b" l="l" r="r" t="t"/>
              <a:pathLst>
                <a:path extrusionOk="0" h="3224" w="2231">
                  <a:moveTo>
                    <a:pt x="1458" y="0"/>
                  </a:moveTo>
                  <a:cubicBezTo>
                    <a:pt x="1105" y="0"/>
                    <a:pt x="840" y="133"/>
                    <a:pt x="641" y="354"/>
                  </a:cubicBezTo>
                  <a:cubicBezTo>
                    <a:pt x="626" y="375"/>
                    <a:pt x="611" y="397"/>
                    <a:pt x="597" y="419"/>
                  </a:cubicBezTo>
                  <a:lnTo>
                    <a:pt x="597" y="419"/>
                  </a:lnTo>
                  <a:lnTo>
                    <a:pt x="597" y="67"/>
                  </a:lnTo>
                  <a:lnTo>
                    <a:pt x="1" y="67"/>
                  </a:lnTo>
                  <a:lnTo>
                    <a:pt x="1" y="3223"/>
                  </a:lnTo>
                  <a:lnTo>
                    <a:pt x="597" y="3223"/>
                  </a:lnTo>
                  <a:lnTo>
                    <a:pt x="597" y="1413"/>
                  </a:lnTo>
                  <a:cubicBezTo>
                    <a:pt x="597" y="1126"/>
                    <a:pt x="663" y="927"/>
                    <a:pt x="796" y="773"/>
                  </a:cubicBezTo>
                  <a:cubicBezTo>
                    <a:pt x="950" y="641"/>
                    <a:pt x="1127" y="574"/>
                    <a:pt x="1347" y="574"/>
                  </a:cubicBezTo>
                  <a:cubicBezTo>
                    <a:pt x="1458" y="574"/>
                    <a:pt x="1546" y="574"/>
                    <a:pt x="1634" y="618"/>
                  </a:cubicBezTo>
                  <a:cubicBezTo>
                    <a:pt x="1701" y="641"/>
                    <a:pt x="1789" y="685"/>
                    <a:pt x="1855" y="773"/>
                  </a:cubicBezTo>
                  <a:lnTo>
                    <a:pt x="2230" y="354"/>
                  </a:lnTo>
                  <a:cubicBezTo>
                    <a:pt x="2120" y="243"/>
                    <a:pt x="2010" y="133"/>
                    <a:pt x="1877" y="89"/>
                  </a:cubicBezTo>
                  <a:cubicBezTo>
                    <a:pt x="1745" y="22"/>
                    <a:pt x="1612" y="0"/>
                    <a:pt x="14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" name="Google Shape;646;p31"/>
            <p:cNvSpPr/>
            <p:nvPr/>
          </p:nvSpPr>
          <p:spPr>
            <a:xfrm>
              <a:off x="3481600" y="3205450"/>
              <a:ext cx="82275" cy="82250"/>
            </a:xfrm>
            <a:custGeom>
              <a:rect b="b" l="l" r="r" t="t"/>
              <a:pathLst>
                <a:path extrusionOk="0" h="3290" w="3291">
                  <a:moveTo>
                    <a:pt x="1657" y="574"/>
                  </a:moveTo>
                  <a:cubicBezTo>
                    <a:pt x="1855" y="574"/>
                    <a:pt x="2032" y="618"/>
                    <a:pt x="2164" y="729"/>
                  </a:cubicBezTo>
                  <a:cubicBezTo>
                    <a:pt x="2319" y="817"/>
                    <a:pt x="2451" y="927"/>
                    <a:pt x="2540" y="1082"/>
                  </a:cubicBezTo>
                  <a:cubicBezTo>
                    <a:pt x="2628" y="1259"/>
                    <a:pt x="2672" y="1435"/>
                    <a:pt x="2672" y="1634"/>
                  </a:cubicBezTo>
                  <a:cubicBezTo>
                    <a:pt x="2672" y="1833"/>
                    <a:pt x="2628" y="2031"/>
                    <a:pt x="2540" y="2186"/>
                  </a:cubicBezTo>
                  <a:cubicBezTo>
                    <a:pt x="2451" y="2340"/>
                    <a:pt x="2341" y="2473"/>
                    <a:pt x="2186" y="2561"/>
                  </a:cubicBezTo>
                  <a:cubicBezTo>
                    <a:pt x="2032" y="2649"/>
                    <a:pt x="1855" y="2716"/>
                    <a:pt x="1657" y="2716"/>
                  </a:cubicBezTo>
                  <a:cubicBezTo>
                    <a:pt x="1458" y="2716"/>
                    <a:pt x="1281" y="2649"/>
                    <a:pt x="1127" y="2561"/>
                  </a:cubicBezTo>
                  <a:cubicBezTo>
                    <a:pt x="972" y="2473"/>
                    <a:pt x="840" y="2340"/>
                    <a:pt x="751" y="2186"/>
                  </a:cubicBezTo>
                  <a:cubicBezTo>
                    <a:pt x="663" y="2031"/>
                    <a:pt x="619" y="1833"/>
                    <a:pt x="619" y="1634"/>
                  </a:cubicBezTo>
                  <a:cubicBezTo>
                    <a:pt x="619" y="1435"/>
                    <a:pt x="663" y="1259"/>
                    <a:pt x="751" y="1082"/>
                  </a:cubicBezTo>
                  <a:cubicBezTo>
                    <a:pt x="840" y="927"/>
                    <a:pt x="972" y="817"/>
                    <a:pt x="1127" y="729"/>
                  </a:cubicBezTo>
                  <a:cubicBezTo>
                    <a:pt x="1281" y="618"/>
                    <a:pt x="1458" y="574"/>
                    <a:pt x="1657" y="574"/>
                  </a:cubicBezTo>
                  <a:close/>
                  <a:moveTo>
                    <a:pt x="1657" y="0"/>
                  </a:moveTo>
                  <a:cubicBezTo>
                    <a:pt x="1347" y="0"/>
                    <a:pt x="1061" y="67"/>
                    <a:pt x="818" y="221"/>
                  </a:cubicBezTo>
                  <a:cubicBezTo>
                    <a:pt x="575" y="376"/>
                    <a:pt x="376" y="574"/>
                    <a:pt x="222" y="817"/>
                  </a:cubicBezTo>
                  <a:cubicBezTo>
                    <a:pt x="89" y="1060"/>
                    <a:pt x="1" y="1325"/>
                    <a:pt x="1" y="1634"/>
                  </a:cubicBezTo>
                  <a:cubicBezTo>
                    <a:pt x="1" y="1943"/>
                    <a:pt x="89" y="2230"/>
                    <a:pt x="222" y="2473"/>
                  </a:cubicBezTo>
                  <a:cubicBezTo>
                    <a:pt x="376" y="2716"/>
                    <a:pt x="575" y="2914"/>
                    <a:pt x="818" y="3069"/>
                  </a:cubicBezTo>
                  <a:cubicBezTo>
                    <a:pt x="1061" y="3201"/>
                    <a:pt x="1347" y="3290"/>
                    <a:pt x="1657" y="3290"/>
                  </a:cubicBezTo>
                  <a:cubicBezTo>
                    <a:pt x="1966" y="3290"/>
                    <a:pt x="2231" y="3201"/>
                    <a:pt x="2473" y="3069"/>
                  </a:cubicBezTo>
                  <a:cubicBezTo>
                    <a:pt x="2738" y="2914"/>
                    <a:pt x="2937" y="2716"/>
                    <a:pt x="3069" y="2473"/>
                  </a:cubicBezTo>
                  <a:cubicBezTo>
                    <a:pt x="3224" y="2230"/>
                    <a:pt x="3290" y="1943"/>
                    <a:pt x="3290" y="1634"/>
                  </a:cubicBezTo>
                  <a:cubicBezTo>
                    <a:pt x="3290" y="1325"/>
                    <a:pt x="3224" y="1060"/>
                    <a:pt x="3069" y="795"/>
                  </a:cubicBezTo>
                  <a:cubicBezTo>
                    <a:pt x="2937" y="552"/>
                    <a:pt x="2738" y="354"/>
                    <a:pt x="2473" y="221"/>
                  </a:cubicBezTo>
                  <a:cubicBezTo>
                    <a:pt x="2231" y="67"/>
                    <a:pt x="1966" y="0"/>
                    <a:pt x="16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7" name="Google Shape;647;p31"/>
            <p:cNvSpPr/>
            <p:nvPr/>
          </p:nvSpPr>
          <p:spPr>
            <a:xfrm>
              <a:off x="3568800" y="3207100"/>
              <a:ext cx="80600" cy="78950"/>
            </a:xfrm>
            <a:custGeom>
              <a:rect b="b" l="l" r="r" t="t"/>
              <a:pathLst>
                <a:path extrusionOk="0" h="3158" w="3224">
                  <a:moveTo>
                    <a:pt x="1" y="1"/>
                  </a:moveTo>
                  <a:lnTo>
                    <a:pt x="1436" y="3157"/>
                  </a:lnTo>
                  <a:lnTo>
                    <a:pt x="1789" y="3157"/>
                  </a:lnTo>
                  <a:lnTo>
                    <a:pt x="3224" y="1"/>
                  </a:lnTo>
                  <a:lnTo>
                    <a:pt x="2584" y="1"/>
                  </a:lnTo>
                  <a:lnTo>
                    <a:pt x="1623" y="2217"/>
                  </a:lnTo>
                  <a:lnTo>
                    <a:pt x="66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" name="Google Shape;648;p31"/>
            <p:cNvSpPr/>
            <p:nvPr/>
          </p:nvSpPr>
          <p:spPr>
            <a:xfrm>
              <a:off x="3654350" y="3205450"/>
              <a:ext cx="77300" cy="82250"/>
            </a:xfrm>
            <a:custGeom>
              <a:rect b="b" l="l" r="r" t="t"/>
              <a:pathLst>
                <a:path extrusionOk="0" h="3290" w="3092">
                  <a:moveTo>
                    <a:pt x="1612" y="552"/>
                  </a:moveTo>
                  <a:cubicBezTo>
                    <a:pt x="1789" y="552"/>
                    <a:pt x="1965" y="596"/>
                    <a:pt x="2098" y="685"/>
                  </a:cubicBezTo>
                  <a:cubicBezTo>
                    <a:pt x="2230" y="751"/>
                    <a:pt x="2341" y="883"/>
                    <a:pt x="2407" y="1016"/>
                  </a:cubicBezTo>
                  <a:cubicBezTo>
                    <a:pt x="2467" y="1121"/>
                    <a:pt x="2507" y="1236"/>
                    <a:pt x="2526" y="1369"/>
                  </a:cubicBezTo>
                  <a:lnTo>
                    <a:pt x="597" y="1369"/>
                  </a:lnTo>
                  <a:cubicBezTo>
                    <a:pt x="619" y="1257"/>
                    <a:pt x="655" y="1151"/>
                    <a:pt x="707" y="1060"/>
                  </a:cubicBezTo>
                  <a:cubicBezTo>
                    <a:pt x="795" y="905"/>
                    <a:pt x="906" y="773"/>
                    <a:pt x="1060" y="685"/>
                  </a:cubicBezTo>
                  <a:cubicBezTo>
                    <a:pt x="1215" y="596"/>
                    <a:pt x="1391" y="552"/>
                    <a:pt x="1612" y="552"/>
                  </a:cubicBezTo>
                  <a:close/>
                  <a:moveTo>
                    <a:pt x="1612" y="0"/>
                  </a:moveTo>
                  <a:cubicBezTo>
                    <a:pt x="1303" y="0"/>
                    <a:pt x="1038" y="67"/>
                    <a:pt x="795" y="221"/>
                  </a:cubicBezTo>
                  <a:cubicBezTo>
                    <a:pt x="553" y="354"/>
                    <a:pt x="354" y="552"/>
                    <a:pt x="199" y="795"/>
                  </a:cubicBezTo>
                  <a:cubicBezTo>
                    <a:pt x="67" y="1060"/>
                    <a:pt x="1" y="1325"/>
                    <a:pt x="1" y="1634"/>
                  </a:cubicBezTo>
                  <a:cubicBezTo>
                    <a:pt x="1" y="1943"/>
                    <a:pt x="67" y="2230"/>
                    <a:pt x="221" y="2473"/>
                  </a:cubicBezTo>
                  <a:cubicBezTo>
                    <a:pt x="354" y="2738"/>
                    <a:pt x="553" y="2914"/>
                    <a:pt x="817" y="3069"/>
                  </a:cubicBezTo>
                  <a:cubicBezTo>
                    <a:pt x="1060" y="3201"/>
                    <a:pt x="1347" y="3290"/>
                    <a:pt x="1656" y="3290"/>
                  </a:cubicBezTo>
                  <a:cubicBezTo>
                    <a:pt x="1899" y="3290"/>
                    <a:pt x="2142" y="3245"/>
                    <a:pt x="2341" y="3135"/>
                  </a:cubicBezTo>
                  <a:cubicBezTo>
                    <a:pt x="2561" y="3047"/>
                    <a:pt x="2760" y="2914"/>
                    <a:pt x="2915" y="2738"/>
                  </a:cubicBezTo>
                  <a:lnTo>
                    <a:pt x="2517" y="2340"/>
                  </a:lnTo>
                  <a:cubicBezTo>
                    <a:pt x="2407" y="2473"/>
                    <a:pt x="2297" y="2561"/>
                    <a:pt x="2142" y="2627"/>
                  </a:cubicBezTo>
                  <a:cubicBezTo>
                    <a:pt x="1987" y="2694"/>
                    <a:pt x="1833" y="2716"/>
                    <a:pt x="1656" y="2716"/>
                  </a:cubicBezTo>
                  <a:cubicBezTo>
                    <a:pt x="1436" y="2716"/>
                    <a:pt x="1259" y="2671"/>
                    <a:pt x="1082" y="2583"/>
                  </a:cubicBezTo>
                  <a:cubicBezTo>
                    <a:pt x="928" y="2495"/>
                    <a:pt x="795" y="2362"/>
                    <a:pt x="707" y="2208"/>
                  </a:cubicBezTo>
                  <a:cubicBezTo>
                    <a:pt x="652" y="2099"/>
                    <a:pt x="615" y="1981"/>
                    <a:pt x="594" y="1855"/>
                  </a:cubicBezTo>
                  <a:lnTo>
                    <a:pt x="3069" y="1855"/>
                  </a:lnTo>
                  <a:cubicBezTo>
                    <a:pt x="3069" y="1788"/>
                    <a:pt x="3091" y="1744"/>
                    <a:pt x="3091" y="1700"/>
                  </a:cubicBezTo>
                  <a:cubicBezTo>
                    <a:pt x="3091" y="1634"/>
                    <a:pt x="3091" y="1590"/>
                    <a:pt x="3091" y="1546"/>
                  </a:cubicBezTo>
                  <a:cubicBezTo>
                    <a:pt x="3091" y="1259"/>
                    <a:pt x="3025" y="994"/>
                    <a:pt x="2915" y="751"/>
                  </a:cubicBezTo>
                  <a:cubicBezTo>
                    <a:pt x="2782" y="508"/>
                    <a:pt x="2606" y="331"/>
                    <a:pt x="2385" y="199"/>
                  </a:cubicBezTo>
                  <a:cubicBezTo>
                    <a:pt x="2164" y="67"/>
                    <a:pt x="1899" y="0"/>
                    <a:pt x="16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9" name="Google Shape;649;p31"/>
            <p:cNvSpPr/>
            <p:nvPr/>
          </p:nvSpPr>
          <p:spPr>
            <a:xfrm>
              <a:off x="3748175" y="3205450"/>
              <a:ext cx="70675" cy="80600"/>
            </a:xfrm>
            <a:custGeom>
              <a:rect b="b" l="l" r="r" t="t"/>
              <a:pathLst>
                <a:path extrusionOk="0" h="3224" w="2827">
                  <a:moveTo>
                    <a:pt x="1590" y="0"/>
                  </a:moveTo>
                  <a:cubicBezTo>
                    <a:pt x="1347" y="0"/>
                    <a:pt x="1148" y="67"/>
                    <a:pt x="950" y="177"/>
                  </a:cubicBezTo>
                  <a:cubicBezTo>
                    <a:pt x="801" y="243"/>
                    <a:pt x="690" y="346"/>
                    <a:pt x="597" y="468"/>
                  </a:cubicBezTo>
                  <a:lnTo>
                    <a:pt x="597" y="468"/>
                  </a:lnTo>
                  <a:lnTo>
                    <a:pt x="597" y="67"/>
                  </a:lnTo>
                  <a:lnTo>
                    <a:pt x="1" y="67"/>
                  </a:lnTo>
                  <a:lnTo>
                    <a:pt x="1" y="3223"/>
                  </a:lnTo>
                  <a:lnTo>
                    <a:pt x="597" y="3223"/>
                  </a:lnTo>
                  <a:lnTo>
                    <a:pt x="597" y="1391"/>
                  </a:lnTo>
                  <a:cubicBezTo>
                    <a:pt x="597" y="1214"/>
                    <a:pt x="619" y="1082"/>
                    <a:pt x="707" y="950"/>
                  </a:cubicBezTo>
                  <a:cubicBezTo>
                    <a:pt x="773" y="839"/>
                    <a:pt x="861" y="729"/>
                    <a:pt x="994" y="663"/>
                  </a:cubicBezTo>
                  <a:cubicBezTo>
                    <a:pt x="1104" y="596"/>
                    <a:pt x="1259" y="552"/>
                    <a:pt x="1413" y="552"/>
                  </a:cubicBezTo>
                  <a:cubicBezTo>
                    <a:pt x="1656" y="552"/>
                    <a:pt x="1855" y="641"/>
                    <a:pt x="1987" y="795"/>
                  </a:cubicBezTo>
                  <a:cubicBezTo>
                    <a:pt x="2142" y="950"/>
                    <a:pt x="2230" y="1148"/>
                    <a:pt x="2230" y="1391"/>
                  </a:cubicBezTo>
                  <a:lnTo>
                    <a:pt x="2230" y="3223"/>
                  </a:lnTo>
                  <a:lnTo>
                    <a:pt x="2826" y="3223"/>
                  </a:lnTo>
                  <a:lnTo>
                    <a:pt x="2826" y="1259"/>
                  </a:lnTo>
                  <a:cubicBezTo>
                    <a:pt x="2826" y="1038"/>
                    <a:pt x="2760" y="839"/>
                    <a:pt x="2650" y="663"/>
                  </a:cubicBezTo>
                  <a:cubicBezTo>
                    <a:pt x="2561" y="464"/>
                    <a:pt x="2407" y="309"/>
                    <a:pt x="2230" y="177"/>
                  </a:cubicBezTo>
                  <a:cubicBezTo>
                    <a:pt x="2031" y="67"/>
                    <a:pt x="1833" y="0"/>
                    <a:pt x="159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" name="Google Shape;650;p31"/>
            <p:cNvSpPr/>
            <p:nvPr/>
          </p:nvSpPr>
          <p:spPr>
            <a:xfrm>
              <a:off x="3833725" y="3205450"/>
              <a:ext cx="79500" cy="82250"/>
            </a:xfrm>
            <a:custGeom>
              <a:rect b="b" l="l" r="r" t="t"/>
              <a:pathLst>
                <a:path extrusionOk="0" h="3290" w="3180">
                  <a:moveTo>
                    <a:pt x="1634" y="574"/>
                  </a:moveTo>
                  <a:cubicBezTo>
                    <a:pt x="1833" y="574"/>
                    <a:pt x="2009" y="618"/>
                    <a:pt x="2164" y="707"/>
                  </a:cubicBezTo>
                  <a:cubicBezTo>
                    <a:pt x="2296" y="795"/>
                    <a:pt x="2429" y="927"/>
                    <a:pt x="2495" y="1082"/>
                  </a:cubicBezTo>
                  <a:cubicBezTo>
                    <a:pt x="2583" y="1237"/>
                    <a:pt x="2627" y="1435"/>
                    <a:pt x="2627" y="1656"/>
                  </a:cubicBezTo>
                  <a:cubicBezTo>
                    <a:pt x="2627" y="1965"/>
                    <a:pt x="2539" y="2208"/>
                    <a:pt x="2362" y="2429"/>
                  </a:cubicBezTo>
                  <a:cubicBezTo>
                    <a:pt x="2164" y="2627"/>
                    <a:pt x="1943" y="2716"/>
                    <a:pt x="1634" y="2716"/>
                  </a:cubicBezTo>
                  <a:cubicBezTo>
                    <a:pt x="1435" y="2716"/>
                    <a:pt x="1259" y="2671"/>
                    <a:pt x="1104" y="2583"/>
                  </a:cubicBezTo>
                  <a:cubicBezTo>
                    <a:pt x="950" y="2495"/>
                    <a:pt x="839" y="2362"/>
                    <a:pt x="751" y="2208"/>
                  </a:cubicBezTo>
                  <a:cubicBezTo>
                    <a:pt x="663" y="2031"/>
                    <a:pt x="618" y="1855"/>
                    <a:pt x="618" y="1634"/>
                  </a:cubicBezTo>
                  <a:cubicBezTo>
                    <a:pt x="618" y="1435"/>
                    <a:pt x="663" y="1259"/>
                    <a:pt x="751" y="1082"/>
                  </a:cubicBezTo>
                  <a:cubicBezTo>
                    <a:pt x="839" y="927"/>
                    <a:pt x="950" y="795"/>
                    <a:pt x="1104" y="707"/>
                  </a:cubicBezTo>
                  <a:cubicBezTo>
                    <a:pt x="1259" y="618"/>
                    <a:pt x="1435" y="574"/>
                    <a:pt x="1634" y="574"/>
                  </a:cubicBezTo>
                  <a:close/>
                  <a:moveTo>
                    <a:pt x="1546" y="0"/>
                  </a:moveTo>
                  <a:cubicBezTo>
                    <a:pt x="1259" y="0"/>
                    <a:pt x="994" y="67"/>
                    <a:pt x="751" y="221"/>
                  </a:cubicBezTo>
                  <a:cubicBezTo>
                    <a:pt x="530" y="376"/>
                    <a:pt x="331" y="574"/>
                    <a:pt x="199" y="817"/>
                  </a:cubicBezTo>
                  <a:cubicBezTo>
                    <a:pt x="66" y="1060"/>
                    <a:pt x="0" y="1347"/>
                    <a:pt x="0" y="1656"/>
                  </a:cubicBezTo>
                  <a:cubicBezTo>
                    <a:pt x="0" y="1965"/>
                    <a:pt x="66" y="2230"/>
                    <a:pt x="199" y="2473"/>
                  </a:cubicBezTo>
                  <a:cubicBezTo>
                    <a:pt x="331" y="2738"/>
                    <a:pt x="530" y="2914"/>
                    <a:pt x="751" y="3069"/>
                  </a:cubicBezTo>
                  <a:cubicBezTo>
                    <a:pt x="994" y="3201"/>
                    <a:pt x="1259" y="3290"/>
                    <a:pt x="1546" y="3290"/>
                  </a:cubicBezTo>
                  <a:cubicBezTo>
                    <a:pt x="1788" y="3290"/>
                    <a:pt x="1987" y="3223"/>
                    <a:pt x="2186" y="3135"/>
                  </a:cubicBezTo>
                  <a:cubicBezTo>
                    <a:pt x="2340" y="3039"/>
                    <a:pt x="2477" y="2926"/>
                    <a:pt x="2583" y="2781"/>
                  </a:cubicBezTo>
                  <a:lnTo>
                    <a:pt x="2583" y="2781"/>
                  </a:lnTo>
                  <a:lnTo>
                    <a:pt x="2583" y="3223"/>
                  </a:lnTo>
                  <a:lnTo>
                    <a:pt x="3179" y="3223"/>
                  </a:lnTo>
                  <a:lnTo>
                    <a:pt x="3179" y="67"/>
                  </a:lnTo>
                  <a:lnTo>
                    <a:pt x="2583" y="67"/>
                  </a:lnTo>
                  <a:lnTo>
                    <a:pt x="2583" y="508"/>
                  </a:lnTo>
                  <a:lnTo>
                    <a:pt x="2583" y="508"/>
                  </a:lnTo>
                  <a:cubicBezTo>
                    <a:pt x="2477" y="359"/>
                    <a:pt x="2340" y="232"/>
                    <a:pt x="2186" y="155"/>
                  </a:cubicBezTo>
                  <a:cubicBezTo>
                    <a:pt x="1987" y="44"/>
                    <a:pt x="1788" y="0"/>
                    <a:pt x="15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1" name="Google Shape;651;p31"/>
            <p:cNvSpPr/>
            <p:nvPr/>
          </p:nvSpPr>
          <p:spPr>
            <a:xfrm>
              <a:off x="3935275" y="3205450"/>
              <a:ext cx="70650" cy="80600"/>
            </a:xfrm>
            <a:custGeom>
              <a:rect b="b" l="l" r="r" t="t"/>
              <a:pathLst>
                <a:path extrusionOk="0" h="3224" w="2826">
                  <a:moveTo>
                    <a:pt x="1590" y="0"/>
                  </a:moveTo>
                  <a:cubicBezTo>
                    <a:pt x="1347" y="0"/>
                    <a:pt x="1148" y="67"/>
                    <a:pt x="949" y="177"/>
                  </a:cubicBezTo>
                  <a:cubicBezTo>
                    <a:pt x="801" y="243"/>
                    <a:pt x="689" y="346"/>
                    <a:pt x="596" y="468"/>
                  </a:cubicBezTo>
                  <a:lnTo>
                    <a:pt x="596" y="468"/>
                  </a:lnTo>
                  <a:lnTo>
                    <a:pt x="596" y="67"/>
                  </a:lnTo>
                  <a:lnTo>
                    <a:pt x="0" y="67"/>
                  </a:lnTo>
                  <a:lnTo>
                    <a:pt x="0" y="3223"/>
                  </a:lnTo>
                  <a:lnTo>
                    <a:pt x="596" y="3223"/>
                  </a:lnTo>
                  <a:lnTo>
                    <a:pt x="596" y="1391"/>
                  </a:lnTo>
                  <a:cubicBezTo>
                    <a:pt x="596" y="1214"/>
                    <a:pt x="618" y="1082"/>
                    <a:pt x="707" y="950"/>
                  </a:cubicBezTo>
                  <a:cubicBezTo>
                    <a:pt x="773" y="839"/>
                    <a:pt x="861" y="729"/>
                    <a:pt x="994" y="663"/>
                  </a:cubicBezTo>
                  <a:cubicBezTo>
                    <a:pt x="1104" y="596"/>
                    <a:pt x="1259" y="552"/>
                    <a:pt x="1413" y="552"/>
                  </a:cubicBezTo>
                  <a:cubicBezTo>
                    <a:pt x="1656" y="552"/>
                    <a:pt x="1855" y="641"/>
                    <a:pt x="1987" y="795"/>
                  </a:cubicBezTo>
                  <a:cubicBezTo>
                    <a:pt x="2142" y="950"/>
                    <a:pt x="2230" y="1148"/>
                    <a:pt x="2230" y="1391"/>
                  </a:cubicBezTo>
                  <a:lnTo>
                    <a:pt x="2230" y="3223"/>
                  </a:lnTo>
                  <a:lnTo>
                    <a:pt x="2826" y="3223"/>
                  </a:lnTo>
                  <a:lnTo>
                    <a:pt x="2826" y="1259"/>
                  </a:lnTo>
                  <a:cubicBezTo>
                    <a:pt x="2826" y="1038"/>
                    <a:pt x="2760" y="839"/>
                    <a:pt x="2649" y="663"/>
                  </a:cubicBezTo>
                  <a:cubicBezTo>
                    <a:pt x="2561" y="464"/>
                    <a:pt x="2406" y="309"/>
                    <a:pt x="2230" y="177"/>
                  </a:cubicBezTo>
                  <a:cubicBezTo>
                    <a:pt x="2031" y="67"/>
                    <a:pt x="1833" y="0"/>
                    <a:pt x="159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2" name="Google Shape;652;p31"/>
            <p:cNvSpPr/>
            <p:nvPr/>
          </p:nvSpPr>
          <p:spPr>
            <a:xfrm>
              <a:off x="4020800" y="3205450"/>
              <a:ext cx="71225" cy="82250"/>
            </a:xfrm>
            <a:custGeom>
              <a:rect b="b" l="l" r="r" t="t"/>
              <a:pathLst>
                <a:path extrusionOk="0" h="3290" w="2849">
                  <a:moveTo>
                    <a:pt x="1635" y="0"/>
                  </a:moveTo>
                  <a:cubicBezTo>
                    <a:pt x="1326" y="0"/>
                    <a:pt x="1061" y="67"/>
                    <a:pt x="796" y="221"/>
                  </a:cubicBezTo>
                  <a:cubicBezTo>
                    <a:pt x="553" y="354"/>
                    <a:pt x="354" y="552"/>
                    <a:pt x="200" y="795"/>
                  </a:cubicBezTo>
                  <a:cubicBezTo>
                    <a:pt x="67" y="1060"/>
                    <a:pt x="1" y="1325"/>
                    <a:pt x="1" y="1634"/>
                  </a:cubicBezTo>
                  <a:cubicBezTo>
                    <a:pt x="1" y="1943"/>
                    <a:pt x="67" y="2230"/>
                    <a:pt x="200" y="2473"/>
                  </a:cubicBezTo>
                  <a:cubicBezTo>
                    <a:pt x="354" y="2716"/>
                    <a:pt x="553" y="2914"/>
                    <a:pt x="796" y="3069"/>
                  </a:cubicBezTo>
                  <a:cubicBezTo>
                    <a:pt x="1061" y="3201"/>
                    <a:pt x="1326" y="3290"/>
                    <a:pt x="1635" y="3290"/>
                  </a:cubicBezTo>
                  <a:cubicBezTo>
                    <a:pt x="1877" y="3290"/>
                    <a:pt x="2098" y="3245"/>
                    <a:pt x="2319" y="3135"/>
                  </a:cubicBezTo>
                  <a:cubicBezTo>
                    <a:pt x="2518" y="3047"/>
                    <a:pt x="2716" y="2914"/>
                    <a:pt x="2849" y="2760"/>
                  </a:cubicBezTo>
                  <a:lnTo>
                    <a:pt x="2451" y="2362"/>
                  </a:lnTo>
                  <a:cubicBezTo>
                    <a:pt x="2363" y="2473"/>
                    <a:pt x="2231" y="2561"/>
                    <a:pt x="2098" y="2627"/>
                  </a:cubicBezTo>
                  <a:cubicBezTo>
                    <a:pt x="1966" y="2671"/>
                    <a:pt x="1811" y="2716"/>
                    <a:pt x="1635" y="2716"/>
                  </a:cubicBezTo>
                  <a:cubicBezTo>
                    <a:pt x="1436" y="2716"/>
                    <a:pt x="1259" y="2649"/>
                    <a:pt x="1105" y="2561"/>
                  </a:cubicBezTo>
                  <a:cubicBezTo>
                    <a:pt x="950" y="2473"/>
                    <a:pt x="840" y="2340"/>
                    <a:pt x="752" y="2186"/>
                  </a:cubicBezTo>
                  <a:cubicBezTo>
                    <a:pt x="663" y="2031"/>
                    <a:pt x="619" y="1855"/>
                    <a:pt x="619" y="1634"/>
                  </a:cubicBezTo>
                  <a:cubicBezTo>
                    <a:pt x="619" y="1435"/>
                    <a:pt x="663" y="1259"/>
                    <a:pt x="752" y="1082"/>
                  </a:cubicBezTo>
                  <a:cubicBezTo>
                    <a:pt x="840" y="927"/>
                    <a:pt x="950" y="817"/>
                    <a:pt x="1105" y="729"/>
                  </a:cubicBezTo>
                  <a:cubicBezTo>
                    <a:pt x="1259" y="618"/>
                    <a:pt x="1436" y="574"/>
                    <a:pt x="1635" y="574"/>
                  </a:cubicBezTo>
                  <a:cubicBezTo>
                    <a:pt x="1811" y="574"/>
                    <a:pt x="1966" y="618"/>
                    <a:pt x="2098" y="663"/>
                  </a:cubicBezTo>
                  <a:cubicBezTo>
                    <a:pt x="2231" y="729"/>
                    <a:pt x="2363" y="817"/>
                    <a:pt x="2451" y="927"/>
                  </a:cubicBezTo>
                  <a:lnTo>
                    <a:pt x="2849" y="530"/>
                  </a:lnTo>
                  <a:cubicBezTo>
                    <a:pt x="2694" y="354"/>
                    <a:pt x="2518" y="221"/>
                    <a:pt x="2319" y="133"/>
                  </a:cubicBezTo>
                  <a:cubicBezTo>
                    <a:pt x="2098" y="44"/>
                    <a:pt x="1877" y="0"/>
                    <a:pt x="16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3" name="Google Shape;653;p31"/>
            <p:cNvSpPr/>
            <p:nvPr/>
          </p:nvSpPr>
          <p:spPr>
            <a:xfrm>
              <a:off x="4100275" y="3205450"/>
              <a:ext cx="77850" cy="82250"/>
            </a:xfrm>
            <a:custGeom>
              <a:rect b="b" l="l" r="r" t="t"/>
              <a:pathLst>
                <a:path extrusionOk="0" h="3290" w="3114">
                  <a:moveTo>
                    <a:pt x="1612" y="552"/>
                  </a:moveTo>
                  <a:cubicBezTo>
                    <a:pt x="1811" y="552"/>
                    <a:pt x="1966" y="596"/>
                    <a:pt x="2098" y="685"/>
                  </a:cubicBezTo>
                  <a:cubicBezTo>
                    <a:pt x="2231" y="751"/>
                    <a:pt x="2341" y="883"/>
                    <a:pt x="2429" y="1016"/>
                  </a:cubicBezTo>
                  <a:cubicBezTo>
                    <a:pt x="2474" y="1121"/>
                    <a:pt x="2509" y="1236"/>
                    <a:pt x="2527" y="1369"/>
                  </a:cubicBezTo>
                  <a:lnTo>
                    <a:pt x="611" y="1369"/>
                  </a:lnTo>
                  <a:cubicBezTo>
                    <a:pt x="626" y="1257"/>
                    <a:pt x="655" y="1151"/>
                    <a:pt x="707" y="1060"/>
                  </a:cubicBezTo>
                  <a:cubicBezTo>
                    <a:pt x="796" y="905"/>
                    <a:pt x="906" y="773"/>
                    <a:pt x="1061" y="685"/>
                  </a:cubicBezTo>
                  <a:cubicBezTo>
                    <a:pt x="1215" y="596"/>
                    <a:pt x="1414" y="552"/>
                    <a:pt x="1612" y="552"/>
                  </a:cubicBezTo>
                  <a:close/>
                  <a:moveTo>
                    <a:pt x="1612" y="0"/>
                  </a:moveTo>
                  <a:cubicBezTo>
                    <a:pt x="1325" y="0"/>
                    <a:pt x="1038" y="67"/>
                    <a:pt x="796" y="221"/>
                  </a:cubicBezTo>
                  <a:cubicBezTo>
                    <a:pt x="553" y="354"/>
                    <a:pt x="354" y="552"/>
                    <a:pt x="200" y="795"/>
                  </a:cubicBezTo>
                  <a:cubicBezTo>
                    <a:pt x="67" y="1060"/>
                    <a:pt x="1" y="1325"/>
                    <a:pt x="1" y="1634"/>
                  </a:cubicBezTo>
                  <a:cubicBezTo>
                    <a:pt x="1" y="1943"/>
                    <a:pt x="67" y="2230"/>
                    <a:pt x="222" y="2473"/>
                  </a:cubicBezTo>
                  <a:cubicBezTo>
                    <a:pt x="354" y="2738"/>
                    <a:pt x="553" y="2914"/>
                    <a:pt x="818" y="3069"/>
                  </a:cubicBezTo>
                  <a:cubicBezTo>
                    <a:pt x="1061" y="3201"/>
                    <a:pt x="1348" y="3290"/>
                    <a:pt x="1657" y="3290"/>
                  </a:cubicBezTo>
                  <a:cubicBezTo>
                    <a:pt x="1899" y="3290"/>
                    <a:pt x="2142" y="3245"/>
                    <a:pt x="2363" y="3135"/>
                  </a:cubicBezTo>
                  <a:cubicBezTo>
                    <a:pt x="2584" y="3047"/>
                    <a:pt x="2760" y="2914"/>
                    <a:pt x="2915" y="2738"/>
                  </a:cubicBezTo>
                  <a:lnTo>
                    <a:pt x="2518" y="2340"/>
                  </a:lnTo>
                  <a:cubicBezTo>
                    <a:pt x="2429" y="2473"/>
                    <a:pt x="2297" y="2561"/>
                    <a:pt x="2142" y="2627"/>
                  </a:cubicBezTo>
                  <a:cubicBezTo>
                    <a:pt x="1988" y="2694"/>
                    <a:pt x="1833" y="2716"/>
                    <a:pt x="1657" y="2716"/>
                  </a:cubicBezTo>
                  <a:cubicBezTo>
                    <a:pt x="1458" y="2716"/>
                    <a:pt x="1259" y="2671"/>
                    <a:pt x="1105" y="2583"/>
                  </a:cubicBezTo>
                  <a:cubicBezTo>
                    <a:pt x="928" y="2495"/>
                    <a:pt x="818" y="2362"/>
                    <a:pt x="729" y="2208"/>
                  </a:cubicBezTo>
                  <a:cubicBezTo>
                    <a:pt x="675" y="2099"/>
                    <a:pt x="637" y="1981"/>
                    <a:pt x="616" y="1855"/>
                  </a:cubicBezTo>
                  <a:lnTo>
                    <a:pt x="3069" y="1855"/>
                  </a:lnTo>
                  <a:cubicBezTo>
                    <a:pt x="3092" y="1788"/>
                    <a:pt x="3092" y="1744"/>
                    <a:pt x="3092" y="1700"/>
                  </a:cubicBezTo>
                  <a:cubicBezTo>
                    <a:pt x="3092" y="1634"/>
                    <a:pt x="3114" y="1590"/>
                    <a:pt x="3114" y="1546"/>
                  </a:cubicBezTo>
                  <a:cubicBezTo>
                    <a:pt x="3114" y="1259"/>
                    <a:pt x="3047" y="994"/>
                    <a:pt x="2915" y="751"/>
                  </a:cubicBezTo>
                  <a:cubicBezTo>
                    <a:pt x="2782" y="508"/>
                    <a:pt x="2606" y="331"/>
                    <a:pt x="2385" y="199"/>
                  </a:cubicBezTo>
                  <a:cubicBezTo>
                    <a:pt x="2164" y="67"/>
                    <a:pt x="1922" y="0"/>
                    <a:pt x="16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4" name="Google Shape;654;p31"/>
            <p:cNvSpPr/>
            <p:nvPr/>
          </p:nvSpPr>
          <p:spPr>
            <a:xfrm>
              <a:off x="4220050" y="3164600"/>
              <a:ext cx="59625" cy="128075"/>
            </a:xfrm>
            <a:custGeom>
              <a:rect b="b" l="l" r="r" t="t"/>
              <a:pathLst>
                <a:path extrusionOk="0" h="5123" w="2385">
                  <a:moveTo>
                    <a:pt x="1833" y="1"/>
                  </a:moveTo>
                  <a:lnTo>
                    <a:pt x="0" y="5122"/>
                  </a:lnTo>
                  <a:lnTo>
                    <a:pt x="552" y="5122"/>
                  </a:lnTo>
                  <a:lnTo>
                    <a:pt x="238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5" name="Google Shape;655;p31"/>
            <p:cNvSpPr/>
            <p:nvPr/>
          </p:nvSpPr>
          <p:spPr>
            <a:xfrm>
              <a:off x="3349700" y="3349500"/>
              <a:ext cx="14925" cy="118675"/>
            </a:xfrm>
            <a:custGeom>
              <a:rect b="b" l="l" r="r" t="t"/>
              <a:pathLst>
                <a:path extrusionOk="0" h="4747" w="597">
                  <a:moveTo>
                    <a:pt x="1" y="0"/>
                  </a:moveTo>
                  <a:lnTo>
                    <a:pt x="1" y="4746"/>
                  </a:lnTo>
                  <a:lnTo>
                    <a:pt x="597" y="4746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6" name="Google Shape;656;p31"/>
            <p:cNvSpPr/>
            <p:nvPr/>
          </p:nvSpPr>
          <p:spPr>
            <a:xfrm>
              <a:off x="3381725" y="3387575"/>
              <a:ext cx="81700" cy="82250"/>
            </a:xfrm>
            <a:custGeom>
              <a:rect b="b" l="l" r="r" t="t"/>
              <a:pathLst>
                <a:path extrusionOk="0" h="3290" w="3268">
                  <a:moveTo>
                    <a:pt x="1634" y="574"/>
                  </a:moveTo>
                  <a:cubicBezTo>
                    <a:pt x="1832" y="574"/>
                    <a:pt x="2009" y="618"/>
                    <a:pt x="2164" y="729"/>
                  </a:cubicBezTo>
                  <a:cubicBezTo>
                    <a:pt x="2318" y="817"/>
                    <a:pt x="2428" y="928"/>
                    <a:pt x="2517" y="1082"/>
                  </a:cubicBezTo>
                  <a:cubicBezTo>
                    <a:pt x="2605" y="1259"/>
                    <a:pt x="2649" y="1435"/>
                    <a:pt x="2649" y="1634"/>
                  </a:cubicBezTo>
                  <a:cubicBezTo>
                    <a:pt x="2649" y="1833"/>
                    <a:pt x="2605" y="2031"/>
                    <a:pt x="2517" y="2186"/>
                  </a:cubicBezTo>
                  <a:cubicBezTo>
                    <a:pt x="2428" y="2340"/>
                    <a:pt x="2318" y="2473"/>
                    <a:pt x="2164" y="2561"/>
                  </a:cubicBezTo>
                  <a:cubicBezTo>
                    <a:pt x="2009" y="2649"/>
                    <a:pt x="1832" y="2716"/>
                    <a:pt x="1634" y="2716"/>
                  </a:cubicBezTo>
                  <a:cubicBezTo>
                    <a:pt x="1435" y="2716"/>
                    <a:pt x="1258" y="2649"/>
                    <a:pt x="1104" y="2561"/>
                  </a:cubicBezTo>
                  <a:cubicBezTo>
                    <a:pt x="949" y="2473"/>
                    <a:pt x="817" y="2340"/>
                    <a:pt x="729" y="2186"/>
                  </a:cubicBezTo>
                  <a:cubicBezTo>
                    <a:pt x="640" y="2031"/>
                    <a:pt x="596" y="1833"/>
                    <a:pt x="596" y="1634"/>
                  </a:cubicBezTo>
                  <a:cubicBezTo>
                    <a:pt x="596" y="1435"/>
                    <a:pt x="640" y="1259"/>
                    <a:pt x="729" y="1082"/>
                  </a:cubicBezTo>
                  <a:cubicBezTo>
                    <a:pt x="817" y="928"/>
                    <a:pt x="949" y="817"/>
                    <a:pt x="1104" y="729"/>
                  </a:cubicBezTo>
                  <a:cubicBezTo>
                    <a:pt x="1258" y="618"/>
                    <a:pt x="1435" y="574"/>
                    <a:pt x="1634" y="574"/>
                  </a:cubicBezTo>
                  <a:close/>
                  <a:moveTo>
                    <a:pt x="1634" y="0"/>
                  </a:moveTo>
                  <a:cubicBezTo>
                    <a:pt x="1325" y="0"/>
                    <a:pt x="1038" y="67"/>
                    <a:pt x="795" y="221"/>
                  </a:cubicBezTo>
                  <a:cubicBezTo>
                    <a:pt x="552" y="376"/>
                    <a:pt x="353" y="574"/>
                    <a:pt x="199" y="817"/>
                  </a:cubicBezTo>
                  <a:cubicBezTo>
                    <a:pt x="66" y="1060"/>
                    <a:pt x="0" y="1325"/>
                    <a:pt x="0" y="1634"/>
                  </a:cubicBezTo>
                  <a:cubicBezTo>
                    <a:pt x="0" y="1943"/>
                    <a:pt x="66" y="2230"/>
                    <a:pt x="199" y="2473"/>
                  </a:cubicBezTo>
                  <a:cubicBezTo>
                    <a:pt x="353" y="2716"/>
                    <a:pt x="552" y="2914"/>
                    <a:pt x="795" y="3069"/>
                  </a:cubicBezTo>
                  <a:cubicBezTo>
                    <a:pt x="1038" y="3201"/>
                    <a:pt x="1325" y="3290"/>
                    <a:pt x="1634" y="3290"/>
                  </a:cubicBezTo>
                  <a:cubicBezTo>
                    <a:pt x="1943" y="3290"/>
                    <a:pt x="2208" y="3201"/>
                    <a:pt x="2451" y="3069"/>
                  </a:cubicBezTo>
                  <a:cubicBezTo>
                    <a:pt x="2715" y="2914"/>
                    <a:pt x="2914" y="2716"/>
                    <a:pt x="3047" y="2473"/>
                  </a:cubicBezTo>
                  <a:cubicBezTo>
                    <a:pt x="3201" y="2230"/>
                    <a:pt x="3267" y="1943"/>
                    <a:pt x="3267" y="1634"/>
                  </a:cubicBezTo>
                  <a:cubicBezTo>
                    <a:pt x="3267" y="1325"/>
                    <a:pt x="3201" y="1060"/>
                    <a:pt x="3047" y="795"/>
                  </a:cubicBezTo>
                  <a:cubicBezTo>
                    <a:pt x="2914" y="552"/>
                    <a:pt x="2715" y="354"/>
                    <a:pt x="2451" y="221"/>
                  </a:cubicBezTo>
                  <a:cubicBezTo>
                    <a:pt x="2208" y="67"/>
                    <a:pt x="1943" y="0"/>
                    <a:pt x="16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7" name="Google Shape;657;p31"/>
            <p:cNvSpPr/>
            <p:nvPr/>
          </p:nvSpPr>
          <p:spPr>
            <a:xfrm>
              <a:off x="3474975" y="3387575"/>
              <a:ext cx="79500" cy="114825"/>
            </a:xfrm>
            <a:custGeom>
              <a:rect b="b" l="l" r="r" t="t"/>
              <a:pathLst>
                <a:path extrusionOk="0" h="4593" w="3180">
                  <a:moveTo>
                    <a:pt x="1635" y="574"/>
                  </a:moveTo>
                  <a:cubicBezTo>
                    <a:pt x="1833" y="574"/>
                    <a:pt x="2010" y="618"/>
                    <a:pt x="2142" y="707"/>
                  </a:cubicBezTo>
                  <a:cubicBezTo>
                    <a:pt x="2297" y="773"/>
                    <a:pt x="2407" y="905"/>
                    <a:pt x="2496" y="1060"/>
                  </a:cubicBezTo>
                  <a:cubicBezTo>
                    <a:pt x="2562" y="1215"/>
                    <a:pt x="2606" y="1391"/>
                    <a:pt x="2606" y="1590"/>
                  </a:cubicBezTo>
                  <a:cubicBezTo>
                    <a:pt x="2606" y="1788"/>
                    <a:pt x="2562" y="1965"/>
                    <a:pt x="2496" y="2120"/>
                  </a:cubicBezTo>
                  <a:cubicBezTo>
                    <a:pt x="2407" y="2274"/>
                    <a:pt x="2297" y="2385"/>
                    <a:pt x="2142" y="2473"/>
                  </a:cubicBezTo>
                  <a:cubicBezTo>
                    <a:pt x="2010" y="2561"/>
                    <a:pt x="1833" y="2605"/>
                    <a:pt x="1635" y="2605"/>
                  </a:cubicBezTo>
                  <a:cubicBezTo>
                    <a:pt x="1436" y="2605"/>
                    <a:pt x="1259" y="2561"/>
                    <a:pt x="1105" y="2473"/>
                  </a:cubicBezTo>
                  <a:cubicBezTo>
                    <a:pt x="950" y="2385"/>
                    <a:pt x="840" y="2274"/>
                    <a:pt x="752" y="2120"/>
                  </a:cubicBezTo>
                  <a:cubicBezTo>
                    <a:pt x="663" y="1965"/>
                    <a:pt x="619" y="1788"/>
                    <a:pt x="619" y="1590"/>
                  </a:cubicBezTo>
                  <a:cubicBezTo>
                    <a:pt x="619" y="1391"/>
                    <a:pt x="663" y="1215"/>
                    <a:pt x="752" y="1060"/>
                  </a:cubicBezTo>
                  <a:cubicBezTo>
                    <a:pt x="840" y="905"/>
                    <a:pt x="950" y="773"/>
                    <a:pt x="1105" y="707"/>
                  </a:cubicBezTo>
                  <a:cubicBezTo>
                    <a:pt x="1259" y="618"/>
                    <a:pt x="1436" y="574"/>
                    <a:pt x="1635" y="574"/>
                  </a:cubicBezTo>
                  <a:close/>
                  <a:moveTo>
                    <a:pt x="1524" y="0"/>
                  </a:moveTo>
                  <a:cubicBezTo>
                    <a:pt x="1237" y="0"/>
                    <a:pt x="972" y="67"/>
                    <a:pt x="752" y="221"/>
                  </a:cubicBezTo>
                  <a:cubicBezTo>
                    <a:pt x="509" y="354"/>
                    <a:pt x="332" y="530"/>
                    <a:pt x="200" y="773"/>
                  </a:cubicBezTo>
                  <a:cubicBezTo>
                    <a:pt x="67" y="1016"/>
                    <a:pt x="1" y="1281"/>
                    <a:pt x="1" y="1590"/>
                  </a:cubicBezTo>
                  <a:cubicBezTo>
                    <a:pt x="1" y="1877"/>
                    <a:pt x="67" y="2142"/>
                    <a:pt x="200" y="2385"/>
                  </a:cubicBezTo>
                  <a:cubicBezTo>
                    <a:pt x="332" y="2627"/>
                    <a:pt x="509" y="2826"/>
                    <a:pt x="752" y="2959"/>
                  </a:cubicBezTo>
                  <a:cubicBezTo>
                    <a:pt x="972" y="3091"/>
                    <a:pt x="1237" y="3157"/>
                    <a:pt x="1524" y="3157"/>
                  </a:cubicBezTo>
                  <a:cubicBezTo>
                    <a:pt x="1767" y="3157"/>
                    <a:pt x="1988" y="3113"/>
                    <a:pt x="2164" y="3025"/>
                  </a:cubicBezTo>
                  <a:cubicBezTo>
                    <a:pt x="2338" y="2928"/>
                    <a:pt x="2478" y="2815"/>
                    <a:pt x="2584" y="2670"/>
                  </a:cubicBezTo>
                  <a:lnTo>
                    <a:pt x="2584" y="2670"/>
                  </a:lnTo>
                  <a:lnTo>
                    <a:pt x="2584" y="3091"/>
                  </a:lnTo>
                  <a:cubicBezTo>
                    <a:pt x="2584" y="3378"/>
                    <a:pt x="2473" y="3599"/>
                    <a:pt x="2297" y="3775"/>
                  </a:cubicBezTo>
                  <a:cubicBezTo>
                    <a:pt x="2098" y="3952"/>
                    <a:pt x="1855" y="4040"/>
                    <a:pt x="1524" y="4040"/>
                  </a:cubicBezTo>
                  <a:cubicBezTo>
                    <a:pt x="1281" y="4040"/>
                    <a:pt x="1083" y="3996"/>
                    <a:pt x="906" y="3908"/>
                  </a:cubicBezTo>
                  <a:cubicBezTo>
                    <a:pt x="729" y="3819"/>
                    <a:pt x="575" y="3687"/>
                    <a:pt x="442" y="3532"/>
                  </a:cubicBezTo>
                  <a:lnTo>
                    <a:pt x="67" y="3908"/>
                  </a:lnTo>
                  <a:cubicBezTo>
                    <a:pt x="222" y="4129"/>
                    <a:pt x="420" y="4305"/>
                    <a:pt x="663" y="4416"/>
                  </a:cubicBezTo>
                  <a:cubicBezTo>
                    <a:pt x="906" y="4548"/>
                    <a:pt x="1193" y="4592"/>
                    <a:pt x="1524" y="4592"/>
                  </a:cubicBezTo>
                  <a:cubicBezTo>
                    <a:pt x="1855" y="4592"/>
                    <a:pt x="2142" y="4526"/>
                    <a:pt x="2385" y="4416"/>
                  </a:cubicBezTo>
                  <a:cubicBezTo>
                    <a:pt x="2628" y="4283"/>
                    <a:pt x="2827" y="4106"/>
                    <a:pt x="2959" y="3886"/>
                  </a:cubicBezTo>
                  <a:cubicBezTo>
                    <a:pt x="3114" y="3643"/>
                    <a:pt x="3180" y="3400"/>
                    <a:pt x="3180" y="3091"/>
                  </a:cubicBezTo>
                  <a:lnTo>
                    <a:pt x="3180" y="67"/>
                  </a:lnTo>
                  <a:lnTo>
                    <a:pt x="2584" y="67"/>
                  </a:lnTo>
                  <a:lnTo>
                    <a:pt x="2584" y="487"/>
                  </a:lnTo>
                  <a:lnTo>
                    <a:pt x="2584" y="487"/>
                  </a:lnTo>
                  <a:cubicBezTo>
                    <a:pt x="2478" y="343"/>
                    <a:pt x="2338" y="232"/>
                    <a:pt x="2164" y="155"/>
                  </a:cubicBezTo>
                  <a:cubicBezTo>
                    <a:pt x="1988" y="44"/>
                    <a:pt x="1767" y="0"/>
                    <a:pt x="15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8" name="Google Shape;658;p31"/>
            <p:cNvSpPr/>
            <p:nvPr/>
          </p:nvSpPr>
          <p:spPr>
            <a:xfrm>
              <a:off x="3605225" y="3387575"/>
              <a:ext cx="77850" cy="82250"/>
            </a:xfrm>
            <a:custGeom>
              <a:rect b="b" l="l" r="r" t="t"/>
              <a:pathLst>
                <a:path extrusionOk="0" h="3290" w="3114">
                  <a:moveTo>
                    <a:pt x="1612" y="552"/>
                  </a:moveTo>
                  <a:cubicBezTo>
                    <a:pt x="1811" y="552"/>
                    <a:pt x="1988" y="596"/>
                    <a:pt x="2120" y="685"/>
                  </a:cubicBezTo>
                  <a:cubicBezTo>
                    <a:pt x="2253" y="751"/>
                    <a:pt x="2363" y="883"/>
                    <a:pt x="2429" y="1016"/>
                  </a:cubicBezTo>
                  <a:cubicBezTo>
                    <a:pt x="2489" y="1121"/>
                    <a:pt x="2519" y="1236"/>
                    <a:pt x="2531" y="1369"/>
                  </a:cubicBezTo>
                  <a:lnTo>
                    <a:pt x="619" y="1369"/>
                  </a:lnTo>
                  <a:cubicBezTo>
                    <a:pt x="641" y="1257"/>
                    <a:pt x="677" y="1151"/>
                    <a:pt x="729" y="1060"/>
                  </a:cubicBezTo>
                  <a:cubicBezTo>
                    <a:pt x="818" y="905"/>
                    <a:pt x="928" y="773"/>
                    <a:pt x="1083" y="685"/>
                  </a:cubicBezTo>
                  <a:cubicBezTo>
                    <a:pt x="1237" y="596"/>
                    <a:pt x="1414" y="552"/>
                    <a:pt x="1612" y="552"/>
                  </a:cubicBezTo>
                  <a:close/>
                  <a:moveTo>
                    <a:pt x="1634" y="0"/>
                  </a:moveTo>
                  <a:cubicBezTo>
                    <a:pt x="1325" y="0"/>
                    <a:pt x="1061" y="67"/>
                    <a:pt x="796" y="221"/>
                  </a:cubicBezTo>
                  <a:cubicBezTo>
                    <a:pt x="553" y="354"/>
                    <a:pt x="376" y="552"/>
                    <a:pt x="222" y="795"/>
                  </a:cubicBezTo>
                  <a:cubicBezTo>
                    <a:pt x="89" y="1060"/>
                    <a:pt x="1" y="1325"/>
                    <a:pt x="1" y="1634"/>
                  </a:cubicBezTo>
                  <a:cubicBezTo>
                    <a:pt x="1" y="1943"/>
                    <a:pt x="89" y="2230"/>
                    <a:pt x="222" y="2473"/>
                  </a:cubicBezTo>
                  <a:cubicBezTo>
                    <a:pt x="376" y="2738"/>
                    <a:pt x="575" y="2914"/>
                    <a:pt x="818" y="3069"/>
                  </a:cubicBezTo>
                  <a:cubicBezTo>
                    <a:pt x="1083" y="3201"/>
                    <a:pt x="1370" y="3290"/>
                    <a:pt x="1679" y="3290"/>
                  </a:cubicBezTo>
                  <a:cubicBezTo>
                    <a:pt x="1921" y="3290"/>
                    <a:pt x="2142" y="3245"/>
                    <a:pt x="2363" y="3135"/>
                  </a:cubicBezTo>
                  <a:cubicBezTo>
                    <a:pt x="2584" y="3047"/>
                    <a:pt x="2782" y="2914"/>
                    <a:pt x="2915" y="2738"/>
                  </a:cubicBezTo>
                  <a:lnTo>
                    <a:pt x="2540" y="2340"/>
                  </a:lnTo>
                  <a:cubicBezTo>
                    <a:pt x="2429" y="2473"/>
                    <a:pt x="2297" y="2561"/>
                    <a:pt x="2164" y="2627"/>
                  </a:cubicBezTo>
                  <a:cubicBezTo>
                    <a:pt x="2010" y="2694"/>
                    <a:pt x="1855" y="2716"/>
                    <a:pt x="1679" y="2716"/>
                  </a:cubicBezTo>
                  <a:cubicBezTo>
                    <a:pt x="1458" y="2716"/>
                    <a:pt x="1281" y="2672"/>
                    <a:pt x="1105" y="2583"/>
                  </a:cubicBezTo>
                  <a:cubicBezTo>
                    <a:pt x="950" y="2495"/>
                    <a:pt x="818" y="2362"/>
                    <a:pt x="729" y="2208"/>
                  </a:cubicBezTo>
                  <a:cubicBezTo>
                    <a:pt x="675" y="2099"/>
                    <a:pt x="637" y="1981"/>
                    <a:pt x="616" y="1855"/>
                  </a:cubicBezTo>
                  <a:lnTo>
                    <a:pt x="3091" y="1855"/>
                  </a:lnTo>
                  <a:cubicBezTo>
                    <a:pt x="3091" y="1788"/>
                    <a:pt x="3114" y="1744"/>
                    <a:pt x="3114" y="1700"/>
                  </a:cubicBezTo>
                  <a:cubicBezTo>
                    <a:pt x="3114" y="1634"/>
                    <a:pt x="3114" y="1590"/>
                    <a:pt x="3114" y="1546"/>
                  </a:cubicBezTo>
                  <a:cubicBezTo>
                    <a:pt x="3114" y="1259"/>
                    <a:pt x="3047" y="994"/>
                    <a:pt x="2915" y="751"/>
                  </a:cubicBezTo>
                  <a:cubicBezTo>
                    <a:pt x="2804" y="508"/>
                    <a:pt x="2628" y="331"/>
                    <a:pt x="2407" y="199"/>
                  </a:cubicBezTo>
                  <a:cubicBezTo>
                    <a:pt x="2186" y="67"/>
                    <a:pt x="1921" y="0"/>
                    <a:pt x="16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9" name="Google Shape;659;p31"/>
            <p:cNvSpPr/>
            <p:nvPr/>
          </p:nvSpPr>
          <p:spPr>
            <a:xfrm>
              <a:off x="3688575" y="3389225"/>
              <a:ext cx="77825" cy="78950"/>
            </a:xfrm>
            <a:custGeom>
              <a:rect b="b" l="l" r="r" t="t"/>
              <a:pathLst>
                <a:path extrusionOk="0" h="3158" w="3113">
                  <a:moveTo>
                    <a:pt x="67" y="1"/>
                  </a:moveTo>
                  <a:lnTo>
                    <a:pt x="1205" y="1525"/>
                  </a:lnTo>
                  <a:lnTo>
                    <a:pt x="0" y="3157"/>
                  </a:lnTo>
                  <a:lnTo>
                    <a:pt x="707" y="3157"/>
                  </a:lnTo>
                  <a:lnTo>
                    <a:pt x="1548" y="1956"/>
                  </a:lnTo>
                  <a:lnTo>
                    <a:pt x="2407" y="3157"/>
                  </a:lnTo>
                  <a:lnTo>
                    <a:pt x="3113" y="3157"/>
                  </a:lnTo>
                  <a:lnTo>
                    <a:pt x="1932" y="1523"/>
                  </a:lnTo>
                  <a:lnTo>
                    <a:pt x="1932" y="1523"/>
                  </a:lnTo>
                  <a:lnTo>
                    <a:pt x="3069" y="1"/>
                  </a:lnTo>
                  <a:lnTo>
                    <a:pt x="2362" y="1"/>
                  </a:lnTo>
                  <a:lnTo>
                    <a:pt x="1589" y="1112"/>
                  </a:lnTo>
                  <a:lnTo>
                    <a:pt x="1589" y="1112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0" name="Google Shape;660;p31"/>
            <p:cNvSpPr/>
            <p:nvPr/>
          </p:nvSpPr>
          <p:spPr>
            <a:xfrm>
              <a:off x="3780175" y="3387575"/>
              <a:ext cx="79500" cy="113150"/>
            </a:xfrm>
            <a:custGeom>
              <a:rect b="b" l="l" r="r" t="t"/>
              <a:pathLst>
                <a:path extrusionOk="0" h="4526" w="3180">
                  <a:moveTo>
                    <a:pt x="1568" y="574"/>
                  </a:moveTo>
                  <a:cubicBezTo>
                    <a:pt x="1767" y="574"/>
                    <a:pt x="1944" y="618"/>
                    <a:pt x="2076" y="707"/>
                  </a:cubicBezTo>
                  <a:cubicBezTo>
                    <a:pt x="2231" y="795"/>
                    <a:pt x="2363" y="928"/>
                    <a:pt x="2451" y="1082"/>
                  </a:cubicBezTo>
                  <a:cubicBezTo>
                    <a:pt x="2540" y="1237"/>
                    <a:pt x="2584" y="1435"/>
                    <a:pt x="2584" y="1634"/>
                  </a:cubicBezTo>
                  <a:cubicBezTo>
                    <a:pt x="2584" y="1855"/>
                    <a:pt x="2540" y="2031"/>
                    <a:pt x="2451" y="2208"/>
                  </a:cubicBezTo>
                  <a:cubicBezTo>
                    <a:pt x="2363" y="2362"/>
                    <a:pt x="2231" y="2495"/>
                    <a:pt x="2076" y="2583"/>
                  </a:cubicBezTo>
                  <a:cubicBezTo>
                    <a:pt x="1944" y="2672"/>
                    <a:pt x="1767" y="2716"/>
                    <a:pt x="1568" y="2716"/>
                  </a:cubicBezTo>
                  <a:cubicBezTo>
                    <a:pt x="1370" y="2716"/>
                    <a:pt x="1193" y="2672"/>
                    <a:pt x="1038" y="2583"/>
                  </a:cubicBezTo>
                  <a:cubicBezTo>
                    <a:pt x="884" y="2495"/>
                    <a:pt x="774" y="2362"/>
                    <a:pt x="685" y="2208"/>
                  </a:cubicBezTo>
                  <a:cubicBezTo>
                    <a:pt x="619" y="2031"/>
                    <a:pt x="575" y="1855"/>
                    <a:pt x="575" y="1656"/>
                  </a:cubicBezTo>
                  <a:cubicBezTo>
                    <a:pt x="575" y="1435"/>
                    <a:pt x="619" y="1237"/>
                    <a:pt x="685" y="1082"/>
                  </a:cubicBezTo>
                  <a:cubicBezTo>
                    <a:pt x="774" y="928"/>
                    <a:pt x="906" y="795"/>
                    <a:pt x="1038" y="707"/>
                  </a:cubicBezTo>
                  <a:cubicBezTo>
                    <a:pt x="1193" y="618"/>
                    <a:pt x="1370" y="574"/>
                    <a:pt x="1568" y="574"/>
                  </a:cubicBezTo>
                  <a:close/>
                  <a:moveTo>
                    <a:pt x="1657" y="0"/>
                  </a:moveTo>
                  <a:cubicBezTo>
                    <a:pt x="1436" y="0"/>
                    <a:pt x="1215" y="44"/>
                    <a:pt x="1016" y="155"/>
                  </a:cubicBezTo>
                  <a:cubicBezTo>
                    <a:pt x="859" y="234"/>
                    <a:pt x="719" y="365"/>
                    <a:pt x="597" y="517"/>
                  </a:cubicBezTo>
                  <a:lnTo>
                    <a:pt x="597" y="517"/>
                  </a:lnTo>
                  <a:lnTo>
                    <a:pt x="597" y="67"/>
                  </a:lnTo>
                  <a:lnTo>
                    <a:pt x="1" y="67"/>
                  </a:lnTo>
                  <a:lnTo>
                    <a:pt x="1" y="4526"/>
                  </a:lnTo>
                  <a:lnTo>
                    <a:pt x="597" y="4526"/>
                  </a:lnTo>
                  <a:lnTo>
                    <a:pt x="597" y="2781"/>
                  </a:lnTo>
                  <a:lnTo>
                    <a:pt x="597" y="2781"/>
                  </a:lnTo>
                  <a:cubicBezTo>
                    <a:pt x="703" y="2926"/>
                    <a:pt x="843" y="3039"/>
                    <a:pt x="1016" y="3135"/>
                  </a:cubicBezTo>
                  <a:cubicBezTo>
                    <a:pt x="1215" y="3223"/>
                    <a:pt x="1414" y="3290"/>
                    <a:pt x="1657" y="3290"/>
                  </a:cubicBezTo>
                  <a:cubicBezTo>
                    <a:pt x="1944" y="3290"/>
                    <a:pt x="2208" y="3201"/>
                    <a:pt x="2429" y="3069"/>
                  </a:cubicBezTo>
                  <a:cubicBezTo>
                    <a:pt x="2672" y="2914"/>
                    <a:pt x="2849" y="2738"/>
                    <a:pt x="2981" y="2473"/>
                  </a:cubicBezTo>
                  <a:cubicBezTo>
                    <a:pt x="3114" y="2230"/>
                    <a:pt x="3180" y="1965"/>
                    <a:pt x="3180" y="1656"/>
                  </a:cubicBezTo>
                  <a:cubicBezTo>
                    <a:pt x="3180" y="1347"/>
                    <a:pt x="3114" y="1060"/>
                    <a:pt x="2981" y="817"/>
                  </a:cubicBezTo>
                  <a:cubicBezTo>
                    <a:pt x="2849" y="574"/>
                    <a:pt x="2672" y="376"/>
                    <a:pt x="2429" y="221"/>
                  </a:cubicBezTo>
                  <a:cubicBezTo>
                    <a:pt x="2208" y="67"/>
                    <a:pt x="1944" y="0"/>
                    <a:pt x="16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1" name="Google Shape;661;p31"/>
            <p:cNvSpPr/>
            <p:nvPr/>
          </p:nvSpPr>
          <p:spPr>
            <a:xfrm>
              <a:off x="3876775" y="3349500"/>
              <a:ext cx="14925" cy="118675"/>
            </a:xfrm>
            <a:custGeom>
              <a:rect b="b" l="l" r="r" t="t"/>
              <a:pathLst>
                <a:path extrusionOk="0" h="4747" w="597">
                  <a:moveTo>
                    <a:pt x="0" y="0"/>
                  </a:moveTo>
                  <a:lnTo>
                    <a:pt x="0" y="4746"/>
                  </a:lnTo>
                  <a:lnTo>
                    <a:pt x="596" y="4746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" name="Google Shape;662;p31"/>
            <p:cNvSpPr/>
            <p:nvPr/>
          </p:nvSpPr>
          <p:spPr>
            <a:xfrm>
              <a:off x="3913200" y="3349500"/>
              <a:ext cx="14925" cy="118675"/>
            </a:xfrm>
            <a:custGeom>
              <a:rect b="b" l="l" r="r" t="t"/>
              <a:pathLst>
                <a:path extrusionOk="0" h="4747" w="597">
                  <a:moveTo>
                    <a:pt x="0" y="0"/>
                  </a:moveTo>
                  <a:lnTo>
                    <a:pt x="0" y="4746"/>
                  </a:lnTo>
                  <a:lnTo>
                    <a:pt x="596" y="4746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3" name="Google Shape;663;p31"/>
            <p:cNvSpPr/>
            <p:nvPr/>
          </p:nvSpPr>
          <p:spPr>
            <a:xfrm>
              <a:off x="3945200" y="3387575"/>
              <a:ext cx="82250" cy="82250"/>
            </a:xfrm>
            <a:custGeom>
              <a:rect b="b" l="l" r="r" t="t"/>
              <a:pathLst>
                <a:path extrusionOk="0" h="3290" w="3290">
                  <a:moveTo>
                    <a:pt x="1634" y="574"/>
                  </a:moveTo>
                  <a:cubicBezTo>
                    <a:pt x="1833" y="574"/>
                    <a:pt x="2009" y="618"/>
                    <a:pt x="2164" y="729"/>
                  </a:cubicBezTo>
                  <a:cubicBezTo>
                    <a:pt x="2319" y="817"/>
                    <a:pt x="2429" y="928"/>
                    <a:pt x="2517" y="1082"/>
                  </a:cubicBezTo>
                  <a:cubicBezTo>
                    <a:pt x="2628" y="1259"/>
                    <a:pt x="2672" y="1435"/>
                    <a:pt x="2672" y="1634"/>
                  </a:cubicBezTo>
                  <a:cubicBezTo>
                    <a:pt x="2672" y="1833"/>
                    <a:pt x="2628" y="2031"/>
                    <a:pt x="2539" y="2186"/>
                  </a:cubicBezTo>
                  <a:cubicBezTo>
                    <a:pt x="2451" y="2340"/>
                    <a:pt x="2319" y="2473"/>
                    <a:pt x="2164" y="2561"/>
                  </a:cubicBezTo>
                  <a:cubicBezTo>
                    <a:pt x="2009" y="2649"/>
                    <a:pt x="1833" y="2716"/>
                    <a:pt x="1634" y="2716"/>
                  </a:cubicBezTo>
                  <a:cubicBezTo>
                    <a:pt x="1436" y="2716"/>
                    <a:pt x="1259" y="2649"/>
                    <a:pt x="1104" y="2561"/>
                  </a:cubicBezTo>
                  <a:cubicBezTo>
                    <a:pt x="950" y="2473"/>
                    <a:pt x="839" y="2340"/>
                    <a:pt x="751" y="2186"/>
                  </a:cubicBezTo>
                  <a:cubicBezTo>
                    <a:pt x="663" y="2031"/>
                    <a:pt x="619" y="1833"/>
                    <a:pt x="619" y="1634"/>
                  </a:cubicBezTo>
                  <a:cubicBezTo>
                    <a:pt x="619" y="1435"/>
                    <a:pt x="663" y="1259"/>
                    <a:pt x="751" y="1082"/>
                  </a:cubicBezTo>
                  <a:cubicBezTo>
                    <a:pt x="839" y="928"/>
                    <a:pt x="950" y="817"/>
                    <a:pt x="1104" y="729"/>
                  </a:cubicBezTo>
                  <a:cubicBezTo>
                    <a:pt x="1259" y="618"/>
                    <a:pt x="1436" y="574"/>
                    <a:pt x="1634" y="574"/>
                  </a:cubicBezTo>
                  <a:close/>
                  <a:moveTo>
                    <a:pt x="1634" y="0"/>
                  </a:moveTo>
                  <a:cubicBezTo>
                    <a:pt x="1325" y="0"/>
                    <a:pt x="1060" y="67"/>
                    <a:pt x="795" y="221"/>
                  </a:cubicBezTo>
                  <a:cubicBezTo>
                    <a:pt x="552" y="376"/>
                    <a:pt x="354" y="574"/>
                    <a:pt x="221" y="817"/>
                  </a:cubicBezTo>
                  <a:cubicBezTo>
                    <a:pt x="67" y="1060"/>
                    <a:pt x="1" y="1325"/>
                    <a:pt x="1" y="1634"/>
                  </a:cubicBezTo>
                  <a:cubicBezTo>
                    <a:pt x="1" y="1943"/>
                    <a:pt x="67" y="2230"/>
                    <a:pt x="221" y="2473"/>
                  </a:cubicBezTo>
                  <a:cubicBezTo>
                    <a:pt x="354" y="2716"/>
                    <a:pt x="552" y="2914"/>
                    <a:pt x="795" y="3069"/>
                  </a:cubicBezTo>
                  <a:cubicBezTo>
                    <a:pt x="1060" y="3201"/>
                    <a:pt x="1325" y="3290"/>
                    <a:pt x="1634" y="3290"/>
                  </a:cubicBezTo>
                  <a:cubicBezTo>
                    <a:pt x="1943" y="3290"/>
                    <a:pt x="2208" y="3201"/>
                    <a:pt x="2473" y="3069"/>
                  </a:cubicBezTo>
                  <a:cubicBezTo>
                    <a:pt x="2716" y="2914"/>
                    <a:pt x="2915" y="2716"/>
                    <a:pt x="3069" y="2473"/>
                  </a:cubicBezTo>
                  <a:cubicBezTo>
                    <a:pt x="3202" y="2230"/>
                    <a:pt x="3290" y="1943"/>
                    <a:pt x="3290" y="1634"/>
                  </a:cubicBezTo>
                  <a:cubicBezTo>
                    <a:pt x="3290" y="1325"/>
                    <a:pt x="3202" y="1060"/>
                    <a:pt x="3069" y="795"/>
                  </a:cubicBezTo>
                  <a:cubicBezTo>
                    <a:pt x="2915" y="552"/>
                    <a:pt x="2716" y="354"/>
                    <a:pt x="2473" y="221"/>
                  </a:cubicBezTo>
                  <a:cubicBezTo>
                    <a:pt x="2208" y="67"/>
                    <a:pt x="1943" y="0"/>
                    <a:pt x="16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4" name="Google Shape;664;p31"/>
            <p:cNvSpPr/>
            <p:nvPr/>
          </p:nvSpPr>
          <p:spPr>
            <a:xfrm>
              <a:off x="4044000" y="3387575"/>
              <a:ext cx="55750" cy="80600"/>
            </a:xfrm>
            <a:custGeom>
              <a:rect b="b" l="l" r="r" t="t"/>
              <a:pathLst>
                <a:path extrusionOk="0" h="3224" w="2230">
                  <a:moveTo>
                    <a:pt x="1457" y="0"/>
                  </a:moveTo>
                  <a:cubicBezTo>
                    <a:pt x="1104" y="0"/>
                    <a:pt x="839" y="133"/>
                    <a:pt x="640" y="354"/>
                  </a:cubicBezTo>
                  <a:cubicBezTo>
                    <a:pt x="625" y="375"/>
                    <a:pt x="610" y="397"/>
                    <a:pt x="596" y="419"/>
                  </a:cubicBezTo>
                  <a:lnTo>
                    <a:pt x="596" y="419"/>
                  </a:lnTo>
                  <a:lnTo>
                    <a:pt x="596" y="67"/>
                  </a:lnTo>
                  <a:lnTo>
                    <a:pt x="0" y="67"/>
                  </a:lnTo>
                  <a:lnTo>
                    <a:pt x="0" y="3223"/>
                  </a:lnTo>
                  <a:lnTo>
                    <a:pt x="596" y="3223"/>
                  </a:lnTo>
                  <a:lnTo>
                    <a:pt x="596" y="1413"/>
                  </a:lnTo>
                  <a:cubicBezTo>
                    <a:pt x="596" y="1126"/>
                    <a:pt x="662" y="928"/>
                    <a:pt x="795" y="773"/>
                  </a:cubicBezTo>
                  <a:cubicBezTo>
                    <a:pt x="949" y="641"/>
                    <a:pt x="1126" y="574"/>
                    <a:pt x="1347" y="574"/>
                  </a:cubicBezTo>
                  <a:cubicBezTo>
                    <a:pt x="1457" y="574"/>
                    <a:pt x="1545" y="574"/>
                    <a:pt x="1634" y="618"/>
                  </a:cubicBezTo>
                  <a:cubicBezTo>
                    <a:pt x="1700" y="641"/>
                    <a:pt x="1788" y="685"/>
                    <a:pt x="1855" y="773"/>
                  </a:cubicBezTo>
                  <a:lnTo>
                    <a:pt x="2230" y="354"/>
                  </a:lnTo>
                  <a:cubicBezTo>
                    <a:pt x="2119" y="243"/>
                    <a:pt x="2009" y="133"/>
                    <a:pt x="1877" y="89"/>
                  </a:cubicBezTo>
                  <a:cubicBezTo>
                    <a:pt x="1744" y="22"/>
                    <a:pt x="1612" y="0"/>
                    <a:pt x="14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5" name="Google Shape;665;p31"/>
            <p:cNvSpPr/>
            <p:nvPr/>
          </p:nvSpPr>
          <p:spPr>
            <a:xfrm>
              <a:off x="4102500" y="3387575"/>
              <a:ext cx="77825" cy="82250"/>
            </a:xfrm>
            <a:custGeom>
              <a:rect b="b" l="l" r="r" t="t"/>
              <a:pathLst>
                <a:path extrusionOk="0" h="3290" w="3113">
                  <a:moveTo>
                    <a:pt x="1612" y="552"/>
                  </a:moveTo>
                  <a:cubicBezTo>
                    <a:pt x="1810" y="552"/>
                    <a:pt x="1987" y="596"/>
                    <a:pt x="2119" y="685"/>
                  </a:cubicBezTo>
                  <a:cubicBezTo>
                    <a:pt x="2252" y="751"/>
                    <a:pt x="2362" y="883"/>
                    <a:pt x="2429" y="1016"/>
                  </a:cubicBezTo>
                  <a:cubicBezTo>
                    <a:pt x="2489" y="1121"/>
                    <a:pt x="2518" y="1236"/>
                    <a:pt x="2531" y="1369"/>
                  </a:cubicBezTo>
                  <a:lnTo>
                    <a:pt x="619" y="1369"/>
                  </a:lnTo>
                  <a:cubicBezTo>
                    <a:pt x="640" y="1257"/>
                    <a:pt x="677" y="1151"/>
                    <a:pt x="729" y="1060"/>
                  </a:cubicBezTo>
                  <a:cubicBezTo>
                    <a:pt x="817" y="905"/>
                    <a:pt x="927" y="773"/>
                    <a:pt x="1082" y="685"/>
                  </a:cubicBezTo>
                  <a:cubicBezTo>
                    <a:pt x="1236" y="596"/>
                    <a:pt x="1413" y="552"/>
                    <a:pt x="1612" y="552"/>
                  </a:cubicBezTo>
                  <a:close/>
                  <a:moveTo>
                    <a:pt x="1634" y="0"/>
                  </a:moveTo>
                  <a:cubicBezTo>
                    <a:pt x="1325" y="0"/>
                    <a:pt x="1060" y="67"/>
                    <a:pt x="795" y="221"/>
                  </a:cubicBezTo>
                  <a:cubicBezTo>
                    <a:pt x="552" y="354"/>
                    <a:pt x="376" y="552"/>
                    <a:pt x="221" y="795"/>
                  </a:cubicBezTo>
                  <a:cubicBezTo>
                    <a:pt x="89" y="1060"/>
                    <a:pt x="0" y="1325"/>
                    <a:pt x="0" y="1634"/>
                  </a:cubicBezTo>
                  <a:cubicBezTo>
                    <a:pt x="0" y="1943"/>
                    <a:pt x="89" y="2230"/>
                    <a:pt x="221" y="2473"/>
                  </a:cubicBezTo>
                  <a:cubicBezTo>
                    <a:pt x="376" y="2738"/>
                    <a:pt x="574" y="2914"/>
                    <a:pt x="817" y="3069"/>
                  </a:cubicBezTo>
                  <a:cubicBezTo>
                    <a:pt x="1082" y="3201"/>
                    <a:pt x="1347" y="3290"/>
                    <a:pt x="1678" y="3290"/>
                  </a:cubicBezTo>
                  <a:cubicBezTo>
                    <a:pt x="1921" y="3290"/>
                    <a:pt x="2142" y="3245"/>
                    <a:pt x="2362" y="3135"/>
                  </a:cubicBezTo>
                  <a:cubicBezTo>
                    <a:pt x="2583" y="3047"/>
                    <a:pt x="2782" y="2914"/>
                    <a:pt x="2914" y="2738"/>
                  </a:cubicBezTo>
                  <a:lnTo>
                    <a:pt x="2539" y="2340"/>
                  </a:lnTo>
                  <a:cubicBezTo>
                    <a:pt x="2429" y="2473"/>
                    <a:pt x="2296" y="2561"/>
                    <a:pt x="2164" y="2627"/>
                  </a:cubicBezTo>
                  <a:cubicBezTo>
                    <a:pt x="2009" y="2694"/>
                    <a:pt x="1855" y="2716"/>
                    <a:pt x="1678" y="2716"/>
                  </a:cubicBezTo>
                  <a:cubicBezTo>
                    <a:pt x="1457" y="2716"/>
                    <a:pt x="1281" y="2672"/>
                    <a:pt x="1104" y="2583"/>
                  </a:cubicBezTo>
                  <a:cubicBezTo>
                    <a:pt x="949" y="2495"/>
                    <a:pt x="817" y="2362"/>
                    <a:pt x="729" y="2208"/>
                  </a:cubicBezTo>
                  <a:cubicBezTo>
                    <a:pt x="674" y="2099"/>
                    <a:pt x="636" y="1981"/>
                    <a:pt x="616" y="1855"/>
                  </a:cubicBezTo>
                  <a:lnTo>
                    <a:pt x="3091" y="1855"/>
                  </a:lnTo>
                  <a:cubicBezTo>
                    <a:pt x="3091" y="1788"/>
                    <a:pt x="3113" y="1744"/>
                    <a:pt x="3113" y="1700"/>
                  </a:cubicBezTo>
                  <a:cubicBezTo>
                    <a:pt x="3113" y="1634"/>
                    <a:pt x="3113" y="1590"/>
                    <a:pt x="3113" y="1546"/>
                  </a:cubicBezTo>
                  <a:cubicBezTo>
                    <a:pt x="3113" y="1259"/>
                    <a:pt x="3047" y="994"/>
                    <a:pt x="2914" y="751"/>
                  </a:cubicBezTo>
                  <a:cubicBezTo>
                    <a:pt x="2804" y="508"/>
                    <a:pt x="2627" y="331"/>
                    <a:pt x="2406" y="199"/>
                  </a:cubicBezTo>
                  <a:cubicBezTo>
                    <a:pt x="2186" y="67"/>
                    <a:pt x="1921" y="0"/>
                    <a:pt x="16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6" name="Google Shape;666;p31"/>
            <p:cNvSpPr/>
            <p:nvPr/>
          </p:nvSpPr>
          <p:spPr>
            <a:xfrm>
              <a:off x="4196325" y="3387575"/>
              <a:ext cx="56300" cy="80600"/>
            </a:xfrm>
            <a:custGeom>
              <a:rect b="b" l="l" r="r" t="t"/>
              <a:pathLst>
                <a:path extrusionOk="0" h="3224" w="2252">
                  <a:moveTo>
                    <a:pt x="1457" y="0"/>
                  </a:moveTo>
                  <a:cubicBezTo>
                    <a:pt x="1104" y="0"/>
                    <a:pt x="839" y="133"/>
                    <a:pt x="662" y="354"/>
                  </a:cubicBezTo>
                  <a:cubicBezTo>
                    <a:pt x="639" y="382"/>
                    <a:pt x="617" y="413"/>
                    <a:pt x="596" y="444"/>
                  </a:cubicBezTo>
                  <a:lnTo>
                    <a:pt x="596" y="444"/>
                  </a:lnTo>
                  <a:lnTo>
                    <a:pt x="596" y="67"/>
                  </a:lnTo>
                  <a:lnTo>
                    <a:pt x="0" y="67"/>
                  </a:lnTo>
                  <a:lnTo>
                    <a:pt x="0" y="3223"/>
                  </a:lnTo>
                  <a:lnTo>
                    <a:pt x="596" y="3223"/>
                  </a:lnTo>
                  <a:lnTo>
                    <a:pt x="596" y="1413"/>
                  </a:lnTo>
                  <a:cubicBezTo>
                    <a:pt x="596" y="1126"/>
                    <a:pt x="684" y="928"/>
                    <a:pt x="817" y="773"/>
                  </a:cubicBezTo>
                  <a:cubicBezTo>
                    <a:pt x="949" y="641"/>
                    <a:pt x="1148" y="574"/>
                    <a:pt x="1369" y="574"/>
                  </a:cubicBezTo>
                  <a:cubicBezTo>
                    <a:pt x="1457" y="574"/>
                    <a:pt x="1567" y="574"/>
                    <a:pt x="1634" y="618"/>
                  </a:cubicBezTo>
                  <a:cubicBezTo>
                    <a:pt x="1722" y="641"/>
                    <a:pt x="1788" y="685"/>
                    <a:pt x="1854" y="773"/>
                  </a:cubicBezTo>
                  <a:lnTo>
                    <a:pt x="2252" y="354"/>
                  </a:lnTo>
                  <a:cubicBezTo>
                    <a:pt x="2141" y="243"/>
                    <a:pt x="2009" y="133"/>
                    <a:pt x="1899" y="89"/>
                  </a:cubicBezTo>
                  <a:cubicBezTo>
                    <a:pt x="1766" y="22"/>
                    <a:pt x="1612" y="0"/>
                    <a:pt x="14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7" name="Google Shape;667;p31"/>
            <p:cNvSpPr/>
            <p:nvPr/>
          </p:nvSpPr>
          <p:spPr>
            <a:xfrm>
              <a:off x="1994800" y="2618775"/>
              <a:ext cx="101025" cy="115375"/>
            </a:xfrm>
            <a:custGeom>
              <a:rect b="b" l="l" r="r" t="t"/>
              <a:pathLst>
                <a:path extrusionOk="0" h="4615" w="4041">
                  <a:moveTo>
                    <a:pt x="1700" y="575"/>
                  </a:moveTo>
                  <a:cubicBezTo>
                    <a:pt x="2031" y="575"/>
                    <a:pt x="2318" y="663"/>
                    <a:pt x="2583" y="795"/>
                  </a:cubicBezTo>
                  <a:cubicBezTo>
                    <a:pt x="2848" y="950"/>
                    <a:pt x="3047" y="1149"/>
                    <a:pt x="3179" y="1414"/>
                  </a:cubicBezTo>
                  <a:cubicBezTo>
                    <a:pt x="3334" y="1678"/>
                    <a:pt x="3400" y="1965"/>
                    <a:pt x="3400" y="2297"/>
                  </a:cubicBezTo>
                  <a:cubicBezTo>
                    <a:pt x="3400" y="2650"/>
                    <a:pt x="3334" y="2937"/>
                    <a:pt x="3179" y="3202"/>
                  </a:cubicBezTo>
                  <a:cubicBezTo>
                    <a:pt x="3047" y="3467"/>
                    <a:pt x="2848" y="3665"/>
                    <a:pt x="2583" y="3820"/>
                  </a:cubicBezTo>
                  <a:cubicBezTo>
                    <a:pt x="2341" y="3974"/>
                    <a:pt x="2031" y="4041"/>
                    <a:pt x="1700" y="4041"/>
                  </a:cubicBezTo>
                  <a:lnTo>
                    <a:pt x="619" y="4041"/>
                  </a:lnTo>
                  <a:lnTo>
                    <a:pt x="619" y="575"/>
                  </a:lnTo>
                  <a:close/>
                  <a:moveTo>
                    <a:pt x="0" y="1"/>
                  </a:moveTo>
                  <a:lnTo>
                    <a:pt x="0" y="4615"/>
                  </a:lnTo>
                  <a:lnTo>
                    <a:pt x="1722" y="4615"/>
                  </a:lnTo>
                  <a:cubicBezTo>
                    <a:pt x="2054" y="4615"/>
                    <a:pt x="2363" y="4548"/>
                    <a:pt x="2650" y="4438"/>
                  </a:cubicBezTo>
                  <a:cubicBezTo>
                    <a:pt x="2937" y="4328"/>
                    <a:pt x="3179" y="4151"/>
                    <a:pt x="3378" y="3952"/>
                  </a:cubicBezTo>
                  <a:cubicBezTo>
                    <a:pt x="3599" y="3754"/>
                    <a:pt x="3753" y="3511"/>
                    <a:pt x="3864" y="3224"/>
                  </a:cubicBezTo>
                  <a:cubicBezTo>
                    <a:pt x="3996" y="2937"/>
                    <a:pt x="4040" y="2628"/>
                    <a:pt x="4040" y="2319"/>
                  </a:cubicBezTo>
                  <a:cubicBezTo>
                    <a:pt x="4040" y="1988"/>
                    <a:pt x="3996" y="1678"/>
                    <a:pt x="3864" y="1391"/>
                  </a:cubicBezTo>
                  <a:cubicBezTo>
                    <a:pt x="3753" y="1127"/>
                    <a:pt x="3599" y="884"/>
                    <a:pt x="3378" y="663"/>
                  </a:cubicBezTo>
                  <a:cubicBezTo>
                    <a:pt x="3179" y="464"/>
                    <a:pt x="2914" y="288"/>
                    <a:pt x="2628" y="177"/>
                  </a:cubicBezTo>
                  <a:cubicBezTo>
                    <a:pt x="2363" y="67"/>
                    <a:pt x="2054" y="1"/>
                    <a:pt x="17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8" name="Google Shape;668;p31"/>
            <p:cNvSpPr/>
            <p:nvPr/>
          </p:nvSpPr>
          <p:spPr>
            <a:xfrm>
              <a:off x="2112900" y="2620425"/>
              <a:ext cx="18800" cy="113725"/>
            </a:xfrm>
            <a:custGeom>
              <a:rect b="b" l="l" r="r" t="t"/>
              <a:pathLst>
                <a:path extrusionOk="0" h="4549" w="752">
                  <a:moveTo>
                    <a:pt x="376" y="1"/>
                  </a:moveTo>
                  <a:cubicBezTo>
                    <a:pt x="266" y="1"/>
                    <a:pt x="177" y="45"/>
                    <a:pt x="111" y="111"/>
                  </a:cubicBezTo>
                  <a:cubicBezTo>
                    <a:pt x="45" y="178"/>
                    <a:pt x="1" y="266"/>
                    <a:pt x="1" y="376"/>
                  </a:cubicBezTo>
                  <a:cubicBezTo>
                    <a:pt x="1" y="487"/>
                    <a:pt x="45" y="575"/>
                    <a:pt x="111" y="663"/>
                  </a:cubicBezTo>
                  <a:cubicBezTo>
                    <a:pt x="177" y="729"/>
                    <a:pt x="266" y="774"/>
                    <a:pt x="376" y="774"/>
                  </a:cubicBezTo>
                  <a:cubicBezTo>
                    <a:pt x="486" y="774"/>
                    <a:pt x="575" y="729"/>
                    <a:pt x="663" y="663"/>
                  </a:cubicBezTo>
                  <a:cubicBezTo>
                    <a:pt x="729" y="575"/>
                    <a:pt x="751" y="487"/>
                    <a:pt x="751" y="376"/>
                  </a:cubicBezTo>
                  <a:cubicBezTo>
                    <a:pt x="751" y="266"/>
                    <a:pt x="729" y="178"/>
                    <a:pt x="663" y="111"/>
                  </a:cubicBezTo>
                  <a:cubicBezTo>
                    <a:pt x="575" y="45"/>
                    <a:pt x="486" y="1"/>
                    <a:pt x="376" y="1"/>
                  </a:cubicBezTo>
                  <a:close/>
                  <a:moveTo>
                    <a:pt x="89" y="1392"/>
                  </a:moveTo>
                  <a:lnTo>
                    <a:pt x="89" y="4549"/>
                  </a:lnTo>
                  <a:lnTo>
                    <a:pt x="685" y="4549"/>
                  </a:lnTo>
                  <a:lnTo>
                    <a:pt x="685" y="13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9" name="Google Shape;669;p31"/>
            <p:cNvSpPr/>
            <p:nvPr/>
          </p:nvSpPr>
          <p:spPr>
            <a:xfrm>
              <a:off x="2144925" y="2653550"/>
              <a:ext cx="60725" cy="82250"/>
            </a:xfrm>
            <a:custGeom>
              <a:rect b="b" l="l" r="r" t="t"/>
              <a:pathLst>
                <a:path extrusionOk="0" h="3290" w="2429">
                  <a:moveTo>
                    <a:pt x="1303" y="0"/>
                  </a:moveTo>
                  <a:cubicBezTo>
                    <a:pt x="1082" y="0"/>
                    <a:pt x="861" y="45"/>
                    <a:pt x="707" y="111"/>
                  </a:cubicBezTo>
                  <a:cubicBezTo>
                    <a:pt x="530" y="199"/>
                    <a:pt x="420" y="310"/>
                    <a:pt x="309" y="442"/>
                  </a:cubicBezTo>
                  <a:cubicBezTo>
                    <a:pt x="221" y="574"/>
                    <a:pt x="177" y="751"/>
                    <a:pt x="177" y="928"/>
                  </a:cubicBezTo>
                  <a:cubicBezTo>
                    <a:pt x="177" y="1126"/>
                    <a:pt x="221" y="1281"/>
                    <a:pt x="309" y="1391"/>
                  </a:cubicBezTo>
                  <a:cubicBezTo>
                    <a:pt x="375" y="1502"/>
                    <a:pt x="486" y="1590"/>
                    <a:pt x="618" y="1656"/>
                  </a:cubicBezTo>
                  <a:cubicBezTo>
                    <a:pt x="751" y="1722"/>
                    <a:pt x="883" y="1789"/>
                    <a:pt x="1016" y="1833"/>
                  </a:cubicBezTo>
                  <a:cubicBezTo>
                    <a:pt x="1170" y="1855"/>
                    <a:pt x="1303" y="1899"/>
                    <a:pt x="1435" y="1943"/>
                  </a:cubicBezTo>
                  <a:cubicBezTo>
                    <a:pt x="1568" y="1987"/>
                    <a:pt x="1656" y="2054"/>
                    <a:pt x="1744" y="2120"/>
                  </a:cubicBezTo>
                  <a:cubicBezTo>
                    <a:pt x="1832" y="2164"/>
                    <a:pt x="1877" y="2252"/>
                    <a:pt x="1877" y="2385"/>
                  </a:cubicBezTo>
                  <a:cubicBezTo>
                    <a:pt x="1877" y="2495"/>
                    <a:pt x="1810" y="2583"/>
                    <a:pt x="1722" y="2650"/>
                  </a:cubicBezTo>
                  <a:cubicBezTo>
                    <a:pt x="1612" y="2716"/>
                    <a:pt x="1479" y="2738"/>
                    <a:pt x="1281" y="2738"/>
                  </a:cubicBezTo>
                  <a:cubicBezTo>
                    <a:pt x="1104" y="2738"/>
                    <a:pt x="927" y="2716"/>
                    <a:pt x="773" y="2650"/>
                  </a:cubicBezTo>
                  <a:cubicBezTo>
                    <a:pt x="640" y="2561"/>
                    <a:pt x="508" y="2473"/>
                    <a:pt x="375" y="2318"/>
                  </a:cubicBezTo>
                  <a:lnTo>
                    <a:pt x="0" y="2716"/>
                  </a:lnTo>
                  <a:cubicBezTo>
                    <a:pt x="88" y="2826"/>
                    <a:pt x="221" y="2937"/>
                    <a:pt x="353" y="3025"/>
                  </a:cubicBezTo>
                  <a:cubicBezTo>
                    <a:pt x="486" y="3091"/>
                    <a:pt x="618" y="3157"/>
                    <a:pt x="773" y="3224"/>
                  </a:cubicBezTo>
                  <a:cubicBezTo>
                    <a:pt x="927" y="3268"/>
                    <a:pt x="1104" y="3290"/>
                    <a:pt x="1281" y="3290"/>
                  </a:cubicBezTo>
                  <a:cubicBezTo>
                    <a:pt x="1634" y="3290"/>
                    <a:pt x="1921" y="3201"/>
                    <a:pt x="2119" y="3025"/>
                  </a:cubicBezTo>
                  <a:cubicBezTo>
                    <a:pt x="2340" y="2848"/>
                    <a:pt x="2428" y="2628"/>
                    <a:pt x="2428" y="2318"/>
                  </a:cubicBezTo>
                  <a:cubicBezTo>
                    <a:pt x="2428" y="2120"/>
                    <a:pt x="2406" y="1965"/>
                    <a:pt x="2318" y="1855"/>
                  </a:cubicBezTo>
                  <a:cubicBezTo>
                    <a:pt x="2230" y="1722"/>
                    <a:pt x="2119" y="1634"/>
                    <a:pt x="2009" y="1568"/>
                  </a:cubicBezTo>
                  <a:cubicBezTo>
                    <a:pt x="1877" y="1502"/>
                    <a:pt x="1744" y="1435"/>
                    <a:pt x="1590" y="1391"/>
                  </a:cubicBezTo>
                  <a:cubicBezTo>
                    <a:pt x="1457" y="1347"/>
                    <a:pt x="1325" y="1325"/>
                    <a:pt x="1192" y="1281"/>
                  </a:cubicBezTo>
                  <a:cubicBezTo>
                    <a:pt x="1060" y="1237"/>
                    <a:pt x="949" y="1193"/>
                    <a:pt x="883" y="1126"/>
                  </a:cubicBezTo>
                  <a:cubicBezTo>
                    <a:pt x="795" y="1082"/>
                    <a:pt x="751" y="994"/>
                    <a:pt x="751" y="884"/>
                  </a:cubicBezTo>
                  <a:cubicBezTo>
                    <a:pt x="751" y="773"/>
                    <a:pt x="795" y="707"/>
                    <a:pt x="883" y="641"/>
                  </a:cubicBezTo>
                  <a:cubicBezTo>
                    <a:pt x="971" y="574"/>
                    <a:pt x="1104" y="552"/>
                    <a:pt x="1281" y="552"/>
                  </a:cubicBezTo>
                  <a:cubicBezTo>
                    <a:pt x="1457" y="552"/>
                    <a:pt x="1590" y="574"/>
                    <a:pt x="1722" y="641"/>
                  </a:cubicBezTo>
                  <a:cubicBezTo>
                    <a:pt x="1854" y="707"/>
                    <a:pt x="1965" y="795"/>
                    <a:pt x="2053" y="906"/>
                  </a:cubicBezTo>
                  <a:lnTo>
                    <a:pt x="2428" y="530"/>
                  </a:lnTo>
                  <a:cubicBezTo>
                    <a:pt x="2318" y="354"/>
                    <a:pt x="2164" y="221"/>
                    <a:pt x="1965" y="133"/>
                  </a:cubicBezTo>
                  <a:cubicBezTo>
                    <a:pt x="1766" y="45"/>
                    <a:pt x="1545" y="0"/>
                    <a:pt x="13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0" name="Google Shape;670;p31"/>
            <p:cNvSpPr/>
            <p:nvPr/>
          </p:nvSpPr>
          <p:spPr>
            <a:xfrm>
              <a:off x="2215550" y="2622100"/>
              <a:ext cx="53575" cy="112050"/>
            </a:xfrm>
            <a:custGeom>
              <a:rect b="b" l="l" r="r" t="t"/>
              <a:pathLst>
                <a:path extrusionOk="0" h="4482" w="2143">
                  <a:moveTo>
                    <a:pt x="773" y="0"/>
                  </a:moveTo>
                  <a:lnTo>
                    <a:pt x="773" y="1325"/>
                  </a:lnTo>
                  <a:lnTo>
                    <a:pt x="1" y="1325"/>
                  </a:lnTo>
                  <a:lnTo>
                    <a:pt x="1" y="1877"/>
                  </a:lnTo>
                  <a:lnTo>
                    <a:pt x="773" y="1877"/>
                  </a:lnTo>
                  <a:lnTo>
                    <a:pt x="773" y="4482"/>
                  </a:lnTo>
                  <a:lnTo>
                    <a:pt x="1370" y="4482"/>
                  </a:lnTo>
                  <a:lnTo>
                    <a:pt x="1370" y="1877"/>
                  </a:lnTo>
                  <a:lnTo>
                    <a:pt x="2142" y="1877"/>
                  </a:lnTo>
                  <a:lnTo>
                    <a:pt x="2142" y="1325"/>
                  </a:lnTo>
                  <a:lnTo>
                    <a:pt x="1370" y="1325"/>
                  </a:lnTo>
                  <a:lnTo>
                    <a:pt x="137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" name="Google Shape;671;p31"/>
            <p:cNvSpPr/>
            <p:nvPr/>
          </p:nvSpPr>
          <p:spPr>
            <a:xfrm>
              <a:off x="2283450" y="2653550"/>
              <a:ext cx="56300" cy="80600"/>
            </a:xfrm>
            <a:custGeom>
              <a:rect b="b" l="l" r="r" t="t"/>
              <a:pathLst>
                <a:path extrusionOk="0" h="3224" w="2252">
                  <a:moveTo>
                    <a:pt x="1457" y="0"/>
                  </a:moveTo>
                  <a:cubicBezTo>
                    <a:pt x="1104" y="0"/>
                    <a:pt x="839" y="133"/>
                    <a:pt x="662" y="354"/>
                  </a:cubicBezTo>
                  <a:cubicBezTo>
                    <a:pt x="639" y="383"/>
                    <a:pt x="617" y="413"/>
                    <a:pt x="596" y="444"/>
                  </a:cubicBezTo>
                  <a:lnTo>
                    <a:pt x="596" y="444"/>
                  </a:lnTo>
                  <a:lnTo>
                    <a:pt x="596" y="67"/>
                  </a:lnTo>
                  <a:lnTo>
                    <a:pt x="0" y="67"/>
                  </a:lnTo>
                  <a:lnTo>
                    <a:pt x="0" y="3224"/>
                  </a:lnTo>
                  <a:lnTo>
                    <a:pt x="596" y="3224"/>
                  </a:lnTo>
                  <a:lnTo>
                    <a:pt x="596" y="1413"/>
                  </a:lnTo>
                  <a:cubicBezTo>
                    <a:pt x="596" y="1126"/>
                    <a:pt x="662" y="928"/>
                    <a:pt x="817" y="773"/>
                  </a:cubicBezTo>
                  <a:cubicBezTo>
                    <a:pt x="949" y="641"/>
                    <a:pt x="1126" y="574"/>
                    <a:pt x="1347" y="574"/>
                  </a:cubicBezTo>
                  <a:cubicBezTo>
                    <a:pt x="1457" y="574"/>
                    <a:pt x="1545" y="574"/>
                    <a:pt x="1634" y="619"/>
                  </a:cubicBezTo>
                  <a:cubicBezTo>
                    <a:pt x="1722" y="641"/>
                    <a:pt x="1788" y="685"/>
                    <a:pt x="1855" y="773"/>
                  </a:cubicBezTo>
                  <a:lnTo>
                    <a:pt x="2252" y="354"/>
                  </a:lnTo>
                  <a:cubicBezTo>
                    <a:pt x="2142" y="243"/>
                    <a:pt x="2009" y="133"/>
                    <a:pt x="1877" y="89"/>
                  </a:cubicBezTo>
                  <a:cubicBezTo>
                    <a:pt x="1766" y="23"/>
                    <a:pt x="1612" y="0"/>
                    <a:pt x="14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31"/>
            <p:cNvSpPr/>
            <p:nvPr/>
          </p:nvSpPr>
          <p:spPr>
            <a:xfrm>
              <a:off x="2348025" y="2620425"/>
              <a:ext cx="18775" cy="113725"/>
            </a:xfrm>
            <a:custGeom>
              <a:rect b="b" l="l" r="r" t="t"/>
              <a:pathLst>
                <a:path extrusionOk="0" h="4549" w="751">
                  <a:moveTo>
                    <a:pt x="375" y="1"/>
                  </a:moveTo>
                  <a:cubicBezTo>
                    <a:pt x="265" y="1"/>
                    <a:pt x="177" y="45"/>
                    <a:pt x="110" y="111"/>
                  </a:cubicBezTo>
                  <a:cubicBezTo>
                    <a:pt x="44" y="178"/>
                    <a:pt x="0" y="266"/>
                    <a:pt x="0" y="376"/>
                  </a:cubicBezTo>
                  <a:cubicBezTo>
                    <a:pt x="0" y="487"/>
                    <a:pt x="44" y="575"/>
                    <a:pt x="110" y="663"/>
                  </a:cubicBezTo>
                  <a:cubicBezTo>
                    <a:pt x="177" y="729"/>
                    <a:pt x="265" y="774"/>
                    <a:pt x="375" y="774"/>
                  </a:cubicBezTo>
                  <a:cubicBezTo>
                    <a:pt x="486" y="774"/>
                    <a:pt x="574" y="729"/>
                    <a:pt x="662" y="663"/>
                  </a:cubicBezTo>
                  <a:cubicBezTo>
                    <a:pt x="729" y="575"/>
                    <a:pt x="751" y="487"/>
                    <a:pt x="751" y="376"/>
                  </a:cubicBezTo>
                  <a:cubicBezTo>
                    <a:pt x="751" y="266"/>
                    <a:pt x="729" y="178"/>
                    <a:pt x="662" y="111"/>
                  </a:cubicBezTo>
                  <a:cubicBezTo>
                    <a:pt x="574" y="45"/>
                    <a:pt x="486" y="1"/>
                    <a:pt x="375" y="1"/>
                  </a:cubicBezTo>
                  <a:close/>
                  <a:moveTo>
                    <a:pt x="88" y="1392"/>
                  </a:moveTo>
                  <a:lnTo>
                    <a:pt x="88" y="4549"/>
                  </a:lnTo>
                  <a:lnTo>
                    <a:pt x="684" y="4549"/>
                  </a:lnTo>
                  <a:lnTo>
                    <a:pt x="684" y="13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" name="Google Shape;673;p31"/>
            <p:cNvSpPr/>
            <p:nvPr/>
          </p:nvSpPr>
          <p:spPr>
            <a:xfrm>
              <a:off x="2387200" y="2615475"/>
              <a:ext cx="79500" cy="120325"/>
            </a:xfrm>
            <a:custGeom>
              <a:rect b="b" l="l" r="r" t="t"/>
              <a:pathLst>
                <a:path extrusionOk="0" h="4813" w="3180">
                  <a:moveTo>
                    <a:pt x="1546" y="2097"/>
                  </a:moveTo>
                  <a:cubicBezTo>
                    <a:pt x="1744" y="2097"/>
                    <a:pt x="1921" y="2142"/>
                    <a:pt x="2076" y="2230"/>
                  </a:cubicBezTo>
                  <a:cubicBezTo>
                    <a:pt x="2230" y="2318"/>
                    <a:pt x="2340" y="2451"/>
                    <a:pt x="2429" y="2605"/>
                  </a:cubicBezTo>
                  <a:cubicBezTo>
                    <a:pt x="2517" y="2760"/>
                    <a:pt x="2561" y="2958"/>
                    <a:pt x="2561" y="3157"/>
                  </a:cubicBezTo>
                  <a:cubicBezTo>
                    <a:pt x="2561" y="3378"/>
                    <a:pt x="2517" y="3554"/>
                    <a:pt x="2429" y="3731"/>
                  </a:cubicBezTo>
                  <a:cubicBezTo>
                    <a:pt x="2340" y="3886"/>
                    <a:pt x="2230" y="4018"/>
                    <a:pt x="2076" y="4106"/>
                  </a:cubicBezTo>
                  <a:cubicBezTo>
                    <a:pt x="1921" y="4195"/>
                    <a:pt x="1744" y="4239"/>
                    <a:pt x="1546" y="4239"/>
                  </a:cubicBezTo>
                  <a:cubicBezTo>
                    <a:pt x="1347" y="4239"/>
                    <a:pt x="1170" y="4195"/>
                    <a:pt x="1016" y="4106"/>
                  </a:cubicBezTo>
                  <a:cubicBezTo>
                    <a:pt x="883" y="4018"/>
                    <a:pt x="751" y="3886"/>
                    <a:pt x="685" y="3731"/>
                  </a:cubicBezTo>
                  <a:cubicBezTo>
                    <a:pt x="596" y="3554"/>
                    <a:pt x="552" y="3378"/>
                    <a:pt x="552" y="3179"/>
                  </a:cubicBezTo>
                  <a:cubicBezTo>
                    <a:pt x="552" y="2958"/>
                    <a:pt x="596" y="2760"/>
                    <a:pt x="685" y="2605"/>
                  </a:cubicBezTo>
                  <a:cubicBezTo>
                    <a:pt x="773" y="2451"/>
                    <a:pt x="883" y="2318"/>
                    <a:pt x="1038" y="2230"/>
                  </a:cubicBezTo>
                  <a:cubicBezTo>
                    <a:pt x="1193" y="2142"/>
                    <a:pt x="1347" y="2097"/>
                    <a:pt x="1546" y="2097"/>
                  </a:cubicBezTo>
                  <a:close/>
                  <a:moveTo>
                    <a:pt x="0" y="0"/>
                  </a:moveTo>
                  <a:lnTo>
                    <a:pt x="0" y="4747"/>
                  </a:lnTo>
                  <a:lnTo>
                    <a:pt x="596" y="4747"/>
                  </a:lnTo>
                  <a:lnTo>
                    <a:pt x="596" y="4304"/>
                  </a:lnTo>
                  <a:lnTo>
                    <a:pt x="596" y="4304"/>
                  </a:lnTo>
                  <a:cubicBezTo>
                    <a:pt x="702" y="4449"/>
                    <a:pt x="840" y="4562"/>
                    <a:pt x="994" y="4658"/>
                  </a:cubicBezTo>
                  <a:cubicBezTo>
                    <a:pt x="1193" y="4747"/>
                    <a:pt x="1413" y="4813"/>
                    <a:pt x="1656" y="4813"/>
                  </a:cubicBezTo>
                  <a:cubicBezTo>
                    <a:pt x="1943" y="4813"/>
                    <a:pt x="2186" y="4724"/>
                    <a:pt x="2429" y="4592"/>
                  </a:cubicBezTo>
                  <a:cubicBezTo>
                    <a:pt x="2650" y="4437"/>
                    <a:pt x="2848" y="4261"/>
                    <a:pt x="2981" y="3996"/>
                  </a:cubicBezTo>
                  <a:cubicBezTo>
                    <a:pt x="3113" y="3753"/>
                    <a:pt x="3179" y="3488"/>
                    <a:pt x="3179" y="3179"/>
                  </a:cubicBezTo>
                  <a:cubicBezTo>
                    <a:pt x="3179" y="2870"/>
                    <a:pt x="3113" y="2583"/>
                    <a:pt x="2981" y="2340"/>
                  </a:cubicBezTo>
                  <a:cubicBezTo>
                    <a:pt x="2848" y="2097"/>
                    <a:pt x="2650" y="1899"/>
                    <a:pt x="2429" y="1744"/>
                  </a:cubicBezTo>
                  <a:cubicBezTo>
                    <a:pt x="2186" y="1590"/>
                    <a:pt x="1943" y="1523"/>
                    <a:pt x="1656" y="1523"/>
                  </a:cubicBezTo>
                  <a:cubicBezTo>
                    <a:pt x="1413" y="1523"/>
                    <a:pt x="1193" y="1568"/>
                    <a:pt x="1016" y="1678"/>
                  </a:cubicBezTo>
                  <a:cubicBezTo>
                    <a:pt x="842" y="1755"/>
                    <a:pt x="703" y="1883"/>
                    <a:pt x="596" y="2031"/>
                  </a:cubicBezTo>
                  <a:lnTo>
                    <a:pt x="596" y="2031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" name="Google Shape;674;p31"/>
            <p:cNvSpPr/>
            <p:nvPr/>
          </p:nvSpPr>
          <p:spPr>
            <a:xfrm>
              <a:off x="2481575" y="2655200"/>
              <a:ext cx="67350" cy="80600"/>
            </a:xfrm>
            <a:custGeom>
              <a:rect b="b" l="l" r="r" t="t"/>
              <a:pathLst>
                <a:path extrusionOk="0" h="3224" w="2694">
                  <a:moveTo>
                    <a:pt x="0" y="1"/>
                  </a:moveTo>
                  <a:lnTo>
                    <a:pt x="0" y="1833"/>
                  </a:lnTo>
                  <a:cubicBezTo>
                    <a:pt x="0" y="2098"/>
                    <a:pt x="45" y="2341"/>
                    <a:pt x="155" y="2562"/>
                  </a:cubicBezTo>
                  <a:cubicBezTo>
                    <a:pt x="287" y="2760"/>
                    <a:pt x="442" y="2915"/>
                    <a:pt x="641" y="3047"/>
                  </a:cubicBezTo>
                  <a:cubicBezTo>
                    <a:pt x="839" y="3158"/>
                    <a:pt x="1082" y="3224"/>
                    <a:pt x="1347" y="3224"/>
                  </a:cubicBezTo>
                  <a:cubicBezTo>
                    <a:pt x="1612" y="3224"/>
                    <a:pt x="1833" y="3158"/>
                    <a:pt x="2031" y="3047"/>
                  </a:cubicBezTo>
                  <a:cubicBezTo>
                    <a:pt x="2252" y="2915"/>
                    <a:pt x="2407" y="2760"/>
                    <a:pt x="2517" y="2562"/>
                  </a:cubicBezTo>
                  <a:cubicBezTo>
                    <a:pt x="2627" y="2341"/>
                    <a:pt x="2694" y="2098"/>
                    <a:pt x="2694" y="1833"/>
                  </a:cubicBezTo>
                  <a:lnTo>
                    <a:pt x="2694" y="1"/>
                  </a:lnTo>
                  <a:lnTo>
                    <a:pt x="2098" y="1"/>
                  </a:lnTo>
                  <a:lnTo>
                    <a:pt x="2098" y="1811"/>
                  </a:lnTo>
                  <a:cubicBezTo>
                    <a:pt x="2098" y="2076"/>
                    <a:pt x="2031" y="2275"/>
                    <a:pt x="1899" y="2429"/>
                  </a:cubicBezTo>
                  <a:cubicBezTo>
                    <a:pt x="1766" y="2562"/>
                    <a:pt x="1568" y="2650"/>
                    <a:pt x="1347" y="2650"/>
                  </a:cubicBezTo>
                  <a:cubicBezTo>
                    <a:pt x="1192" y="2650"/>
                    <a:pt x="1060" y="2606"/>
                    <a:pt x="950" y="2539"/>
                  </a:cubicBezTo>
                  <a:cubicBezTo>
                    <a:pt x="817" y="2473"/>
                    <a:pt x="729" y="2385"/>
                    <a:pt x="685" y="2252"/>
                  </a:cubicBezTo>
                  <a:cubicBezTo>
                    <a:pt x="619" y="2120"/>
                    <a:pt x="596" y="1988"/>
                    <a:pt x="596" y="1811"/>
                  </a:cubicBezTo>
                  <a:lnTo>
                    <a:pt x="59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" name="Google Shape;675;p31"/>
            <p:cNvSpPr/>
            <p:nvPr/>
          </p:nvSpPr>
          <p:spPr>
            <a:xfrm>
              <a:off x="2561600" y="2622100"/>
              <a:ext cx="53550" cy="112050"/>
            </a:xfrm>
            <a:custGeom>
              <a:rect b="b" l="l" r="r" t="t"/>
              <a:pathLst>
                <a:path extrusionOk="0" h="4482" w="2142">
                  <a:moveTo>
                    <a:pt x="773" y="0"/>
                  </a:moveTo>
                  <a:lnTo>
                    <a:pt x="773" y="1325"/>
                  </a:lnTo>
                  <a:lnTo>
                    <a:pt x="0" y="1325"/>
                  </a:lnTo>
                  <a:lnTo>
                    <a:pt x="0" y="1877"/>
                  </a:lnTo>
                  <a:lnTo>
                    <a:pt x="773" y="1877"/>
                  </a:lnTo>
                  <a:lnTo>
                    <a:pt x="773" y="4482"/>
                  </a:lnTo>
                  <a:lnTo>
                    <a:pt x="1369" y="4482"/>
                  </a:lnTo>
                  <a:lnTo>
                    <a:pt x="1369" y="1877"/>
                  </a:lnTo>
                  <a:lnTo>
                    <a:pt x="2142" y="1877"/>
                  </a:lnTo>
                  <a:lnTo>
                    <a:pt x="2142" y="1325"/>
                  </a:lnTo>
                  <a:lnTo>
                    <a:pt x="1369" y="1325"/>
                  </a:lnTo>
                  <a:lnTo>
                    <a:pt x="136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6" name="Google Shape;676;p31"/>
            <p:cNvSpPr/>
            <p:nvPr/>
          </p:nvSpPr>
          <p:spPr>
            <a:xfrm>
              <a:off x="2622300" y="2653550"/>
              <a:ext cx="77300" cy="82250"/>
            </a:xfrm>
            <a:custGeom>
              <a:rect b="b" l="l" r="r" t="t"/>
              <a:pathLst>
                <a:path extrusionOk="0" h="3290" w="3092">
                  <a:moveTo>
                    <a:pt x="1612" y="552"/>
                  </a:moveTo>
                  <a:cubicBezTo>
                    <a:pt x="1789" y="552"/>
                    <a:pt x="1965" y="597"/>
                    <a:pt x="2098" y="685"/>
                  </a:cubicBezTo>
                  <a:cubicBezTo>
                    <a:pt x="2230" y="751"/>
                    <a:pt x="2341" y="884"/>
                    <a:pt x="2407" y="1016"/>
                  </a:cubicBezTo>
                  <a:cubicBezTo>
                    <a:pt x="2467" y="1121"/>
                    <a:pt x="2507" y="1237"/>
                    <a:pt x="2526" y="1369"/>
                  </a:cubicBezTo>
                  <a:lnTo>
                    <a:pt x="597" y="1369"/>
                  </a:lnTo>
                  <a:cubicBezTo>
                    <a:pt x="619" y="1257"/>
                    <a:pt x="655" y="1151"/>
                    <a:pt x="707" y="1060"/>
                  </a:cubicBezTo>
                  <a:cubicBezTo>
                    <a:pt x="795" y="906"/>
                    <a:pt x="906" y="773"/>
                    <a:pt x="1060" y="685"/>
                  </a:cubicBezTo>
                  <a:cubicBezTo>
                    <a:pt x="1215" y="597"/>
                    <a:pt x="1392" y="552"/>
                    <a:pt x="1612" y="552"/>
                  </a:cubicBezTo>
                  <a:close/>
                  <a:moveTo>
                    <a:pt x="1612" y="0"/>
                  </a:moveTo>
                  <a:cubicBezTo>
                    <a:pt x="1303" y="0"/>
                    <a:pt x="1038" y="67"/>
                    <a:pt x="795" y="221"/>
                  </a:cubicBezTo>
                  <a:cubicBezTo>
                    <a:pt x="553" y="354"/>
                    <a:pt x="354" y="552"/>
                    <a:pt x="199" y="795"/>
                  </a:cubicBezTo>
                  <a:cubicBezTo>
                    <a:pt x="67" y="1060"/>
                    <a:pt x="1" y="1325"/>
                    <a:pt x="1" y="1634"/>
                  </a:cubicBezTo>
                  <a:cubicBezTo>
                    <a:pt x="1" y="1943"/>
                    <a:pt x="67" y="2230"/>
                    <a:pt x="222" y="2473"/>
                  </a:cubicBezTo>
                  <a:cubicBezTo>
                    <a:pt x="354" y="2738"/>
                    <a:pt x="553" y="2914"/>
                    <a:pt x="818" y="3069"/>
                  </a:cubicBezTo>
                  <a:cubicBezTo>
                    <a:pt x="1060" y="3201"/>
                    <a:pt x="1347" y="3290"/>
                    <a:pt x="1656" y="3290"/>
                  </a:cubicBezTo>
                  <a:cubicBezTo>
                    <a:pt x="1899" y="3290"/>
                    <a:pt x="2142" y="3246"/>
                    <a:pt x="2341" y="3135"/>
                  </a:cubicBezTo>
                  <a:cubicBezTo>
                    <a:pt x="2562" y="3047"/>
                    <a:pt x="2760" y="2914"/>
                    <a:pt x="2915" y="2738"/>
                  </a:cubicBezTo>
                  <a:lnTo>
                    <a:pt x="2517" y="2341"/>
                  </a:lnTo>
                  <a:cubicBezTo>
                    <a:pt x="2407" y="2473"/>
                    <a:pt x="2297" y="2561"/>
                    <a:pt x="2142" y="2628"/>
                  </a:cubicBezTo>
                  <a:cubicBezTo>
                    <a:pt x="1988" y="2694"/>
                    <a:pt x="1833" y="2716"/>
                    <a:pt x="1656" y="2716"/>
                  </a:cubicBezTo>
                  <a:cubicBezTo>
                    <a:pt x="1436" y="2716"/>
                    <a:pt x="1259" y="2672"/>
                    <a:pt x="1082" y="2583"/>
                  </a:cubicBezTo>
                  <a:cubicBezTo>
                    <a:pt x="928" y="2495"/>
                    <a:pt x="795" y="2363"/>
                    <a:pt x="707" y="2208"/>
                  </a:cubicBezTo>
                  <a:cubicBezTo>
                    <a:pt x="653" y="2099"/>
                    <a:pt x="615" y="1981"/>
                    <a:pt x="594" y="1855"/>
                  </a:cubicBezTo>
                  <a:lnTo>
                    <a:pt x="3069" y="1855"/>
                  </a:lnTo>
                  <a:cubicBezTo>
                    <a:pt x="3069" y="1789"/>
                    <a:pt x="3091" y="1744"/>
                    <a:pt x="3091" y="1700"/>
                  </a:cubicBezTo>
                  <a:cubicBezTo>
                    <a:pt x="3091" y="1634"/>
                    <a:pt x="3091" y="1590"/>
                    <a:pt x="3091" y="1546"/>
                  </a:cubicBezTo>
                  <a:cubicBezTo>
                    <a:pt x="3091" y="1259"/>
                    <a:pt x="3025" y="994"/>
                    <a:pt x="2915" y="751"/>
                  </a:cubicBezTo>
                  <a:cubicBezTo>
                    <a:pt x="2782" y="508"/>
                    <a:pt x="2606" y="332"/>
                    <a:pt x="2385" y="199"/>
                  </a:cubicBezTo>
                  <a:cubicBezTo>
                    <a:pt x="2164" y="67"/>
                    <a:pt x="1899" y="0"/>
                    <a:pt x="16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>
              <a:off x="2711150" y="2615475"/>
              <a:ext cx="79500" cy="120325"/>
            </a:xfrm>
            <a:custGeom>
              <a:rect b="b" l="l" r="r" t="t"/>
              <a:pathLst>
                <a:path extrusionOk="0" h="4813" w="3180">
                  <a:moveTo>
                    <a:pt x="1612" y="2097"/>
                  </a:moveTo>
                  <a:cubicBezTo>
                    <a:pt x="1811" y="2097"/>
                    <a:pt x="1988" y="2142"/>
                    <a:pt x="2142" y="2230"/>
                  </a:cubicBezTo>
                  <a:cubicBezTo>
                    <a:pt x="2275" y="2318"/>
                    <a:pt x="2407" y="2451"/>
                    <a:pt x="2496" y="2605"/>
                  </a:cubicBezTo>
                  <a:cubicBezTo>
                    <a:pt x="2584" y="2760"/>
                    <a:pt x="2628" y="2958"/>
                    <a:pt x="2628" y="3179"/>
                  </a:cubicBezTo>
                  <a:cubicBezTo>
                    <a:pt x="2628" y="3378"/>
                    <a:pt x="2584" y="3554"/>
                    <a:pt x="2496" y="3731"/>
                  </a:cubicBezTo>
                  <a:cubicBezTo>
                    <a:pt x="2407" y="3886"/>
                    <a:pt x="2297" y="4018"/>
                    <a:pt x="2142" y="4106"/>
                  </a:cubicBezTo>
                  <a:cubicBezTo>
                    <a:pt x="1988" y="4195"/>
                    <a:pt x="1833" y="4239"/>
                    <a:pt x="1635" y="4239"/>
                  </a:cubicBezTo>
                  <a:cubicBezTo>
                    <a:pt x="1436" y="4239"/>
                    <a:pt x="1259" y="4195"/>
                    <a:pt x="1105" y="4106"/>
                  </a:cubicBezTo>
                  <a:cubicBezTo>
                    <a:pt x="950" y="4018"/>
                    <a:pt x="818" y="3886"/>
                    <a:pt x="729" y="3731"/>
                  </a:cubicBezTo>
                  <a:cubicBezTo>
                    <a:pt x="663" y="3554"/>
                    <a:pt x="619" y="3378"/>
                    <a:pt x="619" y="3157"/>
                  </a:cubicBezTo>
                  <a:cubicBezTo>
                    <a:pt x="619" y="2958"/>
                    <a:pt x="663" y="2782"/>
                    <a:pt x="729" y="2605"/>
                  </a:cubicBezTo>
                  <a:cubicBezTo>
                    <a:pt x="818" y="2451"/>
                    <a:pt x="950" y="2318"/>
                    <a:pt x="1105" y="2230"/>
                  </a:cubicBezTo>
                  <a:cubicBezTo>
                    <a:pt x="1237" y="2142"/>
                    <a:pt x="1414" y="2097"/>
                    <a:pt x="1612" y="2097"/>
                  </a:cubicBezTo>
                  <a:close/>
                  <a:moveTo>
                    <a:pt x="2584" y="0"/>
                  </a:moveTo>
                  <a:lnTo>
                    <a:pt x="2584" y="2040"/>
                  </a:lnTo>
                  <a:lnTo>
                    <a:pt x="2584" y="2040"/>
                  </a:lnTo>
                  <a:cubicBezTo>
                    <a:pt x="2462" y="1888"/>
                    <a:pt x="2322" y="1757"/>
                    <a:pt x="2164" y="1678"/>
                  </a:cubicBezTo>
                  <a:cubicBezTo>
                    <a:pt x="1966" y="1568"/>
                    <a:pt x="1767" y="1523"/>
                    <a:pt x="1524" y="1523"/>
                  </a:cubicBezTo>
                  <a:cubicBezTo>
                    <a:pt x="1237" y="1523"/>
                    <a:pt x="972" y="1590"/>
                    <a:pt x="752" y="1744"/>
                  </a:cubicBezTo>
                  <a:cubicBezTo>
                    <a:pt x="509" y="1899"/>
                    <a:pt x="332" y="2097"/>
                    <a:pt x="200" y="2340"/>
                  </a:cubicBezTo>
                  <a:cubicBezTo>
                    <a:pt x="67" y="2583"/>
                    <a:pt x="1" y="2870"/>
                    <a:pt x="1" y="3179"/>
                  </a:cubicBezTo>
                  <a:cubicBezTo>
                    <a:pt x="1" y="3488"/>
                    <a:pt x="67" y="3753"/>
                    <a:pt x="200" y="3996"/>
                  </a:cubicBezTo>
                  <a:cubicBezTo>
                    <a:pt x="332" y="4261"/>
                    <a:pt x="509" y="4437"/>
                    <a:pt x="752" y="4592"/>
                  </a:cubicBezTo>
                  <a:cubicBezTo>
                    <a:pt x="972" y="4724"/>
                    <a:pt x="1237" y="4813"/>
                    <a:pt x="1524" y="4813"/>
                  </a:cubicBezTo>
                  <a:cubicBezTo>
                    <a:pt x="1767" y="4813"/>
                    <a:pt x="1988" y="4747"/>
                    <a:pt x="2164" y="4658"/>
                  </a:cubicBezTo>
                  <a:cubicBezTo>
                    <a:pt x="2338" y="4562"/>
                    <a:pt x="2478" y="4449"/>
                    <a:pt x="2584" y="4304"/>
                  </a:cubicBezTo>
                  <a:lnTo>
                    <a:pt x="2584" y="4304"/>
                  </a:lnTo>
                  <a:lnTo>
                    <a:pt x="2584" y="4747"/>
                  </a:lnTo>
                  <a:lnTo>
                    <a:pt x="3180" y="4747"/>
                  </a:lnTo>
                  <a:lnTo>
                    <a:pt x="318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1915875" y="2837325"/>
              <a:ext cx="119250" cy="78950"/>
            </a:xfrm>
            <a:custGeom>
              <a:rect b="b" l="l" r="r" t="t"/>
              <a:pathLst>
                <a:path extrusionOk="0" h="3158" w="4770">
                  <a:moveTo>
                    <a:pt x="1" y="1"/>
                  </a:moveTo>
                  <a:lnTo>
                    <a:pt x="1237" y="3158"/>
                  </a:lnTo>
                  <a:lnTo>
                    <a:pt x="1590" y="3158"/>
                  </a:lnTo>
                  <a:lnTo>
                    <a:pt x="2385" y="1064"/>
                  </a:lnTo>
                  <a:lnTo>
                    <a:pt x="2385" y="1064"/>
                  </a:lnTo>
                  <a:lnTo>
                    <a:pt x="3180" y="3158"/>
                  </a:lnTo>
                  <a:lnTo>
                    <a:pt x="3533" y="3158"/>
                  </a:lnTo>
                  <a:lnTo>
                    <a:pt x="4769" y="1"/>
                  </a:lnTo>
                  <a:lnTo>
                    <a:pt x="4151" y="1"/>
                  </a:lnTo>
                  <a:lnTo>
                    <a:pt x="3346" y="2179"/>
                  </a:lnTo>
                  <a:lnTo>
                    <a:pt x="3346" y="2179"/>
                  </a:lnTo>
                  <a:lnTo>
                    <a:pt x="2561" y="1"/>
                  </a:lnTo>
                  <a:lnTo>
                    <a:pt x="2208" y="1"/>
                  </a:lnTo>
                  <a:lnTo>
                    <a:pt x="1423" y="2179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2041150" y="2835675"/>
              <a:ext cx="81725" cy="82250"/>
            </a:xfrm>
            <a:custGeom>
              <a:rect b="b" l="l" r="r" t="t"/>
              <a:pathLst>
                <a:path extrusionOk="0" h="3290" w="3269">
                  <a:moveTo>
                    <a:pt x="1634" y="574"/>
                  </a:moveTo>
                  <a:cubicBezTo>
                    <a:pt x="1833" y="574"/>
                    <a:pt x="2010" y="619"/>
                    <a:pt x="2164" y="729"/>
                  </a:cubicBezTo>
                  <a:cubicBezTo>
                    <a:pt x="2319" y="817"/>
                    <a:pt x="2429" y="928"/>
                    <a:pt x="2518" y="1082"/>
                  </a:cubicBezTo>
                  <a:cubicBezTo>
                    <a:pt x="2606" y="1259"/>
                    <a:pt x="2672" y="1435"/>
                    <a:pt x="2672" y="1634"/>
                  </a:cubicBezTo>
                  <a:cubicBezTo>
                    <a:pt x="2672" y="1833"/>
                    <a:pt x="2628" y="2031"/>
                    <a:pt x="2540" y="2186"/>
                  </a:cubicBezTo>
                  <a:cubicBezTo>
                    <a:pt x="2451" y="2341"/>
                    <a:pt x="2319" y="2473"/>
                    <a:pt x="2164" y="2561"/>
                  </a:cubicBezTo>
                  <a:cubicBezTo>
                    <a:pt x="2010" y="2650"/>
                    <a:pt x="1833" y="2716"/>
                    <a:pt x="1634" y="2716"/>
                  </a:cubicBezTo>
                  <a:cubicBezTo>
                    <a:pt x="1436" y="2716"/>
                    <a:pt x="1259" y="2650"/>
                    <a:pt x="1105" y="2561"/>
                  </a:cubicBezTo>
                  <a:cubicBezTo>
                    <a:pt x="950" y="2473"/>
                    <a:pt x="840" y="2341"/>
                    <a:pt x="751" y="2186"/>
                  </a:cubicBezTo>
                  <a:cubicBezTo>
                    <a:pt x="663" y="2031"/>
                    <a:pt x="619" y="1833"/>
                    <a:pt x="619" y="1634"/>
                  </a:cubicBezTo>
                  <a:cubicBezTo>
                    <a:pt x="619" y="1435"/>
                    <a:pt x="663" y="1259"/>
                    <a:pt x="751" y="1082"/>
                  </a:cubicBezTo>
                  <a:cubicBezTo>
                    <a:pt x="840" y="928"/>
                    <a:pt x="950" y="817"/>
                    <a:pt x="1105" y="729"/>
                  </a:cubicBezTo>
                  <a:cubicBezTo>
                    <a:pt x="1259" y="619"/>
                    <a:pt x="1436" y="574"/>
                    <a:pt x="1634" y="574"/>
                  </a:cubicBezTo>
                  <a:close/>
                  <a:moveTo>
                    <a:pt x="1634" y="1"/>
                  </a:moveTo>
                  <a:cubicBezTo>
                    <a:pt x="1325" y="1"/>
                    <a:pt x="1038" y="67"/>
                    <a:pt x="796" y="221"/>
                  </a:cubicBezTo>
                  <a:cubicBezTo>
                    <a:pt x="553" y="376"/>
                    <a:pt x="354" y="574"/>
                    <a:pt x="222" y="817"/>
                  </a:cubicBezTo>
                  <a:cubicBezTo>
                    <a:pt x="67" y="1060"/>
                    <a:pt x="1" y="1325"/>
                    <a:pt x="1" y="1634"/>
                  </a:cubicBezTo>
                  <a:cubicBezTo>
                    <a:pt x="1" y="1943"/>
                    <a:pt x="67" y="2230"/>
                    <a:pt x="222" y="2473"/>
                  </a:cubicBezTo>
                  <a:cubicBezTo>
                    <a:pt x="354" y="2716"/>
                    <a:pt x="553" y="2915"/>
                    <a:pt x="796" y="3069"/>
                  </a:cubicBezTo>
                  <a:cubicBezTo>
                    <a:pt x="1038" y="3202"/>
                    <a:pt x="1325" y="3290"/>
                    <a:pt x="1634" y="3290"/>
                  </a:cubicBezTo>
                  <a:cubicBezTo>
                    <a:pt x="1944" y="3290"/>
                    <a:pt x="2208" y="3202"/>
                    <a:pt x="2473" y="3069"/>
                  </a:cubicBezTo>
                  <a:cubicBezTo>
                    <a:pt x="2716" y="2915"/>
                    <a:pt x="2915" y="2716"/>
                    <a:pt x="3069" y="2473"/>
                  </a:cubicBezTo>
                  <a:cubicBezTo>
                    <a:pt x="3202" y="2230"/>
                    <a:pt x="3268" y="1943"/>
                    <a:pt x="3268" y="1634"/>
                  </a:cubicBezTo>
                  <a:cubicBezTo>
                    <a:pt x="3268" y="1325"/>
                    <a:pt x="3202" y="1060"/>
                    <a:pt x="3069" y="795"/>
                  </a:cubicBezTo>
                  <a:cubicBezTo>
                    <a:pt x="2915" y="552"/>
                    <a:pt x="2716" y="354"/>
                    <a:pt x="2473" y="221"/>
                  </a:cubicBezTo>
                  <a:cubicBezTo>
                    <a:pt x="2208" y="67"/>
                    <a:pt x="1944" y="1"/>
                    <a:pt x="16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2139950" y="2835675"/>
              <a:ext cx="55775" cy="80600"/>
            </a:xfrm>
            <a:custGeom>
              <a:rect b="b" l="l" r="r" t="t"/>
              <a:pathLst>
                <a:path extrusionOk="0" h="3224" w="2231">
                  <a:moveTo>
                    <a:pt x="1435" y="1"/>
                  </a:moveTo>
                  <a:cubicBezTo>
                    <a:pt x="1104" y="1"/>
                    <a:pt x="839" y="133"/>
                    <a:pt x="641" y="354"/>
                  </a:cubicBezTo>
                  <a:cubicBezTo>
                    <a:pt x="625" y="375"/>
                    <a:pt x="611" y="397"/>
                    <a:pt x="596" y="419"/>
                  </a:cubicBezTo>
                  <a:lnTo>
                    <a:pt x="596" y="419"/>
                  </a:lnTo>
                  <a:lnTo>
                    <a:pt x="596" y="67"/>
                  </a:lnTo>
                  <a:lnTo>
                    <a:pt x="0" y="67"/>
                  </a:lnTo>
                  <a:lnTo>
                    <a:pt x="0" y="3224"/>
                  </a:lnTo>
                  <a:lnTo>
                    <a:pt x="596" y="3224"/>
                  </a:lnTo>
                  <a:lnTo>
                    <a:pt x="596" y="1413"/>
                  </a:lnTo>
                  <a:cubicBezTo>
                    <a:pt x="596" y="1126"/>
                    <a:pt x="663" y="928"/>
                    <a:pt x="795" y="773"/>
                  </a:cubicBezTo>
                  <a:cubicBezTo>
                    <a:pt x="950" y="641"/>
                    <a:pt x="1126" y="574"/>
                    <a:pt x="1347" y="574"/>
                  </a:cubicBezTo>
                  <a:cubicBezTo>
                    <a:pt x="1457" y="574"/>
                    <a:pt x="1546" y="574"/>
                    <a:pt x="1634" y="619"/>
                  </a:cubicBezTo>
                  <a:cubicBezTo>
                    <a:pt x="1700" y="641"/>
                    <a:pt x="1767" y="685"/>
                    <a:pt x="1833" y="773"/>
                  </a:cubicBezTo>
                  <a:lnTo>
                    <a:pt x="2230" y="354"/>
                  </a:lnTo>
                  <a:cubicBezTo>
                    <a:pt x="2120" y="243"/>
                    <a:pt x="2009" y="133"/>
                    <a:pt x="1877" y="89"/>
                  </a:cubicBezTo>
                  <a:cubicBezTo>
                    <a:pt x="1744" y="23"/>
                    <a:pt x="1612" y="1"/>
                    <a:pt x="14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>
              <a:off x="2206175" y="2797600"/>
              <a:ext cx="69575" cy="118675"/>
            </a:xfrm>
            <a:custGeom>
              <a:rect b="b" l="l" r="r" t="t"/>
              <a:pathLst>
                <a:path extrusionOk="0" h="4747" w="2783">
                  <a:moveTo>
                    <a:pt x="1" y="0"/>
                  </a:moveTo>
                  <a:lnTo>
                    <a:pt x="1" y="4747"/>
                  </a:lnTo>
                  <a:lnTo>
                    <a:pt x="597" y="4747"/>
                  </a:lnTo>
                  <a:lnTo>
                    <a:pt x="597" y="3184"/>
                  </a:lnTo>
                  <a:lnTo>
                    <a:pt x="597" y="3184"/>
                  </a:lnTo>
                  <a:lnTo>
                    <a:pt x="2009" y="4747"/>
                  </a:lnTo>
                  <a:lnTo>
                    <a:pt x="2782" y="4747"/>
                  </a:lnTo>
                  <a:lnTo>
                    <a:pt x="1280" y="3104"/>
                  </a:lnTo>
                  <a:lnTo>
                    <a:pt x="2716" y="1590"/>
                  </a:lnTo>
                  <a:lnTo>
                    <a:pt x="2009" y="1590"/>
                  </a:lnTo>
                  <a:lnTo>
                    <a:pt x="597" y="3088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2275175" y="2795950"/>
              <a:ext cx="81150" cy="120325"/>
            </a:xfrm>
            <a:custGeom>
              <a:rect b="b" l="l" r="r" t="t"/>
              <a:pathLst>
                <a:path extrusionOk="0" h="4813" w="3246">
                  <a:moveTo>
                    <a:pt x="2031" y="0"/>
                  </a:moveTo>
                  <a:cubicBezTo>
                    <a:pt x="1766" y="0"/>
                    <a:pt x="1545" y="66"/>
                    <a:pt x="1347" y="177"/>
                  </a:cubicBezTo>
                  <a:cubicBezTo>
                    <a:pt x="1170" y="287"/>
                    <a:pt x="1016" y="442"/>
                    <a:pt x="927" y="618"/>
                  </a:cubicBezTo>
                  <a:cubicBezTo>
                    <a:pt x="817" y="817"/>
                    <a:pt x="773" y="1016"/>
                    <a:pt x="773" y="1236"/>
                  </a:cubicBezTo>
                  <a:lnTo>
                    <a:pt x="773" y="1656"/>
                  </a:lnTo>
                  <a:lnTo>
                    <a:pt x="0" y="1656"/>
                  </a:lnTo>
                  <a:lnTo>
                    <a:pt x="0" y="2208"/>
                  </a:lnTo>
                  <a:lnTo>
                    <a:pt x="773" y="2208"/>
                  </a:lnTo>
                  <a:lnTo>
                    <a:pt x="773" y="4813"/>
                  </a:lnTo>
                  <a:lnTo>
                    <a:pt x="1369" y="4813"/>
                  </a:lnTo>
                  <a:lnTo>
                    <a:pt x="1369" y="2208"/>
                  </a:lnTo>
                  <a:lnTo>
                    <a:pt x="2649" y="2208"/>
                  </a:lnTo>
                  <a:lnTo>
                    <a:pt x="2649" y="4813"/>
                  </a:lnTo>
                  <a:lnTo>
                    <a:pt x="3245" y="4813"/>
                  </a:lnTo>
                  <a:lnTo>
                    <a:pt x="3245" y="44"/>
                  </a:lnTo>
                  <a:lnTo>
                    <a:pt x="2649" y="44"/>
                  </a:lnTo>
                  <a:lnTo>
                    <a:pt x="2649" y="1656"/>
                  </a:lnTo>
                  <a:lnTo>
                    <a:pt x="1369" y="1656"/>
                  </a:lnTo>
                  <a:lnTo>
                    <a:pt x="1369" y="1236"/>
                  </a:lnTo>
                  <a:cubicBezTo>
                    <a:pt x="1369" y="1060"/>
                    <a:pt x="1413" y="883"/>
                    <a:pt x="1523" y="773"/>
                  </a:cubicBezTo>
                  <a:cubicBezTo>
                    <a:pt x="1634" y="640"/>
                    <a:pt x="1810" y="574"/>
                    <a:pt x="2031" y="574"/>
                  </a:cubicBezTo>
                  <a:lnTo>
                    <a:pt x="20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>
              <a:off x="2372850" y="2835675"/>
              <a:ext cx="82250" cy="82250"/>
            </a:xfrm>
            <a:custGeom>
              <a:rect b="b" l="l" r="r" t="t"/>
              <a:pathLst>
                <a:path extrusionOk="0" h="3290" w="3290">
                  <a:moveTo>
                    <a:pt x="1634" y="574"/>
                  </a:moveTo>
                  <a:cubicBezTo>
                    <a:pt x="1833" y="574"/>
                    <a:pt x="2009" y="619"/>
                    <a:pt x="2164" y="729"/>
                  </a:cubicBezTo>
                  <a:cubicBezTo>
                    <a:pt x="2318" y="817"/>
                    <a:pt x="2429" y="928"/>
                    <a:pt x="2517" y="1082"/>
                  </a:cubicBezTo>
                  <a:cubicBezTo>
                    <a:pt x="2627" y="1259"/>
                    <a:pt x="2672" y="1435"/>
                    <a:pt x="2672" y="1634"/>
                  </a:cubicBezTo>
                  <a:cubicBezTo>
                    <a:pt x="2672" y="1833"/>
                    <a:pt x="2627" y="2031"/>
                    <a:pt x="2539" y="2186"/>
                  </a:cubicBezTo>
                  <a:cubicBezTo>
                    <a:pt x="2451" y="2341"/>
                    <a:pt x="2318" y="2473"/>
                    <a:pt x="2164" y="2561"/>
                  </a:cubicBezTo>
                  <a:cubicBezTo>
                    <a:pt x="2009" y="2650"/>
                    <a:pt x="1833" y="2716"/>
                    <a:pt x="1634" y="2716"/>
                  </a:cubicBezTo>
                  <a:cubicBezTo>
                    <a:pt x="1435" y="2716"/>
                    <a:pt x="1259" y="2650"/>
                    <a:pt x="1104" y="2561"/>
                  </a:cubicBezTo>
                  <a:cubicBezTo>
                    <a:pt x="950" y="2473"/>
                    <a:pt x="839" y="2341"/>
                    <a:pt x="751" y="2186"/>
                  </a:cubicBezTo>
                  <a:cubicBezTo>
                    <a:pt x="663" y="2031"/>
                    <a:pt x="619" y="1833"/>
                    <a:pt x="619" y="1634"/>
                  </a:cubicBezTo>
                  <a:cubicBezTo>
                    <a:pt x="619" y="1435"/>
                    <a:pt x="663" y="1259"/>
                    <a:pt x="751" y="1082"/>
                  </a:cubicBezTo>
                  <a:cubicBezTo>
                    <a:pt x="839" y="928"/>
                    <a:pt x="950" y="817"/>
                    <a:pt x="1104" y="729"/>
                  </a:cubicBezTo>
                  <a:cubicBezTo>
                    <a:pt x="1259" y="619"/>
                    <a:pt x="1435" y="574"/>
                    <a:pt x="1634" y="574"/>
                  </a:cubicBezTo>
                  <a:close/>
                  <a:moveTo>
                    <a:pt x="1634" y="1"/>
                  </a:moveTo>
                  <a:cubicBezTo>
                    <a:pt x="1325" y="1"/>
                    <a:pt x="1060" y="67"/>
                    <a:pt x="795" y="221"/>
                  </a:cubicBezTo>
                  <a:cubicBezTo>
                    <a:pt x="552" y="376"/>
                    <a:pt x="354" y="574"/>
                    <a:pt x="221" y="817"/>
                  </a:cubicBezTo>
                  <a:cubicBezTo>
                    <a:pt x="67" y="1060"/>
                    <a:pt x="0" y="1325"/>
                    <a:pt x="0" y="1634"/>
                  </a:cubicBezTo>
                  <a:cubicBezTo>
                    <a:pt x="0" y="1943"/>
                    <a:pt x="67" y="2230"/>
                    <a:pt x="221" y="2473"/>
                  </a:cubicBezTo>
                  <a:cubicBezTo>
                    <a:pt x="354" y="2716"/>
                    <a:pt x="552" y="2915"/>
                    <a:pt x="795" y="3069"/>
                  </a:cubicBezTo>
                  <a:cubicBezTo>
                    <a:pt x="1060" y="3202"/>
                    <a:pt x="1325" y="3290"/>
                    <a:pt x="1634" y="3290"/>
                  </a:cubicBezTo>
                  <a:cubicBezTo>
                    <a:pt x="1943" y="3290"/>
                    <a:pt x="2230" y="3202"/>
                    <a:pt x="2473" y="3069"/>
                  </a:cubicBezTo>
                  <a:cubicBezTo>
                    <a:pt x="2716" y="2915"/>
                    <a:pt x="2914" y="2716"/>
                    <a:pt x="3069" y="2473"/>
                  </a:cubicBezTo>
                  <a:cubicBezTo>
                    <a:pt x="3201" y="2230"/>
                    <a:pt x="3290" y="1943"/>
                    <a:pt x="3290" y="1634"/>
                  </a:cubicBezTo>
                  <a:cubicBezTo>
                    <a:pt x="3290" y="1325"/>
                    <a:pt x="3201" y="1060"/>
                    <a:pt x="3069" y="795"/>
                  </a:cubicBezTo>
                  <a:cubicBezTo>
                    <a:pt x="2914" y="552"/>
                    <a:pt x="2716" y="354"/>
                    <a:pt x="2473" y="221"/>
                  </a:cubicBezTo>
                  <a:cubicBezTo>
                    <a:pt x="2230" y="67"/>
                    <a:pt x="1943" y="1"/>
                    <a:pt x="16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4" name="Google Shape;684;p31"/>
            <p:cNvSpPr/>
            <p:nvPr/>
          </p:nvSpPr>
          <p:spPr>
            <a:xfrm>
              <a:off x="2460600" y="2837325"/>
              <a:ext cx="119775" cy="78950"/>
            </a:xfrm>
            <a:custGeom>
              <a:rect b="b" l="l" r="r" t="t"/>
              <a:pathLst>
                <a:path extrusionOk="0" h="3158" w="4791">
                  <a:moveTo>
                    <a:pt x="1" y="1"/>
                  </a:moveTo>
                  <a:lnTo>
                    <a:pt x="1259" y="3158"/>
                  </a:lnTo>
                  <a:lnTo>
                    <a:pt x="1590" y="3158"/>
                  </a:lnTo>
                  <a:lnTo>
                    <a:pt x="2405" y="1061"/>
                  </a:lnTo>
                  <a:lnTo>
                    <a:pt x="2405" y="1061"/>
                  </a:lnTo>
                  <a:lnTo>
                    <a:pt x="3202" y="3158"/>
                  </a:lnTo>
                  <a:lnTo>
                    <a:pt x="3555" y="3158"/>
                  </a:lnTo>
                  <a:lnTo>
                    <a:pt x="4791" y="1"/>
                  </a:lnTo>
                  <a:lnTo>
                    <a:pt x="4173" y="1"/>
                  </a:lnTo>
                  <a:lnTo>
                    <a:pt x="3367" y="2182"/>
                  </a:lnTo>
                  <a:lnTo>
                    <a:pt x="3367" y="2182"/>
                  </a:lnTo>
                  <a:lnTo>
                    <a:pt x="2561" y="1"/>
                  </a:lnTo>
                  <a:lnTo>
                    <a:pt x="2230" y="1"/>
                  </a:lnTo>
                  <a:lnTo>
                    <a:pt x="1424" y="2182"/>
                  </a:lnTo>
                  <a:lnTo>
                    <a:pt x="1424" y="2182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5" name="Google Shape;685;p31"/>
            <p:cNvSpPr/>
            <p:nvPr/>
          </p:nvSpPr>
          <p:spPr>
            <a:xfrm>
              <a:off x="2627825" y="2797600"/>
              <a:ext cx="79500" cy="120325"/>
            </a:xfrm>
            <a:custGeom>
              <a:rect b="b" l="l" r="r" t="t"/>
              <a:pathLst>
                <a:path extrusionOk="0" h="4813" w="3180">
                  <a:moveTo>
                    <a:pt x="1568" y="2097"/>
                  </a:moveTo>
                  <a:cubicBezTo>
                    <a:pt x="1767" y="2097"/>
                    <a:pt x="1943" y="2142"/>
                    <a:pt x="2076" y="2230"/>
                  </a:cubicBezTo>
                  <a:cubicBezTo>
                    <a:pt x="2230" y="2318"/>
                    <a:pt x="2363" y="2451"/>
                    <a:pt x="2451" y="2605"/>
                  </a:cubicBezTo>
                  <a:cubicBezTo>
                    <a:pt x="2539" y="2760"/>
                    <a:pt x="2583" y="2958"/>
                    <a:pt x="2583" y="3157"/>
                  </a:cubicBezTo>
                  <a:cubicBezTo>
                    <a:pt x="2583" y="3378"/>
                    <a:pt x="2539" y="3554"/>
                    <a:pt x="2451" y="3731"/>
                  </a:cubicBezTo>
                  <a:cubicBezTo>
                    <a:pt x="2363" y="3886"/>
                    <a:pt x="2230" y="4018"/>
                    <a:pt x="2076" y="4106"/>
                  </a:cubicBezTo>
                  <a:cubicBezTo>
                    <a:pt x="1943" y="4195"/>
                    <a:pt x="1767" y="4239"/>
                    <a:pt x="1568" y="4239"/>
                  </a:cubicBezTo>
                  <a:cubicBezTo>
                    <a:pt x="1369" y="4239"/>
                    <a:pt x="1193" y="4195"/>
                    <a:pt x="1038" y="4106"/>
                  </a:cubicBezTo>
                  <a:cubicBezTo>
                    <a:pt x="884" y="4018"/>
                    <a:pt x="773" y="3886"/>
                    <a:pt x="685" y="3731"/>
                  </a:cubicBezTo>
                  <a:cubicBezTo>
                    <a:pt x="597" y="3554"/>
                    <a:pt x="574" y="3378"/>
                    <a:pt x="574" y="3179"/>
                  </a:cubicBezTo>
                  <a:cubicBezTo>
                    <a:pt x="574" y="2958"/>
                    <a:pt x="619" y="2760"/>
                    <a:pt x="685" y="2605"/>
                  </a:cubicBezTo>
                  <a:cubicBezTo>
                    <a:pt x="773" y="2451"/>
                    <a:pt x="884" y="2318"/>
                    <a:pt x="1038" y="2230"/>
                  </a:cubicBezTo>
                  <a:cubicBezTo>
                    <a:pt x="1193" y="2142"/>
                    <a:pt x="1369" y="2097"/>
                    <a:pt x="1568" y="2097"/>
                  </a:cubicBezTo>
                  <a:close/>
                  <a:moveTo>
                    <a:pt x="1" y="0"/>
                  </a:moveTo>
                  <a:lnTo>
                    <a:pt x="1" y="4747"/>
                  </a:lnTo>
                  <a:lnTo>
                    <a:pt x="597" y="4747"/>
                  </a:lnTo>
                  <a:lnTo>
                    <a:pt x="597" y="4304"/>
                  </a:lnTo>
                  <a:lnTo>
                    <a:pt x="597" y="4304"/>
                  </a:lnTo>
                  <a:cubicBezTo>
                    <a:pt x="703" y="4449"/>
                    <a:pt x="843" y="4562"/>
                    <a:pt x="1016" y="4658"/>
                  </a:cubicBezTo>
                  <a:cubicBezTo>
                    <a:pt x="1215" y="4747"/>
                    <a:pt x="1413" y="4813"/>
                    <a:pt x="1656" y="4813"/>
                  </a:cubicBezTo>
                  <a:cubicBezTo>
                    <a:pt x="1943" y="4813"/>
                    <a:pt x="2208" y="4725"/>
                    <a:pt x="2429" y="4592"/>
                  </a:cubicBezTo>
                  <a:cubicBezTo>
                    <a:pt x="2672" y="4438"/>
                    <a:pt x="2848" y="4261"/>
                    <a:pt x="2981" y="3996"/>
                  </a:cubicBezTo>
                  <a:cubicBezTo>
                    <a:pt x="3113" y="3753"/>
                    <a:pt x="3179" y="3488"/>
                    <a:pt x="3179" y="3179"/>
                  </a:cubicBezTo>
                  <a:cubicBezTo>
                    <a:pt x="3179" y="2870"/>
                    <a:pt x="3113" y="2583"/>
                    <a:pt x="2981" y="2340"/>
                  </a:cubicBezTo>
                  <a:cubicBezTo>
                    <a:pt x="2848" y="2097"/>
                    <a:pt x="2672" y="1899"/>
                    <a:pt x="2429" y="1744"/>
                  </a:cubicBezTo>
                  <a:cubicBezTo>
                    <a:pt x="2208" y="1590"/>
                    <a:pt x="1943" y="1524"/>
                    <a:pt x="1656" y="1524"/>
                  </a:cubicBezTo>
                  <a:cubicBezTo>
                    <a:pt x="1435" y="1524"/>
                    <a:pt x="1215" y="1568"/>
                    <a:pt x="1016" y="1678"/>
                  </a:cubicBezTo>
                  <a:cubicBezTo>
                    <a:pt x="843" y="1755"/>
                    <a:pt x="703" y="1883"/>
                    <a:pt x="597" y="2031"/>
                  </a:cubicBezTo>
                  <a:lnTo>
                    <a:pt x="597" y="2031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" name="Google Shape;686;p31"/>
            <p:cNvSpPr/>
            <p:nvPr/>
          </p:nvSpPr>
          <p:spPr>
            <a:xfrm>
              <a:off x="2722200" y="2837325"/>
              <a:ext cx="67350" cy="80600"/>
            </a:xfrm>
            <a:custGeom>
              <a:rect b="b" l="l" r="r" t="t"/>
              <a:pathLst>
                <a:path extrusionOk="0" h="3224" w="2694">
                  <a:moveTo>
                    <a:pt x="0" y="1"/>
                  </a:moveTo>
                  <a:lnTo>
                    <a:pt x="0" y="1833"/>
                  </a:lnTo>
                  <a:cubicBezTo>
                    <a:pt x="0" y="2098"/>
                    <a:pt x="67" y="2341"/>
                    <a:pt x="177" y="2562"/>
                  </a:cubicBezTo>
                  <a:cubicBezTo>
                    <a:pt x="287" y="2760"/>
                    <a:pt x="442" y="2915"/>
                    <a:pt x="663" y="3047"/>
                  </a:cubicBezTo>
                  <a:cubicBezTo>
                    <a:pt x="861" y="3158"/>
                    <a:pt x="1104" y="3224"/>
                    <a:pt x="1347" y="3224"/>
                  </a:cubicBezTo>
                  <a:cubicBezTo>
                    <a:pt x="1612" y="3224"/>
                    <a:pt x="1855" y="3158"/>
                    <a:pt x="2054" y="3047"/>
                  </a:cubicBezTo>
                  <a:cubicBezTo>
                    <a:pt x="2252" y="2915"/>
                    <a:pt x="2407" y="2760"/>
                    <a:pt x="2517" y="2562"/>
                  </a:cubicBezTo>
                  <a:cubicBezTo>
                    <a:pt x="2650" y="2341"/>
                    <a:pt x="2694" y="2098"/>
                    <a:pt x="2694" y="1833"/>
                  </a:cubicBezTo>
                  <a:lnTo>
                    <a:pt x="2694" y="1"/>
                  </a:lnTo>
                  <a:lnTo>
                    <a:pt x="2098" y="1"/>
                  </a:lnTo>
                  <a:lnTo>
                    <a:pt x="2098" y="1811"/>
                  </a:lnTo>
                  <a:cubicBezTo>
                    <a:pt x="2098" y="2076"/>
                    <a:pt x="2031" y="2275"/>
                    <a:pt x="1899" y="2429"/>
                  </a:cubicBezTo>
                  <a:cubicBezTo>
                    <a:pt x="1767" y="2562"/>
                    <a:pt x="1590" y="2650"/>
                    <a:pt x="1347" y="2650"/>
                  </a:cubicBezTo>
                  <a:cubicBezTo>
                    <a:pt x="1193" y="2650"/>
                    <a:pt x="1060" y="2606"/>
                    <a:pt x="950" y="2539"/>
                  </a:cubicBezTo>
                  <a:cubicBezTo>
                    <a:pt x="839" y="2473"/>
                    <a:pt x="751" y="2385"/>
                    <a:pt x="685" y="2252"/>
                  </a:cubicBezTo>
                  <a:cubicBezTo>
                    <a:pt x="619" y="2120"/>
                    <a:pt x="597" y="1988"/>
                    <a:pt x="597" y="1811"/>
                  </a:cubicBezTo>
                  <a:lnTo>
                    <a:pt x="59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" name="Google Shape;687;p31"/>
            <p:cNvSpPr/>
            <p:nvPr/>
          </p:nvSpPr>
          <p:spPr>
            <a:xfrm>
              <a:off x="2802775" y="2835675"/>
              <a:ext cx="60725" cy="82250"/>
            </a:xfrm>
            <a:custGeom>
              <a:rect b="b" l="l" r="r" t="t"/>
              <a:pathLst>
                <a:path extrusionOk="0" h="3290" w="2429">
                  <a:moveTo>
                    <a:pt x="1303" y="1"/>
                  </a:moveTo>
                  <a:cubicBezTo>
                    <a:pt x="1060" y="1"/>
                    <a:pt x="862" y="45"/>
                    <a:pt x="707" y="111"/>
                  </a:cubicBezTo>
                  <a:cubicBezTo>
                    <a:pt x="530" y="199"/>
                    <a:pt x="420" y="310"/>
                    <a:pt x="310" y="442"/>
                  </a:cubicBezTo>
                  <a:cubicBezTo>
                    <a:pt x="221" y="574"/>
                    <a:pt x="177" y="751"/>
                    <a:pt x="177" y="928"/>
                  </a:cubicBezTo>
                  <a:cubicBezTo>
                    <a:pt x="177" y="1126"/>
                    <a:pt x="221" y="1281"/>
                    <a:pt x="288" y="1391"/>
                  </a:cubicBezTo>
                  <a:cubicBezTo>
                    <a:pt x="376" y="1502"/>
                    <a:pt x="486" y="1590"/>
                    <a:pt x="619" y="1656"/>
                  </a:cubicBezTo>
                  <a:cubicBezTo>
                    <a:pt x="751" y="1722"/>
                    <a:pt x="884" y="1789"/>
                    <a:pt x="1016" y="1833"/>
                  </a:cubicBezTo>
                  <a:cubicBezTo>
                    <a:pt x="1171" y="1855"/>
                    <a:pt x="1303" y="1899"/>
                    <a:pt x="1435" y="1943"/>
                  </a:cubicBezTo>
                  <a:cubicBezTo>
                    <a:pt x="1568" y="1987"/>
                    <a:pt x="1656" y="2054"/>
                    <a:pt x="1745" y="2120"/>
                  </a:cubicBezTo>
                  <a:cubicBezTo>
                    <a:pt x="1833" y="2164"/>
                    <a:pt x="1877" y="2252"/>
                    <a:pt x="1877" y="2385"/>
                  </a:cubicBezTo>
                  <a:cubicBezTo>
                    <a:pt x="1877" y="2495"/>
                    <a:pt x="1811" y="2583"/>
                    <a:pt x="1722" y="2650"/>
                  </a:cubicBezTo>
                  <a:cubicBezTo>
                    <a:pt x="1612" y="2716"/>
                    <a:pt x="1480" y="2738"/>
                    <a:pt x="1281" y="2738"/>
                  </a:cubicBezTo>
                  <a:cubicBezTo>
                    <a:pt x="1104" y="2738"/>
                    <a:pt x="928" y="2716"/>
                    <a:pt x="773" y="2650"/>
                  </a:cubicBezTo>
                  <a:cubicBezTo>
                    <a:pt x="641" y="2561"/>
                    <a:pt x="508" y="2473"/>
                    <a:pt x="376" y="2318"/>
                  </a:cubicBezTo>
                  <a:lnTo>
                    <a:pt x="1" y="2716"/>
                  </a:lnTo>
                  <a:cubicBezTo>
                    <a:pt x="89" y="2826"/>
                    <a:pt x="221" y="2937"/>
                    <a:pt x="354" y="3025"/>
                  </a:cubicBezTo>
                  <a:cubicBezTo>
                    <a:pt x="486" y="3091"/>
                    <a:pt x="619" y="3157"/>
                    <a:pt x="773" y="3224"/>
                  </a:cubicBezTo>
                  <a:cubicBezTo>
                    <a:pt x="928" y="3268"/>
                    <a:pt x="1104" y="3290"/>
                    <a:pt x="1281" y="3290"/>
                  </a:cubicBezTo>
                  <a:cubicBezTo>
                    <a:pt x="1634" y="3290"/>
                    <a:pt x="1921" y="3202"/>
                    <a:pt x="2120" y="3025"/>
                  </a:cubicBezTo>
                  <a:cubicBezTo>
                    <a:pt x="2341" y="2848"/>
                    <a:pt x="2429" y="2628"/>
                    <a:pt x="2429" y="2318"/>
                  </a:cubicBezTo>
                  <a:cubicBezTo>
                    <a:pt x="2429" y="2120"/>
                    <a:pt x="2385" y="1965"/>
                    <a:pt x="2319" y="1855"/>
                  </a:cubicBezTo>
                  <a:cubicBezTo>
                    <a:pt x="2230" y="1722"/>
                    <a:pt x="2120" y="1634"/>
                    <a:pt x="2009" y="1568"/>
                  </a:cubicBezTo>
                  <a:cubicBezTo>
                    <a:pt x="1877" y="1502"/>
                    <a:pt x="1745" y="1435"/>
                    <a:pt x="1590" y="1391"/>
                  </a:cubicBezTo>
                  <a:cubicBezTo>
                    <a:pt x="1458" y="1347"/>
                    <a:pt x="1325" y="1325"/>
                    <a:pt x="1193" y="1281"/>
                  </a:cubicBezTo>
                  <a:cubicBezTo>
                    <a:pt x="1060" y="1237"/>
                    <a:pt x="950" y="1193"/>
                    <a:pt x="884" y="1126"/>
                  </a:cubicBezTo>
                  <a:cubicBezTo>
                    <a:pt x="795" y="1082"/>
                    <a:pt x="751" y="994"/>
                    <a:pt x="751" y="884"/>
                  </a:cubicBezTo>
                  <a:cubicBezTo>
                    <a:pt x="751" y="773"/>
                    <a:pt x="795" y="707"/>
                    <a:pt x="884" y="641"/>
                  </a:cubicBezTo>
                  <a:cubicBezTo>
                    <a:pt x="972" y="574"/>
                    <a:pt x="1104" y="552"/>
                    <a:pt x="1281" y="552"/>
                  </a:cubicBezTo>
                  <a:cubicBezTo>
                    <a:pt x="1458" y="552"/>
                    <a:pt x="1590" y="574"/>
                    <a:pt x="1722" y="641"/>
                  </a:cubicBezTo>
                  <a:cubicBezTo>
                    <a:pt x="1855" y="707"/>
                    <a:pt x="1965" y="795"/>
                    <a:pt x="2054" y="906"/>
                  </a:cubicBezTo>
                  <a:lnTo>
                    <a:pt x="2429" y="530"/>
                  </a:lnTo>
                  <a:cubicBezTo>
                    <a:pt x="2319" y="354"/>
                    <a:pt x="2164" y="221"/>
                    <a:pt x="1965" y="133"/>
                  </a:cubicBezTo>
                  <a:cubicBezTo>
                    <a:pt x="1767" y="45"/>
                    <a:pt x="1546" y="1"/>
                    <a:pt x="13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8" name="Google Shape;688;p31"/>
            <p:cNvSpPr/>
            <p:nvPr/>
          </p:nvSpPr>
          <p:spPr>
            <a:xfrm>
              <a:off x="2120625" y="3115475"/>
              <a:ext cx="86125" cy="115375"/>
            </a:xfrm>
            <a:custGeom>
              <a:rect b="b" l="l" r="r" t="t"/>
              <a:pathLst>
                <a:path extrusionOk="0" h="4615" w="3445">
                  <a:moveTo>
                    <a:pt x="1679" y="553"/>
                  </a:moveTo>
                  <a:cubicBezTo>
                    <a:pt x="1943" y="553"/>
                    <a:pt x="2142" y="619"/>
                    <a:pt x="2297" y="774"/>
                  </a:cubicBezTo>
                  <a:cubicBezTo>
                    <a:pt x="2429" y="928"/>
                    <a:pt x="2517" y="1105"/>
                    <a:pt x="2517" y="1326"/>
                  </a:cubicBezTo>
                  <a:cubicBezTo>
                    <a:pt x="2517" y="1546"/>
                    <a:pt x="2429" y="1745"/>
                    <a:pt x="2297" y="1877"/>
                  </a:cubicBezTo>
                  <a:cubicBezTo>
                    <a:pt x="2142" y="2010"/>
                    <a:pt x="1943" y="2076"/>
                    <a:pt x="1679" y="2076"/>
                  </a:cubicBezTo>
                  <a:lnTo>
                    <a:pt x="641" y="2076"/>
                  </a:lnTo>
                  <a:lnTo>
                    <a:pt x="641" y="553"/>
                  </a:lnTo>
                  <a:close/>
                  <a:moveTo>
                    <a:pt x="1" y="1"/>
                  </a:moveTo>
                  <a:lnTo>
                    <a:pt x="1" y="4615"/>
                  </a:lnTo>
                  <a:lnTo>
                    <a:pt x="641" y="4615"/>
                  </a:lnTo>
                  <a:lnTo>
                    <a:pt x="641" y="2606"/>
                  </a:lnTo>
                  <a:lnTo>
                    <a:pt x="1047" y="2606"/>
                  </a:lnTo>
                  <a:lnTo>
                    <a:pt x="2650" y="4615"/>
                  </a:lnTo>
                  <a:lnTo>
                    <a:pt x="3445" y="4615"/>
                  </a:lnTo>
                  <a:lnTo>
                    <a:pt x="1786" y="2605"/>
                  </a:lnTo>
                  <a:lnTo>
                    <a:pt x="1786" y="2605"/>
                  </a:lnTo>
                  <a:cubicBezTo>
                    <a:pt x="2040" y="2596"/>
                    <a:pt x="2272" y="2551"/>
                    <a:pt x="2451" y="2451"/>
                  </a:cubicBezTo>
                  <a:cubicBezTo>
                    <a:pt x="2672" y="2341"/>
                    <a:pt x="2849" y="2186"/>
                    <a:pt x="2959" y="1988"/>
                  </a:cubicBezTo>
                  <a:cubicBezTo>
                    <a:pt x="3069" y="1789"/>
                    <a:pt x="3136" y="1568"/>
                    <a:pt x="3136" y="1303"/>
                  </a:cubicBezTo>
                  <a:cubicBezTo>
                    <a:pt x="3136" y="1061"/>
                    <a:pt x="3069" y="840"/>
                    <a:pt x="2959" y="641"/>
                  </a:cubicBezTo>
                  <a:cubicBezTo>
                    <a:pt x="2849" y="442"/>
                    <a:pt x="2672" y="288"/>
                    <a:pt x="2451" y="178"/>
                  </a:cubicBezTo>
                  <a:cubicBezTo>
                    <a:pt x="2253" y="67"/>
                    <a:pt x="1988" y="1"/>
                    <a:pt x="17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9" name="Google Shape;689;p31"/>
            <p:cNvSpPr/>
            <p:nvPr/>
          </p:nvSpPr>
          <p:spPr>
            <a:xfrm>
              <a:off x="2212800" y="3150250"/>
              <a:ext cx="77300" cy="82275"/>
            </a:xfrm>
            <a:custGeom>
              <a:rect b="b" l="l" r="r" t="t"/>
              <a:pathLst>
                <a:path extrusionOk="0" h="3291" w="3092">
                  <a:moveTo>
                    <a:pt x="1590" y="553"/>
                  </a:moveTo>
                  <a:cubicBezTo>
                    <a:pt x="1789" y="553"/>
                    <a:pt x="1965" y="597"/>
                    <a:pt x="2098" y="685"/>
                  </a:cubicBezTo>
                  <a:cubicBezTo>
                    <a:pt x="2230" y="751"/>
                    <a:pt x="2340" y="884"/>
                    <a:pt x="2407" y="1016"/>
                  </a:cubicBezTo>
                  <a:cubicBezTo>
                    <a:pt x="2467" y="1121"/>
                    <a:pt x="2496" y="1237"/>
                    <a:pt x="2509" y="1369"/>
                  </a:cubicBezTo>
                  <a:lnTo>
                    <a:pt x="597" y="1369"/>
                  </a:lnTo>
                  <a:cubicBezTo>
                    <a:pt x="618" y="1257"/>
                    <a:pt x="655" y="1151"/>
                    <a:pt x="707" y="1060"/>
                  </a:cubicBezTo>
                  <a:cubicBezTo>
                    <a:pt x="795" y="906"/>
                    <a:pt x="906" y="773"/>
                    <a:pt x="1060" y="685"/>
                  </a:cubicBezTo>
                  <a:cubicBezTo>
                    <a:pt x="1215" y="597"/>
                    <a:pt x="1391" y="553"/>
                    <a:pt x="1590" y="553"/>
                  </a:cubicBezTo>
                  <a:close/>
                  <a:moveTo>
                    <a:pt x="1612" y="1"/>
                  </a:moveTo>
                  <a:cubicBezTo>
                    <a:pt x="1303" y="1"/>
                    <a:pt x="1038" y="67"/>
                    <a:pt x="795" y="221"/>
                  </a:cubicBezTo>
                  <a:cubicBezTo>
                    <a:pt x="552" y="354"/>
                    <a:pt x="354" y="553"/>
                    <a:pt x="199" y="795"/>
                  </a:cubicBezTo>
                  <a:cubicBezTo>
                    <a:pt x="67" y="1060"/>
                    <a:pt x="0" y="1325"/>
                    <a:pt x="0" y="1634"/>
                  </a:cubicBezTo>
                  <a:cubicBezTo>
                    <a:pt x="0" y="1943"/>
                    <a:pt x="67" y="2230"/>
                    <a:pt x="199" y="2473"/>
                  </a:cubicBezTo>
                  <a:cubicBezTo>
                    <a:pt x="354" y="2738"/>
                    <a:pt x="552" y="2915"/>
                    <a:pt x="795" y="3069"/>
                  </a:cubicBezTo>
                  <a:cubicBezTo>
                    <a:pt x="1060" y="3202"/>
                    <a:pt x="1347" y="3290"/>
                    <a:pt x="1656" y="3290"/>
                  </a:cubicBezTo>
                  <a:cubicBezTo>
                    <a:pt x="1899" y="3290"/>
                    <a:pt x="2142" y="3246"/>
                    <a:pt x="2340" y="3135"/>
                  </a:cubicBezTo>
                  <a:cubicBezTo>
                    <a:pt x="2561" y="3047"/>
                    <a:pt x="2760" y="2915"/>
                    <a:pt x="2914" y="2738"/>
                  </a:cubicBezTo>
                  <a:lnTo>
                    <a:pt x="2517" y="2341"/>
                  </a:lnTo>
                  <a:cubicBezTo>
                    <a:pt x="2407" y="2473"/>
                    <a:pt x="2296" y="2562"/>
                    <a:pt x="2142" y="2628"/>
                  </a:cubicBezTo>
                  <a:cubicBezTo>
                    <a:pt x="1987" y="2694"/>
                    <a:pt x="1833" y="2716"/>
                    <a:pt x="1656" y="2716"/>
                  </a:cubicBezTo>
                  <a:cubicBezTo>
                    <a:pt x="1435" y="2716"/>
                    <a:pt x="1259" y="2672"/>
                    <a:pt x="1082" y="2584"/>
                  </a:cubicBezTo>
                  <a:cubicBezTo>
                    <a:pt x="928" y="2495"/>
                    <a:pt x="795" y="2363"/>
                    <a:pt x="707" y="2208"/>
                  </a:cubicBezTo>
                  <a:cubicBezTo>
                    <a:pt x="652" y="2099"/>
                    <a:pt x="614" y="1981"/>
                    <a:pt x="594" y="1855"/>
                  </a:cubicBezTo>
                  <a:lnTo>
                    <a:pt x="3069" y="1855"/>
                  </a:lnTo>
                  <a:cubicBezTo>
                    <a:pt x="3069" y="1789"/>
                    <a:pt x="3091" y="1745"/>
                    <a:pt x="3091" y="1701"/>
                  </a:cubicBezTo>
                  <a:cubicBezTo>
                    <a:pt x="3091" y="1634"/>
                    <a:pt x="3091" y="1590"/>
                    <a:pt x="3091" y="1546"/>
                  </a:cubicBezTo>
                  <a:cubicBezTo>
                    <a:pt x="3091" y="1259"/>
                    <a:pt x="3025" y="994"/>
                    <a:pt x="2914" y="751"/>
                  </a:cubicBezTo>
                  <a:cubicBezTo>
                    <a:pt x="2782" y="508"/>
                    <a:pt x="2605" y="332"/>
                    <a:pt x="2385" y="199"/>
                  </a:cubicBezTo>
                  <a:cubicBezTo>
                    <a:pt x="2164" y="67"/>
                    <a:pt x="1899" y="1"/>
                    <a:pt x="16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0" name="Google Shape;690;p31"/>
            <p:cNvSpPr/>
            <p:nvPr/>
          </p:nvSpPr>
          <p:spPr>
            <a:xfrm>
              <a:off x="2306625" y="3150250"/>
              <a:ext cx="121450" cy="80600"/>
            </a:xfrm>
            <a:custGeom>
              <a:rect b="b" l="l" r="r" t="t"/>
              <a:pathLst>
                <a:path extrusionOk="0" h="3224" w="4858">
                  <a:moveTo>
                    <a:pt x="1546" y="1"/>
                  </a:moveTo>
                  <a:cubicBezTo>
                    <a:pt x="1303" y="1"/>
                    <a:pt x="1104" y="45"/>
                    <a:pt x="928" y="155"/>
                  </a:cubicBezTo>
                  <a:cubicBezTo>
                    <a:pt x="804" y="217"/>
                    <a:pt x="691" y="312"/>
                    <a:pt x="596" y="423"/>
                  </a:cubicBezTo>
                  <a:lnTo>
                    <a:pt x="596" y="423"/>
                  </a:lnTo>
                  <a:lnTo>
                    <a:pt x="596" y="67"/>
                  </a:lnTo>
                  <a:lnTo>
                    <a:pt x="0" y="67"/>
                  </a:lnTo>
                  <a:lnTo>
                    <a:pt x="0" y="3224"/>
                  </a:lnTo>
                  <a:lnTo>
                    <a:pt x="596" y="3224"/>
                  </a:lnTo>
                  <a:lnTo>
                    <a:pt x="596" y="1303"/>
                  </a:lnTo>
                  <a:cubicBezTo>
                    <a:pt x="596" y="1149"/>
                    <a:pt x="618" y="1016"/>
                    <a:pt x="685" y="906"/>
                  </a:cubicBezTo>
                  <a:cubicBezTo>
                    <a:pt x="773" y="795"/>
                    <a:pt x="861" y="707"/>
                    <a:pt x="972" y="663"/>
                  </a:cubicBezTo>
                  <a:cubicBezTo>
                    <a:pt x="1082" y="597"/>
                    <a:pt x="1215" y="553"/>
                    <a:pt x="1369" y="553"/>
                  </a:cubicBezTo>
                  <a:cubicBezTo>
                    <a:pt x="1590" y="553"/>
                    <a:pt x="1766" y="619"/>
                    <a:pt x="1899" y="773"/>
                  </a:cubicBezTo>
                  <a:cubicBezTo>
                    <a:pt x="2053" y="906"/>
                    <a:pt x="2120" y="1082"/>
                    <a:pt x="2120" y="1325"/>
                  </a:cubicBezTo>
                  <a:lnTo>
                    <a:pt x="2120" y="3224"/>
                  </a:lnTo>
                  <a:lnTo>
                    <a:pt x="2716" y="3224"/>
                  </a:lnTo>
                  <a:lnTo>
                    <a:pt x="2716" y="1303"/>
                  </a:lnTo>
                  <a:cubicBezTo>
                    <a:pt x="2716" y="1149"/>
                    <a:pt x="2760" y="1016"/>
                    <a:pt x="2826" y="906"/>
                  </a:cubicBezTo>
                  <a:cubicBezTo>
                    <a:pt x="2892" y="795"/>
                    <a:pt x="2981" y="707"/>
                    <a:pt x="3091" y="663"/>
                  </a:cubicBezTo>
                  <a:cubicBezTo>
                    <a:pt x="3223" y="597"/>
                    <a:pt x="3356" y="553"/>
                    <a:pt x="3488" y="553"/>
                  </a:cubicBezTo>
                  <a:cubicBezTo>
                    <a:pt x="3709" y="553"/>
                    <a:pt x="3886" y="619"/>
                    <a:pt x="4018" y="773"/>
                  </a:cubicBezTo>
                  <a:cubicBezTo>
                    <a:pt x="4173" y="906"/>
                    <a:pt x="4239" y="1082"/>
                    <a:pt x="4239" y="1325"/>
                  </a:cubicBezTo>
                  <a:lnTo>
                    <a:pt x="4239" y="3224"/>
                  </a:lnTo>
                  <a:lnTo>
                    <a:pt x="4857" y="3224"/>
                  </a:lnTo>
                  <a:lnTo>
                    <a:pt x="4857" y="1193"/>
                  </a:lnTo>
                  <a:cubicBezTo>
                    <a:pt x="4857" y="950"/>
                    <a:pt x="4791" y="729"/>
                    <a:pt x="4680" y="553"/>
                  </a:cubicBezTo>
                  <a:cubicBezTo>
                    <a:pt x="4570" y="376"/>
                    <a:pt x="4438" y="244"/>
                    <a:pt x="4261" y="155"/>
                  </a:cubicBezTo>
                  <a:cubicBezTo>
                    <a:pt x="4062" y="45"/>
                    <a:pt x="3864" y="1"/>
                    <a:pt x="3643" y="1"/>
                  </a:cubicBezTo>
                  <a:cubicBezTo>
                    <a:pt x="3422" y="1"/>
                    <a:pt x="3201" y="45"/>
                    <a:pt x="3025" y="155"/>
                  </a:cubicBezTo>
                  <a:cubicBezTo>
                    <a:pt x="2851" y="242"/>
                    <a:pt x="2699" y="392"/>
                    <a:pt x="2569" y="565"/>
                  </a:cubicBezTo>
                  <a:lnTo>
                    <a:pt x="2569" y="565"/>
                  </a:lnTo>
                  <a:cubicBezTo>
                    <a:pt x="2566" y="561"/>
                    <a:pt x="2564" y="557"/>
                    <a:pt x="2561" y="553"/>
                  </a:cubicBezTo>
                  <a:cubicBezTo>
                    <a:pt x="2451" y="376"/>
                    <a:pt x="2318" y="244"/>
                    <a:pt x="2142" y="155"/>
                  </a:cubicBezTo>
                  <a:cubicBezTo>
                    <a:pt x="1965" y="45"/>
                    <a:pt x="1766" y="1"/>
                    <a:pt x="15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1" name="Google Shape;691;p31"/>
            <p:cNvSpPr/>
            <p:nvPr/>
          </p:nvSpPr>
          <p:spPr>
            <a:xfrm>
              <a:off x="2442950" y="3150250"/>
              <a:ext cx="82250" cy="82275"/>
            </a:xfrm>
            <a:custGeom>
              <a:rect b="b" l="l" r="r" t="t"/>
              <a:pathLst>
                <a:path extrusionOk="0" h="3291" w="3290">
                  <a:moveTo>
                    <a:pt x="1634" y="575"/>
                  </a:moveTo>
                  <a:cubicBezTo>
                    <a:pt x="1832" y="575"/>
                    <a:pt x="2009" y="619"/>
                    <a:pt x="2164" y="729"/>
                  </a:cubicBezTo>
                  <a:cubicBezTo>
                    <a:pt x="2318" y="818"/>
                    <a:pt x="2428" y="928"/>
                    <a:pt x="2517" y="1082"/>
                  </a:cubicBezTo>
                  <a:cubicBezTo>
                    <a:pt x="2627" y="1259"/>
                    <a:pt x="2671" y="1436"/>
                    <a:pt x="2671" y="1634"/>
                  </a:cubicBezTo>
                  <a:cubicBezTo>
                    <a:pt x="2671" y="1833"/>
                    <a:pt x="2627" y="2032"/>
                    <a:pt x="2539" y="2186"/>
                  </a:cubicBezTo>
                  <a:cubicBezTo>
                    <a:pt x="2451" y="2341"/>
                    <a:pt x="2318" y="2473"/>
                    <a:pt x="2164" y="2562"/>
                  </a:cubicBezTo>
                  <a:cubicBezTo>
                    <a:pt x="2009" y="2650"/>
                    <a:pt x="1832" y="2716"/>
                    <a:pt x="1634" y="2716"/>
                  </a:cubicBezTo>
                  <a:cubicBezTo>
                    <a:pt x="1435" y="2716"/>
                    <a:pt x="1258" y="2650"/>
                    <a:pt x="1104" y="2562"/>
                  </a:cubicBezTo>
                  <a:cubicBezTo>
                    <a:pt x="949" y="2473"/>
                    <a:pt x="839" y="2341"/>
                    <a:pt x="751" y="2186"/>
                  </a:cubicBezTo>
                  <a:cubicBezTo>
                    <a:pt x="662" y="2032"/>
                    <a:pt x="618" y="1833"/>
                    <a:pt x="618" y="1634"/>
                  </a:cubicBezTo>
                  <a:cubicBezTo>
                    <a:pt x="618" y="1436"/>
                    <a:pt x="662" y="1259"/>
                    <a:pt x="751" y="1082"/>
                  </a:cubicBezTo>
                  <a:cubicBezTo>
                    <a:pt x="839" y="928"/>
                    <a:pt x="949" y="818"/>
                    <a:pt x="1104" y="729"/>
                  </a:cubicBezTo>
                  <a:cubicBezTo>
                    <a:pt x="1258" y="619"/>
                    <a:pt x="1435" y="575"/>
                    <a:pt x="1634" y="575"/>
                  </a:cubicBezTo>
                  <a:close/>
                  <a:moveTo>
                    <a:pt x="1634" y="1"/>
                  </a:moveTo>
                  <a:cubicBezTo>
                    <a:pt x="1325" y="1"/>
                    <a:pt x="1060" y="67"/>
                    <a:pt x="795" y="221"/>
                  </a:cubicBezTo>
                  <a:cubicBezTo>
                    <a:pt x="552" y="376"/>
                    <a:pt x="353" y="575"/>
                    <a:pt x="221" y="818"/>
                  </a:cubicBezTo>
                  <a:cubicBezTo>
                    <a:pt x="66" y="1060"/>
                    <a:pt x="0" y="1325"/>
                    <a:pt x="0" y="1634"/>
                  </a:cubicBezTo>
                  <a:cubicBezTo>
                    <a:pt x="0" y="1943"/>
                    <a:pt x="66" y="2230"/>
                    <a:pt x="221" y="2473"/>
                  </a:cubicBezTo>
                  <a:cubicBezTo>
                    <a:pt x="353" y="2716"/>
                    <a:pt x="552" y="2915"/>
                    <a:pt x="795" y="3069"/>
                  </a:cubicBezTo>
                  <a:cubicBezTo>
                    <a:pt x="1060" y="3202"/>
                    <a:pt x="1325" y="3290"/>
                    <a:pt x="1634" y="3290"/>
                  </a:cubicBezTo>
                  <a:cubicBezTo>
                    <a:pt x="1943" y="3290"/>
                    <a:pt x="2230" y="3202"/>
                    <a:pt x="2473" y="3069"/>
                  </a:cubicBezTo>
                  <a:cubicBezTo>
                    <a:pt x="2715" y="2915"/>
                    <a:pt x="2914" y="2716"/>
                    <a:pt x="3069" y="2473"/>
                  </a:cubicBezTo>
                  <a:cubicBezTo>
                    <a:pt x="3201" y="2230"/>
                    <a:pt x="3289" y="1943"/>
                    <a:pt x="3289" y="1634"/>
                  </a:cubicBezTo>
                  <a:cubicBezTo>
                    <a:pt x="3289" y="1325"/>
                    <a:pt x="3201" y="1060"/>
                    <a:pt x="3069" y="795"/>
                  </a:cubicBezTo>
                  <a:cubicBezTo>
                    <a:pt x="2914" y="553"/>
                    <a:pt x="2715" y="354"/>
                    <a:pt x="2473" y="221"/>
                  </a:cubicBezTo>
                  <a:cubicBezTo>
                    <a:pt x="2230" y="67"/>
                    <a:pt x="1943" y="1"/>
                    <a:pt x="16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" name="Google Shape;692;p31"/>
            <p:cNvSpPr/>
            <p:nvPr/>
          </p:nvSpPr>
          <p:spPr>
            <a:xfrm>
              <a:off x="2531800" y="3118800"/>
              <a:ext cx="53550" cy="112050"/>
            </a:xfrm>
            <a:custGeom>
              <a:rect b="b" l="l" r="r" t="t"/>
              <a:pathLst>
                <a:path extrusionOk="0" h="4482" w="2142">
                  <a:moveTo>
                    <a:pt x="773" y="0"/>
                  </a:moveTo>
                  <a:lnTo>
                    <a:pt x="773" y="1325"/>
                  </a:lnTo>
                  <a:lnTo>
                    <a:pt x="0" y="1325"/>
                  </a:lnTo>
                  <a:lnTo>
                    <a:pt x="0" y="1877"/>
                  </a:lnTo>
                  <a:lnTo>
                    <a:pt x="773" y="1877"/>
                  </a:lnTo>
                  <a:lnTo>
                    <a:pt x="773" y="4482"/>
                  </a:lnTo>
                  <a:lnTo>
                    <a:pt x="1369" y="4482"/>
                  </a:lnTo>
                  <a:lnTo>
                    <a:pt x="1369" y="1877"/>
                  </a:lnTo>
                  <a:lnTo>
                    <a:pt x="2142" y="1877"/>
                  </a:lnTo>
                  <a:lnTo>
                    <a:pt x="2142" y="1325"/>
                  </a:lnTo>
                  <a:lnTo>
                    <a:pt x="1369" y="1325"/>
                  </a:lnTo>
                  <a:lnTo>
                    <a:pt x="136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3" name="Google Shape;693;p31"/>
            <p:cNvSpPr/>
            <p:nvPr/>
          </p:nvSpPr>
          <p:spPr>
            <a:xfrm>
              <a:off x="2592500" y="3150250"/>
              <a:ext cx="77850" cy="82275"/>
            </a:xfrm>
            <a:custGeom>
              <a:rect b="b" l="l" r="r" t="t"/>
              <a:pathLst>
                <a:path extrusionOk="0" h="3291" w="3114">
                  <a:moveTo>
                    <a:pt x="1612" y="553"/>
                  </a:moveTo>
                  <a:cubicBezTo>
                    <a:pt x="1811" y="553"/>
                    <a:pt x="1965" y="597"/>
                    <a:pt x="2098" y="685"/>
                  </a:cubicBezTo>
                  <a:cubicBezTo>
                    <a:pt x="2252" y="751"/>
                    <a:pt x="2341" y="884"/>
                    <a:pt x="2429" y="1016"/>
                  </a:cubicBezTo>
                  <a:cubicBezTo>
                    <a:pt x="2474" y="1121"/>
                    <a:pt x="2509" y="1237"/>
                    <a:pt x="2527" y="1369"/>
                  </a:cubicBezTo>
                  <a:lnTo>
                    <a:pt x="618" y="1369"/>
                  </a:lnTo>
                  <a:cubicBezTo>
                    <a:pt x="637" y="1257"/>
                    <a:pt x="668" y="1151"/>
                    <a:pt x="707" y="1060"/>
                  </a:cubicBezTo>
                  <a:cubicBezTo>
                    <a:pt x="795" y="906"/>
                    <a:pt x="928" y="773"/>
                    <a:pt x="1082" y="685"/>
                  </a:cubicBezTo>
                  <a:cubicBezTo>
                    <a:pt x="1237" y="597"/>
                    <a:pt x="1414" y="553"/>
                    <a:pt x="1612" y="553"/>
                  </a:cubicBezTo>
                  <a:close/>
                  <a:moveTo>
                    <a:pt x="1634" y="1"/>
                  </a:moveTo>
                  <a:cubicBezTo>
                    <a:pt x="1325" y="1"/>
                    <a:pt x="1038" y="67"/>
                    <a:pt x="795" y="221"/>
                  </a:cubicBezTo>
                  <a:cubicBezTo>
                    <a:pt x="553" y="354"/>
                    <a:pt x="354" y="553"/>
                    <a:pt x="221" y="795"/>
                  </a:cubicBezTo>
                  <a:cubicBezTo>
                    <a:pt x="67" y="1060"/>
                    <a:pt x="1" y="1325"/>
                    <a:pt x="1" y="1634"/>
                  </a:cubicBezTo>
                  <a:cubicBezTo>
                    <a:pt x="1" y="1943"/>
                    <a:pt x="67" y="2230"/>
                    <a:pt x="221" y="2473"/>
                  </a:cubicBezTo>
                  <a:cubicBezTo>
                    <a:pt x="376" y="2738"/>
                    <a:pt x="575" y="2915"/>
                    <a:pt x="817" y="3069"/>
                  </a:cubicBezTo>
                  <a:cubicBezTo>
                    <a:pt x="1060" y="3202"/>
                    <a:pt x="1347" y="3290"/>
                    <a:pt x="1656" y="3290"/>
                  </a:cubicBezTo>
                  <a:cubicBezTo>
                    <a:pt x="1921" y="3290"/>
                    <a:pt x="2142" y="3246"/>
                    <a:pt x="2363" y="3135"/>
                  </a:cubicBezTo>
                  <a:cubicBezTo>
                    <a:pt x="2584" y="3047"/>
                    <a:pt x="2760" y="2915"/>
                    <a:pt x="2915" y="2738"/>
                  </a:cubicBezTo>
                  <a:lnTo>
                    <a:pt x="2539" y="2341"/>
                  </a:lnTo>
                  <a:cubicBezTo>
                    <a:pt x="2429" y="2473"/>
                    <a:pt x="2297" y="2562"/>
                    <a:pt x="2142" y="2628"/>
                  </a:cubicBezTo>
                  <a:cubicBezTo>
                    <a:pt x="2010" y="2694"/>
                    <a:pt x="1833" y="2716"/>
                    <a:pt x="1656" y="2716"/>
                  </a:cubicBezTo>
                  <a:cubicBezTo>
                    <a:pt x="1458" y="2716"/>
                    <a:pt x="1259" y="2672"/>
                    <a:pt x="1104" y="2584"/>
                  </a:cubicBezTo>
                  <a:cubicBezTo>
                    <a:pt x="928" y="2495"/>
                    <a:pt x="817" y="2363"/>
                    <a:pt x="729" y="2208"/>
                  </a:cubicBezTo>
                  <a:cubicBezTo>
                    <a:pt x="675" y="2099"/>
                    <a:pt x="637" y="1981"/>
                    <a:pt x="616" y="1855"/>
                  </a:cubicBezTo>
                  <a:lnTo>
                    <a:pt x="3069" y="1855"/>
                  </a:lnTo>
                  <a:cubicBezTo>
                    <a:pt x="3091" y="1789"/>
                    <a:pt x="3091" y="1745"/>
                    <a:pt x="3091" y="1701"/>
                  </a:cubicBezTo>
                  <a:cubicBezTo>
                    <a:pt x="3113" y="1634"/>
                    <a:pt x="3113" y="1590"/>
                    <a:pt x="3113" y="1546"/>
                  </a:cubicBezTo>
                  <a:cubicBezTo>
                    <a:pt x="3113" y="1259"/>
                    <a:pt x="3047" y="994"/>
                    <a:pt x="2915" y="751"/>
                  </a:cubicBezTo>
                  <a:cubicBezTo>
                    <a:pt x="2782" y="508"/>
                    <a:pt x="2628" y="332"/>
                    <a:pt x="2385" y="199"/>
                  </a:cubicBezTo>
                  <a:cubicBezTo>
                    <a:pt x="2164" y="67"/>
                    <a:pt x="1921" y="1"/>
                    <a:pt x="16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4" name="Google Shape;694;p31"/>
            <p:cNvSpPr/>
            <p:nvPr/>
          </p:nvSpPr>
          <p:spPr>
            <a:xfrm>
              <a:off x="1894350" y="3266150"/>
              <a:ext cx="18800" cy="113725"/>
            </a:xfrm>
            <a:custGeom>
              <a:rect b="b" l="l" r="r" t="t"/>
              <a:pathLst>
                <a:path extrusionOk="0" h="4549" w="752">
                  <a:moveTo>
                    <a:pt x="376" y="1"/>
                  </a:moveTo>
                  <a:cubicBezTo>
                    <a:pt x="266" y="1"/>
                    <a:pt x="177" y="45"/>
                    <a:pt x="89" y="111"/>
                  </a:cubicBezTo>
                  <a:cubicBezTo>
                    <a:pt x="23" y="177"/>
                    <a:pt x="1" y="266"/>
                    <a:pt x="1" y="376"/>
                  </a:cubicBezTo>
                  <a:cubicBezTo>
                    <a:pt x="1" y="486"/>
                    <a:pt x="23" y="575"/>
                    <a:pt x="89" y="663"/>
                  </a:cubicBezTo>
                  <a:cubicBezTo>
                    <a:pt x="177" y="729"/>
                    <a:pt x="266" y="773"/>
                    <a:pt x="376" y="773"/>
                  </a:cubicBezTo>
                  <a:cubicBezTo>
                    <a:pt x="486" y="773"/>
                    <a:pt x="575" y="729"/>
                    <a:pt x="641" y="663"/>
                  </a:cubicBezTo>
                  <a:cubicBezTo>
                    <a:pt x="707" y="575"/>
                    <a:pt x="751" y="486"/>
                    <a:pt x="751" y="376"/>
                  </a:cubicBezTo>
                  <a:cubicBezTo>
                    <a:pt x="751" y="266"/>
                    <a:pt x="707" y="177"/>
                    <a:pt x="641" y="111"/>
                  </a:cubicBezTo>
                  <a:cubicBezTo>
                    <a:pt x="575" y="45"/>
                    <a:pt x="486" y="1"/>
                    <a:pt x="376" y="1"/>
                  </a:cubicBezTo>
                  <a:close/>
                  <a:moveTo>
                    <a:pt x="67" y="1391"/>
                  </a:moveTo>
                  <a:lnTo>
                    <a:pt x="67" y="4548"/>
                  </a:lnTo>
                  <a:lnTo>
                    <a:pt x="663" y="4548"/>
                  </a:lnTo>
                  <a:lnTo>
                    <a:pt x="663" y="13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5" name="Google Shape;695;p31"/>
            <p:cNvSpPr/>
            <p:nvPr/>
          </p:nvSpPr>
          <p:spPr>
            <a:xfrm>
              <a:off x="1932975" y="3299275"/>
              <a:ext cx="70675" cy="80600"/>
            </a:xfrm>
            <a:custGeom>
              <a:rect b="b" l="l" r="r" t="t"/>
              <a:pathLst>
                <a:path extrusionOk="0" h="3224" w="2827">
                  <a:moveTo>
                    <a:pt x="1590" y="0"/>
                  </a:moveTo>
                  <a:cubicBezTo>
                    <a:pt x="1370" y="0"/>
                    <a:pt x="1149" y="66"/>
                    <a:pt x="950" y="177"/>
                  </a:cubicBezTo>
                  <a:cubicBezTo>
                    <a:pt x="817" y="244"/>
                    <a:pt x="696" y="348"/>
                    <a:pt x="597" y="472"/>
                  </a:cubicBezTo>
                  <a:lnTo>
                    <a:pt x="597" y="472"/>
                  </a:lnTo>
                  <a:lnTo>
                    <a:pt x="597" y="66"/>
                  </a:lnTo>
                  <a:lnTo>
                    <a:pt x="1" y="66"/>
                  </a:lnTo>
                  <a:lnTo>
                    <a:pt x="1" y="3223"/>
                  </a:lnTo>
                  <a:lnTo>
                    <a:pt x="597" y="3223"/>
                  </a:lnTo>
                  <a:lnTo>
                    <a:pt x="597" y="1391"/>
                  </a:lnTo>
                  <a:cubicBezTo>
                    <a:pt x="597" y="1214"/>
                    <a:pt x="641" y="1082"/>
                    <a:pt x="707" y="949"/>
                  </a:cubicBezTo>
                  <a:cubicBezTo>
                    <a:pt x="774" y="839"/>
                    <a:pt x="884" y="729"/>
                    <a:pt x="994" y="662"/>
                  </a:cubicBezTo>
                  <a:cubicBezTo>
                    <a:pt x="1127" y="596"/>
                    <a:pt x="1259" y="552"/>
                    <a:pt x="1414" y="552"/>
                  </a:cubicBezTo>
                  <a:cubicBezTo>
                    <a:pt x="1657" y="552"/>
                    <a:pt x="1855" y="640"/>
                    <a:pt x="2010" y="795"/>
                  </a:cubicBezTo>
                  <a:cubicBezTo>
                    <a:pt x="2164" y="949"/>
                    <a:pt x="2231" y="1148"/>
                    <a:pt x="2231" y="1391"/>
                  </a:cubicBezTo>
                  <a:lnTo>
                    <a:pt x="2231" y="3223"/>
                  </a:lnTo>
                  <a:lnTo>
                    <a:pt x="2827" y="3223"/>
                  </a:lnTo>
                  <a:lnTo>
                    <a:pt x="2827" y="1259"/>
                  </a:lnTo>
                  <a:cubicBezTo>
                    <a:pt x="2827" y="1038"/>
                    <a:pt x="2783" y="839"/>
                    <a:pt x="2672" y="662"/>
                  </a:cubicBezTo>
                  <a:cubicBezTo>
                    <a:pt x="2562" y="464"/>
                    <a:pt x="2407" y="309"/>
                    <a:pt x="2231" y="177"/>
                  </a:cubicBezTo>
                  <a:cubicBezTo>
                    <a:pt x="2054" y="66"/>
                    <a:pt x="1833" y="0"/>
                    <a:pt x="159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6" name="Google Shape;696;p31"/>
            <p:cNvSpPr/>
            <p:nvPr/>
          </p:nvSpPr>
          <p:spPr>
            <a:xfrm>
              <a:off x="2014675" y="3259525"/>
              <a:ext cx="70100" cy="120350"/>
            </a:xfrm>
            <a:custGeom>
              <a:rect b="b" l="l" r="r" t="t"/>
              <a:pathLst>
                <a:path extrusionOk="0" h="4814" w="2804">
                  <a:moveTo>
                    <a:pt x="1965" y="1"/>
                  </a:moveTo>
                  <a:cubicBezTo>
                    <a:pt x="1744" y="1"/>
                    <a:pt x="1523" y="67"/>
                    <a:pt x="1347" y="155"/>
                  </a:cubicBezTo>
                  <a:cubicBezTo>
                    <a:pt x="1170" y="266"/>
                    <a:pt x="1038" y="398"/>
                    <a:pt x="927" y="575"/>
                  </a:cubicBezTo>
                  <a:cubicBezTo>
                    <a:pt x="817" y="751"/>
                    <a:pt x="773" y="950"/>
                    <a:pt x="773" y="1193"/>
                  </a:cubicBezTo>
                  <a:lnTo>
                    <a:pt x="773" y="1656"/>
                  </a:lnTo>
                  <a:lnTo>
                    <a:pt x="0" y="1656"/>
                  </a:lnTo>
                  <a:lnTo>
                    <a:pt x="0" y="2208"/>
                  </a:lnTo>
                  <a:lnTo>
                    <a:pt x="773" y="2208"/>
                  </a:lnTo>
                  <a:lnTo>
                    <a:pt x="773" y="4813"/>
                  </a:lnTo>
                  <a:lnTo>
                    <a:pt x="1369" y="4813"/>
                  </a:lnTo>
                  <a:lnTo>
                    <a:pt x="1369" y="2208"/>
                  </a:lnTo>
                  <a:lnTo>
                    <a:pt x="2362" y="2208"/>
                  </a:lnTo>
                  <a:lnTo>
                    <a:pt x="2362" y="1656"/>
                  </a:lnTo>
                  <a:lnTo>
                    <a:pt x="1369" y="1656"/>
                  </a:lnTo>
                  <a:lnTo>
                    <a:pt x="1369" y="1193"/>
                  </a:lnTo>
                  <a:cubicBezTo>
                    <a:pt x="1369" y="994"/>
                    <a:pt x="1413" y="840"/>
                    <a:pt x="1523" y="729"/>
                  </a:cubicBezTo>
                  <a:cubicBezTo>
                    <a:pt x="1634" y="619"/>
                    <a:pt x="1788" y="575"/>
                    <a:pt x="1965" y="575"/>
                  </a:cubicBezTo>
                  <a:cubicBezTo>
                    <a:pt x="2075" y="575"/>
                    <a:pt x="2164" y="575"/>
                    <a:pt x="2230" y="619"/>
                  </a:cubicBezTo>
                  <a:cubicBezTo>
                    <a:pt x="2296" y="641"/>
                    <a:pt x="2362" y="707"/>
                    <a:pt x="2429" y="751"/>
                  </a:cubicBezTo>
                  <a:lnTo>
                    <a:pt x="2804" y="376"/>
                  </a:lnTo>
                  <a:cubicBezTo>
                    <a:pt x="2693" y="266"/>
                    <a:pt x="2583" y="155"/>
                    <a:pt x="2451" y="111"/>
                  </a:cubicBezTo>
                  <a:cubicBezTo>
                    <a:pt x="2318" y="45"/>
                    <a:pt x="2164" y="1"/>
                    <a:pt x="19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7" name="Google Shape;697;p31"/>
            <p:cNvSpPr/>
            <p:nvPr/>
          </p:nvSpPr>
          <p:spPr>
            <a:xfrm>
              <a:off x="2085875" y="3299275"/>
              <a:ext cx="55750" cy="80600"/>
            </a:xfrm>
            <a:custGeom>
              <a:rect b="b" l="l" r="r" t="t"/>
              <a:pathLst>
                <a:path extrusionOk="0" h="3224" w="2230">
                  <a:moveTo>
                    <a:pt x="1457" y="0"/>
                  </a:moveTo>
                  <a:cubicBezTo>
                    <a:pt x="1104" y="0"/>
                    <a:pt x="839" y="133"/>
                    <a:pt x="640" y="353"/>
                  </a:cubicBezTo>
                  <a:cubicBezTo>
                    <a:pt x="625" y="375"/>
                    <a:pt x="610" y="396"/>
                    <a:pt x="596" y="419"/>
                  </a:cubicBezTo>
                  <a:lnTo>
                    <a:pt x="596" y="419"/>
                  </a:lnTo>
                  <a:lnTo>
                    <a:pt x="596" y="66"/>
                  </a:lnTo>
                  <a:lnTo>
                    <a:pt x="0" y="66"/>
                  </a:lnTo>
                  <a:lnTo>
                    <a:pt x="0" y="3223"/>
                  </a:lnTo>
                  <a:lnTo>
                    <a:pt x="596" y="3223"/>
                  </a:lnTo>
                  <a:lnTo>
                    <a:pt x="596" y="1413"/>
                  </a:lnTo>
                  <a:cubicBezTo>
                    <a:pt x="596" y="1126"/>
                    <a:pt x="662" y="927"/>
                    <a:pt x="817" y="773"/>
                  </a:cubicBezTo>
                  <a:cubicBezTo>
                    <a:pt x="949" y="640"/>
                    <a:pt x="1126" y="574"/>
                    <a:pt x="1347" y="574"/>
                  </a:cubicBezTo>
                  <a:cubicBezTo>
                    <a:pt x="1457" y="574"/>
                    <a:pt x="1545" y="574"/>
                    <a:pt x="1634" y="618"/>
                  </a:cubicBezTo>
                  <a:cubicBezTo>
                    <a:pt x="1700" y="640"/>
                    <a:pt x="1788" y="685"/>
                    <a:pt x="1854" y="773"/>
                  </a:cubicBezTo>
                  <a:lnTo>
                    <a:pt x="2230" y="353"/>
                  </a:lnTo>
                  <a:cubicBezTo>
                    <a:pt x="2119" y="243"/>
                    <a:pt x="2009" y="133"/>
                    <a:pt x="1876" y="89"/>
                  </a:cubicBezTo>
                  <a:cubicBezTo>
                    <a:pt x="1744" y="22"/>
                    <a:pt x="1612" y="0"/>
                    <a:pt x="14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" name="Google Shape;698;p31"/>
            <p:cNvSpPr/>
            <p:nvPr/>
          </p:nvSpPr>
          <p:spPr>
            <a:xfrm>
              <a:off x="2144925" y="3299275"/>
              <a:ext cx="79500" cy="82250"/>
            </a:xfrm>
            <a:custGeom>
              <a:rect b="b" l="l" r="r" t="t"/>
              <a:pathLst>
                <a:path extrusionOk="0" h="3290" w="3180">
                  <a:moveTo>
                    <a:pt x="1634" y="574"/>
                  </a:moveTo>
                  <a:cubicBezTo>
                    <a:pt x="1832" y="574"/>
                    <a:pt x="2009" y="618"/>
                    <a:pt x="2141" y="707"/>
                  </a:cubicBezTo>
                  <a:cubicBezTo>
                    <a:pt x="2296" y="795"/>
                    <a:pt x="2406" y="927"/>
                    <a:pt x="2495" y="1082"/>
                  </a:cubicBezTo>
                  <a:cubicBezTo>
                    <a:pt x="2583" y="1236"/>
                    <a:pt x="2627" y="1435"/>
                    <a:pt x="2627" y="1656"/>
                  </a:cubicBezTo>
                  <a:cubicBezTo>
                    <a:pt x="2627" y="1965"/>
                    <a:pt x="2539" y="2208"/>
                    <a:pt x="2340" y="2429"/>
                  </a:cubicBezTo>
                  <a:cubicBezTo>
                    <a:pt x="2164" y="2627"/>
                    <a:pt x="1921" y="2716"/>
                    <a:pt x="1634" y="2716"/>
                  </a:cubicBezTo>
                  <a:cubicBezTo>
                    <a:pt x="1435" y="2716"/>
                    <a:pt x="1258" y="2671"/>
                    <a:pt x="1104" y="2583"/>
                  </a:cubicBezTo>
                  <a:cubicBezTo>
                    <a:pt x="949" y="2495"/>
                    <a:pt x="817" y="2362"/>
                    <a:pt x="729" y="2208"/>
                  </a:cubicBezTo>
                  <a:cubicBezTo>
                    <a:pt x="662" y="2031"/>
                    <a:pt x="618" y="1855"/>
                    <a:pt x="618" y="1634"/>
                  </a:cubicBezTo>
                  <a:cubicBezTo>
                    <a:pt x="618" y="1435"/>
                    <a:pt x="662" y="1259"/>
                    <a:pt x="729" y="1082"/>
                  </a:cubicBezTo>
                  <a:cubicBezTo>
                    <a:pt x="817" y="927"/>
                    <a:pt x="949" y="795"/>
                    <a:pt x="1104" y="707"/>
                  </a:cubicBezTo>
                  <a:cubicBezTo>
                    <a:pt x="1258" y="618"/>
                    <a:pt x="1435" y="574"/>
                    <a:pt x="1634" y="574"/>
                  </a:cubicBezTo>
                  <a:close/>
                  <a:moveTo>
                    <a:pt x="1523" y="0"/>
                  </a:moveTo>
                  <a:cubicBezTo>
                    <a:pt x="1236" y="0"/>
                    <a:pt x="971" y="66"/>
                    <a:pt x="751" y="221"/>
                  </a:cubicBezTo>
                  <a:cubicBezTo>
                    <a:pt x="508" y="375"/>
                    <a:pt x="331" y="574"/>
                    <a:pt x="199" y="817"/>
                  </a:cubicBezTo>
                  <a:cubicBezTo>
                    <a:pt x="66" y="1060"/>
                    <a:pt x="0" y="1347"/>
                    <a:pt x="0" y="1656"/>
                  </a:cubicBezTo>
                  <a:cubicBezTo>
                    <a:pt x="0" y="1965"/>
                    <a:pt x="66" y="2230"/>
                    <a:pt x="199" y="2473"/>
                  </a:cubicBezTo>
                  <a:cubicBezTo>
                    <a:pt x="331" y="2738"/>
                    <a:pt x="508" y="2914"/>
                    <a:pt x="751" y="3069"/>
                  </a:cubicBezTo>
                  <a:cubicBezTo>
                    <a:pt x="994" y="3201"/>
                    <a:pt x="1236" y="3290"/>
                    <a:pt x="1523" y="3290"/>
                  </a:cubicBezTo>
                  <a:cubicBezTo>
                    <a:pt x="1766" y="3290"/>
                    <a:pt x="1987" y="3223"/>
                    <a:pt x="2186" y="3135"/>
                  </a:cubicBezTo>
                  <a:cubicBezTo>
                    <a:pt x="2340" y="3039"/>
                    <a:pt x="2477" y="2925"/>
                    <a:pt x="2583" y="2781"/>
                  </a:cubicBezTo>
                  <a:lnTo>
                    <a:pt x="2583" y="2781"/>
                  </a:lnTo>
                  <a:lnTo>
                    <a:pt x="2583" y="3223"/>
                  </a:lnTo>
                  <a:lnTo>
                    <a:pt x="3179" y="3223"/>
                  </a:lnTo>
                  <a:lnTo>
                    <a:pt x="3179" y="66"/>
                  </a:lnTo>
                  <a:lnTo>
                    <a:pt x="2583" y="66"/>
                  </a:lnTo>
                  <a:lnTo>
                    <a:pt x="2583" y="508"/>
                  </a:lnTo>
                  <a:lnTo>
                    <a:pt x="2583" y="508"/>
                  </a:lnTo>
                  <a:cubicBezTo>
                    <a:pt x="2477" y="359"/>
                    <a:pt x="2337" y="232"/>
                    <a:pt x="2164" y="155"/>
                  </a:cubicBezTo>
                  <a:cubicBezTo>
                    <a:pt x="1987" y="44"/>
                    <a:pt x="1766" y="0"/>
                    <a:pt x="15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9" name="Google Shape;699;p31"/>
            <p:cNvSpPr/>
            <p:nvPr/>
          </p:nvSpPr>
          <p:spPr>
            <a:xfrm>
              <a:off x="2239300" y="3299275"/>
              <a:ext cx="60725" cy="82250"/>
            </a:xfrm>
            <a:custGeom>
              <a:rect b="b" l="l" r="r" t="t"/>
              <a:pathLst>
                <a:path extrusionOk="0" h="3290" w="2429">
                  <a:moveTo>
                    <a:pt x="1303" y="0"/>
                  </a:moveTo>
                  <a:cubicBezTo>
                    <a:pt x="1060" y="0"/>
                    <a:pt x="861" y="44"/>
                    <a:pt x="707" y="111"/>
                  </a:cubicBezTo>
                  <a:cubicBezTo>
                    <a:pt x="530" y="199"/>
                    <a:pt x="397" y="309"/>
                    <a:pt x="309" y="442"/>
                  </a:cubicBezTo>
                  <a:cubicBezTo>
                    <a:pt x="221" y="574"/>
                    <a:pt x="177" y="751"/>
                    <a:pt x="177" y="927"/>
                  </a:cubicBezTo>
                  <a:cubicBezTo>
                    <a:pt x="177" y="1126"/>
                    <a:pt x="221" y="1281"/>
                    <a:pt x="287" y="1391"/>
                  </a:cubicBezTo>
                  <a:cubicBezTo>
                    <a:pt x="375" y="1501"/>
                    <a:pt x="486" y="1590"/>
                    <a:pt x="618" y="1656"/>
                  </a:cubicBezTo>
                  <a:cubicBezTo>
                    <a:pt x="751" y="1722"/>
                    <a:pt x="883" y="1788"/>
                    <a:pt x="1016" y="1833"/>
                  </a:cubicBezTo>
                  <a:cubicBezTo>
                    <a:pt x="1170" y="1855"/>
                    <a:pt x="1303" y="1899"/>
                    <a:pt x="1435" y="1943"/>
                  </a:cubicBezTo>
                  <a:cubicBezTo>
                    <a:pt x="1545" y="1987"/>
                    <a:pt x="1656" y="2053"/>
                    <a:pt x="1744" y="2119"/>
                  </a:cubicBezTo>
                  <a:cubicBezTo>
                    <a:pt x="1832" y="2164"/>
                    <a:pt x="1854" y="2252"/>
                    <a:pt x="1854" y="2384"/>
                  </a:cubicBezTo>
                  <a:cubicBezTo>
                    <a:pt x="1854" y="2495"/>
                    <a:pt x="1810" y="2583"/>
                    <a:pt x="1722" y="2649"/>
                  </a:cubicBezTo>
                  <a:cubicBezTo>
                    <a:pt x="1612" y="2716"/>
                    <a:pt x="1457" y="2738"/>
                    <a:pt x="1280" y="2738"/>
                  </a:cubicBezTo>
                  <a:cubicBezTo>
                    <a:pt x="1104" y="2738"/>
                    <a:pt x="927" y="2716"/>
                    <a:pt x="773" y="2649"/>
                  </a:cubicBezTo>
                  <a:cubicBezTo>
                    <a:pt x="618" y="2561"/>
                    <a:pt x="486" y="2473"/>
                    <a:pt x="375" y="2318"/>
                  </a:cubicBezTo>
                  <a:lnTo>
                    <a:pt x="0" y="2716"/>
                  </a:lnTo>
                  <a:cubicBezTo>
                    <a:pt x="88" y="2826"/>
                    <a:pt x="199" y="2936"/>
                    <a:pt x="331" y="3025"/>
                  </a:cubicBezTo>
                  <a:cubicBezTo>
                    <a:pt x="464" y="3091"/>
                    <a:pt x="618" y="3157"/>
                    <a:pt x="773" y="3223"/>
                  </a:cubicBezTo>
                  <a:cubicBezTo>
                    <a:pt x="927" y="3267"/>
                    <a:pt x="1104" y="3290"/>
                    <a:pt x="1280" y="3290"/>
                  </a:cubicBezTo>
                  <a:cubicBezTo>
                    <a:pt x="1634" y="3290"/>
                    <a:pt x="1899" y="3201"/>
                    <a:pt x="2119" y="3025"/>
                  </a:cubicBezTo>
                  <a:cubicBezTo>
                    <a:pt x="2318" y="2848"/>
                    <a:pt x="2428" y="2627"/>
                    <a:pt x="2428" y="2318"/>
                  </a:cubicBezTo>
                  <a:cubicBezTo>
                    <a:pt x="2428" y="2119"/>
                    <a:pt x="2384" y="1965"/>
                    <a:pt x="2318" y="1855"/>
                  </a:cubicBezTo>
                  <a:cubicBezTo>
                    <a:pt x="2230" y="1722"/>
                    <a:pt x="2119" y="1634"/>
                    <a:pt x="1987" y="1568"/>
                  </a:cubicBezTo>
                  <a:cubicBezTo>
                    <a:pt x="1877" y="1501"/>
                    <a:pt x="1744" y="1435"/>
                    <a:pt x="1590" y="1391"/>
                  </a:cubicBezTo>
                  <a:cubicBezTo>
                    <a:pt x="1457" y="1347"/>
                    <a:pt x="1325" y="1325"/>
                    <a:pt x="1192" y="1281"/>
                  </a:cubicBezTo>
                  <a:cubicBezTo>
                    <a:pt x="1060" y="1236"/>
                    <a:pt x="949" y="1192"/>
                    <a:pt x="861" y="1126"/>
                  </a:cubicBezTo>
                  <a:cubicBezTo>
                    <a:pt x="795" y="1082"/>
                    <a:pt x="751" y="994"/>
                    <a:pt x="751" y="883"/>
                  </a:cubicBezTo>
                  <a:cubicBezTo>
                    <a:pt x="751" y="773"/>
                    <a:pt x="795" y="707"/>
                    <a:pt x="883" y="640"/>
                  </a:cubicBezTo>
                  <a:cubicBezTo>
                    <a:pt x="971" y="574"/>
                    <a:pt x="1104" y="552"/>
                    <a:pt x="1280" y="552"/>
                  </a:cubicBezTo>
                  <a:cubicBezTo>
                    <a:pt x="1435" y="552"/>
                    <a:pt x="1590" y="574"/>
                    <a:pt x="1722" y="640"/>
                  </a:cubicBezTo>
                  <a:cubicBezTo>
                    <a:pt x="1854" y="707"/>
                    <a:pt x="1965" y="795"/>
                    <a:pt x="2053" y="905"/>
                  </a:cubicBezTo>
                  <a:lnTo>
                    <a:pt x="2428" y="530"/>
                  </a:lnTo>
                  <a:cubicBezTo>
                    <a:pt x="2318" y="353"/>
                    <a:pt x="2141" y="221"/>
                    <a:pt x="1965" y="133"/>
                  </a:cubicBezTo>
                  <a:cubicBezTo>
                    <a:pt x="1766" y="44"/>
                    <a:pt x="1545" y="0"/>
                    <a:pt x="13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0" name="Google Shape;700;p31"/>
            <p:cNvSpPr/>
            <p:nvPr/>
          </p:nvSpPr>
          <p:spPr>
            <a:xfrm>
              <a:off x="2309375" y="3267800"/>
              <a:ext cx="54125" cy="112075"/>
            </a:xfrm>
            <a:custGeom>
              <a:rect b="b" l="l" r="r" t="t"/>
              <a:pathLst>
                <a:path extrusionOk="0" h="4483" w="2165">
                  <a:moveTo>
                    <a:pt x="773" y="1"/>
                  </a:moveTo>
                  <a:lnTo>
                    <a:pt x="773" y="1325"/>
                  </a:lnTo>
                  <a:lnTo>
                    <a:pt x="1" y="1325"/>
                  </a:lnTo>
                  <a:lnTo>
                    <a:pt x="1" y="1877"/>
                  </a:lnTo>
                  <a:lnTo>
                    <a:pt x="773" y="1877"/>
                  </a:lnTo>
                  <a:lnTo>
                    <a:pt x="773" y="4482"/>
                  </a:lnTo>
                  <a:lnTo>
                    <a:pt x="1369" y="4482"/>
                  </a:lnTo>
                  <a:lnTo>
                    <a:pt x="1369" y="1877"/>
                  </a:lnTo>
                  <a:lnTo>
                    <a:pt x="2164" y="1877"/>
                  </a:lnTo>
                  <a:lnTo>
                    <a:pt x="2164" y="1325"/>
                  </a:lnTo>
                  <a:lnTo>
                    <a:pt x="1369" y="1325"/>
                  </a:lnTo>
                  <a:lnTo>
                    <a:pt x="136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1" name="Google Shape;701;p31"/>
            <p:cNvSpPr/>
            <p:nvPr/>
          </p:nvSpPr>
          <p:spPr>
            <a:xfrm>
              <a:off x="2377825" y="3299275"/>
              <a:ext cx="55750" cy="80600"/>
            </a:xfrm>
            <a:custGeom>
              <a:rect b="b" l="l" r="r" t="t"/>
              <a:pathLst>
                <a:path extrusionOk="0" h="3224" w="2230">
                  <a:moveTo>
                    <a:pt x="1457" y="0"/>
                  </a:moveTo>
                  <a:cubicBezTo>
                    <a:pt x="1104" y="0"/>
                    <a:pt x="839" y="133"/>
                    <a:pt x="640" y="353"/>
                  </a:cubicBezTo>
                  <a:cubicBezTo>
                    <a:pt x="625" y="375"/>
                    <a:pt x="610" y="396"/>
                    <a:pt x="596" y="419"/>
                  </a:cubicBezTo>
                  <a:lnTo>
                    <a:pt x="596" y="419"/>
                  </a:lnTo>
                  <a:lnTo>
                    <a:pt x="596" y="66"/>
                  </a:lnTo>
                  <a:lnTo>
                    <a:pt x="0" y="66"/>
                  </a:lnTo>
                  <a:lnTo>
                    <a:pt x="0" y="3223"/>
                  </a:lnTo>
                  <a:lnTo>
                    <a:pt x="596" y="3223"/>
                  </a:lnTo>
                  <a:lnTo>
                    <a:pt x="596" y="1413"/>
                  </a:lnTo>
                  <a:cubicBezTo>
                    <a:pt x="596" y="1126"/>
                    <a:pt x="662" y="927"/>
                    <a:pt x="817" y="773"/>
                  </a:cubicBezTo>
                  <a:cubicBezTo>
                    <a:pt x="949" y="640"/>
                    <a:pt x="1126" y="574"/>
                    <a:pt x="1347" y="574"/>
                  </a:cubicBezTo>
                  <a:cubicBezTo>
                    <a:pt x="1457" y="574"/>
                    <a:pt x="1545" y="574"/>
                    <a:pt x="1634" y="618"/>
                  </a:cubicBezTo>
                  <a:cubicBezTo>
                    <a:pt x="1700" y="640"/>
                    <a:pt x="1788" y="685"/>
                    <a:pt x="1855" y="773"/>
                  </a:cubicBezTo>
                  <a:lnTo>
                    <a:pt x="2230" y="353"/>
                  </a:lnTo>
                  <a:cubicBezTo>
                    <a:pt x="2119" y="243"/>
                    <a:pt x="2009" y="133"/>
                    <a:pt x="1877" y="89"/>
                  </a:cubicBezTo>
                  <a:cubicBezTo>
                    <a:pt x="1744" y="22"/>
                    <a:pt x="1612" y="0"/>
                    <a:pt x="14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" name="Google Shape;702;p31"/>
            <p:cNvSpPr/>
            <p:nvPr/>
          </p:nvSpPr>
          <p:spPr>
            <a:xfrm>
              <a:off x="2442400" y="3300925"/>
              <a:ext cx="67350" cy="80600"/>
            </a:xfrm>
            <a:custGeom>
              <a:rect b="b" l="l" r="r" t="t"/>
              <a:pathLst>
                <a:path extrusionOk="0" h="3224" w="2694">
                  <a:moveTo>
                    <a:pt x="0" y="0"/>
                  </a:moveTo>
                  <a:lnTo>
                    <a:pt x="0" y="1833"/>
                  </a:lnTo>
                  <a:cubicBezTo>
                    <a:pt x="0" y="2098"/>
                    <a:pt x="44" y="2340"/>
                    <a:pt x="155" y="2561"/>
                  </a:cubicBezTo>
                  <a:cubicBezTo>
                    <a:pt x="287" y="2760"/>
                    <a:pt x="442" y="2914"/>
                    <a:pt x="640" y="3047"/>
                  </a:cubicBezTo>
                  <a:cubicBezTo>
                    <a:pt x="839" y="3157"/>
                    <a:pt x="1082" y="3224"/>
                    <a:pt x="1347" y="3224"/>
                  </a:cubicBezTo>
                  <a:cubicBezTo>
                    <a:pt x="1612" y="3224"/>
                    <a:pt x="1832" y="3157"/>
                    <a:pt x="2031" y="3047"/>
                  </a:cubicBezTo>
                  <a:cubicBezTo>
                    <a:pt x="2252" y="2914"/>
                    <a:pt x="2406" y="2760"/>
                    <a:pt x="2517" y="2561"/>
                  </a:cubicBezTo>
                  <a:cubicBezTo>
                    <a:pt x="2627" y="2340"/>
                    <a:pt x="2693" y="2098"/>
                    <a:pt x="2693" y="1833"/>
                  </a:cubicBezTo>
                  <a:lnTo>
                    <a:pt x="2693" y="0"/>
                  </a:lnTo>
                  <a:lnTo>
                    <a:pt x="2097" y="0"/>
                  </a:lnTo>
                  <a:lnTo>
                    <a:pt x="2097" y="1811"/>
                  </a:lnTo>
                  <a:cubicBezTo>
                    <a:pt x="2097" y="2076"/>
                    <a:pt x="2031" y="2274"/>
                    <a:pt x="1899" y="2429"/>
                  </a:cubicBezTo>
                  <a:cubicBezTo>
                    <a:pt x="1766" y="2561"/>
                    <a:pt x="1567" y="2650"/>
                    <a:pt x="1347" y="2650"/>
                  </a:cubicBezTo>
                  <a:cubicBezTo>
                    <a:pt x="1192" y="2650"/>
                    <a:pt x="1060" y="2605"/>
                    <a:pt x="949" y="2539"/>
                  </a:cubicBezTo>
                  <a:cubicBezTo>
                    <a:pt x="817" y="2473"/>
                    <a:pt x="729" y="2385"/>
                    <a:pt x="684" y="2252"/>
                  </a:cubicBezTo>
                  <a:cubicBezTo>
                    <a:pt x="618" y="2120"/>
                    <a:pt x="596" y="1987"/>
                    <a:pt x="596" y="1811"/>
                  </a:cubicBezTo>
                  <a:lnTo>
                    <a:pt x="59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" name="Google Shape;703;p31"/>
            <p:cNvSpPr/>
            <p:nvPr/>
          </p:nvSpPr>
          <p:spPr>
            <a:xfrm>
              <a:off x="2524625" y="3299275"/>
              <a:ext cx="71225" cy="82250"/>
            </a:xfrm>
            <a:custGeom>
              <a:rect b="b" l="l" r="r" t="t"/>
              <a:pathLst>
                <a:path extrusionOk="0" h="3290" w="2849">
                  <a:moveTo>
                    <a:pt x="1634" y="0"/>
                  </a:moveTo>
                  <a:cubicBezTo>
                    <a:pt x="1325" y="0"/>
                    <a:pt x="1038" y="66"/>
                    <a:pt x="795" y="221"/>
                  </a:cubicBezTo>
                  <a:cubicBezTo>
                    <a:pt x="552" y="353"/>
                    <a:pt x="354" y="552"/>
                    <a:pt x="199" y="795"/>
                  </a:cubicBezTo>
                  <a:cubicBezTo>
                    <a:pt x="67" y="1060"/>
                    <a:pt x="0" y="1325"/>
                    <a:pt x="0" y="1634"/>
                  </a:cubicBezTo>
                  <a:cubicBezTo>
                    <a:pt x="0" y="1943"/>
                    <a:pt x="67" y="2230"/>
                    <a:pt x="199" y="2473"/>
                  </a:cubicBezTo>
                  <a:cubicBezTo>
                    <a:pt x="354" y="2716"/>
                    <a:pt x="552" y="2914"/>
                    <a:pt x="795" y="3069"/>
                  </a:cubicBezTo>
                  <a:cubicBezTo>
                    <a:pt x="1038" y="3201"/>
                    <a:pt x="1325" y="3290"/>
                    <a:pt x="1634" y="3290"/>
                  </a:cubicBezTo>
                  <a:cubicBezTo>
                    <a:pt x="1877" y="3290"/>
                    <a:pt x="2098" y="3245"/>
                    <a:pt x="2318" y="3135"/>
                  </a:cubicBezTo>
                  <a:cubicBezTo>
                    <a:pt x="2517" y="3047"/>
                    <a:pt x="2694" y="2914"/>
                    <a:pt x="2848" y="2760"/>
                  </a:cubicBezTo>
                  <a:lnTo>
                    <a:pt x="2451" y="2362"/>
                  </a:lnTo>
                  <a:cubicBezTo>
                    <a:pt x="2362" y="2473"/>
                    <a:pt x="2230" y="2561"/>
                    <a:pt x="2098" y="2627"/>
                  </a:cubicBezTo>
                  <a:cubicBezTo>
                    <a:pt x="1965" y="2671"/>
                    <a:pt x="1811" y="2716"/>
                    <a:pt x="1634" y="2716"/>
                  </a:cubicBezTo>
                  <a:cubicBezTo>
                    <a:pt x="1435" y="2716"/>
                    <a:pt x="1259" y="2649"/>
                    <a:pt x="1104" y="2561"/>
                  </a:cubicBezTo>
                  <a:cubicBezTo>
                    <a:pt x="950" y="2473"/>
                    <a:pt x="839" y="2340"/>
                    <a:pt x="751" y="2186"/>
                  </a:cubicBezTo>
                  <a:cubicBezTo>
                    <a:pt x="663" y="2031"/>
                    <a:pt x="618" y="1855"/>
                    <a:pt x="618" y="1634"/>
                  </a:cubicBezTo>
                  <a:cubicBezTo>
                    <a:pt x="618" y="1435"/>
                    <a:pt x="663" y="1259"/>
                    <a:pt x="751" y="1082"/>
                  </a:cubicBezTo>
                  <a:cubicBezTo>
                    <a:pt x="839" y="927"/>
                    <a:pt x="950" y="817"/>
                    <a:pt x="1104" y="729"/>
                  </a:cubicBezTo>
                  <a:cubicBezTo>
                    <a:pt x="1259" y="618"/>
                    <a:pt x="1435" y="574"/>
                    <a:pt x="1634" y="574"/>
                  </a:cubicBezTo>
                  <a:cubicBezTo>
                    <a:pt x="1811" y="574"/>
                    <a:pt x="1965" y="618"/>
                    <a:pt x="2098" y="662"/>
                  </a:cubicBezTo>
                  <a:cubicBezTo>
                    <a:pt x="2230" y="729"/>
                    <a:pt x="2362" y="817"/>
                    <a:pt x="2451" y="927"/>
                  </a:cubicBezTo>
                  <a:lnTo>
                    <a:pt x="2848" y="530"/>
                  </a:lnTo>
                  <a:cubicBezTo>
                    <a:pt x="2694" y="353"/>
                    <a:pt x="2517" y="221"/>
                    <a:pt x="2318" y="133"/>
                  </a:cubicBezTo>
                  <a:cubicBezTo>
                    <a:pt x="2098" y="44"/>
                    <a:pt x="1877" y="0"/>
                    <a:pt x="16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4" name="Google Shape;704;p31"/>
            <p:cNvSpPr/>
            <p:nvPr/>
          </p:nvSpPr>
          <p:spPr>
            <a:xfrm>
              <a:off x="2602450" y="3267800"/>
              <a:ext cx="53550" cy="112075"/>
            </a:xfrm>
            <a:custGeom>
              <a:rect b="b" l="l" r="r" t="t"/>
              <a:pathLst>
                <a:path extrusionOk="0" h="4483" w="2142">
                  <a:moveTo>
                    <a:pt x="773" y="1"/>
                  </a:moveTo>
                  <a:lnTo>
                    <a:pt x="773" y="1325"/>
                  </a:lnTo>
                  <a:lnTo>
                    <a:pt x="0" y="1325"/>
                  </a:lnTo>
                  <a:lnTo>
                    <a:pt x="0" y="1877"/>
                  </a:lnTo>
                  <a:lnTo>
                    <a:pt x="773" y="1877"/>
                  </a:lnTo>
                  <a:lnTo>
                    <a:pt x="773" y="4482"/>
                  </a:lnTo>
                  <a:lnTo>
                    <a:pt x="1369" y="4482"/>
                  </a:lnTo>
                  <a:lnTo>
                    <a:pt x="1369" y="1877"/>
                  </a:lnTo>
                  <a:lnTo>
                    <a:pt x="2141" y="1877"/>
                  </a:lnTo>
                  <a:lnTo>
                    <a:pt x="2141" y="1325"/>
                  </a:lnTo>
                  <a:lnTo>
                    <a:pt x="1369" y="1325"/>
                  </a:lnTo>
                  <a:lnTo>
                    <a:pt x="136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5" name="Google Shape;705;p31"/>
            <p:cNvSpPr/>
            <p:nvPr/>
          </p:nvSpPr>
          <p:spPr>
            <a:xfrm>
              <a:off x="2668675" y="3300925"/>
              <a:ext cx="67350" cy="80600"/>
            </a:xfrm>
            <a:custGeom>
              <a:rect b="b" l="l" r="r" t="t"/>
              <a:pathLst>
                <a:path extrusionOk="0" h="3224" w="2694">
                  <a:moveTo>
                    <a:pt x="0" y="0"/>
                  </a:moveTo>
                  <a:lnTo>
                    <a:pt x="0" y="1833"/>
                  </a:lnTo>
                  <a:cubicBezTo>
                    <a:pt x="0" y="2098"/>
                    <a:pt x="44" y="2340"/>
                    <a:pt x="177" y="2561"/>
                  </a:cubicBezTo>
                  <a:cubicBezTo>
                    <a:pt x="287" y="2760"/>
                    <a:pt x="442" y="2914"/>
                    <a:pt x="640" y="3047"/>
                  </a:cubicBezTo>
                  <a:cubicBezTo>
                    <a:pt x="861" y="3157"/>
                    <a:pt x="1082" y="3224"/>
                    <a:pt x="1347" y="3224"/>
                  </a:cubicBezTo>
                  <a:cubicBezTo>
                    <a:pt x="1612" y="3224"/>
                    <a:pt x="1832" y="3157"/>
                    <a:pt x="2031" y="3047"/>
                  </a:cubicBezTo>
                  <a:cubicBezTo>
                    <a:pt x="2252" y="2914"/>
                    <a:pt x="2406" y="2760"/>
                    <a:pt x="2517" y="2561"/>
                  </a:cubicBezTo>
                  <a:cubicBezTo>
                    <a:pt x="2627" y="2340"/>
                    <a:pt x="2693" y="2098"/>
                    <a:pt x="2693" y="1833"/>
                  </a:cubicBezTo>
                  <a:lnTo>
                    <a:pt x="2693" y="0"/>
                  </a:lnTo>
                  <a:lnTo>
                    <a:pt x="2097" y="0"/>
                  </a:lnTo>
                  <a:lnTo>
                    <a:pt x="2097" y="1811"/>
                  </a:lnTo>
                  <a:cubicBezTo>
                    <a:pt x="2097" y="2076"/>
                    <a:pt x="2031" y="2274"/>
                    <a:pt x="1899" y="2429"/>
                  </a:cubicBezTo>
                  <a:cubicBezTo>
                    <a:pt x="1766" y="2561"/>
                    <a:pt x="1590" y="2650"/>
                    <a:pt x="1347" y="2650"/>
                  </a:cubicBezTo>
                  <a:cubicBezTo>
                    <a:pt x="1192" y="2650"/>
                    <a:pt x="1060" y="2605"/>
                    <a:pt x="949" y="2539"/>
                  </a:cubicBezTo>
                  <a:cubicBezTo>
                    <a:pt x="817" y="2473"/>
                    <a:pt x="729" y="2385"/>
                    <a:pt x="684" y="2252"/>
                  </a:cubicBezTo>
                  <a:cubicBezTo>
                    <a:pt x="618" y="2120"/>
                    <a:pt x="596" y="1987"/>
                    <a:pt x="596" y="1811"/>
                  </a:cubicBezTo>
                  <a:lnTo>
                    <a:pt x="59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6" name="Google Shape;706;p31"/>
            <p:cNvSpPr/>
            <p:nvPr/>
          </p:nvSpPr>
          <p:spPr>
            <a:xfrm>
              <a:off x="2755875" y="3299275"/>
              <a:ext cx="56300" cy="80600"/>
            </a:xfrm>
            <a:custGeom>
              <a:rect b="b" l="l" r="r" t="t"/>
              <a:pathLst>
                <a:path extrusionOk="0" h="3224" w="2252">
                  <a:moveTo>
                    <a:pt x="1457" y="0"/>
                  </a:moveTo>
                  <a:cubicBezTo>
                    <a:pt x="1104" y="0"/>
                    <a:pt x="839" y="133"/>
                    <a:pt x="662" y="353"/>
                  </a:cubicBezTo>
                  <a:cubicBezTo>
                    <a:pt x="639" y="382"/>
                    <a:pt x="617" y="412"/>
                    <a:pt x="596" y="444"/>
                  </a:cubicBezTo>
                  <a:lnTo>
                    <a:pt x="596" y="444"/>
                  </a:lnTo>
                  <a:lnTo>
                    <a:pt x="596" y="66"/>
                  </a:lnTo>
                  <a:lnTo>
                    <a:pt x="0" y="66"/>
                  </a:lnTo>
                  <a:lnTo>
                    <a:pt x="0" y="3223"/>
                  </a:lnTo>
                  <a:lnTo>
                    <a:pt x="596" y="3223"/>
                  </a:lnTo>
                  <a:lnTo>
                    <a:pt x="596" y="1413"/>
                  </a:lnTo>
                  <a:cubicBezTo>
                    <a:pt x="596" y="1126"/>
                    <a:pt x="662" y="927"/>
                    <a:pt x="817" y="773"/>
                  </a:cubicBezTo>
                  <a:cubicBezTo>
                    <a:pt x="949" y="640"/>
                    <a:pt x="1126" y="574"/>
                    <a:pt x="1347" y="574"/>
                  </a:cubicBezTo>
                  <a:cubicBezTo>
                    <a:pt x="1457" y="574"/>
                    <a:pt x="1545" y="574"/>
                    <a:pt x="1634" y="618"/>
                  </a:cubicBezTo>
                  <a:cubicBezTo>
                    <a:pt x="1722" y="640"/>
                    <a:pt x="1788" y="685"/>
                    <a:pt x="1854" y="773"/>
                  </a:cubicBezTo>
                  <a:lnTo>
                    <a:pt x="2252" y="353"/>
                  </a:lnTo>
                  <a:cubicBezTo>
                    <a:pt x="2141" y="243"/>
                    <a:pt x="2009" y="133"/>
                    <a:pt x="1877" y="89"/>
                  </a:cubicBezTo>
                  <a:cubicBezTo>
                    <a:pt x="1766" y="22"/>
                    <a:pt x="1612" y="0"/>
                    <a:pt x="14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7" name="Google Shape;707;p31"/>
            <p:cNvSpPr/>
            <p:nvPr/>
          </p:nvSpPr>
          <p:spPr>
            <a:xfrm>
              <a:off x="2814925" y="3299275"/>
              <a:ext cx="77275" cy="82250"/>
            </a:xfrm>
            <a:custGeom>
              <a:rect b="b" l="l" r="r" t="t"/>
              <a:pathLst>
                <a:path extrusionOk="0" h="3290" w="3091">
                  <a:moveTo>
                    <a:pt x="1612" y="552"/>
                  </a:moveTo>
                  <a:cubicBezTo>
                    <a:pt x="1788" y="552"/>
                    <a:pt x="1965" y="596"/>
                    <a:pt x="2097" y="685"/>
                  </a:cubicBezTo>
                  <a:cubicBezTo>
                    <a:pt x="2230" y="751"/>
                    <a:pt x="2340" y="883"/>
                    <a:pt x="2406" y="1016"/>
                  </a:cubicBezTo>
                  <a:cubicBezTo>
                    <a:pt x="2467" y="1121"/>
                    <a:pt x="2506" y="1236"/>
                    <a:pt x="2525" y="1369"/>
                  </a:cubicBezTo>
                  <a:lnTo>
                    <a:pt x="597" y="1369"/>
                  </a:lnTo>
                  <a:cubicBezTo>
                    <a:pt x="618" y="1257"/>
                    <a:pt x="655" y="1151"/>
                    <a:pt x="707" y="1060"/>
                  </a:cubicBezTo>
                  <a:cubicBezTo>
                    <a:pt x="795" y="905"/>
                    <a:pt x="905" y="773"/>
                    <a:pt x="1060" y="685"/>
                  </a:cubicBezTo>
                  <a:cubicBezTo>
                    <a:pt x="1214" y="596"/>
                    <a:pt x="1391" y="552"/>
                    <a:pt x="1612" y="552"/>
                  </a:cubicBezTo>
                  <a:close/>
                  <a:moveTo>
                    <a:pt x="1612" y="0"/>
                  </a:moveTo>
                  <a:cubicBezTo>
                    <a:pt x="1303" y="0"/>
                    <a:pt x="1038" y="66"/>
                    <a:pt x="795" y="221"/>
                  </a:cubicBezTo>
                  <a:cubicBezTo>
                    <a:pt x="552" y="353"/>
                    <a:pt x="353" y="552"/>
                    <a:pt x="199" y="795"/>
                  </a:cubicBezTo>
                  <a:cubicBezTo>
                    <a:pt x="66" y="1060"/>
                    <a:pt x="0" y="1325"/>
                    <a:pt x="0" y="1634"/>
                  </a:cubicBezTo>
                  <a:cubicBezTo>
                    <a:pt x="0" y="1943"/>
                    <a:pt x="66" y="2230"/>
                    <a:pt x="221" y="2473"/>
                  </a:cubicBezTo>
                  <a:cubicBezTo>
                    <a:pt x="353" y="2738"/>
                    <a:pt x="552" y="2914"/>
                    <a:pt x="817" y="3069"/>
                  </a:cubicBezTo>
                  <a:cubicBezTo>
                    <a:pt x="1060" y="3201"/>
                    <a:pt x="1347" y="3290"/>
                    <a:pt x="1656" y="3290"/>
                  </a:cubicBezTo>
                  <a:cubicBezTo>
                    <a:pt x="1899" y="3290"/>
                    <a:pt x="2142" y="3245"/>
                    <a:pt x="2340" y="3135"/>
                  </a:cubicBezTo>
                  <a:cubicBezTo>
                    <a:pt x="2561" y="3047"/>
                    <a:pt x="2760" y="2914"/>
                    <a:pt x="2914" y="2738"/>
                  </a:cubicBezTo>
                  <a:lnTo>
                    <a:pt x="2517" y="2340"/>
                  </a:lnTo>
                  <a:cubicBezTo>
                    <a:pt x="2406" y="2473"/>
                    <a:pt x="2296" y="2561"/>
                    <a:pt x="2142" y="2627"/>
                  </a:cubicBezTo>
                  <a:cubicBezTo>
                    <a:pt x="1987" y="2693"/>
                    <a:pt x="1833" y="2716"/>
                    <a:pt x="1656" y="2716"/>
                  </a:cubicBezTo>
                  <a:cubicBezTo>
                    <a:pt x="1435" y="2716"/>
                    <a:pt x="1259" y="2671"/>
                    <a:pt x="1082" y="2583"/>
                  </a:cubicBezTo>
                  <a:cubicBezTo>
                    <a:pt x="927" y="2495"/>
                    <a:pt x="795" y="2362"/>
                    <a:pt x="707" y="2208"/>
                  </a:cubicBezTo>
                  <a:cubicBezTo>
                    <a:pt x="652" y="2099"/>
                    <a:pt x="614" y="1981"/>
                    <a:pt x="593" y="1855"/>
                  </a:cubicBezTo>
                  <a:lnTo>
                    <a:pt x="3069" y="1855"/>
                  </a:lnTo>
                  <a:cubicBezTo>
                    <a:pt x="3069" y="1788"/>
                    <a:pt x="3091" y="1744"/>
                    <a:pt x="3091" y="1700"/>
                  </a:cubicBezTo>
                  <a:cubicBezTo>
                    <a:pt x="3091" y="1634"/>
                    <a:pt x="3091" y="1590"/>
                    <a:pt x="3091" y="1546"/>
                  </a:cubicBezTo>
                  <a:cubicBezTo>
                    <a:pt x="3091" y="1259"/>
                    <a:pt x="3025" y="994"/>
                    <a:pt x="2914" y="751"/>
                  </a:cubicBezTo>
                  <a:cubicBezTo>
                    <a:pt x="2782" y="508"/>
                    <a:pt x="2605" y="331"/>
                    <a:pt x="2384" y="199"/>
                  </a:cubicBezTo>
                  <a:cubicBezTo>
                    <a:pt x="2164" y="66"/>
                    <a:pt x="1899" y="0"/>
                    <a:pt x="16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" name="Google Shape;708;p31"/>
            <p:cNvSpPr/>
            <p:nvPr/>
          </p:nvSpPr>
          <p:spPr>
            <a:xfrm>
              <a:off x="2000875" y="3448275"/>
              <a:ext cx="79500" cy="82250"/>
            </a:xfrm>
            <a:custGeom>
              <a:rect b="b" l="l" r="r" t="t"/>
              <a:pathLst>
                <a:path extrusionOk="0" h="3290" w="3180">
                  <a:moveTo>
                    <a:pt x="1634" y="575"/>
                  </a:moveTo>
                  <a:cubicBezTo>
                    <a:pt x="1833" y="575"/>
                    <a:pt x="2009" y="619"/>
                    <a:pt x="2142" y="707"/>
                  </a:cubicBezTo>
                  <a:cubicBezTo>
                    <a:pt x="2296" y="795"/>
                    <a:pt x="2407" y="928"/>
                    <a:pt x="2495" y="1082"/>
                  </a:cubicBezTo>
                  <a:cubicBezTo>
                    <a:pt x="2583" y="1237"/>
                    <a:pt x="2627" y="1436"/>
                    <a:pt x="2627" y="1656"/>
                  </a:cubicBezTo>
                  <a:cubicBezTo>
                    <a:pt x="2627" y="1965"/>
                    <a:pt x="2539" y="2208"/>
                    <a:pt x="2340" y="2429"/>
                  </a:cubicBezTo>
                  <a:cubicBezTo>
                    <a:pt x="2164" y="2628"/>
                    <a:pt x="1921" y="2716"/>
                    <a:pt x="1634" y="2716"/>
                  </a:cubicBezTo>
                  <a:cubicBezTo>
                    <a:pt x="1435" y="2716"/>
                    <a:pt x="1259" y="2672"/>
                    <a:pt x="1104" y="2584"/>
                  </a:cubicBezTo>
                  <a:cubicBezTo>
                    <a:pt x="950" y="2495"/>
                    <a:pt x="817" y="2363"/>
                    <a:pt x="729" y="2208"/>
                  </a:cubicBezTo>
                  <a:cubicBezTo>
                    <a:pt x="663" y="2032"/>
                    <a:pt x="618" y="1855"/>
                    <a:pt x="618" y="1634"/>
                  </a:cubicBezTo>
                  <a:cubicBezTo>
                    <a:pt x="618" y="1436"/>
                    <a:pt x="663" y="1259"/>
                    <a:pt x="729" y="1082"/>
                  </a:cubicBezTo>
                  <a:cubicBezTo>
                    <a:pt x="817" y="928"/>
                    <a:pt x="950" y="795"/>
                    <a:pt x="1104" y="707"/>
                  </a:cubicBezTo>
                  <a:cubicBezTo>
                    <a:pt x="1259" y="619"/>
                    <a:pt x="1435" y="575"/>
                    <a:pt x="1634" y="575"/>
                  </a:cubicBezTo>
                  <a:close/>
                  <a:moveTo>
                    <a:pt x="1524" y="1"/>
                  </a:moveTo>
                  <a:cubicBezTo>
                    <a:pt x="1237" y="1"/>
                    <a:pt x="972" y="67"/>
                    <a:pt x="751" y="221"/>
                  </a:cubicBezTo>
                  <a:cubicBezTo>
                    <a:pt x="508" y="376"/>
                    <a:pt x="331" y="575"/>
                    <a:pt x="199" y="817"/>
                  </a:cubicBezTo>
                  <a:cubicBezTo>
                    <a:pt x="67" y="1060"/>
                    <a:pt x="0" y="1347"/>
                    <a:pt x="0" y="1656"/>
                  </a:cubicBezTo>
                  <a:cubicBezTo>
                    <a:pt x="0" y="1965"/>
                    <a:pt x="67" y="2230"/>
                    <a:pt x="199" y="2473"/>
                  </a:cubicBezTo>
                  <a:cubicBezTo>
                    <a:pt x="331" y="2738"/>
                    <a:pt x="508" y="2915"/>
                    <a:pt x="751" y="3069"/>
                  </a:cubicBezTo>
                  <a:cubicBezTo>
                    <a:pt x="994" y="3202"/>
                    <a:pt x="1237" y="3290"/>
                    <a:pt x="1524" y="3290"/>
                  </a:cubicBezTo>
                  <a:cubicBezTo>
                    <a:pt x="1766" y="3290"/>
                    <a:pt x="1987" y="3224"/>
                    <a:pt x="2186" y="3135"/>
                  </a:cubicBezTo>
                  <a:cubicBezTo>
                    <a:pt x="2340" y="3039"/>
                    <a:pt x="2477" y="2926"/>
                    <a:pt x="2583" y="2781"/>
                  </a:cubicBezTo>
                  <a:lnTo>
                    <a:pt x="2583" y="2781"/>
                  </a:lnTo>
                  <a:lnTo>
                    <a:pt x="2583" y="3224"/>
                  </a:lnTo>
                  <a:lnTo>
                    <a:pt x="3179" y="3224"/>
                  </a:lnTo>
                  <a:lnTo>
                    <a:pt x="3179" y="67"/>
                  </a:lnTo>
                  <a:lnTo>
                    <a:pt x="2583" y="67"/>
                  </a:lnTo>
                  <a:lnTo>
                    <a:pt x="2583" y="509"/>
                  </a:lnTo>
                  <a:lnTo>
                    <a:pt x="2583" y="509"/>
                  </a:lnTo>
                  <a:cubicBezTo>
                    <a:pt x="2477" y="360"/>
                    <a:pt x="2337" y="232"/>
                    <a:pt x="2164" y="155"/>
                  </a:cubicBezTo>
                  <a:cubicBezTo>
                    <a:pt x="1987" y="45"/>
                    <a:pt x="1766" y="1"/>
                    <a:pt x="15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9" name="Google Shape;709;p31"/>
            <p:cNvSpPr/>
            <p:nvPr/>
          </p:nvSpPr>
          <p:spPr>
            <a:xfrm>
              <a:off x="2100200" y="3449925"/>
              <a:ext cx="67375" cy="80600"/>
            </a:xfrm>
            <a:custGeom>
              <a:rect b="b" l="l" r="r" t="t"/>
              <a:pathLst>
                <a:path extrusionOk="0" h="3224" w="2695">
                  <a:moveTo>
                    <a:pt x="1" y="1"/>
                  </a:moveTo>
                  <a:lnTo>
                    <a:pt x="1" y="1833"/>
                  </a:lnTo>
                  <a:cubicBezTo>
                    <a:pt x="1" y="2098"/>
                    <a:pt x="45" y="2341"/>
                    <a:pt x="178" y="2562"/>
                  </a:cubicBezTo>
                  <a:cubicBezTo>
                    <a:pt x="288" y="2760"/>
                    <a:pt x="442" y="2915"/>
                    <a:pt x="641" y="3047"/>
                  </a:cubicBezTo>
                  <a:cubicBezTo>
                    <a:pt x="862" y="3158"/>
                    <a:pt x="1083" y="3224"/>
                    <a:pt x="1348" y="3224"/>
                  </a:cubicBezTo>
                  <a:cubicBezTo>
                    <a:pt x="1613" y="3224"/>
                    <a:pt x="1855" y="3158"/>
                    <a:pt x="2054" y="3047"/>
                  </a:cubicBezTo>
                  <a:cubicBezTo>
                    <a:pt x="2253" y="2915"/>
                    <a:pt x="2407" y="2760"/>
                    <a:pt x="2518" y="2562"/>
                  </a:cubicBezTo>
                  <a:cubicBezTo>
                    <a:pt x="2628" y="2341"/>
                    <a:pt x="2694" y="2098"/>
                    <a:pt x="2694" y="1833"/>
                  </a:cubicBezTo>
                  <a:lnTo>
                    <a:pt x="2694" y="1"/>
                  </a:lnTo>
                  <a:lnTo>
                    <a:pt x="2098" y="1"/>
                  </a:lnTo>
                  <a:lnTo>
                    <a:pt x="2098" y="1811"/>
                  </a:lnTo>
                  <a:cubicBezTo>
                    <a:pt x="2098" y="2076"/>
                    <a:pt x="2032" y="2275"/>
                    <a:pt x="1899" y="2429"/>
                  </a:cubicBezTo>
                  <a:cubicBezTo>
                    <a:pt x="1767" y="2562"/>
                    <a:pt x="1590" y="2650"/>
                    <a:pt x="1348" y="2650"/>
                  </a:cubicBezTo>
                  <a:cubicBezTo>
                    <a:pt x="1193" y="2650"/>
                    <a:pt x="1061" y="2606"/>
                    <a:pt x="950" y="2540"/>
                  </a:cubicBezTo>
                  <a:cubicBezTo>
                    <a:pt x="840" y="2473"/>
                    <a:pt x="752" y="2385"/>
                    <a:pt x="685" y="2253"/>
                  </a:cubicBezTo>
                  <a:cubicBezTo>
                    <a:pt x="619" y="2120"/>
                    <a:pt x="597" y="1988"/>
                    <a:pt x="597" y="1811"/>
                  </a:cubicBezTo>
                  <a:lnTo>
                    <a:pt x="59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0" name="Google Shape;710;p31"/>
            <p:cNvSpPr/>
            <p:nvPr/>
          </p:nvSpPr>
          <p:spPr>
            <a:xfrm>
              <a:off x="2180225" y="3416825"/>
              <a:ext cx="53575" cy="112050"/>
            </a:xfrm>
            <a:custGeom>
              <a:rect b="b" l="l" r="r" t="t"/>
              <a:pathLst>
                <a:path extrusionOk="0" h="4482" w="2143">
                  <a:moveTo>
                    <a:pt x="774" y="0"/>
                  </a:moveTo>
                  <a:lnTo>
                    <a:pt x="774" y="1325"/>
                  </a:lnTo>
                  <a:lnTo>
                    <a:pt x="1" y="1325"/>
                  </a:lnTo>
                  <a:lnTo>
                    <a:pt x="1" y="1877"/>
                  </a:lnTo>
                  <a:lnTo>
                    <a:pt x="774" y="1877"/>
                  </a:lnTo>
                  <a:lnTo>
                    <a:pt x="774" y="4482"/>
                  </a:lnTo>
                  <a:lnTo>
                    <a:pt x="1370" y="4482"/>
                  </a:lnTo>
                  <a:lnTo>
                    <a:pt x="1370" y="1877"/>
                  </a:lnTo>
                  <a:lnTo>
                    <a:pt x="2142" y="1877"/>
                  </a:lnTo>
                  <a:lnTo>
                    <a:pt x="2142" y="1325"/>
                  </a:lnTo>
                  <a:lnTo>
                    <a:pt x="1370" y="1325"/>
                  </a:lnTo>
                  <a:lnTo>
                    <a:pt x="137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1" name="Google Shape;711;p31"/>
            <p:cNvSpPr/>
            <p:nvPr/>
          </p:nvSpPr>
          <p:spPr>
            <a:xfrm>
              <a:off x="2240950" y="3448275"/>
              <a:ext cx="82250" cy="82250"/>
            </a:xfrm>
            <a:custGeom>
              <a:rect b="b" l="l" r="r" t="t"/>
              <a:pathLst>
                <a:path extrusionOk="0" h="3290" w="3290">
                  <a:moveTo>
                    <a:pt x="1634" y="575"/>
                  </a:moveTo>
                  <a:cubicBezTo>
                    <a:pt x="1833" y="575"/>
                    <a:pt x="2009" y="619"/>
                    <a:pt x="2164" y="729"/>
                  </a:cubicBezTo>
                  <a:cubicBezTo>
                    <a:pt x="2318" y="817"/>
                    <a:pt x="2429" y="928"/>
                    <a:pt x="2517" y="1082"/>
                  </a:cubicBezTo>
                  <a:cubicBezTo>
                    <a:pt x="2627" y="1259"/>
                    <a:pt x="2671" y="1436"/>
                    <a:pt x="2671" y="1634"/>
                  </a:cubicBezTo>
                  <a:cubicBezTo>
                    <a:pt x="2671" y="1833"/>
                    <a:pt x="2627" y="2032"/>
                    <a:pt x="2539" y="2186"/>
                  </a:cubicBezTo>
                  <a:cubicBezTo>
                    <a:pt x="2451" y="2341"/>
                    <a:pt x="2318" y="2473"/>
                    <a:pt x="2164" y="2561"/>
                  </a:cubicBezTo>
                  <a:cubicBezTo>
                    <a:pt x="2009" y="2650"/>
                    <a:pt x="1833" y="2716"/>
                    <a:pt x="1634" y="2716"/>
                  </a:cubicBezTo>
                  <a:cubicBezTo>
                    <a:pt x="1435" y="2716"/>
                    <a:pt x="1259" y="2650"/>
                    <a:pt x="1104" y="2561"/>
                  </a:cubicBezTo>
                  <a:cubicBezTo>
                    <a:pt x="950" y="2473"/>
                    <a:pt x="839" y="2341"/>
                    <a:pt x="751" y="2186"/>
                  </a:cubicBezTo>
                  <a:cubicBezTo>
                    <a:pt x="663" y="2032"/>
                    <a:pt x="618" y="1833"/>
                    <a:pt x="618" y="1634"/>
                  </a:cubicBezTo>
                  <a:cubicBezTo>
                    <a:pt x="618" y="1436"/>
                    <a:pt x="663" y="1259"/>
                    <a:pt x="751" y="1082"/>
                  </a:cubicBezTo>
                  <a:cubicBezTo>
                    <a:pt x="839" y="928"/>
                    <a:pt x="950" y="817"/>
                    <a:pt x="1104" y="729"/>
                  </a:cubicBezTo>
                  <a:cubicBezTo>
                    <a:pt x="1259" y="619"/>
                    <a:pt x="1435" y="575"/>
                    <a:pt x="1634" y="575"/>
                  </a:cubicBezTo>
                  <a:close/>
                  <a:moveTo>
                    <a:pt x="1634" y="1"/>
                  </a:moveTo>
                  <a:cubicBezTo>
                    <a:pt x="1325" y="1"/>
                    <a:pt x="1060" y="67"/>
                    <a:pt x="795" y="221"/>
                  </a:cubicBezTo>
                  <a:cubicBezTo>
                    <a:pt x="552" y="376"/>
                    <a:pt x="354" y="575"/>
                    <a:pt x="221" y="817"/>
                  </a:cubicBezTo>
                  <a:cubicBezTo>
                    <a:pt x="67" y="1060"/>
                    <a:pt x="0" y="1325"/>
                    <a:pt x="0" y="1634"/>
                  </a:cubicBezTo>
                  <a:cubicBezTo>
                    <a:pt x="0" y="1943"/>
                    <a:pt x="67" y="2230"/>
                    <a:pt x="221" y="2473"/>
                  </a:cubicBezTo>
                  <a:cubicBezTo>
                    <a:pt x="354" y="2716"/>
                    <a:pt x="552" y="2915"/>
                    <a:pt x="795" y="3069"/>
                  </a:cubicBezTo>
                  <a:cubicBezTo>
                    <a:pt x="1060" y="3202"/>
                    <a:pt x="1325" y="3290"/>
                    <a:pt x="1634" y="3290"/>
                  </a:cubicBezTo>
                  <a:cubicBezTo>
                    <a:pt x="1943" y="3290"/>
                    <a:pt x="2230" y="3202"/>
                    <a:pt x="2473" y="3069"/>
                  </a:cubicBezTo>
                  <a:cubicBezTo>
                    <a:pt x="2716" y="2915"/>
                    <a:pt x="2914" y="2716"/>
                    <a:pt x="3069" y="2473"/>
                  </a:cubicBezTo>
                  <a:cubicBezTo>
                    <a:pt x="3201" y="2230"/>
                    <a:pt x="3290" y="1943"/>
                    <a:pt x="3290" y="1634"/>
                  </a:cubicBezTo>
                  <a:cubicBezTo>
                    <a:pt x="3290" y="1325"/>
                    <a:pt x="3201" y="1060"/>
                    <a:pt x="3069" y="795"/>
                  </a:cubicBezTo>
                  <a:cubicBezTo>
                    <a:pt x="2914" y="553"/>
                    <a:pt x="2716" y="354"/>
                    <a:pt x="2473" y="221"/>
                  </a:cubicBezTo>
                  <a:cubicBezTo>
                    <a:pt x="2230" y="67"/>
                    <a:pt x="1943" y="1"/>
                    <a:pt x="16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2" name="Google Shape;712;p31"/>
            <p:cNvSpPr/>
            <p:nvPr/>
          </p:nvSpPr>
          <p:spPr>
            <a:xfrm>
              <a:off x="2339725" y="3448275"/>
              <a:ext cx="121450" cy="80600"/>
            </a:xfrm>
            <a:custGeom>
              <a:rect b="b" l="l" r="r" t="t"/>
              <a:pathLst>
                <a:path extrusionOk="0" h="3224" w="4858">
                  <a:moveTo>
                    <a:pt x="1546" y="1"/>
                  </a:moveTo>
                  <a:cubicBezTo>
                    <a:pt x="1325" y="1"/>
                    <a:pt x="1105" y="45"/>
                    <a:pt x="928" y="155"/>
                  </a:cubicBezTo>
                  <a:cubicBezTo>
                    <a:pt x="796" y="221"/>
                    <a:pt x="689" y="324"/>
                    <a:pt x="597" y="446"/>
                  </a:cubicBezTo>
                  <a:lnTo>
                    <a:pt x="597" y="446"/>
                  </a:lnTo>
                  <a:lnTo>
                    <a:pt x="597" y="67"/>
                  </a:lnTo>
                  <a:lnTo>
                    <a:pt x="1" y="67"/>
                  </a:lnTo>
                  <a:lnTo>
                    <a:pt x="1" y="3224"/>
                  </a:lnTo>
                  <a:lnTo>
                    <a:pt x="597" y="3224"/>
                  </a:lnTo>
                  <a:lnTo>
                    <a:pt x="597" y="1303"/>
                  </a:lnTo>
                  <a:cubicBezTo>
                    <a:pt x="597" y="1149"/>
                    <a:pt x="641" y="1016"/>
                    <a:pt x="707" y="906"/>
                  </a:cubicBezTo>
                  <a:cubicBezTo>
                    <a:pt x="774" y="795"/>
                    <a:pt x="862" y="707"/>
                    <a:pt x="972" y="663"/>
                  </a:cubicBezTo>
                  <a:cubicBezTo>
                    <a:pt x="1105" y="597"/>
                    <a:pt x="1215" y="553"/>
                    <a:pt x="1370" y="553"/>
                  </a:cubicBezTo>
                  <a:cubicBezTo>
                    <a:pt x="1590" y="553"/>
                    <a:pt x="1767" y="619"/>
                    <a:pt x="1899" y="773"/>
                  </a:cubicBezTo>
                  <a:cubicBezTo>
                    <a:pt x="2054" y="906"/>
                    <a:pt x="2120" y="1082"/>
                    <a:pt x="2120" y="1325"/>
                  </a:cubicBezTo>
                  <a:lnTo>
                    <a:pt x="2120" y="3224"/>
                  </a:lnTo>
                  <a:lnTo>
                    <a:pt x="2716" y="3224"/>
                  </a:lnTo>
                  <a:lnTo>
                    <a:pt x="2716" y="1303"/>
                  </a:lnTo>
                  <a:cubicBezTo>
                    <a:pt x="2716" y="1149"/>
                    <a:pt x="2760" y="1016"/>
                    <a:pt x="2827" y="906"/>
                  </a:cubicBezTo>
                  <a:cubicBezTo>
                    <a:pt x="2893" y="795"/>
                    <a:pt x="2981" y="707"/>
                    <a:pt x="3114" y="663"/>
                  </a:cubicBezTo>
                  <a:cubicBezTo>
                    <a:pt x="3224" y="597"/>
                    <a:pt x="3356" y="553"/>
                    <a:pt x="3511" y="553"/>
                  </a:cubicBezTo>
                  <a:cubicBezTo>
                    <a:pt x="3710" y="553"/>
                    <a:pt x="3886" y="619"/>
                    <a:pt x="4041" y="773"/>
                  </a:cubicBezTo>
                  <a:cubicBezTo>
                    <a:pt x="4173" y="906"/>
                    <a:pt x="4262" y="1082"/>
                    <a:pt x="4262" y="1325"/>
                  </a:cubicBezTo>
                  <a:lnTo>
                    <a:pt x="4262" y="3224"/>
                  </a:lnTo>
                  <a:lnTo>
                    <a:pt x="4858" y="3224"/>
                  </a:lnTo>
                  <a:lnTo>
                    <a:pt x="4858" y="1193"/>
                  </a:lnTo>
                  <a:cubicBezTo>
                    <a:pt x="4858" y="950"/>
                    <a:pt x="4791" y="729"/>
                    <a:pt x="4681" y="553"/>
                  </a:cubicBezTo>
                  <a:cubicBezTo>
                    <a:pt x="4593" y="376"/>
                    <a:pt x="4438" y="244"/>
                    <a:pt x="4262" y="155"/>
                  </a:cubicBezTo>
                  <a:cubicBezTo>
                    <a:pt x="4085" y="45"/>
                    <a:pt x="3864" y="1"/>
                    <a:pt x="3643" y="1"/>
                  </a:cubicBezTo>
                  <a:cubicBezTo>
                    <a:pt x="3423" y="1"/>
                    <a:pt x="3224" y="45"/>
                    <a:pt x="3025" y="155"/>
                  </a:cubicBezTo>
                  <a:cubicBezTo>
                    <a:pt x="2849" y="244"/>
                    <a:pt x="2694" y="398"/>
                    <a:pt x="2584" y="575"/>
                  </a:cubicBezTo>
                  <a:cubicBezTo>
                    <a:pt x="2582" y="577"/>
                    <a:pt x="2580" y="579"/>
                    <a:pt x="2579" y="581"/>
                  </a:cubicBezTo>
                  <a:lnTo>
                    <a:pt x="2579" y="581"/>
                  </a:lnTo>
                  <a:cubicBezTo>
                    <a:pt x="2573" y="571"/>
                    <a:pt x="2568" y="562"/>
                    <a:pt x="2562" y="553"/>
                  </a:cubicBezTo>
                  <a:cubicBezTo>
                    <a:pt x="2451" y="376"/>
                    <a:pt x="2319" y="244"/>
                    <a:pt x="2142" y="155"/>
                  </a:cubicBezTo>
                  <a:cubicBezTo>
                    <a:pt x="1966" y="45"/>
                    <a:pt x="1767" y="1"/>
                    <a:pt x="15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3" name="Google Shape;713;p31"/>
            <p:cNvSpPr/>
            <p:nvPr/>
          </p:nvSpPr>
          <p:spPr>
            <a:xfrm>
              <a:off x="2476050" y="3448275"/>
              <a:ext cx="80050" cy="82250"/>
            </a:xfrm>
            <a:custGeom>
              <a:rect b="b" l="l" r="r" t="t"/>
              <a:pathLst>
                <a:path extrusionOk="0" h="3290" w="3202">
                  <a:moveTo>
                    <a:pt x="1634" y="575"/>
                  </a:moveTo>
                  <a:cubicBezTo>
                    <a:pt x="1833" y="575"/>
                    <a:pt x="2010" y="619"/>
                    <a:pt x="2164" y="707"/>
                  </a:cubicBezTo>
                  <a:cubicBezTo>
                    <a:pt x="2319" y="795"/>
                    <a:pt x="2429" y="928"/>
                    <a:pt x="2517" y="1082"/>
                  </a:cubicBezTo>
                  <a:cubicBezTo>
                    <a:pt x="2584" y="1237"/>
                    <a:pt x="2628" y="1436"/>
                    <a:pt x="2628" y="1656"/>
                  </a:cubicBezTo>
                  <a:cubicBezTo>
                    <a:pt x="2628" y="1965"/>
                    <a:pt x="2539" y="2208"/>
                    <a:pt x="2363" y="2429"/>
                  </a:cubicBezTo>
                  <a:cubicBezTo>
                    <a:pt x="2186" y="2628"/>
                    <a:pt x="1943" y="2716"/>
                    <a:pt x="1656" y="2716"/>
                  </a:cubicBezTo>
                  <a:cubicBezTo>
                    <a:pt x="1458" y="2716"/>
                    <a:pt x="1281" y="2672"/>
                    <a:pt x="1127" y="2584"/>
                  </a:cubicBezTo>
                  <a:cubicBezTo>
                    <a:pt x="972" y="2495"/>
                    <a:pt x="840" y="2363"/>
                    <a:pt x="751" y="2208"/>
                  </a:cubicBezTo>
                  <a:cubicBezTo>
                    <a:pt x="663" y="2032"/>
                    <a:pt x="619" y="1855"/>
                    <a:pt x="619" y="1634"/>
                  </a:cubicBezTo>
                  <a:cubicBezTo>
                    <a:pt x="619" y="1436"/>
                    <a:pt x="663" y="1259"/>
                    <a:pt x="751" y="1082"/>
                  </a:cubicBezTo>
                  <a:cubicBezTo>
                    <a:pt x="840" y="928"/>
                    <a:pt x="950" y="795"/>
                    <a:pt x="1104" y="707"/>
                  </a:cubicBezTo>
                  <a:cubicBezTo>
                    <a:pt x="1259" y="619"/>
                    <a:pt x="1436" y="575"/>
                    <a:pt x="1634" y="575"/>
                  </a:cubicBezTo>
                  <a:close/>
                  <a:moveTo>
                    <a:pt x="1546" y="1"/>
                  </a:moveTo>
                  <a:cubicBezTo>
                    <a:pt x="1259" y="1"/>
                    <a:pt x="994" y="67"/>
                    <a:pt x="751" y="221"/>
                  </a:cubicBezTo>
                  <a:cubicBezTo>
                    <a:pt x="530" y="376"/>
                    <a:pt x="354" y="575"/>
                    <a:pt x="199" y="817"/>
                  </a:cubicBezTo>
                  <a:cubicBezTo>
                    <a:pt x="67" y="1060"/>
                    <a:pt x="1" y="1347"/>
                    <a:pt x="1" y="1656"/>
                  </a:cubicBezTo>
                  <a:cubicBezTo>
                    <a:pt x="1" y="1965"/>
                    <a:pt x="67" y="2230"/>
                    <a:pt x="199" y="2473"/>
                  </a:cubicBezTo>
                  <a:cubicBezTo>
                    <a:pt x="354" y="2738"/>
                    <a:pt x="530" y="2915"/>
                    <a:pt x="773" y="3069"/>
                  </a:cubicBezTo>
                  <a:cubicBezTo>
                    <a:pt x="994" y="3202"/>
                    <a:pt x="1259" y="3290"/>
                    <a:pt x="1546" y="3290"/>
                  </a:cubicBezTo>
                  <a:cubicBezTo>
                    <a:pt x="1789" y="3290"/>
                    <a:pt x="2010" y="3224"/>
                    <a:pt x="2186" y="3135"/>
                  </a:cubicBezTo>
                  <a:cubicBezTo>
                    <a:pt x="2348" y="3046"/>
                    <a:pt x="2480" y="2941"/>
                    <a:pt x="2584" y="2810"/>
                  </a:cubicBezTo>
                  <a:lnTo>
                    <a:pt x="2584" y="2810"/>
                  </a:lnTo>
                  <a:lnTo>
                    <a:pt x="2584" y="3224"/>
                  </a:lnTo>
                  <a:lnTo>
                    <a:pt x="3202" y="3224"/>
                  </a:lnTo>
                  <a:lnTo>
                    <a:pt x="3202" y="67"/>
                  </a:lnTo>
                  <a:lnTo>
                    <a:pt x="2584" y="67"/>
                  </a:lnTo>
                  <a:lnTo>
                    <a:pt x="2584" y="491"/>
                  </a:lnTo>
                  <a:lnTo>
                    <a:pt x="2584" y="491"/>
                  </a:lnTo>
                  <a:cubicBezTo>
                    <a:pt x="2467" y="350"/>
                    <a:pt x="2334" y="229"/>
                    <a:pt x="2186" y="155"/>
                  </a:cubicBezTo>
                  <a:cubicBezTo>
                    <a:pt x="1987" y="45"/>
                    <a:pt x="1789" y="1"/>
                    <a:pt x="15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4" name="Google Shape;714;p31"/>
            <p:cNvSpPr/>
            <p:nvPr/>
          </p:nvSpPr>
          <p:spPr>
            <a:xfrm>
              <a:off x="2569875" y="3416825"/>
              <a:ext cx="53550" cy="112050"/>
            </a:xfrm>
            <a:custGeom>
              <a:rect b="b" l="l" r="r" t="t"/>
              <a:pathLst>
                <a:path extrusionOk="0" h="4482" w="2142">
                  <a:moveTo>
                    <a:pt x="773" y="0"/>
                  </a:moveTo>
                  <a:lnTo>
                    <a:pt x="773" y="1325"/>
                  </a:lnTo>
                  <a:lnTo>
                    <a:pt x="1" y="1325"/>
                  </a:lnTo>
                  <a:lnTo>
                    <a:pt x="1" y="1877"/>
                  </a:lnTo>
                  <a:lnTo>
                    <a:pt x="773" y="1877"/>
                  </a:lnTo>
                  <a:lnTo>
                    <a:pt x="773" y="4482"/>
                  </a:lnTo>
                  <a:lnTo>
                    <a:pt x="1369" y="4482"/>
                  </a:lnTo>
                  <a:lnTo>
                    <a:pt x="1369" y="1877"/>
                  </a:lnTo>
                  <a:lnTo>
                    <a:pt x="2142" y="1877"/>
                  </a:lnTo>
                  <a:lnTo>
                    <a:pt x="2142" y="1325"/>
                  </a:lnTo>
                  <a:lnTo>
                    <a:pt x="1369" y="1325"/>
                  </a:lnTo>
                  <a:lnTo>
                    <a:pt x="136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5" name="Google Shape;715;p31"/>
            <p:cNvSpPr/>
            <p:nvPr/>
          </p:nvSpPr>
          <p:spPr>
            <a:xfrm>
              <a:off x="2630575" y="3448275"/>
              <a:ext cx="82275" cy="82250"/>
            </a:xfrm>
            <a:custGeom>
              <a:rect b="b" l="l" r="r" t="t"/>
              <a:pathLst>
                <a:path extrusionOk="0" h="3290" w="3291">
                  <a:moveTo>
                    <a:pt x="1634" y="575"/>
                  </a:moveTo>
                  <a:cubicBezTo>
                    <a:pt x="1833" y="575"/>
                    <a:pt x="2010" y="619"/>
                    <a:pt x="2164" y="729"/>
                  </a:cubicBezTo>
                  <a:cubicBezTo>
                    <a:pt x="2319" y="817"/>
                    <a:pt x="2451" y="928"/>
                    <a:pt x="2540" y="1082"/>
                  </a:cubicBezTo>
                  <a:cubicBezTo>
                    <a:pt x="2628" y="1259"/>
                    <a:pt x="2672" y="1436"/>
                    <a:pt x="2672" y="1634"/>
                  </a:cubicBezTo>
                  <a:cubicBezTo>
                    <a:pt x="2672" y="1833"/>
                    <a:pt x="2628" y="2032"/>
                    <a:pt x="2540" y="2186"/>
                  </a:cubicBezTo>
                  <a:cubicBezTo>
                    <a:pt x="2451" y="2341"/>
                    <a:pt x="2319" y="2473"/>
                    <a:pt x="2164" y="2561"/>
                  </a:cubicBezTo>
                  <a:cubicBezTo>
                    <a:pt x="2010" y="2650"/>
                    <a:pt x="1833" y="2716"/>
                    <a:pt x="1634" y="2716"/>
                  </a:cubicBezTo>
                  <a:cubicBezTo>
                    <a:pt x="1436" y="2716"/>
                    <a:pt x="1259" y="2650"/>
                    <a:pt x="1105" y="2561"/>
                  </a:cubicBezTo>
                  <a:cubicBezTo>
                    <a:pt x="950" y="2473"/>
                    <a:pt x="840" y="2341"/>
                    <a:pt x="751" y="2186"/>
                  </a:cubicBezTo>
                  <a:cubicBezTo>
                    <a:pt x="663" y="2032"/>
                    <a:pt x="619" y="1833"/>
                    <a:pt x="619" y="1634"/>
                  </a:cubicBezTo>
                  <a:cubicBezTo>
                    <a:pt x="619" y="1436"/>
                    <a:pt x="663" y="1259"/>
                    <a:pt x="751" y="1082"/>
                  </a:cubicBezTo>
                  <a:cubicBezTo>
                    <a:pt x="840" y="928"/>
                    <a:pt x="950" y="817"/>
                    <a:pt x="1105" y="729"/>
                  </a:cubicBezTo>
                  <a:cubicBezTo>
                    <a:pt x="1259" y="619"/>
                    <a:pt x="1436" y="575"/>
                    <a:pt x="1634" y="575"/>
                  </a:cubicBezTo>
                  <a:close/>
                  <a:moveTo>
                    <a:pt x="1634" y="1"/>
                  </a:moveTo>
                  <a:cubicBezTo>
                    <a:pt x="1325" y="1"/>
                    <a:pt x="1061" y="67"/>
                    <a:pt x="818" y="221"/>
                  </a:cubicBezTo>
                  <a:cubicBezTo>
                    <a:pt x="553" y="376"/>
                    <a:pt x="376" y="575"/>
                    <a:pt x="222" y="817"/>
                  </a:cubicBezTo>
                  <a:cubicBezTo>
                    <a:pt x="67" y="1060"/>
                    <a:pt x="1" y="1325"/>
                    <a:pt x="1" y="1634"/>
                  </a:cubicBezTo>
                  <a:cubicBezTo>
                    <a:pt x="1" y="1943"/>
                    <a:pt x="67" y="2230"/>
                    <a:pt x="222" y="2473"/>
                  </a:cubicBezTo>
                  <a:cubicBezTo>
                    <a:pt x="376" y="2716"/>
                    <a:pt x="553" y="2915"/>
                    <a:pt x="818" y="3069"/>
                  </a:cubicBezTo>
                  <a:cubicBezTo>
                    <a:pt x="1061" y="3202"/>
                    <a:pt x="1325" y="3290"/>
                    <a:pt x="1634" y="3290"/>
                  </a:cubicBezTo>
                  <a:cubicBezTo>
                    <a:pt x="1944" y="3290"/>
                    <a:pt x="2231" y="3202"/>
                    <a:pt x="2473" y="3069"/>
                  </a:cubicBezTo>
                  <a:cubicBezTo>
                    <a:pt x="2716" y="2915"/>
                    <a:pt x="2915" y="2716"/>
                    <a:pt x="3069" y="2473"/>
                  </a:cubicBezTo>
                  <a:cubicBezTo>
                    <a:pt x="3224" y="2230"/>
                    <a:pt x="3290" y="1943"/>
                    <a:pt x="3290" y="1634"/>
                  </a:cubicBezTo>
                  <a:cubicBezTo>
                    <a:pt x="3290" y="1325"/>
                    <a:pt x="3224" y="1060"/>
                    <a:pt x="3069" y="795"/>
                  </a:cubicBezTo>
                  <a:cubicBezTo>
                    <a:pt x="2915" y="553"/>
                    <a:pt x="2716" y="354"/>
                    <a:pt x="2473" y="221"/>
                  </a:cubicBezTo>
                  <a:cubicBezTo>
                    <a:pt x="2231" y="67"/>
                    <a:pt x="1944" y="1"/>
                    <a:pt x="16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6" name="Google Shape;716;p31"/>
            <p:cNvSpPr/>
            <p:nvPr/>
          </p:nvSpPr>
          <p:spPr>
            <a:xfrm>
              <a:off x="2729375" y="3448275"/>
              <a:ext cx="56325" cy="80600"/>
            </a:xfrm>
            <a:custGeom>
              <a:rect b="b" l="l" r="r" t="t"/>
              <a:pathLst>
                <a:path extrusionOk="0" h="3224" w="2253">
                  <a:moveTo>
                    <a:pt x="1457" y="1"/>
                  </a:moveTo>
                  <a:cubicBezTo>
                    <a:pt x="1104" y="1"/>
                    <a:pt x="839" y="133"/>
                    <a:pt x="663" y="354"/>
                  </a:cubicBezTo>
                  <a:cubicBezTo>
                    <a:pt x="639" y="383"/>
                    <a:pt x="617" y="413"/>
                    <a:pt x="597" y="444"/>
                  </a:cubicBezTo>
                  <a:lnTo>
                    <a:pt x="597" y="444"/>
                  </a:lnTo>
                  <a:lnTo>
                    <a:pt x="597" y="67"/>
                  </a:lnTo>
                  <a:lnTo>
                    <a:pt x="0" y="67"/>
                  </a:lnTo>
                  <a:lnTo>
                    <a:pt x="0" y="3224"/>
                  </a:lnTo>
                  <a:lnTo>
                    <a:pt x="597" y="3224"/>
                  </a:lnTo>
                  <a:lnTo>
                    <a:pt x="597" y="1414"/>
                  </a:lnTo>
                  <a:cubicBezTo>
                    <a:pt x="597" y="1127"/>
                    <a:pt x="663" y="928"/>
                    <a:pt x="817" y="773"/>
                  </a:cubicBezTo>
                  <a:cubicBezTo>
                    <a:pt x="950" y="641"/>
                    <a:pt x="1126" y="575"/>
                    <a:pt x="1347" y="575"/>
                  </a:cubicBezTo>
                  <a:cubicBezTo>
                    <a:pt x="1457" y="575"/>
                    <a:pt x="1546" y="575"/>
                    <a:pt x="1634" y="619"/>
                  </a:cubicBezTo>
                  <a:cubicBezTo>
                    <a:pt x="1722" y="641"/>
                    <a:pt x="1789" y="685"/>
                    <a:pt x="1855" y="773"/>
                  </a:cubicBezTo>
                  <a:lnTo>
                    <a:pt x="2252" y="354"/>
                  </a:lnTo>
                  <a:cubicBezTo>
                    <a:pt x="2142" y="244"/>
                    <a:pt x="2009" y="133"/>
                    <a:pt x="1877" y="89"/>
                  </a:cubicBezTo>
                  <a:cubicBezTo>
                    <a:pt x="1767" y="23"/>
                    <a:pt x="1612" y="1"/>
                    <a:pt x="14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7" name="Google Shape;717;p31"/>
            <p:cNvSpPr/>
            <p:nvPr/>
          </p:nvSpPr>
          <p:spPr>
            <a:xfrm>
              <a:off x="2263575" y="3813625"/>
              <a:ext cx="105425" cy="115375"/>
            </a:xfrm>
            <a:custGeom>
              <a:rect b="b" l="l" r="r" t="t"/>
              <a:pathLst>
                <a:path extrusionOk="0" h="4615" w="4217">
                  <a:moveTo>
                    <a:pt x="2108" y="1032"/>
                  </a:moveTo>
                  <a:lnTo>
                    <a:pt x="2900" y="3025"/>
                  </a:lnTo>
                  <a:lnTo>
                    <a:pt x="1304" y="3025"/>
                  </a:lnTo>
                  <a:lnTo>
                    <a:pt x="2108" y="1032"/>
                  </a:lnTo>
                  <a:close/>
                  <a:moveTo>
                    <a:pt x="1877" y="1"/>
                  </a:moveTo>
                  <a:lnTo>
                    <a:pt x="0" y="4615"/>
                  </a:lnTo>
                  <a:lnTo>
                    <a:pt x="663" y="4615"/>
                  </a:lnTo>
                  <a:lnTo>
                    <a:pt x="1081" y="3577"/>
                  </a:lnTo>
                  <a:lnTo>
                    <a:pt x="3120" y="3577"/>
                  </a:lnTo>
                  <a:lnTo>
                    <a:pt x="3533" y="4615"/>
                  </a:lnTo>
                  <a:lnTo>
                    <a:pt x="4217" y="4615"/>
                  </a:lnTo>
                  <a:lnTo>
                    <a:pt x="234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8" name="Google Shape;718;p31"/>
            <p:cNvSpPr/>
            <p:nvPr/>
          </p:nvSpPr>
          <p:spPr>
            <a:xfrm>
              <a:off x="2372850" y="3813625"/>
              <a:ext cx="104875" cy="115375"/>
            </a:xfrm>
            <a:custGeom>
              <a:rect b="b" l="l" r="r" t="t"/>
              <a:pathLst>
                <a:path extrusionOk="0" h="4615" w="4195">
                  <a:moveTo>
                    <a:pt x="2098" y="1007"/>
                  </a:moveTo>
                  <a:lnTo>
                    <a:pt x="2900" y="3025"/>
                  </a:lnTo>
                  <a:lnTo>
                    <a:pt x="1295" y="3025"/>
                  </a:lnTo>
                  <a:lnTo>
                    <a:pt x="2098" y="1007"/>
                  </a:lnTo>
                  <a:close/>
                  <a:moveTo>
                    <a:pt x="1877" y="1"/>
                  </a:moveTo>
                  <a:lnTo>
                    <a:pt x="0" y="4615"/>
                  </a:lnTo>
                  <a:lnTo>
                    <a:pt x="663" y="4615"/>
                  </a:lnTo>
                  <a:lnTo>
                    <a:pt x="1075" y="3577"/>
                  </a:lnTo>
                  <a:lnTo>
                    <a:pt x="3120" y="3577"/>
                  </a:lnTo>
                  <a:lnTo>
                    <a:pt x="3533" y="4615"/>
                  </a:lnTo>
                  <a:lnTo>
                    <a:pt x="4195" y="4615"/>
                  </a:lnTo>
                  <a:lnTo>
                    <a:pt x="231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9" name="Google Shape;719;p31"/>
            <p:cNvSpPr/>
            <p:nvPr/>
          </p:nvSpPr>
          <p:spPr>
            <a:xfrm>
              <a:off x="2494825" y="3813625"/>
              <a:ext cx="16025" cy="115375"/>
            </a:xfrm>
            <a:custGeom>
              <a:rect b="b" l="l" r="r" t="t"/>
              <a:pathLst>
                <a:path extrusionOk="0" h="4615" w="641">
                  <a:moveTo>
                    <a:pt x="0" y="1"/>
                  </a:moveTo>
                  <a:lnTo>
                    <a:pt x="0" y="4615"/>
                  </a:lnTo>
                  <a:lnTo>
                    <a:pt x="640" y="4615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0" name="Google Shape;720;p31"/>
            <p:cNvSpPr/>
            <p:nvPr/>
          </p:nvSpPr>
          <p:spPr>
            <a:xfrm>
              <a:off x="1994800" y="4274475"/>
              <a:ext cx="101025" cy="115375"/>
            </a:xfrm>
            <a:custGeom>
              <a:rect b="b" l="l" r="r" t="t"/>
              <a:pathLst>
                <a:path extrusionOk="0" h="4615" w="4041">
                  <a:moveTo>
                    <a:pt x="1700" y="574"/>
                  </a:moveTo>
                  <a:cubicBezTo>
                    <a:pt x="2031" y="574"/>
                    <a:pt x="2318" y="662"/>
                    <a:pt x="2583" y="795"/>
                  </a:cubicBezTo>
                  <a:cubicBezTo>
                    <a:pt x="2848" y="949"/>
                    <a:pt x="3047" y="1148"/>
                    <a:pt x="3179" y="1413"/>
                  </a:cubicBezTo>
                  <a:cubicBezTo>
                    <a:pt x="3334" y="1678"/>
                    <a:pt x="3400" y="1965"/>
                    <a:pt x="3400" y="2296"/>
                  </a:cubicBezTo>
                  <a:cubicBezTo>
                    <a:pt x="3400" y="2649"/>
                    <a:pt x="3334" y="2936"/>
                    <a:pt x="3179" y="3201"/>
                  </a:cubicBezTo>
                  <a:cubicBezTo>
                    <a:pt x="3047" y="3466"/>
                    <a:pt x="2848" y="3665"/>
                    <a:pt x="2583" y="3819"/>
                  </a:cubicBezTo>
                  <a:cubicBezTo>
                    <a:pt x="2341" y="3974"/>
                    <a:pt x="2031" y="4040"/>
                    <a:pt x="1700" y="4040"/>
                  </a:cubicBezTo>
                  <a:lnTo>
                    <a:pt x="619" y="4040"/>
                  </a:lnTo>
                  <a:lnTo>
                    <a:pt x="619" y="574"/>
                  </a:lnTo>
                  <a:close/>
                  <a:moveTo>
                    <a:pt x="0" y="0"/>
                  </a:moveTo>
                  <a:lnTo>
                    <a:pt x="0" y="4614"/>
                  </a:lnTo>
                  <a:lnTo>
                    <a:pt x="1722" y="4614"/>
                  </a:lnTo>
                  <a:cubicBezTo>
                    <a:pt x="2054" y="4614"/>
                    <a:pt x="2363" y="4548"/>
                    <a:pt x="2650" y="4437"/>
                  </a:cubicBezTo>
                  <a:cubicBezTo>
                    <a:pt x="2937" y="4327"/>
                    <a:pt x="3179" y="4150"/>
                    <a:pt x="3378" y="3952"/>
                  </a:cubicBezTo>
                  <a:cubicBezTo>
                    <a:pt x="3599" y="3753"/>
                    <a:pt x="3753" y="3510"/>
                    <a:pt x="3864" y="3223"/>
                  </a:cubicBezTo>
                  <a:cubicBezTo>
                    <a:pt x="3996" y="2936"/>
                    <a:pt x="4040" y="2627"/>
                    <a:pt x="4040" y="2318"/>
                  </a:cubicBezTo>
                  <a:cubicBezTo>
                    <a:pt x="4040" y="1987"/>
                    <a:pt x="3996" y="1678"/>
                    <a:pt x="3864" y="1391"/>
                  </a:cubicBezTo>
                  <a:cubicBezTo>
                    <a:pt x="3753" y="1126"/>
                    <a:pt x="3599" y="883"/>
                    <a:pt x="3378" y="662"/>
                  </a:cubicBezTo>
                  <a:cubicBezTo>
                    <a:pt x="3179" y="464"/>
                    <a:pt x="2914" y="287"/>
                    <a:pt x="2628" y="177"/>
                  </a:cubicBezTo>
                  <a:cubicBezTo>
                    <a:pt x="2363" y="66"/>
                    <a:pt x="2054" y="0"/>
                    <a:pt x="17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1" name="Google Shape;721;p31"/>
            <p:cNvSpPr/>
            <p:nvPr/>
          </p:nvSpPr>
          <p:spPr>
            <a:xfrm>
              <a:off x="2112900" y="4276125"/>
              <a:ext cx="18800" cy="113725"/>
            </a:xfrm>
            <a:custGeom>
              <a:rect b="b" l="l" r="r" t="t"/>
              <a:pathLst>
                <a:path extrusionOk="0" h="4549" w="752">
                  <a:moveTo>
                    <a:pt x="376" y="0"/>
                  </a:moveTo>
                  <a:cubicBezTo>
                    <a:pt x="266" y="0"/>
                    <a:pt x="177" y="45"/>
                    <a:pt x="111" y="111"/>
                  </a:cubicBezTo>
                  <a:cubicBezTo>
                    <a:pt x="45" y="177"/>
                    <a:pt x="1" y="265"/>
                    <a:pt x="1" y="376"/>
                  </a:cubicBezTo>
                  <a:cubicBezTo>
                    <a:pt x="1" y="486"/>
                    <a:pt x="45" y="574"/>
                    <a:pt x="111" y="663"/>
                  </a:cubicBezTo>
                  <a:cubicBezTo>
                    <a:pt x="177" y="729"/>
                    <a:pt x="266" y="773"/>
                    <a:pt x="376" y="773"/>
                  </a:cubicBezTo>
                  <a:cubicBezTo>
                    <a:pt x="486" y="773"/>
                    <a:pt x="575" y="729"/>
                    <a:pt x="663" y="663"/>
                  </a:cubicBezTo>
                  <a:cubicBezTo>
                    <a:pt x="729" y="574"/>
                    <a:pt x="751" y="486"/>
                    <a:pt x="751" y="376"/>
                  </a:cubicBezTo>
                  <a:cubicBezTo>
                    <a:pt x="751" y="265"/>
                    <a:pt x="729" y="177"/>
                    <a:pt x="663" y="111"/>
                  </a:cubicBezTo>
                  <a:cubicBezTo>
                    <a:pt x="575" y="45"/>
                    <a:pt x="486" y="0"/>
                    <a:pt x="376" y="0"/>
                  </a:cubicBezTo>
                  <a:close/>
                  <a:moveTo>
                    <a:pt x="89" y="1391"/>
                  </a:moveTo>
                  <a:lnTo>
                    <a:pt x="89" y="4548"/>
                  </a:lnTo>
                  <a:lnTo>
                    <a:pt x="685" y="4548"/>
                  </a:lnTo>
                  <a:lnTo>
                    <a:pt x="685" y="13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2" name="Google Shape;722;p31"/>
            <p:cNvSpPr/>
            <p:nvPr/>
          </p:nvSpPr>
          <p:spPr>
            <a:xfrm>
              <a:off x="2144925" y="4309225"/>
              <a:ext cx="60725" cy="82275"/>
            </a:xfrm>
            <a:custGeom>
              <a:rect b="b" l="l" r="r" t="t"/>
              <a:pathLst>
                <a:path extrusionOk="0" h="3291" w="2429">
                  <a:moveTo>
                    <a:pt x="1303" y="1"/>
                  </a:moveTo>
                  <a:cubicBezTo>
                    <a:pt x="1082" y="1"/>
                    <a:pt x="861" y="45"/>
                    <a:pt x="707" y="111"/>
                  </a:cubicBezTo>
                  <a:cubicBezTo>
                    <a:pt x="530" y="200"/>
                    <a:pt x="420" y="310"/>
                    <a:pt x="309" y="442"/>
                  </a:cubicBezTo>
                  <a:cubicBezTo>
                    <a:pt x="221" y="575"/>
                    <a:pt x="177" y="752"/>
                    <a:pt x="177" y="928"/>
                  </a:cubicBezTo>
                  <a:cubicBezTo>
                    <a:pt x="177" y="1127"/>
                    <a:pt x="221" y="1281"/>
                    <a:pt x="309" y="1392"/>
                  </a:cubicBezTo>
                  <a:cubicBezTo>
                    <a:pt x="375" y="1502"/>
                    <a:pt x="486" y="1590"/>
                    <a:pt x="618" y="1657"/>
                  </a:cubicBezTo>
                  <a:cubicBezTo>
                    <a:pt x="751" y="1723"/>
                    <a:pt x="883" y="1789"/>
                    <a:pt x="1016" y="1833"/>
                  </a:cubicBezTo>
                  <a:cubicBezTo>
                    <a:pt x="1170" y="1855"/>
                    <a:pt x="1303" y="1900"/>
                    <a:pt x="1435" y="1944"/>
                  </a:cubicBezTo>
                  <a:cubicBezTo>
                    <a:pt x="1568" y="1988"/>
                    <a:pt x="1656" y="2054"/>
                    <a:pt x="1744" y="2120"/>
                  </a:cubicBezTo>
                  <a:cubicBezTo>
                    <a:pt x="1832" y="2164"/>
                    <a:pt x="1877" y="2253"/>
                    <a:pt x="1877" y="2385"/>
                  </a:cubicBezTo>
                  <a:cubicBezTo>
                    <a:pt x="1877" y="2496"/>
                    <a:pt x="1810" y="2584"/>
                    <a:pt x="1722" y="2650"/>
                  </a:cubicBezTo>
                  <a:cubicBezTo>
                    <a:pt x="1612" y="2716"/>
                    <a:pt x="1479" y="2738"/>
                    <a:pt x="1281" y="2738"/>
                  </a:cubicBezTo>
                  <a:cubicBezTo>
                    <a:pt x="1104" y="2738"/>
                    <a:pt x="927" y="2716"/>
                    <a:pt x="773" y="2650"/>
                  </a:cubicBezTo>
                  <a:cubicBezTo>
                    <a:pt x="640" y="2562"/>
                    <a:pt x="508" y="2473"/>
                    <a:pt x="375" y="2319"/>
                  </a:cubicBezTo>
                  <a:lnTo>
                    <a:pt x="0" y="2716"/>
                  </a:lnTo>
                  <a:cubicBezTo>
                    <a:pt x="88" y="2827"/>
                    <a:pt x="221" y="2937"/>
                    <a:pt x="353" y="3025"/>
                  </a:cubicBezTo>
                  <a:cubicBezTo>
                    <a:pt x="486" y="3092"/>
                    <a:pt x="618" y="3158"/>
                    <a:pt x="773" y="3224"/>
                  </a:cubicBezTo>
                  <a:cubicBezTo>
                    <a:pt x="927" y="3268"/>
                    <a:pt x="1104" y="3290"/>
                    <a:pt x="1281" y="3290"/>
                  </a:cubicBezTo>
                  <a:cubicBezTo>
                    <a:pt x="1634" y="3290"/>
                    <a:pt x="1921" y="3202"/>
                    <a:pt x="2119" y="3025"/>
                  </a:cubicBezTo>
                  <a:cubicBezTo>
                    <a:pt x="2340" y="2849"/>
                    <a:pt x="2428" y="2628"/>
                    <a:pt x="2428" y="2319"/>
                  </a:cubicBezTo>
                  <a:cubicBezTo>
                    <a:pt x="2428" y="2120"/>
                    <a:pt x="2406" y="1966"/>
                    <a:pt x="2318" y="1855"/>
                  </a:cubicBezTo>
                  <a:cubicBezTo>
                    <a:pt x="2230" y="1723"/>
                    <a:pt x="2119" y="1635"/>
                    <a:pt x="2009" y="1568"/>
                  </a:cubicBezTo>
                  <a:cubicBezTo>
                    <a:pt x="1877" y="1502"/>
                    <a:pt x="1744" y="1436"/>
                    <a:pt x="1590" y="1392"/>
                  </a:cubicBezTo>
                  <a:cubicBezTo>
                    <a:pt x="1457" y="1348"/>
                    <a:pt x="1325" y="1326"/>
                    <a:pt x="1192" y="1281"/>
                  </a:cubicBezTo>
                  <a:cubicBezTo>
                    <a:pt x="1060" y="1237"/>
                    <a:pt x="949" y="1193"/>
                    <a:pt x="883" y="1127"/>
                  </a:cubicBezTo>
                  <a:cubicBezTo>
                    <a:pt x="795" y="1083"/>
                    <a:pt x="751" y="994"/>
                    <a:pt x="751" y="884"/>
                  </a:cubicBezTo>
                  <a:cubicBezTo>
                    <a:pt x="751" y="774"/>
                    <a:pt x="795" y="707"/>
                    <a:pt x="883" y="641"/>
                  </a:cubicBezTo>
                  <a:cubicBezTo>
                    <a:pt x="971" y="575"/>
                    <a:pt x="1104" y="553"/>
                    <a:pt x="1281" y="553"/>
                  </a:cubicBezTo>
                  <a:cubicBezTo>
                    <a:pt x="1457" y="553"/>
                    <a:pt x="1590" y="575"/>
                    <a:pt x="1722" y="641"/>
                  </a:cubicBezTo>
                  <a:cubicBezTo>
                    <a:pt x="1854" y="707"/>
                    <a:pt x="1965" y="796"/>
                    <a:pt x="2053" y="906"/>
                  </a:cubicBezTo>
                  <a:lnTo>
                    <a:pt x="2428" y="531"/>
                  </a:lnTo>
                  <a:cubicBezTo>
                    <a:pt x="2318" y="354"/>
                    <a:pt x="2164" y="222"/>
                    <a:pt x="1965" y="133"/>
                  </a:cubicBezTo>
                  <a:cubicBezTo>
                    <a:pt x="1766" y="45"/>
                    <a:pt x="1545" y="1"/>
                    <a:pt x="13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3" name="Google Shape;723;p31"/>
            <p:cNvSpPr/>
            <p:nvPr/>
          </p:nvSpPr>
          <p:spPr>
            <a:xfrm>
              <a:off x="2215550" y="4277775"/>
              <a:ext cx="53575" cy="112075"/>
            </a:xfrm>
            <a:custGeom>
              <a:rect b="b" l="l" r="r" t="t"/>
              <a:pathLst>
                <a:path extrusionOk="0" h="4483" w="2143">
                  <a:moveTo>
                    <a:pt x="773" y="1"/>
                  </a:moveTo>
                  <a:lnTo>
                    <a:pt x="773" y="1325"/>
                  </a:lnTo>
                  <a:lnTo>
                    <a:pt x="1" y="1325"/>
                  </a:lnTo>
                  <a:lnTo>
                    <a:pt x="1" y="1877"/>
                  </a:lnTo>
                  <a:lnTo>
                    <a:pt x="773" y="1877"/>
                  </a:lnTo>
                  <a:lnTo>
                    <a:pt x="773" y="4482"/>
                  </a:lnTo>
                  <a:lnTo>
                    <a:pt x="1370" y="4482"/>
                  </a:lnTo>
                  <a:lnTo>
                    <a:pt x="1370" y="1877"/>
                  </a:lnTo>
                  <a:lnTo>
                    <a:pt x="2142" y="1877"/>
                  </a:lnTo>
                  <a:lnTo>
                    <a:pt x="2142" y="1325"/>
                  </a:lnTo>
                  <a:lnTo>
                    <a:pt x="1370" y="1325"/>
                  </a:lnTo>
                  <a:lnTo>
                    <a:pt x="137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4" name="Google Shape;724;p31"/>
            <p:cNvSpPr/>
            <p:nvPr/>
          </p:nvSpPr>
          <p:spPr>
            <a:xfrm>
              <a:off x="2283450" y="4309225"/>
              <a:ext cx="56300" cy="80625"/>
            </a:xfrm>
            <a:custGeom>
              <a:rect b="b" l="l" r="r" t="t"/>
              <a:pathLst>
                <a:path extrusionOk="0" h="3225" w="2252">
                  <a:moveTo>
                    <a:pt x="1457" y="1"/>
                  </a:moveTo>
                  <a:cubicBezTo>
                    <a:pt x="1104" y="1"/>
                    <a:pt x="839" y="133"/>
                    <a:pt x="662" y="354"/>
                  </a:cubicBezTo>
                  <a:cubicBezTo>
                    <a:pt x="639" y="383"/>
                    <a:pt x="617" y="413"/>
                    <a:pt x="596" y="445"/>
                  </a:cubicBezTo>
                  <a:lnTo>
                    <a:pt x="596" y="445"/>
                  </a:lnTo>
                  <a:lnTo>
                    <a:pt x="596" y="67"/>
                  </a:lnTo>
                  <a:lnTo>
                    <a:pt x="0" y="67"/>
                  </a:lnTo>
                  <a:lnTo>
                    <a:pt x="0" y="3224"/>
                  </a:lnTo>
                  <a:lnTo>
                    <a:pt x="596" y="3224"/>
                  </a:lnTo>
                  <a:lnTo>
                    <a:pt x="596" y="1414"/>
                  </a:lnTo>
                  <a:cubicBezTo>
                    <a:pt x="596" y="1127"/>
                    <a:pt x="662" y="928"/>
                    <a:pt x="817" y="774"/>
                  </a:cubicBezTo>
                  <a:cubicBezTo>
                    <a:pt x="949" y="641"/>
                    <a:pt x="1126" y="575"/>
                    <a:pt x="1347" y="575"/>
                  </a:cubicBezTo>
                  <a:cubicBezTo>
                    <a:pt x="1457" y="575"/>
                    <a:pt x="1545" y="575"/>
                    <a:pt x="1634" y="619"/>
                  </a:cubicBezTo>
                  <a:cubicBezTo>
                    <a:pt x="1722" y="641"/>
                    <a:pt x="1788" y="685"/>
                    <a:pt x="1855" y="774"/>
                  </a:cubicBezTo>
                  <a:lnTo>
                    <a:pt x="2252" y="354"/>
                  </a:lnTo>
                  <a:cubicBezTo>
                    <a:pt x="2142" y="244"/>
                    <a:pt x="2009" y="133"/>
                    <a:pt x="1877" y="89"/>
                  </a:cubicBezTo>
                  <a:cubicBezTo>
                    <a:pt x="1766" y="23"/>
                    <a:pt x="1612" y="1"/>
                    <a:pt x="14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5" name="Google Shape;725;p31"/>
            <p:cNvSpPr/>
            <p:nvPr/>
          </p:nvSpPr>
          <p:spPr>
            <a:xfrm>
              <a:off x="2348025" y="4276125"/>
              <a:ext cx="18775" cy="113725"/>
            </a:xfrm>
            <a:custGeom>
              <a:rect b="b" l="l" r="r" t="t"/>
              <a:pathLst>
                <a:path extrusionOk="0" h="4549" w="751">
                  <a:moveTo>
                    <a:pt x="375" y="0"/>
                  </a:moveTo>
                  <a:cubicBezTo>
                    <a:pt x="265" y="0"/>
                    <a:pt x="177" y="45"/>
                    <a:pt x="110" y="111"/>
                  </a:cubicBezTo>
                  <a:cubicBezTo>
                    <a:pt x="44" y="177"/>
                    <a:pt x="0" y="265"/>
                    <a:pt x="0" y="376"/>
                  </a:cubicBezTo>
                  <a:cubicBezTo>
                    <a:pt x="0" y="486"/>
                    <a:pt x="44" y="574"/>
                    <a:pt x="110" y="663"/>
                  </a:cubicBezTo>
                  <a:cubicBezTo>
                    <a:pt x="177" y="729"/>
                    <a:pt x="265" y="773"/>
                    <a:pt x="375" y="773"/>
                  </a:cubicBezTo>
                  <a:cubicBezTo>
                    <a:pt x="486" y="773"/>
                    <a:pt x="574" y="729"/>
                    <a:pt x="662" y="663"/>
                  </a:cubicBezTo>
                  <a:cubicBezTo>
                    <a:pt x="729" y="574"/>
                    <a:pt x="751" y="486"/>
                    <a:pt x="751" y="376"/>
                  </a:cubicBezTo>
                  <a:cubicBezTo>
                    <a:pt x="751" y="265"/>
                    <a:pt x="729" y="177"/>
                    <a:pt x="662" y="111"/>
                  </a:cubicBezTo>
                  <a:cubicBezTo>
                    <a:pt x="574" y="45"/>
                    <a:pt x="486" y="0"/>
                    <a:pt x="375" y="0"/>
                  </a:cubicBezTo>
                  <a:close/>
                  <a:moveTo>
                    <a:pt x="88" y="1391"/>
                  </a:moveTo>
                  <a:lnTo>
                    <a:pt x="88" y="4548"/>
                  </a:lnTo>
                  <a:lnTo>
                    <a:pt x="684" y="4548"/>
                  </a:lnTo>
                  <a:lnTo>
                    <a:pt x="684" y="13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6" name="Google Shape;726;p31"/>
            <p:cNvSpPr/>
            <p:nvPr/>
          </p:nvSpPr>
          <p:spPr>
            <a:xfrm>
              <a:off x="2387200" y="4271150"/>
              <a:ext cx="79500" cy="120350"/>
            </a:xfrm>
            <a:custGeom>
              <a:rect b="b" l="l" r="r" t="t"/>
              <a:pathLst>
                <a:path extrusionOk="0" h="4814" w="3180">
                  <a:moveTo>
                    <a:pt x="1546" y="2098"/>
                  </a:moveTo>
                  <a:cubicBezTo>
                    <a:pt x="1744" y="2098"/>
                    <a:pt x="1921" y="2142"/>
                    <a:pt x="2076" y="2230"/>
                  </a:cubicBezTo>
                  <a:cubicBezTo>
                    <a:pt x="2230" y="2319"/>
                    <a:pt x="2340" y="2451"/>
                    <a:pt x="2429" y="2606"/>
                  </a:cubicBezTo>
                  <a:cubicBezTo>
                    <a:pt x="2517" y="2760"/>
                    <a:pt x="2561" y="2959"/>
                    <a:pt x="2561" y="3158"/>
                  </a:cubicBezTo>
                  <a:cubicBezTo>
                    <a:pt x="2561" y="3378"/>
                    <a:pt x="2517" y="3555"/>
                    <a:pt x="2429" y="3732"/>
                  </a:cubicBezTo>
                  <a:cubicBezTo>
                    <a:pt x="2340" y="3886"/>
                    <a:pt x="2230" y="4019"/>
                    <a:pt x="2076" y="4107"/>
                  </a:cubicBezTo>
                  <a:cubicBezTo>
                    <a:pt x="1921" y="4195"/>
                    <a:pt x="1744" y="4239"/>
                    <a:pt x="1546" y="4239"/>
                  </a:cubicBezTo>
                  <a:cubicBezTo>
                    <a:pt x="1347" y="4239"/>
                    <a:pt x="1170" y="4195"/>
                    <a:pt x="1016" y="4107"/>
                  </a:cubicBezTo>
                  <a:cubicBezTo>
                    <a:pt x="883" y="4019"/>
                    <a:pt x="751" y="3886"/>
                    <a:pt x="685" y="3732"/>
                  </a:cubicBezTo>
                  <a:cubicBezTo>
                    <a:pt x="596" y="3555"/>
                    <a:pt x="552" y="3378"/>
                    <a:pt x="552" y="3180"/>
                  </a:cubicBezTo>
                  <a:cubicBezTo>
                    <a:pt x="552" y="2959"/>
                    <a:pt x="596" y="2760"/>
                    <a:pt x="685" y="2606"/>
                  </a:cubicBezTo>
                  <a:cubicBezTo>
                    <a:pt x="773" y="2451"/>
                    <a:pt x="883" y="2319"/>
                    <a:pt x="1038" y="2230"/>
                  </a:cubicBezTo>
                  <a:cubicBezTo>
                    <a:pt x="1193" y="2142"/>
                    <a:pt x="1347" y="2098"/>
                    <a:pt x="1546" y="2098"/>
                  </a:cubicBezTo>
                  <a:close/>
                  <a:moveTo>
                    <a:pt x="0" y="1"/>
                  </a:moveTo>
                  <a:lnTo>
                    <a:pt x="0" y="4747"/>
                  </a:lnTo>
                  <a:lnTo>
                    <a:pt x="596" y="4747"/>
                  </a:lnTo>
                  <a:lnTo>
                    <a:pt x="596" y="4305"/>
                  </a:lnTo>
                  <a:lnTo>
                    <a:pt x="596" y="4305"/>
                  </a:lnTo>
                  <a:cubicBezTo>
                    <a:pt x="702" y="4449"/>
                    <a:pt x="840" y="4562"/>
                    <a:pt x="994" y="4659"/>
                  </a:cubicBezTo>
                  <a:cubicBezTo>
                    <a:pt x="1193" y="4747"/>
                    <a:pt x="1413" y="4813"/>
                    <a:pt x="1656" y="4813"/>
                  </a:cubicBezTo>
                  <a:cubicBezTo>
                    <a:pt x="1943" y="4813"/>
                    <a:pt x="2186" y="4725"/>
                    <a:pt x="2429" y="4593"/>
                  </a:cubicBezTo>
                  <a:cubicBezTo>
                    <a:pt x="2650" y="4438"/>
                    <a:pt x="2848" y="4261"/>
                    <a:pt x="2981" y="3996"/>
                  </a:cubicBezTo>
                  <a:cubicBezTo>
                    <a:pt x="3113" y="3754"/>
                    <a:pt x="3179" y="3489"/>
                    <a:pt x="3179" y="3180"/>
                  </a:cubicBezTo>
                  <a:cubicBezTo>
                    <a:pt x="3179" y="2871"/>
                    <a:pt x="3113" y="2584"/>
                    <a:pt x="2981" y="2341"/>
                  </a:cubicBezTo>
                  <a:cubicBezTo>
                    <a:pt x="2848" y="2098"/>
                    <a:pt x="2650" y="1899"/>
                    <a:pt x="2429" y="1745"/>
                  </a:cubicBezTo>
                  <a:cubicBezTo>
                    <a:pt x="2186" y="1590"/>
                    <a:pt x="1943" y="1524"/>
                    <a:pt x="1656" y="1524"/>
                  </a:cubicBezTo>
                  <a:cubicBezTo>
                    <a:pt x="1413" y="1524"/>
                    <a:pt x="1193" y="1568"/>
                    <a:pt x="1016" y="1679"/>
                  </a:cubicBezTo>
                  <a:cubicBezTo>
                    <a:pt x="842" y="1756"/>
                    <a:pt x="703" y="1883"/>
                    <a:pt x="596" y="2032"/>
                  </a:cubicBezTo>
                  <a:lnTo>
                    <a:pt x="596" y="2032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7" name="Google Shape;727;p31"/>
            <p:cNvSpPr/>
            <p:nvPr/>
          </p:nvSpPr>
          <p:spPr>
            <a:xfrm>
              <a:off x="2481575" y="4310900"/>
              <a:ext cx="67350" cy="80600"/>
            </a:xfrm>
            <a:custGeom>
              <a:rect b="b" l="l" r="r" t="t"/>
              <a:pathLst>
                <a:path extrusionOk="0" h="3224" w="2694">
                  <a:moveTo>
                    <a:pt x="0" y="0"/>
                  </a:moveTo>
                  <a:lnTo>
                    <a:pt x="0" y="1833"/>
                  </a:lnTo>
                  <a:cubicBezTo>
                    <a:pt x="0" y="2097"/>
                    <a:pt x="45" y="2340"/>
                    <a:pt x="155" y="2561"/>
                  </a:cubicBezTo>
                  <a:cubicBezTo>
                    <a:pt x="287" y="2760"/>
                    <a:pt x="442" y="2914"/>
                    <a:pt x="641" y="3047"/>
                  </a:cubicBezTo>
                  <a:cubicBezTo>
                    <a:pt x="839" y="3157"/>
                    <a:pt x="1082" y="3223"/>
                    <a:pt x="1347" y="3223"/>
                  </a:cubicBezTo>
                  <a:cubicBezTo>
                    <a:pt x="1612" y="3223"/>
                    <a:pt x="1833" y="3157"/>
                    <a:pt x="2031" y="3047"/>
                  </a:cubicBezTo>
                  <a:cubicBezTo>
                    <a:pt x="2252" y="2914"/>
                    <a:pt x="2407" y="2760"/>
                    <a:pt x="2517" y="2561"/>
                  </a:cubicBezTo>
                  <a:cubicBezTo>
                    <a:pt x="2627" y="2340"/>
                    <a:pt x="2694" y="2097"/>
                    <a:pt x="2694" y="1833"/>
                  </a:cubicBezTo>
                  <a:lnTo>
                    <a:pt x="2694" y="0"/>
                  </a:lnTo>
                  <a:lnTo>
                    <a:pt x="2098" y="0"/>
                  </a:lnTo>
                  <a:lnTo>
                    <a:pt x="2098" y="1810"/>
                  </a:lnTo>
                  <a:cubicBezTo>
                    <a:pt x="2098" y="2075"/>
                    <a:pt x="2031" y="2274"/>
                    <a:pt x="1899" y="2429"/>
                  </a:cubicBezTo>
                  <a:cubicBezTo>
                    <a:pt x="1766" y="2561"/>
                    <a:pt x="1568" y="2649"/>
                    <a:pt x="1347" y="2649"/>
                  </a:cubicBezTo>
                  <a:cubicBezTo>
                    <a:pt x="1192" y="2649"/>
                    <a:pt x="1060" y="2605"/>
                    <a:pt x="950" y="2539"/>
                  </a:cubicBezTo>
                  <a:cubicBezTo>
                    <a:pt x="817" y="2473"/>
                    <a:pt x="729" y="2384"/>
                    <a:pt x="685" y="2252"/>
                  </a:cubicBezTo>
                  <a:cubicBezTo>
                    <a:pt x="619" y="2119"/>
                    <a:pt x="596" y="1987"/>
                    <a:pt x="596" y="1810"/>
                  </a:cubicBezTo>
                  <a:lnTo>
                    <a:pt x="59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8" name="Google Shape;728;p31"/>
            <p:cNvSpPr/>
            <p:nvPr/>
          </p:nvSpPr>
          <p:spPr>
            <a:xfrm>
              <a:off x="2561600" y="4277775"/>
              <a:ext cx="53550" cy="112075"/>
            </a:xfrm>
            <a:custGeom>
              <a:rect b="b" l="l" r="r" t="t"/>
              <a:pathLst>
                <a:path extrusionOk="0" h="4483" w="2142">
                  <a:moveTo>
                    <a:pt x="773" y="1"/>
                  </a:moveTo>
                  <a:lnTo>
                    <a:pt x="773" y="1325"/>
                  </a:lnTo>
                  <a:lnTo>
                    <a:pt x="0" y="1325"/>
                  </a:lnTo>
                  <a:lnTo>
                    <a:pt x="0" y="1877"/>
                  </a:lnTo>
                  <a:lnTo>
                    <a:pt x="773" y="1877"/>
                  </a:lnTo>
                  <a:lnTo>
                    <a:pt x="773" y="4482"/>
                  </a:lnTo>
                  <a:lnTo>
                    <a:pt x="1369" y="4482"/>
                  </a:lnTo>
                  <a:lnTo>
                    <a:pt x="1369" y="1877"/>
                  </a:lnTo>
                  <a:lnTo>
                    <a:pt x="2142" y="1877"/>
                  </a:lnTo>
                  <a:lnTo>
                    <a:pt x="2142" y="1325"/>
                  </a:lnTo>
                  <a:lnTo>
                    <a:pt x="1369" y="1325"/>
                  </a:lnTo>
                  <a:lnTo>
                    <a:pt x="136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9" name="Google Shape;729;p31"/>
            <p:cNvSpPr/>
            <p:nvPr/>
          </p:nvSpPr>
          <p:spPr>
            <a:xfrm>
              <a:off x="2622300" y="4309225"/>
              <a:ext cx="77300" cy="82275"/>
            </a:xfrm>
            <a:custGeom>
              <a:rect b="b" l="l" r="r" t="t"/>
              <a:pathLst>
                <a:path extrusionOk="0" h="3291" w="3092">
                  <a:moveTo>
                    <a:pt x="1612" y="553"/>
                  </a:moveTo>
                  <a:cubicBezTo>
                    <a:pt x="1789" y="553"/>
                    <a:pt x="1965" y="597"/>
                    <a:pt x="2098" y="685"/>
                  </a:cubicBezTo>
                  <a:cubicBezTo>
                    <a:pt x="2230" y="752"/>
                    <a:pt x="2341" y="884"/>
                    <a:pt x="2407" y="1016"/>
                  </a:cubicBezTo>
                  <a:cubicBezTo>
                    <a:pt x="2467" y="1122"/>
                    <a:pt x="2507" y="1237"/>
                    <a:pt x="2526" y="1370"/>
                  </a:cubicBezTo>
                  <a:lnTo>
                    <a:pt x="597" y="1370"/>
                  </a:lnTo>
                  <a:cubicBezTo>
                    <a:pt x="619" y="1257"/>
                    <a:pt x="655" y="1151"/>
                    <a:pt x="707" y="1061"/>
                  </a:cubicBezTo>
                  <a:cubicBezTo>
                    <a:pt x="795" y="906"/>
                    <a:pt x="906" y="774"/>
                    <a:pt x="1060" y="685"/>
                  </a:cubicBezTo>
                  <a:cubicBezTo>
                    <a:pt x="1215" y="597"/>
                    <a:pt x="1392" y="553"/>
                    <a:pt x="1612" y="553"/>
                  </a:cubicBezTo>
                  <a:close/>
                  <a:moveTo>
                    <a:pt x="1612" y="1"/>
                  </a:moveTo>
                  <a:cubicBezTo>
                    <a:pt x="1303" y="1"/>
                    <a:pt x="1038" y="67"/>
                    <a:pt x="795" y="222"/>
                  </a:cubicBezTo>
                  <a:cubicBezTo>
                    <a:pt x="553" y="354"/>
                    <a:pt x="354" y="553"/>
                    <a:pt x="199" y="796"/>
                  </a:cubicBezTo>
                  <a:cubicBezTo>
                    <a:pt x="67" y="1061"/>
                    <a:pt x="1" y="1326"/>
                    <a:pt x="1" y="1635"/>
                  </a:cubicBezTo>
                  <a:cubicBezTo>
                    <a:pt x="1" y="1944"/>
                    <a:pt x="67" y="2231"/>
                    <a:pt x="222" y="2473"/>
                  </a:cubicBezTo>
                  <a:cubicBezTo>
                    <a:pt x="354" y="2738"/>
                    <a:pt x="553" y="2915"/>
                    <a:pt x="818" y="3070"/>
                  </a:cubicBezTo>
                  <a:cubicBezTo>
                    <a:pt x="1060" y="3202"/>
                    <a:pt x="1347" y="3290"/>
                    <a:pt x="1656" y="3290"/>
                  </a:cubicBezTo>
                  <a:cubicBezTo>
                    <a:pt x="1899" y="3290"/>
                    <a:pt x="2142" y="3246"/>
                    <a:pt x="2341" y="3136"/>
                  </a:cubicBezTo>
                  <a:cubicBezTo>
                    <a:pt x="2562" y="3047"/>
                    <a:pt x="2760" y="2915"/>
                    <a:pt x="2915" y="2738"/>
                  </a:cubicBezTo>
                  <a:lnTo>
                    <a:pt x="2517" y="2341"/>
                  </a:lnTo>
                  <a:cubicBezTo>
                    <a:pt x="2407" y="2473"/>
                    <a:pt x="2297" y="2562"/>
                    <a:pt x="2142" y="2628"/>
                  </a:cubicBezTo>
                  <a:cubicBezTo>
                    <a:pt x="1988" y="2694"/>
                    <a:pt x="1833" y="2716"/>
                    <a:pt x="1656" y="2716"/>
                  </a:cubicBezTo>
                  <a:cubicBezTo>
                    <a:pt x="1436" y="2716"/>
                    <a:pt x="1259" y="2672"/>
                    <a:pt x="1082" y="2584"/>
                  </a:cubicBezTo>
                  <a:cubicBezTo>
                    <a:pt x="928" y="2496"/>
                    <a:pt x="795" y="2363"/>
                    <a:pt x="707" y="2209"/>
                  </a:cubicBezTo>
                  <a:cubicBezTo>
                    <a:pt x="653" y="2099"/>
                    <a:pt x="615" y="1982"/>
                    <a:pt x="594" y="1855"/>
                  </a:cubicBezTo>
                  <a:lnTo>
                    <a:pt x="3069" y="1855"/>
                  </a:lnTo>
                  <a:cubicBezTo>
                    <a:pt x="3069" y="1789"/>
                    <a:pt x="3091" y="1745"/>
                    <a:pt x="3091" y="1701"/>
                  </a:cubicBezTo>
                  <a:cubicBezTo>
                    <a:pt x="3091" y="1635"/>
                    <a:pt x="3091" y="1590"/>
                    <a:pt x="3091" y="1546"/>
                  </a:cubicBezTo>
                  <a:cubicBezTo>
                    <a:pt x="3091" y="1259"/>
                    <a:pt x="3025" y="994"/>
                    <a:pt x="2915" y="752"/>
                  </a:cubicBezTo>
                  <a:cubicBezTo>
                    <a:pt x="2782" y="509"/>
                    <a:pt x="2606" y="332"/>
                    <a:pt x="2385" y="200"/>
                  </a:cubicBezTo>
                  <a:cubicBezTo>
                    <a:pt x="2164" y="67"/>
                    <a:pt x="1899" y="1"/>
                    <a:pt x="16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0" name="Google Shape;730;p31"/>
            <p:cNvSpPr/>
            <p:nvPr/>
          </p:nvSpPr>
          <p:spPr>
            <a:xfrm>
              <a:off x="2711150" y="4271150"/>
              <a:ext cx="79500" cy="120350"/>
            </a:xfrm>
            <a:custGeom>
              <a:rect b="b" l="l" r="r" t="t"/>
              <a:pathLst>
                <a:path extrusionOk="0" h="4814" w="3180">
                  <a:moveTo>
                    <a:pt x="1612" y="2098"/>
                  </a:moveTo>
                  <a:cubicBezTo>
                    <a:pt x="1811" y="2098"/>
                    <a:pt x="1988" y="2142"/>
                    <a:pt x="2142" y="2230"/>
                  </a:cubicBezTo>
                  <a:cubicBezTo>
                    <a:pt x="2275" y="2319"/>
                    <a:pt x="2407" y="2451"/>
                    <a:pt x="2496" y="2606"/>
                  </a:cubicBezTo>
                  <a:cubicBezTo>
                    <a:pt x="2584" y="2760"/>
                    <a:pt x="2628" y="2959"/>
                    <a:pt x="2628" y="3180"/>
                  </a:cubicBezTo>
                  <a:cubicBezTo>
                    <a:pt x="2628" y="3378"/>
                    <a:pt x="2584" y="3555"/>
                    <a:pt x="2496" y="3732"/>
                  </a:cubicBezTo>
                  <a:cubicBezTo>
                    <a:pt x="2407" y="3886"/>
                    <a:pt x="2297" y="4019"/>
                    <a:pt x="2142" y="4107"/>
                  </a:cubicBezTo>
                  <a:cubicBezTo>
                    <a:pt x="1988" y="4195"/>
                    <a:pt x="1833" y="4239"/>
                    <a:pt x="1635" y="4239"/>
                  </a:cubicBezTo>
                  <a:cubicBezTo>
                    <a:pt x="1436" y="4239"/>
                    <a:pt x="1259" y="4195"/>
                    <a:pt x="1105" y="4107"/>
                  </a:cubicBezTo>
                  <a:cubicBezTo>
                    <a:pt x="950" y="4019"/>
                    <a:pt x="818" y="3886"/>
                    <a:pt x="729" y="3732"/>
                  </a:cubicBezTo>
                  <a:cubicBezTo>
                    <a:pt x="663" y="3555"/>
                    <a:pt x="619" y="3378"/>
                    <a:pt x="619" y="3158"/>
                  </a:cubicBezTo>
                  <a:cubicBezTo>
                    <a:pt x="619" y="2959"/>
                    <a:pt x="663" y="2782"/>
                    <a:pt x="729" y="2606"/>
                  </a:cubicBezTo>
                  <a:cubicBezTo>
                    <a:pt x="818" y="2451"/>
                    <a:pt x="950" y="2319"/>
                    <a:pt x="1105" y="2230"/>
                  </a:cubicBezTo>
                  <a:cubicBezTo>
                    <a:pt x="1237" y="2142"/>
                    <a:pt x="1414" y="2098"/>
                    <a:pt x="1612" y="2098"/>
                  </a:cubicBezTo>
                  <a:close/>
                  <a:moveTo>
                    <a:pt x="2584" y="1"/>
                  </a:moveTo>
                  <a:lnTo>
                    <a:pt x="2584" y="2041"/>
                  </a:lnTo>
                  <a:lnTo>
                    <a:pt x="2584" y="2041"/>
                  </a:lnTo>
                  <a:cubicBezTo>
                    <a:pt x="2462" y="1888"/>
                    <a:pt x="2322" y="1757"/>
                    <a:pt x="2164" y="1679"/>
                  </a:cubicBezTo>
                  <a:cubicBezTo>
                    <a:pt x="1966" y="1568"/>
                    <a:pt x="1767" y="1524"/>
                    <a:pt x="1524" y="1524"/>
                  </a:cubicBezTo>
                  <a:cubicBezTo>
                    <a:pt x="1237" y="1524"/>
                    <a:pt x="972" y="1590"/>
                    <a:pt x="752" y="1745"/>
                  </a:cubicBezTo>
                  <a:cubicBezTo>
                    <a:pt x="509" y="1899"/>
                    <a:pt x="332" y="2098"/>
                    <a:pt x="200" y="2341"/>
                  </a:cubicBezTo>
                  <a:cubicBezTo>
                    <a:pt x="67" y="2584"/>
                    <a:pt x="1" y="2871"/>
                    <a:pt x="1" y="3180"/>
                  </a:cubicBezTo>
                  <a:cubicBezTo>
                    <a:pt x="1" y="3489"/>
                    <a:pt x="67" y="3754"/>
                    <a:pt x="200" y="3996"/>
                  </a:cubicBezTo>
                  <a:cubicBezTo>
                    <a:pt x="332" y="4261"/>
                    <a:pt x="509" y="4438"/>
                    <a:pt x="752" y="4593"/>
                  </a:cubicBezTo>
                  <a:cubicBezTo>
                    <a:pt x="972" y="4725"/>
                    <a:pt x="1237" y="4813"/>
                    <a:pt x="1524" y="4813"/>
                  </a:cubicBezTo>
                  <a:cubicBezTo>
                    <a:pt x="1767" y="4813"/>
                    <a:pt x="1988" y="4747"/>
                    <a:pt x="2164" y="4659"/>
                  </a:cubicBezTo>
                  <a:cubicBezTo>
                    <a:pt x="2338" y="4562"/>
                    <a:pt x="2478" y="4449"/>
                    <a:pt x="2584" y="4304"/>
                  </a:cubicBezTo>
                  <a:lnTo>
                    <a:pt x="2584" y="4304"/>
                  </a:lnTo>
                  <a:lnTo>
                    <a:pt x="2584" y="4747"/>
                  </a:lnTo>
                  <a:lnTo>
                    <a:pt x="3180" y="4747"/>
                  </a:lnTo>
                  <a:lnTo>
                    <a:pt x="318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1" name="Google Shape;731;p31"/>
            <p:cNvSpPr/>
            <p:nvPr/>
          </p:nvSpPr>
          <p:spPr>
            <a:xfrm>
              <a:off x="2010800" y="4453275"/>
              <a:ext cx="79500" cy="120350"/>
            </a:xfrm>
            <a:custGeom>
              <a:rect b="b" l="l" r="r" t="t"/>
              <a:pathLst>
                <a:path extrusionOk="0" h="4814" w="3180">
                  <a:moveTo>
                    <a:pt x="1612" y="2098"/>
                  </a:moveTo>
                  <a:cubicBezTo>
                    <a:pt x="1811" y="2098"/>
                    <a:pt x="1988" y="2142"/>
                    <a:pt x="2142" y="2230"/>
                  </a:cubicBezTo>
                  <a:cubicBezTo>
                    <a:pt x="2274" y="2319"/>
                    <a:pt x="2407" y="2451"/>
                    <a:pt x="2495" y="2606"/>
                  </a:cubicBezTo>
                  <a:cubicBezTo>
                    <a:pt x="2584" y="2760"/>
                    <a:pt x="2628" y="2959"/>
                    <a:pt x="2628" y="3180"/>
                  </a:cubicBezTo>
                  <a:cubicBezTo>
                    <a:pt x="2628" y="3378"/>
                    <a:pt x="2584" y="3555"/>
                    <a:pt x="2495" y="3732"/>
                  </a:cubicBezTo>
                  <a:cubicBezTo>
                    <a:pt x="2407" y="3886"/>
                    <a:pt x="2297" y="4019"/>
                    <a:pt x="2142" y="4107"/>
                  </a:cubicBezTo>
                  <a:cubicBezTo>
                    <a:pt x="1988" y="4195"/>
                    <a:pt x="1833" y="4239"/>
                    <a:pt x="1634" y="4239"/>
                  </a:cubicBezTo>
                  <a:cubicBezTo>
                    <a:pt x="1436" y="4239"/>
                    <a:pt x="1259" y="4195"/>
                    <a:pt x="1104" y="4107"/>
                  </a:cubicBezTo>
                  <a:cubicBezTo>
                    <a:pt x="950" y="4019"/>
                    <a:pt x="817" y="3886"/>
                    <a:pt x="729" y="3732"/>
                  </a:cubicBezTo>
                  <a:cubicBezTo>
                    <a:pt x="663" y="3555"/>
                    <a:pt x="619" y="3378"/>
                    <a:pt x="619" y="3158"/>
                  </a:cubicBezTo>
                  <a:cubicBezTo>
                    <a:pt x="619" y="2959"/>
                    <a:pt x="663" y="2782"/>
                    <a:pt x="729" y="2606"/>
                  </a:cubicBezTo>
                  <a:cubicBezTo>
                    <a:pt x="817" y="2451"/>
                    <a:pt x="950" y="2319"/>
                    <a:pt x="1104" y="2230"/>
                  </a:cubicBezTo>
                  <a:cubicBezTo>
                    <a:pt x="1237" y="2142"/>
                    <a:pt x="1414" y="2098"/>
                    <a:pt x="1612" y="2098"/>
                  </a:cubicBezTo>
                  <a:close/>
                  <a:moveTo>
                    <a:pt x="2584" y="1"/>
                  </a:moveTo>
                  <a:lnTo>
                    <a:pt x="2584" y="2041"/>
                  </a:lnTo>
                  <a:lnTo>
                    <a:pt x="2584" y="2041"/>
                  </a:lnTo>
                  <a:cubicBezTo>
                    <a:pt x="2461" y="1888"/>
                    <a:pt x="2321" y="1757"/>
                    <a:pt x="2164" y="1679"/>
                  </a:cubicBezTo>
                  <a:cubicBezTo>
                    <a:pt x="1965" y="1568"/>
                    <a:pt x="1767" y="1524"/>
                    <a:pt x="1524" y="1524"/>
                  </a:cubicBezTo>
                  <a:cubicBezTo>
                    <a:pt x="1237" y="1524"/>
                    <a:pt x="972" y="1590"/>
                    <a:pt x="751" y="1745"/>
                  </a:cubicBezTo>
                  <a:cubicBezTo>
                    <a:pt x="508" y="1899"/>
                    <a:pt x="332" y="2098"/>
                    <a:pt x="199" y="2341"/>
                  </a:cubicBezTo>
                  <a:cubicBezTo>
                    <a:pt x="67" y="2584"/>
                    <a:pt x="1" y="2871"/>
                    <a:pt x="1" y="3180"/>
                  </a:cubicBezTo>
                  <a:cubicBezTo>
                    <a:pt x="1" y="3489"/>
                    <a:pt x="67" y="3754"/>
                    <a:pt x="199" y="3996"/>
                  </a:cubicBezTo>
                  <a:cubicBezTo>
                    <a:pt x="332" y="4261"/>
                    <a:pt x="508" y="4438"/>
                    <a:pt x="751" y="4593"/>
                  </a:cubicBezTo>
                  <a:cubicBezTo>
                    <a:pt x="972" y="4725"/>
                    <a:pt x="1237" y="4813"/>
                    <a:pt x="1524" y="4813"/>
                  </a:cubicBezTo>
                  <a:cubicBezTo>
                    <a:pt x="1767" y="4813"/>
                    <a:pt x="1988" y="4747"/>
                    <a:pt x="2164" y="4659"/>
                  </a:cubicBezTo>
                  <a:cubicBezTo>
                    <a:pt x="2338" y="4562"/>
                    <a:pt x="2477" y="4449"/>
                    <a:pt x="2584" y="4304"/>
                  </a:cubicBezTo>
                  <a:lnTo>
                    <a:pt x="2584" y="4304"/>
                  </a:lnTo>
                  <a:lnTo>
                    <a:pt x="2584" y="4747"/>
                  </a:lnTo>
                  <a:lnTo>
                    <a:pt x="3180" y="4747"/>
                  </a:lnTo>
                  <a:lnTo>
                    <a:pt x="318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2" name="Google Shape;732;p31"/>
            <p:cNvSpPr/>
            <p:nvPr/>
          </p:nvSpPr>
          <p:spPr>
            <a:xfrm>
              <a:off x="2106825" y="4491375"/>
              <a:ext cx="80050" cy="82250"/>
            </a:xfrm>
            <a:custGeom>
              <a:rect b="b" l="l" r="r" t="t"/>
              <a:pathLst>
                <a:path extrusionOk="0" h="3290" w="3202">
                  <a:moveTo>
                    <a:pt x="1634" y="574"/>
                  </a:moveTo>
                  <a:cubicBezTo>
                    <a:pt x="1833" y="574"/>
                    <a:pt x="2010" y="618"/>
                    <a:pt x="2164" y="706"/>
                  </a:cubicBezTo>
                  <a:cubicBezTo>
                    <a:pt x="2319" y="795"/>
                    <a:pt x="2429" y="927"/>
                    <a:pt x="2495" y="1082"/>
                  </a:cubicBezTo>
                  <a:cubicBezTo>
                    <a:pt x="2584" y="1236"/>
                    <a:pt x="2628" y="1435"/>
                    <a:pt x="2628" y="1656"/>
                  </a:cubicBezTo>
                  <a:cubicBezTo>
                    <a:pt x="2628" y="1965"/>
                    <a:pt x="2540" y="2208"/>
                    <a:pt x="2363" y="2428"/>
                  </a:cubicBezTo>
                  <a:cubicBezTo>
                    <a:pt x="2186" y="2627"/>
                    <a:pt x="1944" y="2715"/>
                    <a:pt x="1634" y="2715"/>
                  </a:cubicBezTo>
                  <a:cubicBezTo>
                    <a:pt x="1436" y="2715"/>
                    <a:pt x="1259" y="2671"/>
                    <a:pt x="1105" y="2583"/>
                  </a:cubicBezTo>
                  <a:cubicBezTo>
                    <a:pt x="950" y="2495"/>
                    <a:pt x="840" y="2362"/>
                    <a:pt x="751" y="2208"/>
                  </a:cubicBezTo>
                  <a:cubicBezTo>
                    <a:pt x="663" y="2031"/>
                    <a:pt x="619" y="1854"/>
                    <a:pt x="619" y="1634"/>
                  </a:cubicBezTo>
                  <a:cubicBezTo>
                    <a:pt x="619" y="1435"/>
                    <a:pt x="663" y="1258"/>
                    <a:pt x="751" y="1082"/>
                  </a:cubicBezTo>
                  <a:cubicBezTo>
                    <a:pt x="840" y="927"/>
                    <a:pt x="950" y="795"/>
                    <a:pt x="1105" y="706"/>
                  </a:cubicBezTo>
                  <a:cubicBezTo>
                    <a:pt x="1259" y="618"/>
                    <a:pt x="1436" y="574"/>
                    <a:pt x="1634" y="574"/>
                  </a:cubicBezTo>
                  <a:close/>
                  <a:moveTo>
                    <a:pt x="1546" y="0"/>
                  </a:moveTo>
                  <a:cubicBezTo>
                    <a:pt x="1259" y="0"/>
                    <a:pt x="994" y="66"/>
                    <a:pt x="751" y="221"/>
                  </a:cubicBezTo>
                  <a:cubicBezTo>
                    <a:pt x="531" y="375"/>
                    <a:pt x="354" y="574"/>
                    <a:pt x="200" y="817"/>
                  </a:cubicBezTo>
                  <a:cubicBezTo>
                    <a:pt x="67" y="1060"/>
                    <a:pt x="1" y="1347"/>
                    <a:pt x="1" y="1656"/>
                  </a:cubicBezTo>
                  <a:cubicBezTo>
                    <a:pt x="1" y="1965"/>
                    <a:pt x="67" y="2230"/>
                    <a:pt x="200" y="2472"/>
                  </a:cubicBezTo>
                  <a:cubicBezTo>
                    <a:pt x="354" y="2737"/>
                    <a:pt x="531" y="2914"/>
                    <a:pt x="774" y="3069"/>
                  </a:cubicBezTo>
                  <a:cubicBezTo>
                    <a:pt x="994" y="3201"/>
                    <a:pt x="1259" y="3289"/>
                    <a:pt x="1546" y="3289"/>
                  </a:cubicBezTo>
                  <a:cubicBezTo>
                    <a:pt x="1789" y="3289"/>
                    <a:pt x="2010" y="3223"/>
                    <a:pt x="2186" y="3135"/>
                  </a:cubicBezTo>
                  <a:cubicBezTo>
                    <a:pt x="2359" y="3039"/>
                    <a:pt x="2482" y="2926"/>
                    <a:pt x="2584" y="2782"/>
                  </a:cubicBezTo>
                  <a:lnTo>
                    <a:pt x="2584" y="2782"/>
                  </a:lnTo>
                  <a:lnTo>
                    <a:pt x="2584" y="3223"/>
                  </a:lnTo>
                  <a:lnTo>
                    <a:pt x="3202" y="3223"/>
                  </a:lnTo>
                  <a:lnTo>
                    <a:pt x="3202" y="66"/>
                  </a:lnTo>
                  <a:lnTo>
                    <a:pt x="2584" y="66"/>
                  </a:lnTo>
                  <a:lnTo>
                    <a:pt x="2584" y="508"/>
                  </a:lnTo>
                  <a:lnTo>
                    <a:pt x="2584" y="508"/>
                  </a:lnTo>
                  <a:cubicBezTo>
                    <a:pt x="2478" y="359"/>
                    <a:pt x="2341" y="232"/>
                    <a:pt x="2186" y="155"/>
                  </a:cubicBezTo>
                  <a:cubicBezTo>
                    <a:pt x="1988" y="44"/>
                    <a:pt x="1789" y="0"/>
                    <a:pt x="15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3" name="Google Shape;733;p31"/>
            <p:cNvSpPr/>
            <p:nvPr/>
          </p:nvSpPr>
          <p:spPr>
            <a:xfrm>
              <a:off x="2200650" y="4459900"/>
              <a:ext cx="53575" cy="112075"/>
            </a:xfrm>
            <a:custGeom>
              <a:rect b="b" l="l" r="r" t="t"/>
              <a:pathLst>
                <a:path extrusionOk="0" h="4483" w="2143">
                  <a:moveTo>
                    <a:pt x="773" y="1"/>
                  </a:moveTo>
                  <a:lnTo>
                    <a:pt x="773" y="1325"/>
                  </a:lnTo>
                  <a:lnTo>
                    <a:pt x="1" y="1325"/>
                  </a:lnTo>
                  <a:lnTo>
                    <a:pt x="1" y="1877"/>
                  </a:lnTo>
                  <a:lnTo>
                    <a:pt x="773" y="1877"/>
                  </a:lnTo>
                  <a:lnTo>
                    <a:pt x="773" y="4482"/>
                  </a:lnTo>
                  <a:lnTo>
                    <a:pt x="1369" y="4482"/>
                  </a:lnTo>
                  <a:lnTo>
                    <a:pt x="1369" y="1877"/>
                  </a:lnTo>
                  <a:lnTo>
                    <a:pt x="2142" y="1877"/>
                  </a:lnTo>
                  <a:lnTo>
                    <a:pt x="2142" y="1325"/>
                  </a:lnTo>
                  <a:lnTo>
                    <a:pt x="1369" y="1325"/>
                  </a:lnTo>
                  <a:lnTo>
                    <a:pt x="136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4" name="Google Shape;734;p31"/>
            <p:cNvSpPr/>
            <p:nvPr/>
          </p:nvSpPr>
          <p:spPr>
            <a:xfrm>
              <a:off x="2261375" y="4491375"/>
              <a:ext cx="80050" cy="82250"/>
            </a:xfrm>
            <a:custGeom>
              <a:rect b="b" l="l" r="r" t="t"/>
              <a:pathLst>
                <a:path extrusionOk="0" h="3290" w="3202">
                  <a:moveTo>
                    <a:pt x="1634" y="574"/>
                  </a:moveTo>
                  <a:cubicBezTo>
                    <a:pt x="1832" y="574"/>
                    <a:pt x="2009" y="618"/>
                    <a:pt x="2164" y="706"/>
                  </a:cubicBezTo>
                  <a:cubicBezTo>
                    <a:pt x="2318" y="795"/>
                    <a:pt x="2428" y="927"/>
                    <a:pt x="2495" y="1082"/>
                  </a:cubicBezTo>
                  <a:cubicBezTo>
                    <a:pt x="2583" y="1236"/>
                    <a:pt x="2627" y="1435"/>
                    <a:pt x="2627" y="1656"/>
                  </a:cubicBezTo>
                  <a:cubicBezTo>
                    <a:pt x="2627" y="1965"/>
                    <a:pt x="2539" y="2208"/>
                    <a:pt x="2362" y="2428"/>
                  </a:cubicBezTo>
                  <a:cubicBezTo>
                    <a:pt x="2186" y="2627"/>
                    <a:pt x="1943" y="2715"/>
                    <a:pt x="1634" y="2715"/>
                  </a:cubicBezTo>
                  <a:cubicBezTo>
                    <a:pt x="1435" y="2715"/>
                    <a:pt x="1258" y="2671"/>
                    <a:pt x="1104" y="2583"/>
                  </a:cubicBezTo>
                  <a:cubicBezTo>
                    <a:pt x="949" y="2495"/>
                    <a:pt x="839" y="2362"/>
                    <a:pt x="751" y="2208"/>
                  </a:cubicBezTo>
                  <a:cubicBezTo>
                    <a:pt x="662" y="2031"/>
                    <a:pt x="618" y="1854"/>
                    <a:pt x="618" y="1634"/>
                  </a:cubicBezTo>
                  <a:cubicBezTo>
                    <a:pt x="618" y="1435"/>
                    <a:pt x="662" y="1258"/>
                    <a:pt x="751" y="1082"/>
                  </a:cubicBezTo>
                  <a:cubicBezTo>
                    <a:pt x="839" y="927"/>
                    <a:pt x="949" y="795"/>
                    <a:pt x="1104" y="706"/>
                  </a:cubicBezTo>
                  <a:cubicBezTo>
                    <a:pt x="1258" y="618"/>
                    <a:pt x="1435" y="574"/>
                    <a:pt x="1634" y="574"/>
                  </a:cubicBezTo>
                  <a:close/>
                  <a:moveTo>
                    <a:pt x="1545" y="0"/>
                  </a:moveTo>
                  <a:cubicBezTo>
                    <a:pt x="1258" y="0"/>
                    <a:pt x="994" y="66"/>
                    <a:pt x="751" y="221"/>
                  </a:cubicBezTo>
                  <a:cubicBezTo>
                    <a:pt x="530" y="375"/>
                    <a:pt x="331" y="574"/>
                    <a:pt x="199" y="817"/>
                  </a:cubicBezTo>
                  <a:cubicBezTo>
                    <a:pt x="66" y="1060"/>
                    <a:pt x="0" y="1347"/>
                    <a:pt x="0" y="1656"/>
                  </a:cubicBezTo>
                  <a:cubicBezTo>
                    <a:pt x="0" y="1965"/>
                    <a:pt x="66" y="2230"/>
                    <a:pt x="199" y="2472"/>
                  </a:cubicBezTo>
                  <a:cubicBezTo>
                    <a:pt x="331" y="2737"/>
                    <a:pt x="530" y="2914"/>
                    <a:pt x="751" y="3069"/>
                  </a:cubicBezTo>
                  <a:cubicBezTo>
                    <a:pt x="994" y="3201"/>
                    <a:pt x="1258" y="3289"/>
                    <a:pt x="1545" y="3289"/>
                  </a:cubicBezTo>
                  <a:cubicBezTo>
                    <a:pt x="1788" y="3289"/>
                    <a:pt x="2009" y="3223"/>
                    <a:pt x="2186" y="3135"/>
                  </a:cubicBezTo>
                  <a:cubicBezTo>
                    <a:pt x="2359" y="3039"/>
                    <a:pt x="2481" y="2926"/>
                    <a:pt x="2583" y="2782"/>
                  </a:cubicBezTo>
                  <a:lnTo>
                    <a:pt x="2583" y="2782"/>
                  </a:lnTo>
                  <a:lnTo>
                    <a:pt x="2583" y="3223"/>
                  </a:lnTo>
                  <a:lnTo>
                    <a:pt x="3201" y="3223"/>
                  </a:lnTo>
                  <a:lnTo>
                    <a:pt x="3201" y="66"/>
                  </a:lnTo>
                  <a:lnTo>
                    <a:pt x="2583" y="66"/>
                  </a:lnTo>
                  <a:lnTo>
                    <a:pt x="2583" y="508"/>
                  </a:lnTo>
                  <a:lnTo>
                    <a:pt x="2583" y="508"/>
                  </a:lnTo>
                  <a:cubicBezTo>
                    <a:pt x="2477" y="359"/>
                    <a:pt x="2340" y="232"/>
                    <a:pt x="2186" y="155"/>
                  </a:cubicBezTo>
                  <a:cubicBezTo>
                    <a:pt x="1987" y="44"/>
                    <a:pt x="1788" y="0"/>
                    <a:pt x="15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5" name="Google Shape;735;p31"/>
            <p:cNvSpPr/>
            <p:nvPr/>
          </p:nvSpPr>
          <p:spPr>
            <a:xfrm>
              <a:off x="2397125" y="4491375"/>
              <a:ext cx="121450" cy="80600"/>
            </a:xfrm>
            <a:custGeom>
              <a:rect b="b" l="l" r="r" t="t"/>
              <a:pathLst>
                <a:path extrusionOk="0" h="3224" w="4858">
                  <a:moveTo>
                    <a:pt x="1546" y="0"/>
                  </a:moveTo>
                  <a:cubicBezTo>
                    <a:pt x="1325" y="0"/>
                    <a:pt x="1127" y="44"/>
                    <a:pt x="950" y="155"/>
                  </a:cubicBezTo>
                  <a:cubicBezTo>
                    <a:pt x="801" y="221"/>
                    <a:pt x="690" y="324"/>
                    <a:pt x="597" y="445"/>
                  </a:cubicBezTo>
                  <a:lnTo>
                    <a:pt x="597" y="445"/>
                  </a:lnTo>
                  <a:lnTo>
                    <a:pt x="597" y="66"/>
                  </a:lnTo>
                  <a:lnTo>
                    <a:pt x="1" y="66"/>
                  </a:lnTo>
                  <a:lnTo>
                    <a:pt x="1" y="3223"/>
                  </a:lnTo>
                  <a:lnTo>
                    <a:pt x="597" y="3223"/>
                  </a:lnTo>
                  <a:lnTo>
                    <a:pt x="597" y="1302"/>
                  </a:lnTo>
                  <a:cubicBezTo>
                    <a:pt x="597" y="1148"/>
                    <a:pt x="641" y="1015"/>
                    <a:pt x="707" y="905"/>
                  </a:cubicBezTo>
                  <a:cubicBezTo>
                    <a:pt x="773" y="795"/>
                    <a:pt x="862" y="706"/>
                    <a:pt x="994" y="662"/>
                  </a:cubicBezTo>
                  <a:cubicBezTo>
                    <a:pt x="1105" y="596"/>
                    <a:pt x="1237" y="552"/>
                    <a:pt x="1369" y="552"/>
                  </a:cubicBezTo>
                  <a:cubicBezTo>
                    <a:pt x="1590" y="552"/>
                    <a:pt x="1767" y="618"/>
                    <a:pt x="1921" y="773"/>
                  </a:cubicBezTo>
                  <a:cubicBezTo>
                    <a:pt x="2054" y="905"/>
                    <a:pt x="2142" y="1082"/>
                    <a:pt x="2142" y="1325"/>
                  </a:cubicBezTo>
                  <a:lnTo>
                    <a:pt x="2142" y="3223"/>
                  </a:lnTo>
                  <a:lnTo>
                    <a:pt x="2738" y="3223"/>
                  </a:lnTo>
                  <a:lnTo>
                    <a:pt x="2738" y="1302"/>
                  </a:lnTo>
                  <a:cubicBezTo>
                    <a:pt x="2738" y="1148"/>
                    <a:pt x="2760" y="1015"/>
                    <a:pt x="2826" y="905"/>
                  </a:cubicBezTo>
                  <a:cubicBezTo>
                    <a:pt x="2915" y="795"/>
                    <a:pt x="3003" y="706"/>
                    <a:pt x="3113" y="662"/>
                  </a:cubicBezTo>
                  <a:cubicBezTo>
                    <a:pt x="3224" y="596"/>
                    <a:pt x="3356" y="552"/>
                    <a:pt x="3511" y="552"/>
                  </a:cubicBezTo>
                  <a:cubicBezTo>
                    <a:pt x="3732" y="552"/>
                    <a:pt x="3908" y="618"/>
                    <a:pt x="4041" y="773"/>
                  </a:cubicBezTo>
                  <a:cubicBezTo>
                    <a:pt x="4195" y="905"/>
                    <a:pt x="4261" y="1082"/>
                    <a:pt x="4261" y="1325"/>
                  </a:cubicBezTo>
                  <a:lnTo>
                    <a:pt x="4261" y="3223"/>
                  </a:lnTo>
                  <a:lnTo>
                    <a:pt x="4857" y="3223"/>
                  </a:lnTo>
                  <a:lnTo>
                    <a:pt x="4857" y="1192"/>
                  </a:lnTo>
                  <a:cubicBezTo>
                    <a:pt x="4857" y="949"/>
                    <a:pt x="4813" y="729"/>
                    <a:pt x="4703" y="552"/>
                  </a:cubicBezTo>
                  <a:cubicBezTo>
                    <a:pt x="4593" y="375"/>
                    <a:pt x="4438" y="243"/>
                    <a:pt x="4261" y="155"/>
                  </a:cubicBezTo>
                  <a:cubicBezTo>
                    <a:pt x="4085" y="44"/>
                    <a:pt x="3886" y="0"/>
                    <a:pt x="3643" y="0"/>
                  </a:cubicBezTo>
                  <a:cubicBezTo>
                    <a:pt x="3423" y="0"/>
                    <a:pt x="3224" y="44"/>
                    <a:pt x="3047" y="155"/>
                  </a:cubicBezTo>
                  <a:cubicBezTo>
                    <a:pt x="2849" y="243"/>
                    <a:pt x="2694" y="397"/>
                    <a:pt x="2584" y="574"/>
                  </a:cubicBezTo>
                  <a:cubicBezTo>
                    <a:pt x="2582" y="576"/>
                    <a:pt x="2581" y="578"/>
                    <a:pt x="2579" y="581"/>
                  </a:cubicBezTo>
                  <a:lnTo>
                    <a:pt x="2579" y="581"/>
                  </a:lnTo>
                  <a:cubicBezTo>
                    <a:pt x="2573" y="571"/>
                    <a:pt x="2568" y="561"/>
                    <a:pt x="2562" y="552"/>
                  </a:cubicBezTo>
                  <a:cubicBezTo>
                    <a:pt x="2473" y="375"/>
                    <a:pt x="2319" y="243"/>
                    <a:pt x="2142" y="155"/>
                  </a:cubicBezTo>
                  <a:cubicBezTo>
                    <a:pt x="1966" y="44"/>
                    <a:pt x="1767" y="0"/>
                    <a:pt x="15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6" name="Google Shape;736;p31"/>
            <p:cNvSpPr/>
            <p:nvPr/>
          </p:nvSpPr>
          <p:spPr>
            <a:xfrm>
              <a:off x="2533450" y="4491375"/>
              <a:ext cx="77850" cy="82250"/>
            </a:xfrm>
            <a:custGeom>
              <a:rect b="b" l="l" r="r" t="t"/>
              <a:pathLst>
                <a:path extrusionOk="0" h="3290" w="3114">
                  <a:moveTo>
                    <a:pt x="1612" y="552"/>
                  </a:moveTo>
                  <a:cubicBezTo>
                    <a:pt x="1811" y="552"/>
                    <a:pt x="1987" y="596"/>
                    <a:pt x="2120" y="684"/>
                  </a:cubicBezTo>
                  <a:cubicBezTo>
                    <a:pt x="2252" y="751"/>
                    <a:pt x="2363" y="883"/>
                    <a:pt x="2429" y="1015"/>
                  </a:cubicBezTo>
                  <a:cubicBezTo>
                    <a:pt x="2489" y="1121"/>
                    <a:pt x="2518" y="1236"/>
                    <a:pt x="2531" y="1369"/>
                  </a:cubicBezTo>
                  <a:lnTo>
                    <a:pt x="619" y="1369"/>
                  </a:lnTo>
                  <a:cubicBezTo>
                    <a:pt x="641" y="1256"/>
                    <a:pt x="677" y="1150"/>
                    <a:pt x="729" y="1060"/>
                  </a:cubicBezTo>
                  <a:cubicBezTo>
                    <a:pt x="817" y="905"/>
                    <a:pt x="928" y="773"/>
                    <a:pt x="1082" y="684"/>
                  </a:cubicBezTo>
                  <a:cubicBezTo>
                    <a:pt x="1237" y="596"/>
                    <a:pt x="1413" y="552"/>
                    <a:pt x="1612" y="552"/>
                  </a:cubicBezTo>
                  <a:close/>
                  <a:moveTo>
                    <a:pt x="1634" y="0"/>
                  </a:moveTo>
                  <a:cubicBezTo>
                    <a:pt x="1325" y="0"/>
                    <a:pt x="1060" y="66"/>
                    <a:pt x="795" y="221"/>
                  </a:cubicBezTo>
                  <a:cubicBezTo>
                    <a:pt x="552" y="353"/>
                    <a:pt x="376" y="552"/>
                    <a:pt x="221" y="795"/>
                  </a:cubicBezTo>
                  <a:cubicBezTo>
                    <a:pt x="89" y="1060"/>
                    <a:pt x="1" y="1325"/>
                    <a:pt x="1" y="1634"/>
                  </a:cubicBezTo>
                  <a:cubicBezTo>
                    <a:pt x="1" y="1943"/>
                    <a:pt x="89" y="2230"/>
                    <a:pt x="221" y="2472"/>
                  </a:cubicBezTo>
                  <a:cubicBezTo>
                    <a:pt x="376" y="2737"/>
                    <a:pt x="575" y="2914"/>
                    <a:pt x="817" y="3069"/>
                  </a:cubicBezTo>
                  <a:cubicBezTo>
                    <a:pt x="1082" y="3201"/>
                    <a:pt x="1369" y="3289"/>
                    <a:pt x="1678" y="3289"/>
                  </a:cubicBezTo>
                  <a:cubicBezTo>
                    <a:pt x="1921" y="3289"/>
                    <a:pt x="2142" y="3245"/>
                    <a:pt x="2363" y="3135"/>
                  </a:cubicBezTo>
                  <a:cubicBezTo>
                    <a:pt x="2583" y="3046"/>
                    <a:pt x="2782" y="2914"/>
                    <a:pt x="2915" y="2737"/>
                  </a:cubicBezTo>
                  <a:lnTo>
                    <a:pt x="2539" y="2340"/>
                  </a:lnTo>
                  <a:cubicBezTo>
                    <a:pt x="2429" y="2472"/>
                    <a:pt x="2296" y="2561"/>
                    <a:pt x="2164" y="2627"/>
                  </a:cubicBezTo>
                  <a:cubicBezTo>
                    <a:pt x="2009" y="2693"/>
                    <a:pt x="1855" y="2715"/>
                    <a:pt x="1678" y="2715"/>
                  </a:cubicBezTo>
                  <a:cubicBezTo>
                    <a:pt x="1458" y="2715"/>
                    <a:pt x="1281" y="2671"/>
                    <a:pt x="1104" y="2583"/>
                  </a:cubicBezTo>
                  <a:cubicBezTo>
                    <a:pt x="950" y="2495"/>
                    <a:pt x="817" y="2362"/>
                    <a:pt x="729" y="2208"/>
                  </a:cubicBezTo>
                  <a:cubicBezTo>
                    <a:pt x="674" y="2098"/>
                    <a:pt x="637" y="1981"/>
                    <a:pt x="616" y="1854"/>
                  </a:cubicBezTo>
                  <a:lnTo>
                    <a:pt x="3091" y="1854"/>
                  </a:lnTo>
                  <a:cubicBezTo>
                    <a:pt x="3091" y="1788"/>
                    <a:pt x="3113" y="1744"/>
                    <a:pt x="3113" y="1700"/>
                  </a:cubicBezTo>
                  <a:cubicBezTo>
                    <a:pt x="3113" y="1634"/>
                    <a:pt x="3113" y="1589"/>
                    <a:pt x="3113" y="1545"/>
                  </a:cubicBezTo>
                  <a:cubicBezTo>
                    <a:pt x="3113" y="1258"/>
                    <a:pt x="3047" y="993"/>
                    <a:pt x="2915" y="751"/>
                  </a:cubicBezTo>
                  <a:cubicBezTo>
                    <a:pt x="2804" y="508"/>
                    <a:pt x="2628" y="331"/>
                    <a:pt x="2407" y="199"/>
                  </a:cubicBezTo>
                  <a:cubicBezTo>
                    <a:pt x="2186" y="66"/>
                    <a:pt x="1921" y="0"/>
                    <a:pt x="16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7" name="Google Shape;737;p31"/>
            <p:cNvSpPr/>
            <p:nvPr/>
          </p:nvSpPr>
          <p:spPr>
            <a:xfrm>
              <a:off x="2620650" y="4491375"/>
              <a:ext cx="60725" cy="82250"/>
            </a:xfrm>
            <a:custGeom>
              <a:rect b="b" l="l" r="r" t="t"/>
              <a:pathLst>
                <a:path extrusionOk="0" h="3290" w="2429">
                  <a:moveTo>
                    <a:pt x="1303" y="0"/>
                  </a:moveTo>
                  <a:cubicBezTo>
                    <a:pt x="1060" y="0"/>
                    <a:pt x="861" y="44"/>
                    <a:pt x="707" y="110"/>
                  </a:cubicBezTo>
                  <a:cubicBezTo>
                    <a:pt x="530" y="199"/>
                    <a:pt x="420" y="309"/>
                    <a:pt x="310" y="442"/>
                  </a:cubicBezTo>
                  <a:cubicBezTo>
                    <a:pt x="221" y="574"/>
                    <a:pt x="177" y="751"/>
                    <a:pt x="177" y="927"/>
                  </a:cubicBezTo>
                  <a:cubicBezTo>
                    <a:pt x="177" y="1126"/>
                    <a:pt x="221" y="1280"/>
                    <a:pt x="288" y="1391"/>
                  </a:cubicBezTo>
                  <a:cubicBezTo>
                    <a:pt x="376" y="1501"/>
                    <a:pt x="486" y="1589"/>
                    <a:pt x="619" y="1656"/>
                  </a:cubicBezTo>
                  <a:cubicBezTo>
                    <a:pt x="751" y="1722"/>
                    <a:pt x="884" y="1788"/>
                    <a:pt x="1016" y="1832"/>
                  </a:cubicBezTo>
                  <a:cubicBezTo>
                    <a:pt x="1171" y="1854"/>
                    <a:pt x="1303" y="1899"/>
                    <a:pt x="1435" y="1943"/>
                  </a:cubicBezTo>
                  <a:cubicBezTo>
                    <a:pt x="1568" y="1987"/>
                    <a:pt x="1656" y="2053"/>
                    <a:pt x="1745" y="2119"/>
                  </a:cubicBezTo>
                  <a:cubicBezTo>
                    <a:pt x="1833" y="2163"/>
                    <a:pt x="1877" y="2252"/>
                    <a:pt x="1877" y="2384"/>
                  </a:cubicBezTo>
                  <a:cubicBezTo>
                    <a:pt x="1877" y="2495"/>
                    <a:pt x="1811" y="2583"/>
                    <a:pt x="1722" y="2649"/>
                  </a:cubicBezTo>
                  <a:cubicBezTo>
                    <a:pt x="1612" y="2715"/>
                    <a:pt x="1480" y="2737"/>
                    <a:pt x="1281" y="2737"/>
                  </a:cubicBezTo>
                  <a:cubicBezTo>
                    <a:pt x="1104" y="2737"/>
                    <a:pt x="928" y="2715"/>
                    <a:pt x="773" y="2649"/>
                  </a:cubicBezTo>
                  <a:cubicBezTo>
                    <a:pt x="641" y="2561"/>
                    <a:pt x="508" y="2472"/>
                    <a:pt x="376" y="2318"/>
                  </a:cubicBezTo>
                  <a:lnTo>
                    <a:pt x="1" y="2715"/>
                  </a:lnTo>
                  <a:cubicBezTo>
                    <a:pt x="89" y="2826"/>
                    <a:pt x="221" y="2936"/>
                    <a:pt x="354" y="3024"/>
                  </a:cubicBezTo>
                  <a:cubicBezTo>
                    <a:pt x="486" y="3091"/>
                    <a:pt x="619" y="3157"/>
                    <a:pt x="773" y="3223"/>
                  </a:cubicBezTo>
                  <a:cubicBezTo>
                    <a:pt x="928" y="3267"/>
                    <a:pt x="1104" y="3289"/>
                    <a:pt x="1281" y="3289"/>
                  </a:cubicBezTo>
                  <a:cubicBezTo>
                    <a:pt x="1634" y="3289"/>
                    <a:pt x="1921" y="3201"/>
                    <a:pt x="2120" y="3024"/>
                  </a:cubicBezTo>
                  <a:cubicBezTo>
                    <a:pt x="2341" y="2848"/>
                    <a:pt x="2429" y="2627"/>
                    <a:pt x="2429" y="2318"/>
                  </a:cubicBezTo>
                  <a:cubicBezTo>
                    <a:pt x="2429" y="2119"/>
                    <a:pt x="2385" y="1965"/>
                    <a:pt x="2318" y="1854"/>
                  </a:cubicBezTo>
                  <a:cubicBezTo>
                    <a:pt x="2230" y="1722"/>
                    <a:pt x="2120" y="1634"/>
                    <a:pt x="2009" y="1567"/>
                  </a:cubicBezTo>
                  <a:cubicBezTo>
                    <a:pt x="1877" y="1501"/>
                    <a:pt x="1745" y="1435"/>
                    <a:pt x="1590" y="1391"/>
                  </a:cubicBezTo>
                  <a:cubicBezTo>
                    <a:pt x="1458" y="1347"/>
                    <a:pt x="1325" y="1325"/>
                    <a:pt x="1193" y="1280"/>
                  </a:cubicBezTo>
                  <a:cubicBezTo>
                    <a:pt x="1060" y="1236"/>
                    <a:pt x="950" y="1192"/>
                    <a:pt x="884" y="1126"/>
                  </a:cubicBezTo>
                  <a:cubicBezTo>
                    <a:pt x="795" y="1082"/>
                    <a:pt x="751" y="993"/>
                    <a:pt x="751" y="883"/>
                  </a:cubicBezTo>
                  <a:cubicBezTo>
                    <a:pt x="751" y="773"/>
                    <a:pt x="795" y="706"/>
                    <a:pt x="884" y="640"/>
                  </a:cubicBezTo>
                  <a:cubicBezTo>
                    <a:pt x="972" y="574"/>
                    <a:pt x="1104" y="552"/>
                    <a:pt x="1281" y="552"/>
                  </a:cubicBezTo>
                  <a:cubicBezTo>
                    <a:pt x="1458" y="552"/>
                    <a:pt x="1590" y="574"/>
                    <a:pt x="1722" y="640"/>
                  </a:cubicBezTo>
                  <a:cubicBezTo>
                    <a:pt x="1855" y="706"/>
                    <a:pt x="1965" y="795"/>
                    <a:pt x="2054" y="905"/>
                  </a:cubicBezTo>
                  <a:lnTo>
                    <a:pt x="2429" y="530"/>
                  </a:lnTo>
                  <a:cubicBezTo>
                    <a:pt x="2318" y="353"/>
                    <a:pt x="2164" y="221"/>
                    <a:pt x="1965" y="132"/>
                  </a:cubicBezTo>
                  <a:cubicBezTo>
                    <a:pt x="1767" y="44"/>
                    <a:pt x="1546" y="0"/>
                    <a:pt x="13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8" name="Google Shape;738;p31"/>
            <p:cNvSpPr/>
            <p:nvPr/>
          </p:nvSpPr>
          <p:spPr>
            <a:xfrm>
              <a:off x="2698475" y="4453275"/>
              <a:ext cx="70100" cy="118700"/>
            </a:xfrm>
            <a:custGeom>
              <a:rect b="b" l="l" r="r" t="t"/>
              <a:pathLst>
                <a:path extrusionOk="0" h="4748" w="2804">
                  <a:moveTo>
                    <a:pt x="0" y="1"/>
                  </a:moveTo>
                  <a:lnTo>
                    <a:pt x="0" y="4747"/>
                  </a:lnTo>
                  <a:lnTo>
                    <a:pt x="596" y="4747"/>
                  </a:lnTo>
                  <a:lnTo>
                    <a:pt x="596" y="2915"/>
                  </a:lnTo>
                  <a:cubicBezTo>
                    <a:pt x="596" y="2738"/>
                    <a:pt x="618" y="2606"/>
                    <a:pt x="685" y="2473"/>
                  </a:cubicBezTo>
                  <a:cubicBezTo>
                    <a:pt x="773" y="2363"/>
                    <a:pt x="861" y="2253"/>
                    <a:pt x="994" y="2186"/>
                  </a:cubicBezTo>
                  <a:cubicBezTo>
                    <a:pt x="1104" y="2120"/>
                    <a:pt x="1259" y="2076"/>
                    <a:pt x="1413" y="2076"/>
                  </a:cubicBezTo>
                  <a:cubicBezTo>
                    <a:pt x="1656" y="2076"/>
                    <a:pt x="1833" y="2164"/>
                    <a:pt x="1987" y="2319"/>
                  </a:cubicBezTo>
                  <a:cubicBezTo>
                    <a:pt x="2142" y="2473"/>
                    <a:pt x="2208" y="2672"/>
                    <a:pt x="2208" y="2915"/>
                  </a:cubicBezTo>
                  <a:lnTo>
                    <a:pt x="2208" y="4747"/>
                  </a:lnTo>
                  <a:lnTo>
                    <a:pt x="2804" y="4747"/>
                  </a:lnTo>
                  <a:lnTo>
                    <a:pt x="2804" y="2782"/>
                  </a:lnTo>
                  <a:cubicBezTo>
                    <a:pt x="2804" y="2539"/>
                    <a:pt x="2760" y="2319"/>
                    <a:pt x="2649" y="2120"/>
                  </a:cubicBezTo>
                  <a:cubicBezTo>
                    <a:pt x="2539" y="1943"/>
                    <a:pt x="2406" y="1789"/>
                    <a:pt x="2208" y="1679"/>
                  </a:cubicBezTo>
                  <a:cubicBezTo>
                    <a:pt x="2031" y="1590"/>
                    <a:pt x="1833" y="1524"/>
                    <a:pt x="1590" y="1524"/>
                  </a:cubicBezTo>
                  <a:cubicBezTo>
                    <a:pt x="1347" y="1524"/>
                    <a:pt x="1126" y="1590"/>
                    <a:pt x="949" y="1701"/>
                  </a:cubicBezTo>
                  <a:cubicBezTo>
                    <a:pt x="801" y="1767"/>
                    <a:pt x="689" y="1870"/>
                    <a:pt x="596" y="1992"/>
                  </a:cubicBezTo>
                  <a:lnTo>
                    <a:pt x="596" y="1992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9" name="Google Shape;739;p31"/>
            <p:cNvSpPr/>
            <p:nvPr/>
          </p:nvSpPr>
          <p:spPr>
            <a:xfrm>
              <a:off x="648175" y="3169025"/>
              <a:ext cx="78950" cy="118675"/>
            </a:xfrm>
            <a:custGeom>
              <a:rect b="b" l="l" r="r" t="t"/>
              <a:pathLst>
                <a:path extrusionOk="0" h="4747" w="3158">
                  <a:moveTo>
                    <a:pt x="1744" y="0"/>
                  </a:moveTo>
                  <a:cubicBezTo>
                    <a:pt x="1457" y="0"/>
                    <a:pt x="1215" y="67"/>
                    <a:pt x="994" y="155"/>
                  </a:cubicBezTo>
                  <a:cubicBezTo>
                    <a:pt x="773" y="265"/>
                    <a:pt x="596" y="398"/>
                    <a:pt x="486" y="596"/>
                  </a:cubicBezTo>
                  <a:cubicBezTo>
                    <a:pt x="354" y="773"/>
                    <a:pt x="287" y="994"/>
                    <a:pt x="287" y="1259"/>
                  </a:cubicBezTo>
                  <a:cubicBezTo>
                    <a:pt x="287" y="1479"/>
                    <a:pt x="332" y="1678"/>
                    <a:pt x="420" y="1833"/>
                  </a:cubicBezTo>
                  <a:cubicBezTo>
                    <a:pt x="486" y="1987"/>
                    <a:pt x="596" y="2120"/>
                    <a:pt x="729" y="2208"/>
                  </a:cubicBezTo>
                  <a:cubicBezTo>
                    <a:pt x="861" y="2296"/>
                    <a:pt x="1016" y="2384"/>
                    <a:pt x="1170" y="2451"/>
                  </a:cubicBezTo>
                  <a:cubicBezTo>
                    <a:pt x="1325" y="2517"/>
                    <a:pt x="1479" y="2561"/>
                    <a:pt x="1656" y="2627"/>
                  </a:cubicBezTo>
                  <a:cubicBezTo>
                    <a:pt x="1811" y="2671"/>
                    <a:pt x="1943" y="2738"/>
                    <a:pt x="2076" y="2804"/>
                  </a:cubicBezTo>
                  <a:cubicBezTo>
                    <a:pt x="2230" y="2870"/>
                    <a:pt x="2340" y="2958"/>
                    <a:pt x="2407" y="3069"/>
                  </a:cubicBezTo>
                  <a:cubicBezTo>
                    <a:pt x="2495" y="3179"/>
                    <a:pt x="2539" y="3312"/>
                    <a:pt x="2539" y="3488"/>
                  </a:cubicBezTo>
                  <a:cubicBezTo>
                    <a:pt x="2539" y="3687"/>
                    <a:pt x="2451" y="3864"/>
                    <a:pt x="2274" y="3974"/>
                  </a:cubicBezTo>
                  <a:cubicBezTo>
                    <a:pt x="2120" y="4106"/>
                    <a:pt x="1899" y="4151"/>
                    <a:pt x="1612" y="4151"/>
                  </a:cubicBezTo>
                  <a:cubicBezTo>
                    <a:pt x="1347" y="4151"/>
                    <a:pt x="1104" y="4106"/>
                    <a:pt x="928" y="3996"/>
                  </a:cubicBezTo>
                  <a:cubicBezTo>
                    <a:pt x="729" y="3908"/>
                    <a:pt x="552" y="3753"/>
                    <a:pt x="420" y="3532"/>
                  </a:cubicBezTo>
                  <a:lnTo>
                    <a:pt x="0" y="3974"/>
                  </a:lnTo>
                  <a:cubicBezTo>
                    <a:pt x="199" y="4217"/>
                    <a:pt x="420" y="4415"/>
                    <a:pt x="685" y="4548"/>
                  </a:cubicBezTo>
                  <a:cubicBezTo>
                    <a:pt x="928" y="4680"/>
                    <a:pt x="1237" y="4747"/>
                    <a:pt x="1612" y="4747"/>
                  </a:cubicBezTo>
                  <a:cubicBezTo>
                    <a:pt x="2076" y="4747"/>
                    <a:pt x="2451" y="4614"/>
                    <a:pt x="2738" y="4393"/>
                  </a:cubicBezTo>
                  <a:cubicBezTo>
                    <a:pt x="3025" y="4173"/>
                    <a:pt x="3157" y="3842"/>
                    <a:pt x="3157" y="3444"/>
                  </a:cubicBezTo>
                  <a:cubicBezTo>
                    <a:pt x="3157" y="3201"/>
                    <a:pt x="3113" y="3003"/>
                    <a:pt x="3025" y="2848"/>
                  </a:cubicBezTo>
                  <a:cubicBezTo>
                    <a:pt x="2959" y="2671"/>
                    <a:pt x="2848" y="2539"/>
                    <a:pt x="2716" y="2451"/>
                  </a:cubicBezTo>
                  <a:cubicBezTo>
                    <a:pt x="2583" y="2340"/>
                    <a:pt x="2429" y="2252"/>
                    <a:pt x="2274" y="2186"/>
                  </a:cubicBezTo>
                  <a:cubicBezTo>
                    <a:pt x="2120" y="2120"/>
                    <a:pt x="1965" y="2053"/>
                    <a:pt x="1789" y="2009"/>
                  </a:cubicBezTo>
                  <a:cubicBezTo>
                    <a:pt x="1634" y="1943"/>
                    <a:pt x="1479" y="1899"/>
                    <a:pt x="1347" y="1833"/>
                  </a:cubicBezTo>
                  <a:cubicBezTo>
                    <a:pt x="1215" y="1766"/>
                    <a:pt x="1126" y="1678"/>
                    <a:pt x="1038" y="1590"/>
                  </a:cubicBezTo>
                  <a:cubicBezTo>
                    <a:pt x="950" y="1479"/>
                    <a:pt x="905" y="1369"/>
                    <a:pt x="905" y="1214"/>
                  </a:cubicBezTo>
                  <a:cubicBezTo>
                    <a:pt x="905" y="1016"/>
                    <a:pt x="994" y="861"/>
                    <a:pt x="1126" y="751"/>
                  </a:cubicBezTo>
                  <a:cubicBezTo>
                    <a:pt x="1281" y="641"/>
                    <a:pt x="1479" y="596"/>
                    <a:pt x="1722" y="596"/>
                  </a:cubicBezTo>
                  <a:cubicBezTo>
                    <a:pt x="1921" y="596"/>
                    <a:pt x="2098" y="641"/>
                    <a:pt x="2252" y="707"/>
                  </a:cubicBezTo>
                  <a:cubicBezTo>
                    <a:pt x="2407" y="795"/>
                    <a:pt x="2561" y="905"/>
                    <a:pt x="2694" y="1060"/>
                  </a:cubicBezTo>
                  <a:lnTo>
                    <a:pt x="3135" y="641"/>
                  </a:lnTo>
                  <a:cubicBezTo>
                    <a:pt x="2981" y="464"/>
                    <a:pt x="2782" y="309"/>
                    <a:pt x="2539" y="199"/>
                  </a:cubicBezTo>
                  <a:cubicBezTo>
                    <a:pt x="2296" y="67"/>
                    <a:pt x="2031" y="0"/>
                    <a:pt x="17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0" name="Google Shape;740;p31"/>
            <p:cNvSpPr/>
            <p:nvPr/>
          </p:nvSpPr>
          <p:spPr>
            <a:xfrm>
              <a:off x="739225" y="3205450"/>
              <a:ext cx="77850" cy="82250"/>
            </a:xfrm>
            <a:custGeom>
              <a:rect b="b" l="l" r="r" t="t"/>
              <a:pathLst>
                <a:path extrusionOk="0" h="3290" w="3114">
                  <a:moveTo>
                    <a:pt x="1612" y="552"/>
                  </a:moveTo>
                  <a:cubicBezTo>
                    <a:pt x="1811" y="552"/>
                    <a:pt x="1966" y="596"/>
                    <a:pt x="2098" y="685"/>
                  </a:cubicBezTo>
                  <a:cubicBezTo>
                    <a:pt x="2253" y="751"/>
                    <a:pt x="2341" y="883"/>
                    <a:pt x="2429" y="1016"/>
                  </a:cubicBezTo>
                  <a:cubicBezTo>
                    <a:pt x="2474" y="1121"/>
                    <a:pt x="2509" y="1236"/>
                    <a:pt x="2527" y="1369"/>
                  </a:cubicBezTo>
                  <a:lnTo>
                    <a:pt x="618" y="1369"/>
                  </a:lnTo>
                  <a:cubicBezTo>
                    <a:pt x="637" y="1257"/>
                    <a:pt x="668" y="1151"/>
                    <a:pt x="707" y="1060"/>
                  </a:cubicBezTo>
                  <a:cubicBezTo>
                    <a:pt x="796" y="905"/>
                    <a:pt x="928" y="773"/>
                    <a:pt x="1083" y="685"/>
                  </a:cubicBezTo>
                  <a:cubicBezTo>
                    <a:pt x="1237" y="596"/>
                    <a:pt x="1414" y="552"/>
                    <a:pt x="1612" y="552"/>
                  </a:cubicBezTo>
                  <a:close/>
                  <a:moveTo>
                    <a:pt x="1612" y="0"/>
                  </a:moveTo>
                  <a:cubicBezTo>
                    <a:pt x="1325" y="0"/>
                    <a:pt x="1038" y="67"/>
                    <a:pt x="796" y="221"/>
                  </a:cubicBezTo>
                  <a:cubicBezTo>
                    <a:pt x="553" y="354"/>
                    <a:pt x="354" y="552"/>
                    <a:pt x="222" y="795"/>
                  </a:cubicBezTo>
                  <a:cubicBezTo>
                    <a:pt x="67" y="1060"/>
                    <a:pt x="1" y="1325"/>
                    <a:pt x="1" y="1634"/>
                  </a:cubicBezTo>
                  <a:cubicBezTo>
                    <a:pt x="1" y="1943"/>
                    <a:pt x="67" y="2230"/>
                    <a:pt x="222" y="2473"/>
                  </a:cubicBezTo>
                  <a:cubicBezTo>
                    <a:pt x="354" y="2738"/>
                    <a:pt x="553" y="2914"/>
                    <a:pt x="818" y="3069"/>
                  </a:cubicBezTo>
                  <a:cubicBezTo>
                    <a:pt x="1061" y="3201"/>
                    <a:pt x="1348" y="3290"/>
                    <a:pt x="1657" y="3290"/>
                  </a:cubicBezTo>
                  <a:cubicBezTo>
                    <a:pt x="1899" y="3290"/>
                    <a:pt x="2142" y="3245"/>
                    <a:pt x="2363" y="3135"/>
                  </a:cubicBezTo>
                  <a:cubicBezTo>
                    <a:pt x="2584" y="3047"/>
                    <a:pt x="2760" y="2914"/>
                    <a:pt x="2915" y="2738"/>
                  </a:cubicBezTo>
                  <a:lnTo>
                    <a:pt x="2540" y="2340"/>
                  </a:lnTo>
                  <a:cubicBezTo>
                    <a:pt x="2429" y="2473"/>
                    <a:pt x="2297" y="2561"/>
                    <a:pt x="2142" y="2627"/>
                  </a:cubicBezTo>
                  <a:cubicBezTo>
                    <a:pt x="2010" y="2694"/>
                    <a:pt x="1833" y="2716"/>
                    <a:pt x="1657" y="2716"/>
                  </a:cubicBezTo>
                  <a:cubicBezTo>
                    <a:pt x="1458" y="2716"/>
                    <a:pt x="1259" y="2671"/>
                    <a:pt x="1105" y="2583"/>
                  </a:cubicBezTo>
                  <a:cubicBezTo>
                    <a:pt x="928" y="2495"/>
                    <a:pt x="818" y="2362"/>
                    <a:pt x="729" y="2208"/>
                  </a:cubicBezTo>
                  <a:cubicBezTo>
                    <a:pt x="675" y="2099"/>
                    <a:pt x="637" y="1981"/>
                    <a:pt x="616" y="1855"/>
                  </a:cubicBezTo>
                  <a:lnTo>
                    <a:pt x="3069" y="1855"/>
                  </a:lnTo>
                  <a:cubicBezTo>
                    <a:pt x="3092" y="1788"/>
                    <a:pt x="3092" y="1744"/>
                    <a:pt x="3092" y="1700"/>
                  </a:cubicBezTo>
                  <a:cubicBezTo>
                    <a:pt x="3114" y="1634"/>
                    <a:pt x="3114" y="1590"/>
                    <a:pt x="3114" y="1546"/>
                  </a:cubicBezTo>
                  <a:cubicBezTo>
                    <a:pt x="3114" y="1259"/>
                    <a:pt x="3047" y="994"/>
                    <a:pt x="2915" y="751"/>
                  </a:cubicBezTo>
                  <a:cubicBezTo>
                    <a:pt x="2782" y="508"/>
                    <a:pt x="2606" y="331"/>
                    <a:pt x="2385" y="199"/>
                  </a:cubicBezTo>
                  <a:cubicBezTo>
                    <a:pt x="2164" y="67"/>
                    <a:pt x="1921" y="0"/>
                    <a:pt x="16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1" name="Google Shape;741;p31"/>
            <p:cNvSpPr/>
            <p:nvPr/>
          </p:nvSpPr>
          <p:spPr>
            <a:xfrm>
              <a:off x="833050" y="3205450"/>
              <a:ext cx="121450" cy="80600"/>
            </a:xfrm>
            <a:custGeom>
              <a:rect b="b" l="l" r="r" t="t"/>
              <a:pathLst>
                <a:path extrusionOk="0" h="3224" w="4858">
                  <a:moveTo>
                    <a:pt x="1546" y="0"/>
                  </a:moveTo>
                  <a:cubicBezTo>
                    <a:pt x="1325" y="0"/>
                    <a:pt x="1127" y="44"/>
                    <a:pt x="928" y="155"/>
                  </a:cubicBezTo>
                  <a:cubicBezTo>
                    <a:pt x="796" y="221"/>
                    <a:pt x="689" y="324"/>
                    <a:pt x="597" y="445"/>
                  </a:cubicBezTo>
                  <a:lnTo>
                    <a:pt x="597" y="445"/>
                  </a:lnTo>
                  <a:lnTo>
                    <a:pt x="597" y="67"/>
                  </a:lnTo>
                  <a:lnTo>
                    <a:pt x="1" y="67"/>
                  </a:lnTo>
                  <a:lnTo>
                    <a:pt x="1" y="3223"/>
                  </a:lnTo>
                  <a:lnTo>
                    <a:pt x="597" y="3223"/>
                  </a:lnTo>
                  <a:lnTo>
                    <a:pt x="597" y="1303"/>
                  </a:lnTo>
                  <a:cubicBezTo>
                    <a:pt x="597" y="1148"/>
                    <a:pt x="641" y="1016"/>
                    <a:pt x="707" y="905"/>
                  </a:cubicBezTo>
                  <a:cubicBezTo>
                    <a:pt x="773" y="795"/>
                    <a:pt x="862" y="707"/>
                    <a:pt x="972" y="663"/>
                  </a:cubicBezTo>
                  <a:cubicBezTo>
                    <a:pt x="1105" y="596"/>
                    <a:pt x="1237" y="552"/>
                    <a:pt x="1369" y="552"/>
                  </a:cubicBezTo>
                  <a:cubicBezTo>
                    <a:pt x="1590" y="552"/>
                    <a:pt x="1767" y="618"/>
                    <a:pt x="1899" y="773"/>
                  </a:cubicBezTo>
                  <a:cubicBezTo>
                    <a:pt x="2054" y="905"/>
                    <a:pt x="2120" y="1082"/>
                    <a:pt x="2120" y="1325"/>
                  </a:cubicBezTo>
                  <a:lnTo>
                    <a:pt x="2120" y="3223"/>
                  </a:lnTo>
                  <a:lnTo>
                    <a:pt x="2716" y="3223"/>
                  </a:lnTo>
                  <a:lnTo>
                    <a:pt x="2716" y="1303"/>
                  </a:lnTo>
                  <a:cubicBezTo>
                    <a:pt x="2716" y="1148"/>
                    <a:pt x="2760" y="1016"/>
                    <a:pt x="2826" y="905"/>
                  </a:cubicBezTo>
                  <a:cubicBezTo>
                    <a:pt x="2893" y="795"/>
                    <a:pt x="3003" y="707"/>
                    <a:pt x="3113" y="663"/>
                  </a:cubicBezTo>
                  <a:cubicBezTo>
                    <a:pt x="3224" y="596"/>
                    <a:pt x="3356" y="552"/>
                    <a:pt x="3511" y="552"/>
                  </a:cubicBezTo>
                  <a:cubicBezTo>
                    <a:pt x="3710" y="552"/>
                    <a:pt x="3886" y="618"/>
                    <a:pt x="4041" y="773"/>
                  </a:cubicBezTo>
                  <a:cubicBezTo>
                    <a:pt x="4173" y="905"/>
                    <a:pt x="4261" y="1082"/>
                    <a:pt x="4261" y="1325"/>
                  </a:cubicBezTo>
                  <a:lnTo>
                    <a:pt x="4261" y="3223"/>
                  </a:lnTo>
                  <a:lnTo>
                    <a:pt x="4857" y="3223"/>
                  </a:lnTo>
                  <a:lnTo>
                    <a:pt x="4857" y="1192"/>
                  </a:lnTo>
                  <a:cubicBezTo>
                    <a:pt x="4857" y="950"/>
                    <a:pt x="4791" y="729"/>
                    <a:pt x="4681" y="552"/>
                  </a:cubicBezTo>
                  <a:cubicBezTo>
                    <a:pt x="4593" y="376"/>
                    <a:pt x="4438" y="243"/>
                    <a:pt x="4261" y="155"/>
                  </a:cubicBezTo>
                  <a:cubicBezTo>
                    <a:pt x="4085" y="44"/>
                    <a:pt x="3864" y="0"/>
                    <a:pt x="3643" y="0"/>
                  </a:cubicBezTo>
                  <a:cubicBezTo>
                    <a:pt x="3423" y="0"/>
                    <a:pt x="3224" y="44"/>
                    <a:pt x="3025" y="155"/>
                  </a:cubicBezTo>
                  <a:cubicBezTo>
                    <a:pt x="2849" y="243"/>
                    <a:pt x="2694" y="398"/>
                    <a:pt x="2584" y="574"/>
                  </a:cubicBezTo>
                  <a:cubicBezTo>
                    <a:pt x="2582" y="577"/>
                    <a:pt x="2580" y="579"/>
                    <a:pt x="2579" y="581"/>
                  </a:cubicBezTo>
                  <a:lnTo>
                    <a:pt x="2579" y="581"/>
                  </a:lnTo>
                  <a:cubicBezTo>
                    <a:pt x="2573" y="571"/>
                    <a:pt x="2568" y="562"/>
                    <a:pt x="2562" y="552"/>
                  </a:cubicBezTo>
                  <a:cubicBezTo>
                    <a:pt x="2473" y="376"/>
                    <a:pt x="2319" y="243"/>
                    <a:pt x="2142" y="155"/>
                  </a:cubicBezTo>
                  <a:cubicBezTo>
                    <a:pt x="1966" y="44"/>
                    <a:pt x="1767" y="0"/>
                    <a:pt x="15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2" name="Google Shape;742;p31"/>
            <p:cNvSpPr/>
            <p:nvPr/>
          </p:nvSpPr>
          <p:spPr>
            <a:xfrm>
              <a:off x="969925" y="3205450"/>
              <a:ext cx="79500" cy="82250"/>
            </a:xfrm>
            <a:custGeom>
              <a:rect b="b" l="l" r="r" t="t"/>
              <a:pathLst>
                <a:path extrusionOk="0" h="3290" w="3180">
                  <a:moveTo>
                    <a:pt x="1612" y="574"/>
                  </a:moveTo>
                  <a:cubicBezTo>
                    <a:pt x="1811" y="574"/>
                    <a:pt x="1987" y="618"/>
                    <a:pt x="2142" y="707"/>
                  </a:cubicBezTo>
                  <a:cubicBezTo>
                    <a:pt x="2296" y="795"/>
                    <a:pt x="2407" y="927"/>
                    <a:pt x="2495" y="1082"/>
                  </a:cubicBezTo>
                  <a:cubicBezTo>
                    <a:pt x="2561" y="1237"/>
                    <a:pt x="2606" y="1435"/>
                    <a:pt x="2606" y="1656"/>
                  </a:cubicBezTo>
                  <a:cubicBezTo>
                    <a:pt x="2606" y="1965"/>
                    <a:pt x="2517" y="2208"/>
                    <a:pt x="2341" y="2429"/>
                  </a:cubicBezTo>
                  <a:cubicBezTo>
                    <a:pt x="2164" y="2627"/>
                    <a:pt x="1921" y="2716"/>
                    <a:pt x="1634" y="2716"/>
                  </a:cubicBezTo>
                  <a:cubicBezTo>
                    <a:pt x="1436" y="2716"/>
                    <a:pt x="1259" y="2671"/>
                    <a:pt x="1104" y="2583"/>
                  </a:cubicBezTo>
                  <a:cubicBezTo>
                    <a:pt x="950" y="2495"/>
                    <a:pt x="817" y="2362"/>
                    <a:pt x="729" y="2208"/>
                  </a:cubicBezTo>
                  <a:cubicBezTo>
                    <a:pt x="641" y="2031"/>
                    <a:pt x="597" y="1855"/>
                    <a:pt x="597" y="1634"/>
                  </a:cubicBezTo>
                  <a:cubicBezTo>
                    <a:pt x="597" y="1435"/>
                    <a:pt x="641" y="1259"/>
                    <a:pt x="729" y="1082"/>
                  </a:cubicBezTo>
                  <a:cubicBezTo>
                    <a:pt x="817" y="927"/>
                    <a:pt x="950" y="795"/>
                    <a:pt x="1082" y="707"/>
                  </a:cubicBezTo>
                  <a:cubicBezTo>
                    <a:pt x="1237" y="618"/>
                    <a:pt x="1413" y="574"/>
                    <a:pt x="1612" y="574"/>
                  </a:cubicBezTo>
                  <a:close/>
                  <a:moveTo>
                    <a:pt x="1524" y="0"/>
                  </a:moveTo>
                  <a:cubicBezTo>
                    <a:pt x="1237" y="0"/>
                    <a:pt x="972" y="67"/>
                    <a:pt x="729" y="221"/>
                  </a:cubicBezTo>
                  <a:cubicBezTo>
                    <a:pt x="508" y="376"/>
                    <a:pt x="332" y="574"/>
                    <a:pt x="199" y="817"/>
                  </a:cubicBezTo>
                  <a:cubicBezTo>
                    <a:pt x="67" y="1060"/>
                    <a:pt x="1" y="1347"/>
                    <a:pt x="1" y="1656"/>
                  </a:cubicBezTo>
                  <a:cubicBezTo>
                    <a:pt x="1" y="1965"/>
                    <a:pt x="67" y="2230"/>
                    <a:pt x="199" y="2473"/>
                  </a:cubicBezTo>
                  <a:cubicBezTo>
                    <a:pt x="332" y="2738"/>
                    <a:pt x="508" y="2914"/>
                    <a:pt x="751" y="3069"/>
                  </a:cubicBezTo>
                  <a:cubicBezTo>
                    <a:pt x="972" y="3201"/>
                    <a:pt x="1237" y="3290"/>
                    <a:pt x="1524" y="3290"/>
                  </a:cubicBezTo>
                  <a:cubicBezTo>
                    <a:pt x="1767" y="3290"/>
                    <a:pt x="1987" y="3223"/>
                    <a:pt x="2164" y="3135"/>
                  </a:cubicBezTo>
                  <a:cubicBezTo>
                    <a:pt x="2338" y="3039"/>
                    <a:pt x="2477" y="2926"/>
                    <a:pt x="2583" y="2781"/>
                  </a:cubicBezTo>
                  <a:lnTo>
                    <a:pt x="2583" y="2781"/>
                  </a:lnTo>
                  <a:lnTo>
                    <a:pt x="2583" y="3223"/>
                  </a:lnTo>
                  <a:lnTo>
                    <a:pt x="3180" y="3223"/>
                  </a:lnTo>
                  <a:lnTo>
                    <a:pt x="3180" y="67"/>
                  </a:lnTo>
                  <a:lnTo>
                    <a:pt x="2583" y="67"/>
                  </a:lnTo>
                  <a:lnTo>
                    <a:pt x="2583" y="516"/>
                  </a:lnTo>
                  <a:lnTo>
                    <a:pt x="2583" y="516"/>
                  </a:lnTo>
                  <a:cubicBezTo>
                    <a:pt x="2465" y="364"/>
                    <a:pt x="2341" y="233"/>
                    <a:pt x="2164" y="155"/>
                  </a:cubicBezTo>
                  <a:cubicBezTo>
                    <a:pt x="1987" y="44"/>
                    <a:pt x="1767" y="0"/>
                    <a:pt x="15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3" name="Google Shape;743;p31"/>
            <p:cNvSpPr/>
            <p:nvPr/>
          </p:nvSpPr>
          <p:spPr>
            <a:xfrm>
              <a:off x="1070925" y="3205450"/>
              <a:ext cx="70675" cy="80600"/>
            </a:xfrm>
            <a:custGeom>
              <a:rect b="b" l="l" r="r" t="t"/>
              <a:pathLst>
                <a:path extrusionOk="0" h="3224" w="2827">
                  <a:moveTo>
                    <a:pt x="1590" y="0"/>
                  </a:moveTo>
                  <a:cubicBezTo>
                    <a:pt x="1369" y="0"/>
                    <a:pt x="1148" y="67"/>
                    <a:pt x="950" y="177"/>
                  </a:cubicBezTo>
                  <a:cubicBezTo>
                    <a:pt x="816" y="244"/>
                    <a:pt x="695" y="348"/>
                    <a:pt x="597" y="472"/>
                  </a:cubicBezTo>
                  <a:lnTo>
                    <a:pt x="597" y="472"/>
                  </a:lnTo>
                  <a:lnTo>
                    <a:pt x="597" y="67"/>
                  </a:lnTo>
                  <a:lnTo>
                    <a:pt x="0" y="67"/>
                  </a:lnTo>
                  <a:lnTo>
                    <a:pt x="0" y="3223"/>
                  </a:lnTo>
                  <a:lnTo>
                    <a:pt x="597" y="3223"/>
                  </a:lnTo>
                  <a:lnTo>
                    <a:pt x="597" y="1391"/>
                  </a:lnTo>
                  <a:cubicBezTo>
                    <a:pt x="597" y="1214"/>
                    <a:pt x="641" y="1082"/>
                    <a:pt x="707" y="950"/>
                  </a:cubicBezTo>
                  <a:cubicBezTo>
                    <a:pt x="773" y="839"/>
                    <a:pt x="884" y="729"/>
                    <a:pt x="994" y="663"/>
                  </a:cubicBezTo>
                  <a:cubicBezTo>
                    <a:pt x="1126" y="596"/>
                    <a:pt x="1259" y="552"/>
                    <a:pt x="1413" y="552"/>
                  </a:cubicBezTo>
                  <a:cubicBezTo>
                    <a:pt x="1656" y="552"/>
                    <a:pt x="1855" y="641"/>
                    <a:pt x="2009" y="795"/>
                  </a:cubicBezTo>
                  <a:cubicBezTo>
                    <a:pt x="2164" y="950"/>
                    <a:pt x="2230" y="1148"/>
                    <a:pt x="2230" y="1391"/>
                  </a:cubicBezTo>
                  <a:lnTo>
                    <a:pt x="2230" y="3223"/>
                  </a:lnTo>
                  <a:lnTo>
                    <a:pt x="2826" y="3223"/>
                  </a:lnTo>
                  <a:lnTo>
                    <a:pt x="2826" y="1259"/>
                  </a:lnTo>
                  <a:cubicBezTo>
                    <a:pt x="2826" y="1038"/>
                    <a:pt x="2782" y="839"/>
                    <a:pt x="2672" y="663"/>
                  </a:cubicBezTo>
                  <a:cubicBezTo>
                    <a:pt x="2561" y="464"/>
                    <a:pt x="2407" y="309"/>
                    <a:pt x="2230" y="177"/>
                  </a:cubicBezTo>
                  <a:cubicBezTo>
                    <a:pt x="2054" y="67"/>
                    <a:pt x="1833" y="0"/>
                    <a:pt x="159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4" name="Google Shape;744;p31"/>
            <p:cNvSpPr/>
            <p:nvPr/>
          </p:nvSpPr>
          <p:spPr>
            <a:xfrm>
              <a:off x="1153700" y="3173975"/>
              <a:ext cx="53575" cy="112075"/>
            </a:xfrm>
            <a:custGeom>
              <a:rect b="b" l="l" r="r" t="t"/>
              <a:pathLst>
                <a:path extrusionOk="0" h="4483" w="2143">
                  <a:moveTo>
                    <a:pt x="774" y="1"/>
                  </a:moveTo>
                  <a:lnTo>
                    <a:pt x="774" y="1326"/>
                  </a:lnTo>
                  <a:lnTo>
                    <a:pt x="1" y="1326"/>
                  </a:lnTo>
                  <a:lnTo>
                    <a:pt x="1" y="1877"/>
                  </a:lnTo>
                  <a:lnTo>
                    <a:pt x="774" y="1877"/>
                  </a:lnTo>
                  <a:lnTo>
                    <a:pt x="774" y="4482"/>
                  </a:lnTo>
                  <a:lnTo>
                    <a:pt x="1370" y="4482"/>
                  </a:lnTo>
                  <a:lnTo>
                    <a:pt x="1370" y="1877"/>
                  </a:lnTo>
                  <a:lnTo>
                    <a:pt x="2142" y="1877"/>
                  </a:lnTo>
                  <a:lnTo>
                    <a:pt x="2142" y="1326"/>
                  </a:lnTo>
                  <a:lnTo>
                    <a:pt x="1370" y="1326"/>
                  </a:lnTo>
                  <a:lnTo>
                    <a:pt x="137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5" name="Google Shape;745;p31"/>
            <p:cNvSpPr/>
            <p:nvPr/>
          </p:nvSpPr>
          <p:spPr>
            <a:xfrm>
              <a:off x="1219925" y="3172325"/>
              <a:ext cx="18800" cy="113725"/>
            </a:xfrm>
            <a:custGeom>
              <a:rect b="b" l="l" r="r" t="t"/>
              <a:pathLst>
                <a:path extrusionOk="0" h="4549" w="752">
                  <a:moveTo>
                    <a:pt x="376" y="1"/>
                  </a:moveTo>
                  <a:cubicBezTo>
                    <a:pt x="266" y="1"/>
                    <a:pt x="178" y="45"/>
                    <a:pt x="111" y="111"/>
                  </a:cubicBezTo>
                  <a:cubicBezTo>
                    <a:pt x="23" y="177"/>
                    <a:pt x="1" y="266"/>
                    <a:pt x="1" y="376"/>
                  </a:cubicBezTo>
                  <a:cubicBezTo>
                    <a:pt x="1" y="486"/>
                    <a:pt x="23" y="575"/>
                    <a:pt x="111" y="663"/>
                  </a:cubicBezTo>
                  <a:cubicBezTo>
                    <a:pt x="178" y="729"/>
                    <a:pt x="266" y="773"/>
                    <a:pt x="376" y="773"/>
                  </a:cubicBezTo>
                  <a:cubicBezTo>
                    <a:pt x="487" y="773"/>
                    <a:pt x="575" y="729"/>
                    <a:pt x="641" y="663"/>
                  </a:cubicBezTo>
                  <a:cubicBezTo>
                    <a:pt x="707" y="575"/>
                    <a:pt x="752" y="486"/>
                    <a:pt x="752" y="376"/>
                  </a:cubicBezTo>
                  <a:cubicBezTo>
                    <a:pt x="752" y="266"/>
                    <a:pt x="707" y="177"/>
                    <a:pt x="641" y="111"/>
                  </a:cubicBezTo>
                  <a:cubicBezTo>
                    <a:pt x="575" y="45"/>
                    <a:pt x="487" y="1"/>
                    <a:pt x="376" y="1"/>
                  </a:cubicBezTo>
                  <a:close/>
                  <a:moveTo>
                    <a:pt x="67" y="1392"/>
                  </a:moveTo>
                  <a:lnTo>
                    <a:pt x="67" y="4548"/>
                  </a:lnTo>
                  <a:lnTo>
                    <a:pt x="663" y="4548"/>
                  </a:lnTo>
                  <a:lnTo>
                    <a:pt x="663" y="13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6" name="Google Shape;746;p31"/>
            <p:cNvSpPr/>
            <p:nvPr/>
          </p:nvSpPr>
          <p:spPr>
            <a:xfrm>
              <a:off x="1253600" y="3205450"/>
              <a:ext cx="71225" cy="82250"/>
            </a:xfrm>
            <a:custGeom>
              <a:rect b="b" l="l" r="r" t="t"/>
              <a:pathLst>
                <a:path extrusionOk="0" h="3290" w="2849">
                  <a:moveTo>
                    <a:pt x="1634" y="0"/>
                  </a:moveTo>
                  <a:cubicBezTo>
                    <a:pt x="1325" y="0"/>
                    <a:pt x="1060" y="67"/>
                    <a:pt x="795" y="221"/>
                  </a:cubicBezTo>
                  <a:cubicBezTo>
                    <a:pt x="552" y="354"/>
                    <a:pt x="354" y="552"/>
                    <a:pt x="221" y="795"/>
                  </a:cubicBezTo>
                  <a:cubicBezTo>
                    <a:pt x="67" y="1060"/>
                    <a:pt x="1" y="1325"/>
                    <a:pt x="1" y="1634"/>
                  </a:cubicBezTo>
                  <a:cubicBezTo>
                    <a:pt x="1" y="1943"/>
                    <a:pt x="67" y="2230"/>
                    <a:pt x="221" y="2473"/>
                  </a:cubicBezTo>
                  <a:cubicBezTo>
                    <a:pt x="354" y="2716"/>
                    <a:pt x="552" y="2914"/>
                    <a:pt x="795" y="3069"/>
                  </a:cubicBezTo>
                  <a:cubicBezTo>
                    <a:pt x="1060" y="3201"/>
                    <a:pt x="1325" y="3290"/>
                    <a:pt x="1634" y="3290"/>
                  </a:cubicBezTo>
                  <a:cubicBezTo>
                    <a:pt x="1877" y="3290"/>
                    <a:pt x="2120" y="3245"/>
                    <a:pt x="2319" y="3135"/>
                  </a:cubicBezTo>
                  <a:cubicBezTo>
                    <a:pt x="2539" y="3047"/>
                    <a:pt x="2716" y="2914"/>
                    <a:pt x="2848" y="2760"/>
                  </a:cubicBezTo>
                  <a:lnTo>
                    <a:pt x="2473" y="2362"/>
                  </a:lnTo>
                  <a:cubicBezTo>
                    <a:pt x="2363" y="2473"/>
                    <a:pt x="2252" y="2561"/>
                    <a:pt x="2098" y="2627"/>
                  </a:cubicBezTo>
                  <a:cubicBezTo>
                    <a:pt x="1965" y="2671"/>
                    <a:pt x="1811" y="2716"/>
                    <a:pt x="1634" y="2716"/>
                  </a:cubicBezTo>
                  <a:cubicBezTo>
                    <a:pt x="1436" y="2716"/>
                    <a:pt x="1259" y="2649"/>
                    <a:pt x="1104" y="2561"/>
                  </a:cubicBezTo>
                  <a:cubicBezTo>
                    <a:pt x="950" y="2473"/>
                    <a:pt x="839" y="2340"/>
                    <a:pt x="751" y="2186"/>
                  </a:cubicBezTo>
                  <a:cubicBezTo>
                    <a:pt x="663" y="2031"/>
                    <a:pt x="619" y="1855"/>
                    <a:pt x="619" y="1634"/>
                  </a:cubicBezTo>
                  <a:cubicBezTo>
                    <a:pt x="619" y="1435"/>
                    <a:pt x="663" y="1259"/>
                    <a:pt x="751" y="1082"/>
                  </a:cubicBezTo>
                  <a:cubicBezTo>
                    <a:pt x="839" y="927"/>
                    <a:pt x="950" y="817"/>
                    <a:pt x="1104" y="729"/>
                  </a:cubicBezTo>
                  <a:cubicBezTo>
                    <a:pt x="1259" y="618"/>
                    <a:pt x="1436" y="574"/>
                    <a:pt x="1634" y="574"/>
                  </a:cubicBezTo>
                  <a:cubicBezTo>
                    <a:pt x="1811" y="574"/>
                    <a:pt x="1965" y="618"/>
                    <a:pt x="2098" y="663"/>
                  </a:cubicBezTo>
                  <a:cubicBezTo>
                    <a:pt x="2252" y="729"/>
                    <a:pt x="2363" y="817"/>
                    <a:pt x="2451" y="927"/>
                  </a:cubicBezTo>
                  <a:lnTo>
                    <a:pt x="2848" y="530"/>
                  </a:lnTo>
                  <a:cubicBezTo>
                    <a:pt x="2716" y="354"/>
                    <a:pt x="2517" y="221"/>
                    <a:pt x="2319" y="133"/>
                  </a:cubicBezTo>
                  <a:cubicBezTo>
                    <a:pt x="2120" y="44"/>
                    <a:pt x="1877" y="0"/>
                    <a:pt x="16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7" name="Google Shape;747;p31"/>
            <p:cNvSpPr/>
            <p:nvPr/>
          </p:nvSpPr>
          <p:spPr>
            <a:xfrm>
              <a:off x="480950" y="3387575"/>
              <a:ext cx="60725" cy="82250"/>
            </a:xfrm>
            <a:custGeom>
              <a:rect b="b" l="l" r="r" t="t"/>
              <a:pathLst>
                <a:path extrusionOk="0" h="3290" w="2429">
                  <a:moveTo>
                    <a:pt x="1303" y="0"/>
                  </a:moveTo>
                  <a:cubicBezTo>
                    <a:pt x="1060" y="0"/>
                    <a:pt x="861" y="44"/>
                    <a:pt x="707" y="111"/>
                  </a:cubicBezTo>
                  <a:cubicBezTo>
                    <a:pt x="530" y="199"/>
                    <a:pt x="398" y="309"/>
                    <a:pt x="309" y="442"/>
                  </a:cubicBezTo>
                  <a:cubicBezTo>
                    <a:pt x="221" y="574"/>
                    <a:pt x="177" y="751"/>
                    <a:pt x="177" y="928"/>
                  </a:cubicBezTo>
                  <a:cubicBezTo>
                    <a:pt x="177" y="1126"/>
                    <a:pt x="221" y="1281"/>
                    <a:pt x="287" y="1391"/>
                  </a:cubicBezTo>
                  <a:cubicBezTo>
                    <a:pt x="376" y="1501"/>
                    <a:pt x="486" y="1590"/>
                    <a:pt x="619" y="1656"/>
                  </a:cubicBezTo>
                  <a:cubicBezTo>
                    <a:pt x="751" y="1722"/>
                    <a:pt x="883" y="1788"/>
                    <a:pt x="1016" y="1833"/>
                  </a:cubicBezTo>
                  <a:cubicBezTo>
                    <a:pt x="1170" y="1855"/>
                    <a:pt x="1303" y="1899"/>
                    <a:pt x="1435" y="1943"/>
                  </a:cubicBezTo>
                  <a:cubicBezTo>
                    <a:pt x="1546" y="1987"/>
                    <a:pt x="1656" y="2053"/>
                    <a:pt x="1744" y="2120"/>
                  </a:cubicBezTo>
                  <a:cubicBezTo>
                    <a:pt x="1833" y="2164"/>
                    <a:pt x="1855" y="2252"/>
                    <a:pt x="1855" y="2385"/>
                  </a:cubicBezTo>
                  <a:cubicBezTo>
                    <a:pt x="1855" y="2495"/>
                    <a:pt x="1811" y="2583"/>
                    <a:pt x="1722" y="2649"/>
                  </a:cubicBezTo>
                  <a:cubicBezTo>
                    <a:pt x="1612" y="2716"/>
                    <a:pt x="1457" y="2738"/>
                    <a:pt x="1281" y="2738"/>
                  </a:cubicBezTo>
                  <a:cubicBezTo>
                    <a:pt x="1104" y="2738"/>
                    <a:pt x="928" y="2716"/>
                    <a:pt x="773" y="2649"/>
                  </a:cubicBezTo>
                  <a:cubicBezTo>
                    <a:pt x="619" y="2561"/>
                    <a:pt x="486" y="2473"/>
                    <a:pt x="376" y="2318"/>
                  </a:cubicBezTo>
                  <a:lnTo>
                    <a:pt x="0" y="2716"/>
                  </a:lnTo>
                  <a:cubicBezTo>
                    <a:pt x="89" y="2826"/>
                    <a:pt x="199" y="2936"/>
                    <a:pt x="332" y="3025"/>
                  </a:cubicBezTo>
                  <a:cubicBezTo>
                    <a:pt x="464" y="3091"/>
                    <a:pt x="619" y="3157"/>
                    <a:pt x="773" y="3223"/>
                  </a:cubicBezTo>
                  <a:cubicBezTo>
                    <a:pt x="928" y="3268"/>
                    <a:pt x="1104" y="3290"/>
                    <a:pt x="1281" y="3290"/>
                  </a:cubicBezTo>
                  <a:cubicBezTo>
                    <a:pt x="1634" y="3290"/>
                    <a:pt x="1899" y="3201"/>
                    <a:pt x="2120" y="3025"/>
                  </a:cubicBezTo>
                  <a:cubicBezTo>
                    <a:pt x="2318" y="2848"/>
                    <a:pt x="2429" y="2627"/>
                    <a:pt x="2429" y="2318"/>
                  </a:cubicBezTo>
                  <a:cubicBezTo>
                    <a:pt x="2429" y="2120"/>
                    <a:pt x="2385" y="1965"/>
                    <a:pt x="2318" y="1855"/>
                  </a:cubicBezTo>
                  <a:cubicBezTo>
                    <a:pt x="2230" y="1722"/>
                    <a:pt x="2120" y="1634"/>
                    <a:pt x="1987" y="1568"/>
                  </a:cubicBezTo>
                  <a:cubicBezTo>
                    <a:pt x="1877" y="1501"/>
                    <a:pt x="1744" y="1435"/>
                    <a:pt x="1590" y="1391"/>
                  </a:cubicBezTo>
                  <a:cubicBezTo>
                    <a:pt x="1457" y="1347"/>
                    <a:pt x="1325" y="1325"/>
                    <a:pt x="1192" y="1281"/>
                  </a:cubicBezTo>
                  <a:cubicBezTo>
                    <a:pt x="1060" y="1237"/>
                    <a:pt x="950" y="1192"/>
                    <a:pt x="861" y="1126"/>
                  </a:cubicBezTo>
                  <a:cubicBezTo>
                    <a:pt x="795" y="1082"/>
                    <a:pt x="751" y="994"/>
                    <a:pt x="751" y="883"/>
                  </a:cubicBezTo>
                  <a:cubicBezTo>
                    <a:pt x="751" y="773"/>
                    <a:pt x="795" y="707"/>
                    <a:pt x="883" y="641"/>
                  </a:cubicBezTo>
                  <a:cubicBezTo>
                    <a:pt x="972" y="574"/>
                    <a:pt x="1104" y="552"/>
                    <a:pt x="1281" y="552"/>
                  </a:cubicBezTo>
                  <a:cubicBezTo>
                    <a:pt x="1435" y="552"/>
                    <a:pt x="1590" y="574"/>
                    <a:pt x="1722" y="641"/>
                  </a:cubicBezTo>
                  <a:cubicBezTo>
                    <a:pt x="1855" y="707"/>
                    <a:pt x="1965" y="795"/>
                    <a:pt x="2053" y="905"/>
                  </a:cubicBezTo>
                  <a:lnTo>
                    <a:pt x="2429" y="530"/>
                  </a:lnTo>
                  <a:cubicBezTo>
                    <a:pt x="2318" y="354"/>
                    <a:pt x="2142" y="221"/>
                    <a:pt x="1965" y="133"/>
                  </a:cubicBezTo>
                  <a:cubicBezTo>
                    <a:pt x="1766" y="44"/>
                    <a:pt x="1546" y="0"/>
                    <a:pt x="13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8" name="Google Shape;748;p31"/>
            <p:cNvSpPr/>
            <p:nvPr/>
          </p:nvSpPr>
          <p:spPr>
            <a:xfrm>
              <a:off x="553250" y="3387575"/>
              <a:ext cx="77850" cy="82250"/>
            </a:xfrm>
            <a:custGeom>
              <a:rect b="b" l="l" r="r" t="t"/>
              <a:pathLst>
                <a:path extrusionOk="0" h="3290" w="3114">
                  <a:moveTo>
                    <a:pt x="1612" y="552"/>
                  </a:moveTo>
                  <a:cubicBezTo>
                    <a:pt x="1811" y="552"/>
                    <a:pt x="1965" y="596"/>
                    <a:pt x="2120" y="685"/>
                  </a:cubicBezTo>
                  <a:cubicBezTo>
                    <a:pt x="2252" y="751"/>
                    <a:pt x="2362" y="883"/>
                    <a:pt x="2429" y="1016"/>
                  </a:cubicBezTo>
                  <a:cubicBezTo>
                    <a:pt x="2474" y="1121"/>
                    <a:pt x="2509" y="1236"/>
                    <a:pt x="2526" y="1369"/>
                  </a:cubicBezTo>
                  <a:lnTo>
                    <a:pt x="619" y="1369"/>
                  </a:lnTo>
                  <a:cubicBezTo>
                    <a:pt x="640" y="1257"/>
                    <a:pt x="677" y="1151"/>
                    <a:pt x="729" y="1060"/>
                  </a:cubicBezTo>
                  <a:cubicBezTo>
                    <a:pt x="795" y="905"/>
                    <a:pt x="928" y="773"/>
                    <a:pt x="1082" y="685"/>
                  </a:cubicBezTo>
                  <a:cubicBezTo>
                    <a:pt x="1237" y="596"/>
                    <a:pt x="1413" y="552"/>
                    <a:pt x="1612" y="552"/>
                  </a:cubicBezTo>
                  <a:close/>
                  <a:moveTo>
                    <a:pt x="1634" y="0"/>
                  </a:moveTo>
                  <a:cubicBezTo>
                    <a:pt x="1325" y="0"/>
                    <a:pt x="1038" y="67"/>
                    <a:pt x="795" y="221"/>
                  </a:cubicBezTo>
                  <a:cubicBezTo>
                    <a:pt x="552" y="354"/>
                    <a:pt x="354" y="552"/>
                    <a:pt x="221" y="795"/>
                  </a:cubicBezTo>
                  <a:cubicBezTo>
                    <a:pt x="67" y="1060"/>
                    <a:pt x="0" y="1325"/>
                    <a:pt x="0" y="1634"/>
                  </a:cubicBezTo>
                  <a:cubicBezTo>
                    <a:pt x="0" y="1943"/>
                    <a:pt x="89" y="2230"/>
                    <a:pt x="221" y="2473"/>
                  </a:cubicBezTo>
                  <a:cubicBezTo>
                    <a:pt x="376" y="2738"/>
                    <a:pt x="574" y="2914"/>
                    <a:pt x="817" y="3069"/>
                  </a:cubicBezTo>
                  <a:cubicBezTo>
                    <a:pt x="1082" y="3201"/>
                    <a:pt x="1347" y="3290"/>
                    <a:pt x="1678" y="3290"/>
                  </a:cubicBezTo>
                  <a:cubicBezTo>
                    <a:pt x="1921" y="3290"/>
                    <a:pt x="2142" y="3245"/>
                    <a:pt x="2362" y="3135"/>
                  </a:cubicBezTo>
                  <a:cubicBezTo>
                    <a:pt x="2583" y="3047"/>
                    <a:pt x="2760" y="2914"/>
                    <a:pt x="2914" y="2738"/>
                  </a:cubicBezTo>
                  <a:lnTo>
                    <a:pt x="2539" y="2340"/>
                  </a:lnTo>
                  <a:cubicBezTo>
                    <a:pt x="2429" y="2473"/>
                    <a:pt x="2296" y="2561"/>
                    <a:pt x="2142" y="2627"/>
                  </a:cubicBezTo>
                  <a:cubicBezTo>
                    <a:pt x="2009" y="2694"/>
                    <a:pt x="1855" y="2716"/>
                    <a:pt x="1678" y="2716"/>
                  </a:cubicBezTo>
                  <a:cubicBezTo>
                    <a:pt x="1457" y="2716"/>
                    <a:pt x="1259" y="2672"/>
                    <a:pt x="1104" y="2583"/>
                  </a:cubicBezTo>
                  <a:cubicBezTo>
                    <a:pt x="950" y="2495"/>
                    <a:pt x="817" y="2362"/>
                    <a:pt x="729" y="2208"/>
                  </a:cubicBezTo>
                  <a:cubicBezTo>
                    <a:pt x="674" y="2099"/>
                    <a:pt x="636" y="1981"/>
                    <a:pt x="616" y="1855"/>
                  </a:cubicBezTo>
                  <a:lnTo>
                    <a:pt x="3069" y="1855"/>
                  </a:lnTo>
                  <a:cubicBezTo>
                    <a:pt x="3091" y="1788"/>
                    <a:pt x="3091" y="1744"/>
                    <a:pt x="3113" y="1700"/>
                  </a:cubicBezTo>
                  <a:cubicBezTo>
                    <a:pt x="3113" y="1634"/>
                    <a:pt x="3113" y="1590"/>
                    <a:pt x="3113" y="1546"/>
                  </a:cubicBezTo>
                  <a:cubicBezTo>
                    <a:pt x="3113" y="1259"/>
                    <a:pt x="3047" y="994"/>
                    <a:pt x="2914" y="751"/>
                  </a:cubicBezTo>
                  <a:cubicBezTo>
                    <a:pt x="2804" y="508"/>
                    <a:pt x="2627" y="331"/>
                    <a:pt x="2407" y="199"/>
                  </a:cubicBezTo>
                  <a:cubicBezTo>
                    <a:pt x="2186" y="67"/>
                    <a:pt x="1921" y="0"/>
                    <a:pt x="16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9" name="Google Shape;749;p31"/>
            <p:cNvSpPr/>
            <p:nvPr/>
          </p:nvSpPr>
          <p:spPr>
            <a:xfrm>
              <a:off x="642100" y="3387575"/>
              <a:ext cx="80050" cy="82250"/>
            </a:xfrm>
            <a:custGeom>
              <a:rect b="b" l="l" r="r" t="t"/>
              <a:pathLst>
                <a:path extrusionOk="0" h="3290" w="3202">
                  <a:moveTo>
                    <a:pt x="1634" y="574"/>
                  </a:moveTo>
                  <a:cubicBezTo>
                    <a:pt x="1833" y="574"/>
                    <a:pt x="2009" y="618"/>
                    <a:pt x="2164" y="707"/>
                  </a:cubicBezTo>
                  <a:cubicBezTo>
                    <a:pt x="2319" y="795"/>
                    <a:pt x="2429" y="928"/>
                    <a:pt x="2495" y="1082"/>
                  </a:cubicBezTo>
                  <a:cubicBezTo>
                    <a:pt x="2583" y="1237"/>
                    <a:pt x="2628" y="1435"/>
                    <a:pt x="2628" y="1656"/>
                  </a:cubicBezTo>
                  <a:cubicBezTo>
                    <a:pt x="2628" y="1965"/>
                    <a:pt x="2539" y="2208"/>
                    <a:pt x="2363" y="2429"/>
                  </a:cubicBezTo>
                  <a:cubicBezTo>
                    <a:pt x="2186" y="2627"/>
                    <a:pt x="1943" y="2716"/>
                    <a:pt x="1634" y="2716"/>
                  </a:cubicBezTo>
                  <a:cubicBezTo>
                    <a:pt x="1435" y="2716"/>
                    <a:pt x="1259" y="2672"/>
                    <a:pt x="1104" y="2583"/>
                  </a:cubicBezTo>
                  <a:cubicBezTo>
                    <a:pt x="950" y="2495"/>
                    <a:pt x="839" y="2362"/>
                    <a:pt x="751" y="2208"/>
                  </a:cubicBezTo>
                  <a:cubicBezTo>
                    <a:pt x="663" y="2031"/>
                    <a:pt x="619" y="1855"/>
                    <a:pt x="619" y="1634"/>
                  </a:cubicBezTo>
                  <a:cubicBezTo>
                    <a:pt x="619" y="1435"/>
                    <a:pt x="663" y="1259"/>
                    <a:pt x="751" y="1082"/>
                  </a:cubicBezTo>
                  <a:cubicBezTo>
                    <a:pt x="839" y="928"/>
                    <a:pt x="950" y="795"/>
                    <a:pt x="1104" y="707"/>
                  </a:cubicBezTo>
                  <a:cubicBezTo>
                    <a:pt x="1259" y="618"/>
                    <a:pt x="1435" y="574"/>
                    <a:pt x="1634" y="574"/>
                  </a:cubicBezTo>
                  <a:close/>
                  <a:moveTo>
                    <a:pt x="1546" y="0"/>
                  </a:moveTo>
                  <a:cubicBezTo>
                    <a:pt x="1259" y="0"/>
                    <a:pt x="994" y="67"/>
                    <a:pt x="751" y="221"/>
                  </a:cubicBezTo>
                  <a:cubicBezTo>
                    <a:pt x="530" y="376"/>
                    <a:pt x="354" y="574"/>
                    <a:pt x="199" y="817"/>
                  </a:cubicBezTo>
                  <a:cubicBezTo>
                    <a:pt x="67" y="1060"/>
                    <a:pt x="1" y="1347"/>
                    <a:pt x="1" y="1656"/>
                  </a:cubicBezTo>
                  <a:cubicBezTo>
                    <a:pt x="1" y="1965"/>
                    <a:pt x="67" y="2230"/>
                    <a:pt x="199" y="2473"/>
                  </a:cubicBezTo>
                  <a:cubicBezTo>
                    <a:pt x="354" y="2738"/>
                    <a:pt x="530" y="2914"/>
                    <a:pt x="773" y="3069"/>
                  </a:cubicBezTo>
                  <a:cubicBezTo>
                    <a:pt x="994" y="3201"/>
                    <a:pt x="1259" y="3290"/>
                    <a:pt x="1546" y="3290"/>
                  </a:cubicBezTo>
                  <a:cubicBezTo>
                    <a:pt x="1789" y="3290"/>
                    <a:pt x="2009" y="3223"/>
                    <a:pt x="2186" y="3135"/>
                  </a:cubicBezTo>
                  <a:cubicBezTo>
                    <a:pt x="2359" y="3039"/>
                    <a:pt x="2482" y="2926"/>
                    <a:pt x="2583" y="2782"/>
                  </a:cubicBezTo>
                  <a:lnTo>
                    <a:pt x="2583" y="2782"/>
                  </a:lnTo>
                  <a:lnTo>
                    <a:pt x="2583" y="3223"/>
                  </a:lnTo>
                  <a:lnTo>
                    <a:pt x="3202" y="3223"/>
                  </a:lnTo>
                  <a:lnTo>
                    <a:pt x="3202" y="67"/>
                  </a:lnTo>
                  <a:lnTo>
                    <a:pt x="2583" y="67"/>
                  </a:lnTo>
                  <a:lnTo>
                    <a:pt x="2583" y="508"/>
                  </a:lnTo>
                  <a:lnTo>
                    <a:pt x="2583" y="508"/>
                  </a:lnTo>
                  <a:cubicBezTo>
                    <a:pt x="2478" y="360"/>
                    <a:pt x="2340" y="232"/>
                    <a:pt x="2186" y="155"/>
                  </a:cubicBezTo>
                  <a:cubicBezTo>
                    <a:pt x="1987" y="44"/>
                    <a:pt x="1789" y="0"/>
                    <a:pt x="15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0" name="Google Shape;750;p31"/>
            <p:cNvSpPr/>
            <p:nvPr/>
          </p:nvSpPr>
          <p:spPr>
            <a:xfrm>
              <a:off x="743650" y="3387575"/>
              <a:ext cx="55775" cy="80600"/>
            </a:xfrm>
            <a:custGeom>
              <a:rect b="b" l="l" r="r" t="t"/>
              <a:pathLst>
                <a:path extrusionOk="0" h="3224" w="2231">
                  <a:moveTo>
                    <a:pt x="1458" y="0"/>
                  </a:moveTo>
                  <a:cubicBezTo>
                    <a:pt x="1104" y="0"/>
                    <a:pt x="839" y="133"/>
                    <a:pt x="641" y="354"/>
                  </a:cubicBezTo>
                  <a:cubicBezTo>
                    <a:pt x="625" y="375"/>
                    <a:pt x="611" y="397"/>
                    <a:pt x="597" y="419"/>
                  </a:cubicBezTo>
                  <a:lnTo>
                    <a:pt x="597" y="419"/>
                  </a:lnTo>
                  <a:lnTo>
                    <a:pt x="597" y="67"/>
                  </a:lnTo>
                  <a:lnTo>
                    <a:pt x="0" y="67"/>
                  </a:lnTo>
                  <a:lnTo>
                    <a:pt x="0" y="3223"/>
                  </a:lnTo>
                  <a:lnTo>
                    <a:pt x="597" y="3223"/>
                  </a:lnTo>
                  <a:lnTo>
                    <a:pt x="597" y="1413"/>
                  </a:lnTo>
                  <a:cubicBezTo>
                    <a:pt x="597" y="1126"/>
                    <a:pt x="663" y="928"/>
                    <a:pt x="817" y="773"/>
                  </a:cubicBezTo>
                  <a:cubicBezTo>
                    <a:pt x="950" y="641"/>
                    <a:pt x="1126" y="574"/>
                    <a:pt x="1347" y="574"/>
                  </a:cubicBezTo>
                  <a:cubicBezTo>
                    <a:pt x="1458" y="574"/>
                    <a:pt x="1546" y="574"/>
                    <a:pt x="1634" y="618"/>
                  </a:cubicBezTo>
                  <a:cubicBezTo>
                    <a:pt x="1700" y="641"/>
                    <a:pt x="1789" y="685"/>
                    <a:pt x="1855" y="773"/>
                  </a:cubicBezTo>
                  <a:lnTo>
                    <a:pt x="2230" y="354"/>
                  </a:lnTo>
                  <a:cubicBezTo>
                    <a:pt x="2120" y="243"/>
                    <a:pt x="2009" y="133"/>
                    <a:pt x="1877" y="89"/>
                  </a:cubicBezTo>
                  <a:cubicBezTo>
                    <a:pt x="1744" y="22"/>
                    <a:pt x="1612" y="0"/>
                    <a:pt x="14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1" name="Google Shape;751;p31"/>
            <p:cNvSpPr/>
            <p:nvPr/>
          </p:nvSpPr>
          <p:spPr>
            <a:xfrm>
              <a:off x="802150" y="3387575"/>
              <a:ext cx="71775" cy="82250"/>
            </a:xfrm>
            <a:custGeom>
              <a:rect b="b" l="l" r="r" t="t"/>
              <a:pathLst>
                <a:path extrusionOk="0" h="3290" w="2871">
                  <a:moveTo>
                    <a:pt x="1656" y="0"/>
                  </a:moveTo>
                  <a:cubicBezTo>
                    <a:pt x="1347" y="0"/>
                    <a:pt x="1060" y="67"/>
                    <a:pt x="817" y="221"/>
                  </a:cubicBezTo>
                  <a:cubicBezTo>
                    <a:pt x="575" y="354"/>
                    <a:pt x="376" y="552"/>
                    <a:pt x="221" y="795"/>
                  </a:cubicBezTo>
                  <a:cubicBezTo>
                    <a:pt x="89" y="1060"/>
                    <a:pt x="1" y="1325"/>
                    <a:pt x="1" y="1634"/>
                  </a:cubicBezTo>
                  <a:cubicBezTo>
                    <a:pt x="1" y="1943"/>
                    <a:pt x="89" y="2230"/>
                    <a:pt x="221" y="2473"/>
                  </a:cubicBezTo>
                  <a:cubicBezTo>
                    <a:pt x="376" y="2716"/>
                    <a:pt x="575" y="2914"/>
                    <a:pt x="817" y="3069"/>
                  </a:cubicBezTo>
                  <a:cubicBezTo>
                    <a:pt x="1060" y="3201"/>
                    <a:pt x="1347" y="3290"/>
                    <a:pt x="1656" y="3290"/>
                  </a:cubicBezTo>
                  <a:cubicBezTo>
                    <a:pt x="1899" y="3290"/>
                    <a:pt x="2120" y="3245"/>
                    <a:pt x="2319" y="3135"/>
                  </a:cubicBezTo>
                  <a:cubicBezTo>
                    <a:pt x="2539" y="3047"/>
                    <a:pt x="2716" y="2914"/>
                    <a:pt x="2870" y="2760"/>
                  </a:cubicBezTo>
                  <a:lnTo>
                    <a:pt x="2473" y="2362"/>
                  </a:lnTo>
                  <a:cubicBezTo>
                    <a:pt x="2363" y="2473"/>
                    <a:pt x="2252" y="2561"/>
                    <a:pt x="2120" y="2627"/>
                  </a:cubicBezTo>
                  <a:cubicBezTo>
                    <a:pt x="1965" y="2672"/>
                    <a:pt x="1811" y="2716"/>
                    <a:pt x="1656" y="2716"/>
                  </a:cubicBezTo>
                  <a:cubicBezTo>
                    <a:pt x="1458" y="2716"/>
                    <a:pt x="1281" y="2649"/>
                    <a:pt x="1126" y="2561"/>
                  </a:cubicBezTo>
                  <a:cubicBezTo>
                    <a:pt x="972" y="2473"/>
                    <a:pt x="839" y="2340"/>
                    <a:pt x="751" y="2186"/>
                  </a:cubicBezTo>
                  <a:cubicBezTo>
                    <a:pt x="663" y="2031"/>
                    <a:pt x="619" y="1855"/>
                    <a:pt x="619" y="1634"/>
                  </a:cubicBezTo>
                  <a:cubicBezTo>
                    <a:pt x="619" y="1435"/>
                    <a:pt x="663" y="1259"/>
                    <a:pt x="751" y="1082"/>
                  </a:cubicBezTo>
                  <a:cubicBezTo>
                    <a:pt x="839" y="928"/>
                    <a:pt x="972" y="817"/>
                    <a:pt x="1126" y="729"/>
                  </a:cubicBezTo>
                  <a:cubicBezTo>
                    <a:pt x="1281" y="618"/>
                    <a:pt x="1458" y="574"/>
                    <a:pt x="1656" y="574"/>
                  </a:cubicBezTo>
                  <a:cubicBezTo>
                    <a:pt x="1811" y="574"/>
                    <a:pt x="1965" y="618"/>
                    <a:pt x="2120" y="663"/>
                  </a:cubicBezTo>
                  <a:cubicBezTo>
                    <a:pt x="2252" y="729"/>
                    <a:pt x="2363" y="817"/>
                    <a:pt x="2473" y="928"/>
                  </a:cubicBezTo>
                  <a:lnTo>
                    <a:pt x="2870" y="530"/>
                  </a:lnTo>
                  <a:cubicBezTo>
                    <a:pt x="2716" y="354"/>
                    <a:pt x="2539" y="221"/>
                    <a:pt x="2319" y="133"/>
                  </a:cubicBezTo>
                  <a:cubicBezTo>
                    <a:pt x="2120" y="44"/>
                    <a:pt x="1899" y="0"/>
                    <a:pt x="16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2" name="Google Shape;752;p31"/>
            <p:cNvSpPr/>
            <p:nvPr/>
          </p:nvSpPr>
          <p:spPr>
            <a:xfrm>
              <a:off x="888250" y="3349500"/>
              <a:ext cx="70675" cy="118675"/>
            </a:xfrm>
            <a:custGeom>
              <a:rect b="b" l="l" r="r" t="t"/>
              <a:pathLst>
                <a:path extrusionOk="0" h="4747" w="2827">
                  <a:moveTo>
                    <a:pt x="0" y="0"/>
                  </a:moveTo>
                  <a:lnTo>
                    <a:pt x="0" y="4746"/>
                  </a:lnTo>
                  <a:lnTo>
                    <a:pt x="596" y="4746"/>
                  </a:lnTo>
                  <a:lnTo>
                    <a:pt x="596" y="2914"/>
                  </a:lnTo>
                  <a:cubicBezTo>
                    <a:pt x="596" y="2738"/>
                    <a:pt x="641" y="2605"/>
                    <a:pt x="707" y="2473"/>
                  </a:cubicBezTo>
                  <a:cubicBezTo>
                    <a:pt x="773" y="2362"/>
                    <a:pt x="883" y="2252"/>
                    <a:pt x="994" y="2186"/>
                  </a:cubicBezTo>
                  <a:cubicBezTo>
                    <a:pt x="1126" y="2119"/>
                    <a:pt x="1259" y="2075"/>
                    <a:pt x="1435" y="2075"/>
                  </a:cubicBezTo>
                  <a:cubicBezTo>
                    <a:pt x="1656" y="2075"/>
                    <a:pt x="1855" y="2164"/>
                    <a:pt x="2009" y="2318"/>
                  </a:cubicBezTo>
                  <a:cubicBezTo>
                    <a:pt x="2164" y="2473"/>
                    <a:pt x="2230" y="2671"/>
                    <a:pt x="2230" y="2914"/>
                  </a:cubicBezTo>
                  <a:lnTo>
                    <a:pt x="2230" y="4746"/>
                  </a:lnTo>
                  <a:lnTo>
                    <a:pt x="2826" y="4746"/>
                  </a:lnTo>
                  <a:lnTo>
                    <a:pt x="2826" y="2782"/>
                  </a:lnTo>
                  <a:cubicBezTo>
                    <a:pt x="2826" y="2539"/>
                    <a:pt x="2782" y="2318"/>
                    <a:pt x="2672" y="2119"/>
                  </a:cubicBezTo>
                  <a:cubicBezTo>
                    <a:pt x="2561" y="1943"/>
                    <a:pt x="2429" y="1788"/>
                    <a:pt x="2230" y="1678"/>
                  </a:cubicBezTo>
                  <a:cubicBezTo>
                    <a:pt x="2053" y="1590"/>
                    <a:pt x="1855" y="1523"/>
                    <a:pt x="1612" y="1523"/>
                  </a:cubicBezTo>
                  <a:cubicBezTo>
                    <a:pt x="1369" y="1523"/>
                    <a:pt x="1148" y="1590"/>
                    <a:pt x="972" y="1700"/>
                  </a:cubicBezTo>
                  <a:cubicBezTo>
                    <a:pt x="816" y="1769"/>
                    <a:pt x="687" y="1879"/>
                    <a:pt x="596" y="2009"/>
                  </a:cubicBezTo>
                  <a:lnTo>
                    <a:pt x="596" y="2009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3" name="Google Shape;753;p31"/>
            <p:cNvSpPr/>
            <p:nvPr/>
          </p:nvSpPr>
          <p:spPr>
            <a:xfrm>
              <a:off x="1008550" y="3387575"/>
              <a:ext cx="77850" cy="82250"/>
            </a:xfrm>
            <a:custGeom>
              <a:rect b="b" l="l" r="r" t="t"/>
              <a:pathLst>
                <a:path extrusionOk="0" h="3290" w="3114">
                  <a:moveTo>
                    <a:pt x="1612" y="552"/>
                  </a:moveTo>
                  <a:cubicBezTo>
                    <a:pt x="1811" y="552"/>
                    <a:pt x="1966" y="596"/>
                    <a:pt x="2098" y="685"/>
                  </a:cubicBezTo>
                  <a:cubicBezTo>
                    <a:pt x="2253" y="751"/>
                    <a:pt x="2341" y="883"/>
                    <a:pt x="2429" y="1016"/>
                  </a:cubicBezTo>
                  <a:cubicBezTo>
                    <a:pt x="2474" y="1121"/>
                    <a:pt x="2509" y="1236"/>
                    <a:pt x="2527" y="1369"/>
                  </a:cubicBezTo>
                  <a:lnTo>
                    <a:pt x="618" y="1369"/>
                  </a:lnTo>
                  <a:cubicBezTo>
                    <a:pt x="637" y="1257"/>
                    <a:pt x="668" y="1151"/>
                    <a:pt x="707" y="1060"/>
                  </a:cubicBezTo>
                  <a:cubicBezTo>
                    <a:pt x="796" y="905"/>
                    <a:pt x="928" y="773"/>
                    <a:pt x="1083" y="685"/>
                  </a:cubicBezTo>
                  <a:cubicBezTo>
                    <a:pt x="1237" y="596"/>
                    <a:pt x="1414" y="552"/>
                    <a:pt x="1612" y="552"/>
                  </a:cubicBezTo>
                  <a:close/>
                  <a:moveTo>
                    <a:pt x="1612" y="0"/>
                  </a:moveTo>
                  <a:cubicBezTo>
                    <a:pt x="1325" y="0"/>
                    <a:pt x="1038" y="67"/>
                    <a:pt x="796" y="221"/>
                  </a:cubicBezTo>
                  <a:cubicBezTo>
                    <a:pt x="553" y="354"/>
                    <a:pt x="354" y="552"/>
                    <a:pt x="222" y="795"/>
                  </a:cubicBezTo>
                  <a:cubicBezTo>
                    <a:pt x="67" y="1060"/>
                    <a:pt x="1" y="1325"/>
                    <a:pt x="1" y="1634"/>
                  </a:cubicBezTo>
                  <a:cubicBezTo>
                    <a:pt x="1" y="1943"/>
                    <a:pt x="67" y="2230"/>
                    <a:pt x="222" y="2473"/>
                  </a:cubicBezTo>
                  <a:cubicBezTo>
                    <a:pt x="354" y="2738"/>
                    <a:pt x="553" y="2914"/>
                    <a:pt x="818" y="3069"/>
                  </a:cubicBezTo>
                  <a:cubicBezTo>
                    <a:pt x="1061" y="3201"/>
                    <a:pt x="1348" y="3290"/>
                    <a:pt x="1657" y="3290"/>
                  </a:cubicBezTo>
                  <a:cubicBezTo>
                    <a:pt x="1899" y="3290"/>
                    <a:pt x="2142" y="3245"/>
                    <a:pt x="2363" y="3135"/>
                  </a:cubicBezTo>
                  <a:cubicBezTo>
                    <a:pt x="2584" y="3047"/>
                    <a:pt x="2760" y="2914"/>
                    <a:pt x="2915" y="2738"/>
                  </a:cubicBezTo>
                  <a:lnTo>
                    <a:pt x="2540" y="2340"/>
                  </a:lnTo>
                  <a:cubicBezTo>
                    <a:pt x="2429" y="2473"/>
                    <a:pt x="2297" y="2561"/>
                    <a:pt x="2142" y="2627"/>
                  </a:cubicBezTo>
                  <a:cubicBezTo>
                    <a:pt x="2010" y="2694"/>
                    <a:pt x="1833" y="2716"/>
                    <a:pt x="1657" y="2716"/>
                  </a:cubicBezTo>
                  <a:cubicBezTo>
                    <a:pt x="1458" y="2716"/>
                    <a:pt x="1259" y="2672"/>
                    <a:pt x="1105" y="2583"/>
                  </a:cubicBezTo>
                  <a:cubicBezTo>
                    <a:pt x="928" y="2495"/>
                    <a:pt x="818" y="2362"/>
                    <a:pt x="729" y="2208"/>
                  </a:cubicBezTo>
                  <a:cubicBezTo>
                    <a:pt x="675" y="2099"/>
                    <a:pt x="637" y="1981"/>
                    <a:pt x="616" y="1855"/>
                  </a:cubicBezTo>
                  <a:lnTo>
                    <a:pt x="3069" y="1855"/>
                  </a:lnTo>
                  <a:cubicBezTo>
                    <a:pt x="3092" y="1788"/>
                    <a:pt x="3092" y="1744"/>
                    <a:pt x="3092" y="1700"/>
                  </a:cubicBezTo>
                  <a:cubicBezTo>
                    <a:pt x="3114" y="1634"/>
                    <a:pt x="3114" y="1590"/>
                    <a:pt x="3114" y="1546"/>
                  </a:cubicBezTo>
                  <a:cubicBezTo>
                    <a:pt x="3114" y="1259"/>
                    <a:pt x="3047" y="994"/>
                    <a:pt x="2915" y="751"/>
                  </a:cubicBezTo>
                  <a:cubicBezTo>
                    <a:pt x="2782" y="508"/>
                    <a:pt x="2606" y="331"/>
                    <a:pt x="2385" y="199"/>
                  </a:cubicBezTo>
                  <a:cubicBezTo>
                    <a:pt x="2164" y="67"/>
                    <a:pt x="1922" y="0"/>
                    <a:pt x="16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4" name="Google Shape;754;p31"/>
            <p:cNvSpPr/>
            <p:nvPr/>
          </p:nvSpPr>
          <p:spPr>
            <a:xfrm>
              <a:off x="1102375" y="3387575"/>
              <a:ext cx="70675" cy="80600"/>
            </a:xfrm>
            <a:custGeom>
              <a:rect b="b" l="l" r="r" t="t"/>
              <a:pathLst>
                <a:path extrusionOk="0" h="3224" w="2827">
                  <a:moveTo>
                    <a:pt x="1590" y="0"/>
                  </a:moveTo>
                  <a:cubicBezTo>
                    <a:pt x="1370" y="0"/>
                    <a:pt x="1149" y="67"/>
                    <a:pt x="950" y="177"/>
                  </a:cubicBezTo>
                  <a:cubicBezTo>
                    <a:pt x="817" y="244"/>
                    <a:pt x="696" y="348"/>
                    <a:pt x="597" y="472"/>
                  </a:cubicBezTo>
                  <a:lnTo>
                    <a:pt x="597" y="472"/>
                  </a:lnTo>
                  <a:lnTo>
                    <a:pt x="597" y="67"/>
                  </a:lnTo>
                  <a:lnTo>
                    <a:pt x="1" y="67"/>
                  </a:lnTo>
                  <a:lnTo>
                    <a:pt x="1" y="3223"/>
                  </a:lnTo>
                  <a:lnTo>
                    <a:pt x="597" y="3223"/>
                  </a:lnTo>
                  <a:lnTo>
                    <a:pt x="597" y="1391"/>
                  </a:lnTo>
                  <a:cubicBezTo>
                    <a:pt x="597" y="1215"/>
                    <a:pt x="641" y="1082"/>
                    <a:pt x="707" y="950"/>
                  </a:cubicBezTo>
                  <a:cubicBezTo>
                    <a:pt x="773" y="839"/>
                    <a:pt x="862" y="729"/>
                    <a:pt x="994" y="663"/>
                  </a:cubicBezTo>
                  <a:cubicBezTo>
                    <a:pt x="1127" y="596"/>
                    <a:pt x="1259" y="552"/>
                    <a:pt x="1414" y="552"/>
                  </a:cubicBezTo>
                  <a:cubicBezTo>
                    <a:pt x="1656" y="552"/>
                    <a:pt x="1855" y="641"/>
                    <a:pt x="2010" y="795"/>
                  </a:cubicBezTo>
                  <a:cubicBezTo>
                    <a:pt x="2142" y="950"/>
                    <a:pt x="2230" y="1148"/>
                    <a:pt x="2230" y="1391"/>
                  </a:cubicBezTo>
                  <a:lnTo>
                    <a:pt x="2230" y="3223"/>
                  </a:lnTo>
                  <a:lnTo>
                    <a:pt x="2827" y="3223"/>
                  </a:lnTo>
                  <a:lnTo>
                    <a:pt x="2827" y="1259"/>
                  </a:lnTo>
                  <a:cubicBezTo>
                    <a:pt x="2827" y="1038"/>
                    <a:pt x="2760" y="839"/>
                    <a:pt x="2672" y="663"/>
                  </a:cubicBezTo>
                  <a:cubicBezTo>
                    <a:pt x="2562" y="464"/>
                    <a:pt x="2407" y="309"/>
                    <a:pt x="2230" y="177"/>
                  </a:cubicBezTo>
                  <a:cubicBezTo>
                    <a:pt x="2054" y="67"/>
                    <a:pt x="1833" y="0"/>
                    <a:pt x="159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5" name="Google Shape;755;p31"/>
            <p:cNvSpPr/>
            <p:nvPr/>
          </p:nvSpPr>
          <p:spPr>
            <a:xfrm>
              <a:off x="1187925" y="3387575"/>
              <a:ext cx="79500" cy="114825"/>
            </a:xfrm>
            <a:custGeom>
              <a:rect b="b" l="l" r="r" t="t"/>
              <a:pathLst>
                <a:path extrusionOk="0" h="4593" w="3180">
                  <a:moveTo>
                    <a:pt x="1634" y="574"/>
                  </a:moveTo>
                  <a:cubicBezTo>
                    <a:pt x="1833" y="574"/>
                    <a:pt x="1987" y="618"/>
                    <a:pt x="2142" y="707"/>
                  </a:cubicBezTo>
                  <a:cubicBezTo>
                    <a:pt x="2296" y="773"/>
                    <a:pt x="2407" y="905"/>
                    <a:pt x="2473" y="1060"/>
                  </a:cubicBezTo>
                  <a:cubicBezTo>
                    <a:pt x="2561" y="1215"/>
                    <a:pt x="2606" y="1391"/>
                    <a:pt x="2606" y="1590"/>
                  </a:cubicBezTo>
                  <a:cubicBezTo>
                    <a:pt x="2606" y="1788"/>
                    <a:pt x="2561" y="1965"/>
                    <a:pt x="2495" y="2120"/>
                  </a:cubicBezTo>
                  <a:cubicBezTo>
                    <a:pt x="2407" y="2274"/>
                    <a:pt x="2296" y="2385"/>
                    <a:pt x="2142" y="2473"/>
                  </a:cubicBezTo>
                  <a:cubicBezTo>
                    <a:pt x="1987" y="2561"/>
                    <a:pt x="1833" y="2605"/>
                    <a:pt x="1634" y="2605"/>
                  </a:cubicBezTo>
                  <a:cubicBezTo>
                    <a:pt x="1435" y="2605"/>
                    <a:pt x="1259" y="2561"/>
                    <a:pt x="1104" y="2473"/>
                  </a:cubicBezTo>
                  <a:cubicBezTo>
                    <a:pt x="950" y="2385"/>
                    <a:pt x="839" y="2274"/>
                    <a:pt x="751" y="2120"/>
                  </a:cubicBezTo>
                  <a:cubicBezTo>
                    <a:pt x="663" y="1965"/>
                    <a:pt x="619" y="1788"/>
                    <a:pt x="619" y="1590"/>
                  </a:cubicBezTo>
                  <a:cubicBezTo>
                    <a:pt x="619" y="1391"/>
                    <a:pt x="663" y="1215"/>
                    <a:pt x="751" y="1060"/>
                  </a:cubicBezTo>
                  <a:cubicBezTo>
                    <a:pt x="839" y="905"/>
                    <a:pt x="950" y="773"/>
                    <a:pt x="1104" y="707"/>
                  </a:cubicBezTo>
                  <a:cubicBezTo>
                    <a:pt x="1259" y="618"/>
                    <a:pt x="1435" y="574"/>
                    <a:pt x="1634" y="574"/>
                  </a:cubicBezTo>
                  <a:close/>
                  <a:moveTo>
                    <a:pt x="1524" y="0"/>
                  </a:moveTo>
                  <a:cubicBezTo>
                    <a:pt x="1237" y="0"/>
                    <a:pt x="972" y="67"/>
                    <a:pt x="729" y="221"/>
                  </a:cubicBezTo>
                  <a:cubicBezTo>
                    <a:pt x="508" y="354"/>
                    <a:pt x="332" y="530"/>
                    <a:pt x="199" y="773"/>
                  </a:cubicBezTo>
                  <a:cubicBezTo>
                    <a:pt x="67" y="1016"/>
                    <a:pt x="1" y="1281"/>
                    <a:pt x="1" y="1590"/>
                  </a:cubicBezTo>
                  <a:cubicBezTo>
                    <a:pt x="1" y="1877"/>
                    <a:pt x="67" y="2142"/>
                    <a:pt x="199" y="2385"/>
                  </a:cubicBezTo>
                  <a:cubicBezTo>
                    <a:pt x="332" y="2627"/>
                    <a:pt x="508" y="2826"/>
                    <a:pt x="729" y="2959"/>
                  </a:cubicBezTo>
                  <a:cubicBezTo>
                    <a:pt x="972" y="3091"/>
                    <a:pt x="1237" y="3157"/>
                    <a:pt x="1524" y="3157"/>
                  </a:cubicBezTo>
                  <a:cubicBezTo>
                    <a:pt x="1767" y="3157"/>
                    <a:pt x="1965" y="3113"/>
                    <a:pt x="2164" y="3025"/>
                  </a:cubicBezTo>
                  <a:cubicBezTo>
                    <a:pt x="2350" y="2922"/>
                    <a:pt x="2477" y="2799"/>
                    <a:pt x="2583" y="2640"/>
                  </a:cubicBezTo>
                  <a:lnTo>
                    <a:pt x="2583" y="2640"/>
                  </a:lnTo>
                  <a:lnTo>
                    <a:pt x="2583" y="3091"/>
                  </a:lnTo>
                  <a:cubicBezTo>
                    <a:pt x="2583" y="3378"/>
                    <a:pt x="2473" y="3599"/>
                    <a:pt x="2296" y="3775"/>
                  </a:cubicBezTo>
                  <a:cubicBezTo>
                    <a:pt x="2098" y="3952"/>
                    <a:pt x="1855" y="4040"/>
                    <a:pt x="1524" y="4040"/>
                  </a:cubicBezTo>
                  <a:cubicBezTo>
                    <a:pt x="1281" y="4040"/>
                    <a:pt x="1082" y="3996"/>
                    <a:pt x="906" y="3908"/>
                  </a:cubicBezTo>
                  <a:cubicBezTo>
                    <a:pt x="729" y="3819"/>
                    <a:pt x="575" y="3687"/>
                    <a:pt x="442" y="3532"/>
                  </a:cubicBezTo>
                  <a:lnTo>
                    <a:pt x="67" y="3908"/>
                  </a:lnTo>
                  <a:cubicBezTo>
                    <a:pt x="199" y="4129"/>
                    <a:pt x="398" y="4305"/>
                    <a:pt x="663" y="4416"/>
                  </a:cubicBezTo>
                  <a:cubicBezTo>
                    <a:pt x="906" y="4548"/>
                    <a:pt x="1193" y="4592"/>
                    <a:pt x="1524" y="4592"/>
                  </a:cubicBezTo>
                  <a:cubicBezTo>
                    <a:pt x="1833" y="4592"/>
                    <a:pt x="2120" y="4526"/>
                    <a:pt x="2385" y="4416"/>
                  </a:cubicBezTo>
                  <a:cubicBezTo>
                    <a:pt x="2628" y="4283"/>
                    <a:pt x="2826" y="4106"/>
                    <a:pt x="2959" y="3886"/>
                  </a:cubicBezTo>
                  <a:cubicBezTo>
                    <a:pt x="3091" y="3643"/>
                    <a:pt x="3179" y="3400"/>
                    <a:pt x="3179" y="3091"/>
                  </a:cubicBezTo>
                  <a:lnTo>
                    <a:pt x="3179" y="67"/>
                  </a:lnTo>
                  <a:lnTo>
                    <a:pt x="2583" y="67"/>
                  </a:lnTo>
                  <a:lnTo>
                    <a:pt x="2583" y="487"/>
                  </a:lnTo>
                  <a:lnTo>
                    <a:pt x="2583" y="487"/>
                  </a:lnTo>
                  <a:cubicBezTo>
                    <a:pt x="2477" y="343"/>
                    <a:pt x="2337" y="232"/>
                    <a:pt x="2164" y="155"/>
                  </a:cubicBezTo>
                  <a:cubicBezTo>
                    <a:pt x="1987" y="44"/>
                    <a:pt x="1767" y="0"/>
                    <a:pt x="15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6" name="Google Shape;756;p31"/>
            <p:cNvSpPr/>
            <p:nvPr/>
          </p:nvSpPr>
          <p:spPr>
            <a:xfrm>
              <a:off x="1287275" y="3354450"/>
              <a:ext cx="18775" cy="113725"/>
            </a:xfrm>
            <a:custGeom>
              <a:rect b="b" l="l" r="r" t="t"/>
              <a:pathLst>
                <a:path extrusionOk="0" h="4549" w="751">
                  <a:moveTo>
                    <a:pt x="376" y="1"/>
                  </a:moveTo>
                  <a:cubicBezTo>
                    <a:pt x="265" y="1"/>
                    <a:pt x="177" y="45"/>
                    <a:pt x="111" y="111"/>
                  </a:cubicBezTo>
                  <a:cubicBezTo>
                    <a:pt x="22" y="177"/>
                    <a:pt x="0" y="266"/>
                    <a:pt x="0" y="376"/>
                  </a:cubicBezTo>
                  <a:cubicBezTo>
                    <a:pt x="0" y="486"/>
                    <a:pt x="22" y="575"/>
                    <a:pt x="111" y="663"/>
                  </a:cubicBezTo>
                  <a:cubicBezTo>
                    <a:pt x="177" y="729"/>
                    <a:pt x="265" y="773"/>
                    <a:pt x="376" y="773"/>
                  </a:cubicBezTo>
                  <a:cubicBezTo>
                    <a:pt x="486" y="773"/>
                    <a:pt x="574" y="729"/>
                    <a:pt x="640" y="663"/>
                  </a:cubicBezTo>
                  <a:cubicBezTo>
                    <a:pt x="707" y="575"/>
                    <a:pt x="751" y="486"/>
                    <a:pt x="751" y="376"/>
                  </a:cubicBezTo>
                  <a:cubicBezTo>
                    <a:pt x="751" y="266"/>
                    <a:pt x="707" y="177"/>
                    <a:pt x="640" y="111"/>
                  </a:cubicBezTo>
                  <a:cubicBezTo>
                    <a:pt x="574" y="45"/>
                    <a:pt x="486" y="1"/>
                    <a:pt x="376" y="1"/>
                  </a:cubicBezTo>
                  <a:close/>
                  <a:moveTo>
                    <a:pt x="66" y="1392"/>
                  </a:moveTo>
                  <a:lnTo>
                    <a:pt x="66" y="4548"/>
                  </a:lnTo>
                  <a:lnTo>
                    <a:pt x="662" y="4548"/>
                  </a:lnTo>
                  <a:lnTo>
                    <a:pt x="662" y="13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7" name="Google Shape;757;p31"/>
            <p:cNvSpPr/>
            <p:nvPr/>
          </p:nvSpPr>
          <p:spPr>
            <a:xfrm>
              <a:off x="1325900" y="3387575"/>
              <a:ext cx="70675" cy="80600"/>
            </a:xfrm>
            <a:custGeom>
              <a:rect b="b" l="l" r="r" t="t"/>
              <a:pathLst>
                <a:path extrusionOk="0" h="3224" w="2827">
                  <a:moveTo>
                    <a:pt x="1612" y="0"/>
                  </a:moveTo>
                  <a:cubicBezTo>
                    <a:pt x="1369" y="0"/>
                    <a:pt x="1148" y="67"/>
                    <a:pt x="972" y="177"/>
                  </a:cubicBezTo>
                  <a:cubicBezTo>
                    <a:pt x="821" y="244"/>
                    <a:pt x="696" y="349"/>
                    <a:pt x="597" y="472"/>
                  </a:cubicBezTo>
                  <a:lnTo>
                    <a:pt x="597" y="472"/>
                  </a:lnTo>
                  <a:lnTo>
                    <a:pt x="597" y="67"/>
                  </a:lnTo>
                  <a:lnTo>
                    <a:pt x="1" y="67"/>
                  </a:lnTo>
                  <a:lnTo>
                    <a:pt x="1" y="3223"/>
                  </a:lnTo>
                  <a:lnTo>
                    <a:pt x="597" y="3223"/>
                  </a:lnTo>
                  <a:lnTo>
                    <a:pt x="597" y="1391"/>
                  </a:lnTo>
                  <a:cubicBezTo>
                    <a:pt x="597" y="1215"/>
                    <a:pt x="641" y="1082"/>
                    <a:pt x="707" y="950"/>
                  </a:cubicBezTo>
                  <a:cubicBezTo>
                    <a:pt x="773" y="839"/>
                    <a:pt x="884" y="729"/>
                    <a:pt x="994" y="663"/>
                  </a:cubicBezTo>
                  <a:cubicBezTo>
                    <a:pt x="1126" y="596"/>
                    <a:pt x="1259" y="552"/>
                    <a:pt x="1435" y="552"/>
                  </a:cubicBezTo>
                  <a:cubicBezTo>
                    <a:pt x="1656" y="552"/>
                    <a:pt x="1855" y="641"/>
                    <a:pt x="2009" y="795"/>
                  </a:cubicBezTo>
                  <a:cubicBezTo>
                    <a:pt x="2164" y="950"/>
                    <a:pt x="2230" y="1148"/>
                    <a:pt x="2230" y="1391"/>
                  </a:cubicBezTo>
                  <a:lnTo>
                    <a:pt x="2230" y="3223"/>
                  </a:lnTo>
                  <a:lnTo>
                    <a:pt x="2826" y="3223"/>
                  </a:lnTo>
                  <a:lnTo>
                    <a:pt x="2826" y="1259"/>
                  </a:lnTo>
                  <a:cubicBezTo>
                    <a:pt x="2826" y="1038"/>
                    <a:pt x="2782" y="839"/>
                    <a:pt x="2672" y="663"/>
                  </a:cubicBezTo>
                  <a:cubicBezTo>
                    <a:pt x="2561" y="464"/>
                    <a:pt x="2429" y="309"/>
                    <a:pt x="2230" y="177"/>
                  </a:cubicBezTo>
                  <a:cubicBezTo>
                    <a:pt x="2054" y="67"/>
                    <a:pt x="1833" y="0"/>
                    <a:pt x="16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8" name="Google Shape;758;p31"/>
            <p:cNvSpPr/>
            <p:nvPr/>
          </p:nvSpPr>
          <p:spPr>
            <a:xfrm>
              <a:off x="1411450" y="3387575"/>
              <a:ext cx="77825" cy="82250"/>
            </a:xfrm>
            <a:custGeom>
              <a:rect b="b" l="l" r="r" t="t"/>
              <a:pathLst>
                <a:path extrusionOk="0" h="3290" w="3113">
                  <a:moveTo>
                    <a:pt x="1612" y="552"/>
                  </a:moveTo>
                  <a:cubicBezTo>
                    <a:pt x="1811" y="552"/>
                    <a:pt x="1987" y="596"/>
                    <a:pt x="2120" y="685"/>
                  </a:cubicBezTo>
                  <a:cubicBezTo>
                    <a:pt x="2252" y="751"/>
                    <a:pt x="2362" y="883"/>
                    <a:pt x="2429" y="1016"/>
                  </a:cubicBezTo>
                  <a:cubicBezTo>
                    <a:pt x="2489" y="1121"/>
                    <a:pt x="2518" y="1236"/>
                    <a:pt x="2531" y="1369"/>
                  </a:cubicBezTo>
                  <a:lnTo>
                    <a:pt x="619" y="1369"/>
                  </a:lnTo>
                  <a:cubicBezTo>
                    <a:pt x="640" y="1257"/>
                    <a:pt x="677" y="1151"/>
                    <a:pt x="729" y="1060"/>
                  </a:cubicBezTo>
                  <a:cubicBezTo>
                    <a:pt x="817" y="905"/>
                    <a:pt x="927" y="773"/>
                    <a:pt x="1082" y="685"/>
                  </a:cubicBezTo>
                  <a:cubicBezTo>
                    <a:pt x="1237" y="596"/>
                    <a:pt x="1413" y="552"/>
                    <a:pt x="1612" y="552"/>
                  </a:cubicBezTo>
                  <a:close/>
                  <a:moveTo>
                    <a:pt x="1634" y="0"/>
                  </a:moveTo>
                  <a:cubicBezTo>
                    <a:pt x="1325" y="0"/>
                    <a:pt x="1060" y="67"/>
                    <a:pt x="795" y="221"/>
                  </a:cubicBezTo>
                  <a:cubicBezTo>
                    <a:pt x="552" y="354"/>
                    <a:pt x="376" y="552"/>
                    <a:pt x="221" y="795"/>
                  </a:cubicBezTo>
                  <a:cubicBezTo>
                    <a:pt x="89" y="1060"/>
                    <a:pt x="0" y="1325"/>
                    <a:pt x="0" y="1634"/>
                  </a:cubicBezTo>
                  <a:cubicBezTo>
                    <a:pt x="0" y="1943"/>
                    <a:pt x="89" y="2230"/>
                    <a:pt x="221" y="2473"/>
                  </a:cubicBezTo>
                  <a:cubicBezTo>
                    <a:pt x="376" y="2738"/>
                    <a:pt x="574" y="2914"/>
                    <a:pt x="817" y="3069"/>
                  </a:cubicBezTo>
                  <a:cubicBezTo>
                    <a:pt x="1082" y="3201"/>
                    <a:pt x="1369" y="3290"/>
                    <a:pt x="1678" y="3290"/>
                  </a:cubicBezTo>
                  <a:cubicBezTo>
                    <a:pt x="1921" y="3290"/>
                    <a:pt x="2142" y="3245"/>
                    <a:pt x="2362" y="3135"/>
                  </a:cubicBezTo>
                  <a:cubicBezTo>
                    <a:pt x="2583" y="3047"/>
                    <a:pt x="2782" y="2914"/>
                    <a:pt x="2914" y="2738"/>
                  </a:cubicBezTo>
                  <a:lnTo>
                    <a:pt x="2539" y="2340"/>
                  </a:lnTo>
                  <a:cubicBezTo>
                    <a:pt x="2429" y="2473"/>
                    <a:pt x="2296" y="2561"/>
                    <a:pt x="2164" y="2627"/>
                  </a:cubicBezTo>
                  <a:cubicBezTo>
                    <a:pt x="2009" y="2694"/>
                    <a:pt x="1855" y="2716"/>
                    <a:pt x="1678" y="2716"/>
                  </a:cubicBezTo>
                  <a:cubicBezTo>
                    <a:pt x="1457" y="2716"/>
                    <a:pt x="1281" y="2672"/>
                    <a:pt x="1104" y="2583"/>
                  </a:cubicBezTo>
                  <a:cubicBezTo>
                    <a:pt x="950" y="2495"/>
                    <a:pt x="817" y="2362"/>
                    <a:pt x="729" y="2208"/>
                  </a:cubicBezTo>
                  <a:cubicBezTo>
                    <a:pt x="674" y="2099"/>
                    <a:pt x="636" y="1981"/>
                    <a:pt x="616" y="1855"/>
                  </a:cubicBezTo>
                  <a:lnTo>
                    <a:pt x="3091" y="1855"/>
                  </a:lnTo>
                  <a:cubicBezTo>
                    <a:pt x="3091" y="1788"/>
                    <a:pt x="3113" y="1744"/>
                    <a:pt x="3113" y="1700"/>
                  </a:cubicBezTo>
                  <a:cubicBezTo>
                    <a:pt x="3113" y="1634"/>
                    <a:pt x="3113" y="1590"/>
                    <a:pt x="3113" y="1546"/>
                  </a:cubicBezTo>
                  <a:cubicBezTo>
                    <a:pt x="3113" y="1259"/>
                    <a:pt x="3047" y="994"/>
                    <a:pt x="2914" y="751"/>
                  </a:cubicBezTo>
                  <a:cubicBezTo>
                    <a:pt x="2804" y="508"/>
                    <a:pt x="2627" y="331"/>
                    <a:pt x="2407" y="199"/>
                  </a:cubicBezTo>
                  <a:cubicBezTo>
                    <a:pt x="2186" y="67"/>
                    <a:pt x="1921" y="0"/>
                    <a:pt x="16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9" name="Google Shape;759;p31"/>
            <p:cNvSpPr/>
            <p:nvPr/>
          </p:nvSpPr>
          <p:spPr>
            <a:xfrm>
              <a:off x="560425" y="3720925"/>
              <a:ext cx="100475" cy="118675"/>
            </a:xfrm>
            <a:custGeom>
              <a:rect b="b" l="l" r="r" t="t"/>
              <a:pathLst>
                <a:path extrusionOk="0" h="4747" w="4019">
                  <a:moveTo>
                    <a:pt x="2296" y="0"/>
                  </a:moveTo>
                  <a:cubicBezTo>
                    <a:pt x="1965" y="0"/>
                    <a:pt x="1656" y="66"/>
                    <a:pt x="1391" y="199"/>
                  </a:cubicBezTo>
                  <a:cubicBezTo>
                    <a:pt x="1104" y="309"/>
                    <a:pt x="861" y="486"/>
                    <a:pt x="641" y="707"/>
                  </a:cubicBezTo>
                  <a:cubicBezTo>
                    <a:pt x="442" y="905"/>
                    <a:pt x="287" y="1170"/>
                    <a:pt x="155" y="1457"/>
                  </a:cubicBezTo>
                  <a:cubicBezTo>
                    <a:pt x="44" y="1744"/>
                    <a:pt x="0" y="2053"/>
                    <a:pt x="0" y="2384"/>
                  </a:cubicBezTo>
                  <a:cubicBezTo>
                    <a:pt x="0" y="2693"/>
                    <a:pt x="44" y="3002"/>
                    <a:pt x="155" y="3289"/>
                  </a:cubicBezTo>
                  <a:cubicBezTo>
                    <a:pt x="287" y="3576"/>
                    <a:pt x="442" y="3841"/>
                    <a:pt x="641" y="4040"/>
                  </a:cubicBezTo>
                  <a:cubicBezTo>
                    <a:pt x="861" y="4261"/>
                    <a:pt x="1104" y="4437"/>
                    <a:pt x="1391" y="4570"/>
                  </a:cubicBezTo>
                  <a:cubicBezTo>
                    <a:pt x="1678" y="4680"/>
                    <a:pt x="1987" y="4746"/>
                    <a:pt x="2318" y="4746"/>
                  </a:cubicBezTo>
                  <a:cubicBezTo>
                    <a:pt x="2671" y="4746"/>
                    <a:pt x="2981" y="4680"/>
                    <a:pt x="3268" y="4548"/>
                  </a:cubicBezTo>
                  <a:cubicBezTo>
                    <a:pt x="3555" y="4437"/>
                    <a:pt x="3797" y="4261"/>
                    <a:pt x="4018" y="4040"/>
                  </a:cubicBezTo>
                  <a:lnTo>
                    <a:pt x="3577" y="3621"/>
                  </a:lnTo>
                  <a:cubicBezTo>
                    <a:pt x="3444" y="3775"/>
                    <a:pt x="3268" y="3908"/>
                    <a:pt x="3047" y="3996"/>
                  </a:cubicBezTo>
                  <a:cubicBezTo>
                    <a:pt x="2848" y="4106"/>
                    <a:pt x="2583" y="4150"/>
                    <a:pt x="2296" y="4150"/>
                  </a:cubicBezTo>
                  <a:cubicBezTo>
                    <a:pt x="2053" y="4150"/>
                    <a:pt x="1833" y="4106"/>
                    <a:pt x="1634" y="4018"/>
                  </a:cubicBezTo>
                  <a:cubicBezTo>
                    <a:pt x="1435" y="3930"/>
                    <a:pt x="1259" y="3797"/>
                    <a:pt x="1104" y="3643"/>
                  </a:cubicBezTo>
                  <a:cubicBezTo>
                    <a:pt x="950" y="3488"/>
                    <a:pt x="839" y="3289"/>
                    <a:pt x="751" y="3091"/>
                  </a:cubicBezTo>
                  <a:cubicBezTo>
                    <a:pt x="663" y="2870"/>
                    <a:pt x="641" y="2627"/>
                    <a:pt x="641" y="2384"/>
                  </a:cubicBezTo>
                  <a:cubicBezTo>
                    <a:pt x="641" y="2119"/>
                    <a:pt x="663" y="1877"/>
                    <a:pt x="751" y="1656"/>
                  </a:cubicBezTo>
                  <a:cubicBezTo>
                    <a:pt x="839" y="1457"/>
                    <a:pt x="950" y="1258"/>
                    <a:pt x="1104" y="1104"/>
                  </a:cubicBezTo>
                  <a:cubicBezTo>
                    <a:pt x="1259" y="949"/>
                    <a:pt x="1435" y="817"/>
                    <a:pt x="1634" y="729"/>
                  </a:cubicBezTo>
                  <a:cubicBezTo>
                    <a:pt x="1833" y="640"/>
                    <a:pt x="2053" y="596"/>
                    <a:pt x="2296" y="596"/>
                  </a:cubicBezTo>
                  <a:cubicBezTo>
                    <a:pt x="2561" y="596"/>
                    <a:pt x="2804" y="662"/>
                    <a:pt x="3025" y="751"/>
                  </a:cubicBezTo>
                  <a:cubicBezTo>
                    <a:pt x="3223" y="839"/>
                    <a:pt x="3400" y="971"/>
                    <a:pt x="3555" y="1126"/>
                  </a:cubicBezTo>
                  <a:lnTo>
                    <a:pt x="3974" y="707"/>
                  </a:lnTo>
                  <a:cubicBezTo>
                    <a:pt x="3775" y="486"/>
                    <a:pt x="3532" y="309"/>
                    <a:pt x="3245" y="199"/>
                  </a:cubicBezTo>
                  <a:cubicBezTo>
                    <a:pt x="2981" y="66"/>
                    <a:pt x="2671" y="0"/>
                    <a:pt x="229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0" name="Google Shape;760;p31"/>
            <p:cNvSpPr/>
            <p:nvPr/>
          </p:nvSpPr>
          <p:spPr>
            <a:xfrm>
              <a:off x="669700" y="3757350"/>
              <a:ext cx="81700" cy="82250"/>
            </a:xfrm>
            <a:custGeom>
              <a:rect b="b" l="l" r="r" t="t"/>
              <a:pathLst>
                <a:path extrusionOk="0" h="3290" w="3268">
                  <a:moveTo>
                    <a:pt x="1634" y="574"/>
                  </a:moveTo>
                  <a:cubicBezTo>
                    <a:pt x="1833" y="574"/>
                    <a:pt x="2009" y="618"/>
                    <a:pt x="2164" y="729"/>
                  </a:cubicBezTo>
                  <a:cubicBezTo>
                    <a:pt x="2318" y="817"/>
                    <a:pt x="2429" y="927"/>
                    <a:pt x="2517" y="1082"/>
                  </a:cubicBezTo>
                  <a:cubicBezTo>
                    <a:pt x="2605" y="1258"/>
                    <a:pt x="2649" y="1435"/>
                    <a:pt x="2649" y="1634"/>
                  </a:cubicBezTo>
                  <a:cubicBezTo>
                    <a:pt x="2649" y="1832"/>
                    <a:pt x="2605" y="2031"/>
                    <a:pt x="2517" y="2186"/>
                  </a:cubicBezTo>
                  <a:cubicBezTo>
                    <a:pt x="2429" y="2340"/>
                    <a:pt x="2318" y="2473"/>
                    <a:pt x="2164" y="2561"/>
                  </a:cubicBezTo>
                  <a:cubicBezTo>
                    <a:pt x="2009" y="2649"/>
                    <a:pt x="1833" y="2715"/>
                    <a:pt x="1634" y="2715"/>
                  </a:cubicBezTo>
                  <a:cubicBezTo>
                    <a:pt x="1435" y="2715"/>
                    <a:pt x="1259" y="2649"/>
                    <a:pt x="1104" y="2561"/>
                  </a:cubicBezTo>
                  <a:cubicBezTo>
                    <a:pt x="950" y="2473"/>
                    <a:pt x="817" y="2340"/>
                    <a:pt x="729" y="2186"/>
                  </a:cubicBezTo>
                  <a:cubicBezTo>
                    <a:pt x="641" y="2031"/>
                    <a:pt x="596" y="1832"/>
                    <a:pt x="596" y="1634"/>
                  </a:cubicBezTo>
                  <a:cubicBezTo>
                    <a:pt x="596" y="1435"/>
                    <a:pt x="641" y="1258"/>
                    <a:pt x="729" y="1082"/>
                  </a:cubicBezTo>
                  <a:cubicBezTo>
                    <a:pt x="817" y="927"/>
                    <a:pt x="950" y="817"/>
                    <a:pt x="1104" y="729"/>
                  </a:cubicBezTo>
                  <a:cubicBezTo>
                    <a:pt x="1259" y="618"/>
                    <a:pt x="1435" y="574"/>
                    <a:pt x="1634" y="574"/>
                  </a:cubicBezTo>
                  <a:close/>
                  <a:moveTo>
                    <a:pt x="1634" y="0"/>
                  </a:moveTo>
                  <a:cubicBezTo>
                    <a:pt x="1325" y="0"/>
                    <a:pt x="1038" y="66"/>
                    <a:pt x="795" y="221"/>
                  </a:cubicBezTo>
                  <a:cubicBezTo>
                    <a:pt x="552" y="375"/>
                    <a:pt x="354" y="574"/>
                    <a:pt x="199" y="817"/>
                  </a:cubicBezTo>
                  <a:cubicBezTo>
                    <a:pt x="67" y="1060"/>
                    <a:pt x="0" y="1325"/>
                    <a:pt x="0" y="1634"/>
                  </a:cubicBezTo>
                  <a:cubicBezTo>
                    <a:pt x="0" y="1943"/>
                    <a:pt x="67" y="2230"/>
                    <a:pt x="199" y="2473"/>
                  </a:cubicBezTo>
                  <a:cubicBezTo>
                    <a:pt x="354" y="2715"/>
                    <a:pt x="552" y="2914"/>
                    <a:pt x="795" y="3069"/>
                  </a:cubicBezTo>
                  <a:cubicBezTo>
                    <a:pt x="1038" y="3201"/>
                    <a:pt x="1325" y="3289"/>
                    <a:pt x="1634" y="3289"/>
                  </a:cubicBezTo>
                  <a:cubicBezTo>
                    <a:pt x="1943" y="3289"/>
                    <a:pt x="2208" y="3201"/>
                    <a:pt x="2451" y="3069"/>
                  </a:cubicBezTo>
                  <a:cubicBezTo>
                    <a:pt x="2716" y="2914"/>
                    <a:pt x="2914" y="2715"/>
                    <a:pt x="3047" y="2473"/>
                  </a:cubicBezTo>
                  <a:cubicBezTo>
                    <a:pt x="3201" y="2230"/>
                    <a:pt x="3268" y="1943"/>
                    <a:pt x="3268" y="1634"/>
                  </a:cubicBezTo>
                  <a:cubicBezTo>
                    <a:pt x="3268" y="1325"/>
                    <a:pt x="3201" y="1060"/>
                    <a:pt x="3047" y="795"/>
                  </a:cubicBezTo>
                  <a:cubicBezTo>
                    <a:pt x="2914" y="552"/>
                    <a:pt x="2716" y="353"/>
                    <a:pt x="2451" y="221"/>
                  </a:cubicBezTo>
                  <a:cubicBezTo>
                    <a:pt x="2208" y="66"/>
                    <a:pt x="1943" y="0"/>
                    <a:pt x="16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1" name="Google Shape;761;p31"/>
            <p:cNvSpPr/>
            <p:nvPr/>
          </p:nvSpPr>
          <p:spPr>
            <a:xfrm>
              <a:off x="768475" y="3757350"/>
              <a:ext cx="121450" cy="80600"/>
            </a:xfrm>
            <a:custGeom>
              <a:rect b="b" l="l" r="r" t="t"/>
              <a:pathLst>
                <a:path extrusionOk="0" h="3224" w="4858">
                  <a:moveTo>
                    <a:pt x="1546" y="0"/>
                  </a:moveTo>
                  <a:cubicBezTo>
                    <a:pt x="1303" y="0"/>
                    <a:pt x="1105" y="44"/>
                    <a:pt x="928" y="155"/>
                  </a:cubicBezTo>
                  <a:cubicBezTo>
                    <a:pt x="804" y="217"/>
                    <a:pt x="691" y="311"/>
                    <a:pt x="597" y="423"/>
                  </a:cubicBezTo>
                  <a:lnTo>
                    <a:pt x="597" y="423"/>
                  </a:lnTo>
                  <a:lnTo>
                    <a:pt x="597" y="66"/>
                  </a:lnTo>
                  <a:lnTo>
                    <a:pt x="1" y="66"/>
                  </a:lnTo>
                  <a:lnTo>
                    <a:pt x="1" y="3223"/>
                  </a:lnTo>
                  <a:lnTo>
                    <a:pt x="597" y="3223"/>
                  </a:lnTo>
                  <a:lnTo>
                    <a:pt x="597" y="1303"/>
                  </a:lnTo>
                  <a:cubicBezTo>
                    <a:pt x="597" y="1148"/>
                    <a:pt x="619" y="1016"/>
                    <a:pt x="685" y="905"/>
                  </a:cubicBezTo>
                  <a:cubicBezTo>
                    <a:pt x="774" y="795"/>
                    <a:pt x="862" y="707"/>
                    <a:pt x="972" y="662"/>
                  </a:cubicBezTo>
                  <a:cubicBezTo>
                    <a:pt x="1083" y="596"/>
                    <a:pt x="1215" y="552"/>
                    <a:pt x="1370" y="552"/>
                  </a:cubicBezTo>
                  <a:cubicBezTo>
                    <a:pt x="1590" y="552"/>
                    <a:pt x="1767" y="618"/>
                    <a:pt x="1899" y="773"/>
                  </a:cubicBezTo>
                  <a:cubicBezTo>
                    <a:pt x="2054" y="905"/>
                    <a:pt x="2120" y="1082"/>
                    <a:pt x="2120" y="1325"/>
                  </a:cubicBezTo>
                  <a:lnTo>
                    <a:pt x="2120" y="3223"/>
                  </a:lnTo>
                  <a:lnTo>
                    <a:pt x="2716" y="3223"/>
                  </a:lnTo>
                  <a:lnTo>
                    <a:pt x="2716" y="1303"/>
                  </a:lnTo>
                  <a:cubicBezTo>
                    <a:pt x="2716" y="1148"/>
                    <a:pt x="2760" y="1016"/>
                    <a:pt x="2827" y="905"/>
                  </a:cubicBezTo>
                  <a:cubicBezTo>
                    <a:pt x="2893" y="795"/>
                    <a:pt x="2981" y="707"/>
                    <a:pt x="3092" y="662"/>
                  </a:cubicBezTo>
                  <a:cubicBezTo>
                    <a:pt x="3224" y="596"/>
                    <a:pt x="3356" y="552"/>
                    <a:pt x="3489" y="552"/>
                  </a:cubicBezTo>
                  <a:cubicBezTo>
                    <a:pt x="3710" y="552"/>
                    <a:pt x="3886" y="618"/>
                    <a:pt x="4019" y="773"/>
                  </a:cubicBezTo>
                  <a:cubicBezTo>
                    <a:pt x="4173" y="905"/>
                    <a:pt x="4239" y="1082"/>
                    <a:pt x="4239" y="1325"/>
                  </a:cubicBezTo>
                  <a:lnTo>
                    <a:pt x="4239" y="3223"/>
                  </a:lnTo>
                  <a:lnTo>
                    <a:pt x="4858" y="3223"/>
                  </a:lnTo>
                  <a:lnTo>
                    <a:pt x="4858" y="1192"/>
                  </a:lnTo>
                  <a:cubicBezTo>
                    <a:pt x="4858" y="949"/>
                    <a:pt x="4791" y="729"/>
                    <a:pt x="4681" y="552"/>
                  </a:cubicBezTo>
                  <a:cubicBezTo>
                    <a:pt x="4571" y="375"/>
                    <a:pt x="4438" y="243"/>
                    <a:pt x="4262" y="155"/>
                  </a:cubicBezTo>
                  <a:cubicBezTo>
                    <a:pt x="4063" y="44"/>
                    <a:pt x="3864" y="0"/>
                    <a:pt x="3643" y="0"/>
                  </a:cubicBezTo>
                  <a:cubicBezTo>
                    <a:pt x="3423" y="0"/>
                    <a:pt x="3202" y="44"/>
                    <a:pt x="3025" y="155"/>
                  </a:cubicBezTo>
                  <a:cubicBezTo>
                    <a:pt x="2852" y="241"/>
                    <a:pt x="2700" y="392"/>
                    <a:pt x="2569" y="564"/>
                  </a:cubicBezTo>
                  <a:lnTo>
                    <a:pt x="2569" y="564"/>
                  </a:lnTo>
                  <a:cubicBezTo>
                    <a:pt x="2567" y="560"/>
                    <a:pt x="2564" y="556"/>
                    <a:pt x="2562" y="552"/>
                  </a:cubicBezTo>
                  <a:cubicBezTo>
                    <a:pt x="2451" y="375"/>
                    <a:pt x="2319" y="243"/>
                    <a:pt x="2142" y="155"/>
                  </a:cubicBezTo>
                  <a:cubicBezTo>
                    <a:pt x="1966" y="44"/>
                    <a:pt x="1767" y="0"/>
                    <a:pt x="15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2" name="Google Shape;762;p31"/>
            <p:cNvSpPr/>
            <p:nvPr/>
          </p:nvSpPr>
          <p:spPr>
            <a:xfrm>
              <a:off x="909775" y="3757350"/>
              <a:ext cx="79500" cy="113150"/>
            </a:xfrm>
            <a:custGeom>
              <a:rect b="b" l="l" r="r" t="t"/>
              <a:pathLst>
                <a:path extrusionOk="0" h="4526" w="3180">
                  <a:moveTo>
                    <a:pt x="1568" y="574"/>
                  </a:moveTo>
                  <a:cubicBezTo>
                    <a:pt x="1766" y="574"/>
                    <a:pt x="1943" y="618"/>
                    <a:pt x="2075" y="707"/>
                  </a:cubicBezTo>
                  <a:cubicBezTo>
                    <a:pt x="2230" y="795"/>
                    <a:pt x="2362" y="927"/>
                    <a:pt x="2451" y="1082"/>
                  </a:cubicBezTo>
                  <a:cubicBezTo>
                    <a:pt x="2539" y="1236"/>
                    <a:pt x="2583" y="1435"/>
                    <a:pt x="2583" y="1634"/>
                  </a:cubicBezTo>
                  <a:cubicBezTo>
                    <a:pt x="2583" y="1855"/>
                    <a:pt x="2539" y="2031"/>
                    <a:pt x="2451" y="2208"/>
                  </a:cubicBezTo>
                  <a:cubicBezTo>
                    <a:pt x="2362" y="2362"/>
                    <a:pt x="2230" y="2495"/>
                    <a:pt x="2075" y="2583"/>
                  </a:cubicBezTo>
                  <a:cubicBezTo>
                    <a:pt x="1943" y="2671"/>
                    <a:pt x="1766" y="2715"/>
                    <a:pt x="1568" y="2715"/>
                  </a:cubicBezTo>
                  <a:cubicBezTo>
                    <a:pt x="1369" y="2715"/>
                    <a:pt x="1192" y="2671"/>
                    <a:pt x="1038" y="2583"/>
                  </a:cubicBezTo>
                  <a:cubicBezTo>
                    <a:pt x="883" y="2495"/>
                    <a:pt x="773" y="2362"/>
                    <a:pt x="685" y="2208"/>
                  </a:cubicBezTo>
                  <a:cubicBezTo>
                    <a:pt x="596" y="2031"/>
                    <a:pt x="574" y="1855"/>
                    <a:pt x="574" y="1656"/>
                  </a:cubicBezTo>
                  <a:cubicBezTo>
                    <a:pt x="574" y="1435"/>
                    <a:pt x="618" y="1236"/>
                    <a:pt x="685" y="1082"/>
                  </a:cubicBezTo>
                  <a:cubicBezTo>
                    <a:pt x="773" y="927"/>
                    <a:pt x="883" y="795"/>
                    <a:pt x="1038" y="707"/>
                  </a:cubicBezTo>
                  <a:cubicBezTo>
                    <a:pt x="1192" y="618"/>
                    <a:pt x="1369" y="574"/>
                    <a:pt x="1568" y="574"/>
                  </a:cubicBezTo>
                  <a:close/>
                  <a:moveTo>
                    <a:pt x="1656" y="0"/>
                  </a:moveTo>
                  <a:cubicBezTo>
                    <a:pt x="1435" y="0"/>
                    <a:pt x="1215" y="44"/>
                    <a:pt x="1016" y="155"/>
                  </a:cubicBezTo>
                  <a:cubicBezTo>
                    <a:pt x="842" y="232"/>
                    <a:pt x="703" y="359"/>
                    <a:pt x="596" y="508"/>
                  </a:cubicBezTo>
                  <a:lnTo>
                    <a:pt x="596" y="508"/>
                  </a:lnTo>
                  <a:lnTo>
                    <a:pt x="596" y="66"/>
                  </a:lnTo>
                  <a:lnTo>
                    <a:pt x="0" y="66"/>
                  </a:lnTo>
                  <a:lnTo>
                    <a:pt x="0" y="4526"/>
                  </a:lnTo>
                  <a:lnTo>
                    <a:pt x="596" y="4526"/>
                  </a:lnTo>
                  <a:lnTo>
                    <a:pt x="596" y="2781"/>
                  </a:lnTo>
                  <a:lnTo>
                    <a:pt x="596" y="2781"/>
                  </a:lnTo>
                  <a:cubicBezTo>
                    <a:pt x="703" y="2925"/>
                    <a:pt x="842" y="3039"/>
                    <a:pt x="1016" y="3135"/>
                  </a:cubicBezTo>
                  <a:cubicBezTo>
                    <a:pt x="1215" y="3223"/>
                    <a:pt x="1413" y="3289"/>
                    <a:pt x="1656" y="3289"/>
                  </a:cubicBezTo>
                  <a:cubicBezTo>
                    <a:pt x="1943" y="3289"/>
                    <a:pt x="2208" y="3201"/>
                    <a:pt x="2429" y="3069"/>
                  </a:cubicBezTo>
                  <a:cubicBezTo>
                    <a:pt x="2672" y="2914"/>
                    <a:pt x="2848" y="2738"/>
                    <a:pt x="2981" y="2473"/>
                  </a:cubicBezTo>
                  <a:cubicBezTo>
                    <a:pt x="3113" y="2230"/>
                    <a:pt x="3179" y="1965"/>
                    <a:pt x="3179" y="1656"/>
                  </a:cubicBezTo>
                  <a:cubicBezTo>
                    <a:pt x="3179" y="1347"/>
                    <a:pt x="3113" y="1060"/>
                    <a:pt x="2981" y="817"/>
                  </a:cubicBezTo>
                  <a:cubicBezTo>
                    <a:pt x="2848" y="574"/>
                    <a:pt x="2672" y="375"/>
                    <a:pt x="2429" y="221"/>
                  </a:cubicBezTo>
                  <a:cubicBezTo>
                    <a:pt x="2208" y="66"/>
                    <a:pt x="1943" y="0"/>
                    <a:pt x="16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3" name="Google Shape;763;p31"/>
            <p:cNvSpPr/>
            <p:nvPr/>
          </p:nvSpPr>
          <p:spPr>
            <a:xfrm>
              <a:off x="1000825" y="3757350"/>
              <a:ext cx="82275" cy="82250"/>
            </a:xfrm>
            <a:custGeom>
              <a:rect b="b" l="l" r="r" t="t"/>
              <a:pathLst>
                <a:path extrusionOk="0" h="3290" w="3291">
                  <a:moveTo>
                    <a:pt x="1657" y="574"/>
                  </a:moveTo>
                  <a:cubicBezTo>
                    <a:pt x="1855" y="574"/>
                    <a:pt x="2032" y="618"/>
                    <a:pt x="2186" y="729"/>
                  </a:cubicBezTo>
                  <a:cubicBezTo>
                    <a:pt x="2341" y="817"/>
                    <a:pt x="2451" y="927"/>
                    <a:pt x="2540" y="1082"/>
                  </a:cubicBezTo>
                  <a:cubicBezTo>
                    <a:pt x="2628" y="1258"/>
                    <a:pt x="2672" y="1435"/>
                    <a:pt x="2672" y="1634"/>
                  </a:cubicBezTo>
                  <a:cubicBezTo>
                    <a:pt x="2672" y="1832"/>
                    <a:pt x="2628" y="2031"/>
                    <a:pt x="2540" y="2186"/>
                  </a:cubicBezTo>
                  <a:cubicBezTo>
                    <a:pt x="2451" y="2340"/>
                    <a:pt x="2341" y="2473"/>
                    <a:pt x="2186" y="2561"/>
                  </a:cubicBezTo>
                  <a:cubicBezTo>
                    <a:pt x="2032" y="2649"/>
                    <a:pt x="1855" y="2715"/>
                    <a:pt x="1657" y="2715"/>
                  </a:cubicBezTo>
                  <a:cubicBezTo>
                    <a:pt x="1458" y="2715"/>
                    <a:pt x="1281" y="2649"/>
                    <a:pt x="1127" y="2561"/>
                  </a:cubicBezTo>
                  <a:cubicBezTo>
                    <a:pt x="972" y="2473"/>
                    <a:pt x="840" y="2340"/>
                    <a:pt x="751" y="2186"/>
                  </a:cubicBezTo>
                  <a:cubicBezTo>
                    <a:pt x="663" y="2031"/>
                    <a:pt x="619" y="1832"/>
                    <a:pt x="619" y="1634"/>
                  </a:cubicBezTo>
                  <a:cubicBezTo>
                    <a:pt x="619" y="1435"/>
                    <a:pt x="663" y="1258"/>
                    <a:pt x="751" y="1082"/>
                  </a:cubicBezTo>
                  <a:cubicBezTo>
                    <a:pt x="840" y="927"/>
                    <a:pt x="972" y="817"/>
                    <a:pt x="1127" y="729"/>
                  </a:cubicBezTo>
                  <a:cubicBezTo>
                    <a:pt x="1281" y="618"/>
                    <a:pt x="1458" y="574"/>
                    <a:pt x="1657" y="574"/>
                  </a:cubicBezTo>
                  <a:close/>
                  <a:moveTo>
                    <a:pt x="1657" y="0"/>
                  </a:moveTo>
                  <a:cubicBezTo>
                    <a:pt x="1347" y="0"/>
                    <a:pt x="1060" y="66"/>
                    <a:pt x="818" y="221"/>
                  </a:cubicBezTo>
                  <a:cubicBezTo>
                    <a:pt x="575" y="375"/>
                    <a:pt x="376" y="574"/>
                    <a:pt x="222" y="817"/>
                  </a:cubicBezTo>
                  <a:cubicBezTo>
                    <a:pt x="89" y="1060"/>
                    <a:pt x="1" y="1325"/>
                    <a:pt x="1" y="1634"/>
                  </a:cubicBezTo>
                  <a:cubicBezTo>
                    <a:pt x="1" y="1943"/>
                    <a:pt x="89" y="2230"/>
                    <a:pt x="222" y="2473"/>
                  </a:cubicBezTo>
                  <a:cubicBezTo>
                    <a:pt x="376" y="2715"/>
                    <a:pt x="575" y="2914"/>
                    <a:pt x="818" y="3069"/>
                  </a:cubicBezTo>
                  <a:cubicBezTo>
                    <a:pt x="1060" y="3201"/>
                    <a:pt x="1347" y="3289"/>
                    <a:pt x="1657" y="3289"/>
                  </a:cubicBezTo>
                  <a:cubicBezTo>
                    <a:pt x="1966" y="3289"/>
                    <a:pt x="2231" y="3201"/>
                    <a:pt x="2473" y="3069"/>
                  </a:cubicBezTo>
                  <a:cubicBezTo>
                    <a:pt x="2738" y="2914"/>
                    <a:pt x="2937" y="2715"/>
                    <a:pt x="3069" y="2473"/>
                  </a:cubicBezTo>
                  <a:cubicBezTo>
                    <a:pt x="3224" y="2230"/>
                    <a:pt x="3290" y="1943"/>
                    <a:pt x="3290" y="1634"/>
                  </a:cubicBezTo>
                  <a:cubicBezTo>
                    <a:pt x="3290" y="1325"/>
                    <a:pt x="3224" y="1060"/>
                    <a:pt x="3069" y="795"/>
                  </a:cubicBezTo>
                  <a:cubicBezTo>
                    <a:pt x="2937" y="552"/>
                    <a:pt x="2738" y="353"/>
                    <a:pt x="2473" y="221"/>
                  </a:cubicBezTo>
                  <a:cubicBezTo>
                    <a:pt x="2231" y="66"/>
                    <a:pt x="1966" y="0"/>
                    <a:pt x="16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4" name="Google Shape;764;p31"/>
            <p:cNvSpPr/>
            <p:nvPr/>
          </p:nvSpPr>
          <p:spPr>
            <a:xfrm>
              <a:off x="1100175" y="3757350"/>
              <a:ext cx="70125" cy="80600"/>
            </a:xfrm>
            <a:custGeom>
              <a:rect b="b" l="l" r="r" t="t"/>
              <a:pathLst>
                <a:path extrusionOk="0" h="3224" w="2805">
                  <a:moveTo>
                    <a:pt x="1590" y="0"/>
                  </a:moveTo>
                  <a:cubicBezTo>
                    <a:pt x="1347" y="0"/>
                    <a:pt x="1126" y="66"/>
                    <a:pt x="950" y="177"/>
                  </a:cubicBezTo>
                  <a:cubicBezTo>
                    <a:pt x="806" y="241"/>
                    <a:pt x="686" y="339"/>
                    <a:pt x="597" y="455"/>
                  </a:cubicBezTo>
                  <a:lnTo>
                    <a:pt x="597" y="455"/>
                  </a:lnTo>
                  <a:lnTo>
                    <a:pt x="597" y="66"/>
                  </a:lnTo>
                  <a:lnTo>
                    <a:pt x="1" y="66"/>
                  </a:lnTo>
                  <a:lnTo>
                    <a:pt x="1" y="3223"/>
                  </a:lnTo>
                  <a:lnTo>
                    <a:pt x="597" y="3223"/>
                  </a:lnTo>
                  <a:lnTo>
                    <a:pt x="597" y="1391"/>
                  </a:lnTo>
                  <a:cubicBezTo>
                    <a:pt x="597" y="1214"/>
                    <a:pt x="619" y="1082"/>
                    <a:pt x="685" y="949"/>
                  </a:cubicBezTo>
                  <a:cubicBezTo>
                    <a:pt x="773" y="839"/>
                    <a:pt x="861" y="729"/>
                    <a:pt x="994" y="662"/>
                  </a:cubicBezTo>
                  <a:cubicBezTo>
                    <a:pt x="1104" y="596"/>
                    <a:pt x="1259" y="552"/>
                    <a:pt x="1413" y="552"/>
                  </a:cubicBezTo>
                  <a:cubicBezTo>
                    <a:pt x="1656" y="552"/>
                    <a:pt x="1833" y="640"/>
                    <a:pt x="1987" y="795"/>
                  </a:cubicBezTo>
                  <a:cubicBezTo>
                    <a:pt x="2142" y="949"/>
                    <a:pt x="2208" y="1148"/>
                    <a:pt x="2208" y="1391"/>
                  </a:cubicBezTo>
                  <a:lnTo>
                    <a:pt x="2208" y="3223"/>
                  </a:lnTo>
                  <a:lnTo>
                    <a:pt x="2804" y="3223"/>
                  </a:lnTo>
                  <a:lnTo>
                    <a:pt x="2804" y="1258"/>
                  </a:lnTo>
                  <a:cubicBezTo>
                    <a:pt x="2804" y="1038"/>
                    <a:pt x="2760" y="839"/>
                    <a:pt x="2650" y="662"/>
                  </a:cubicBezTo>
                  <a:cubicBezTo>
                    <a:pt x="2539" y="464"/>
                    <a:pt x="2407" y="309"/>
                    <a:pt x="2208" y="177"/>
                  </a:cubicBezTo>
                  <a:cubicBezTo>
                    <a:pt x="2031" y="66"/>
                    <a:pt x="1833" y="0"/>
                    <a:pt x="159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5" name="Google Shape;765;p31"/>
            <p:cNvSpPr/>
            <p:nvPr/>
          </p:nvSpPr>
          <p:spPr>
            <a:xfrm>
              <a:off x="1185725" y="3757350"/>
              <a:ext cx="77275" cy="82250"/>
            </a:xfrm>
            <a:custGeom>
              <a:rect b="b" l="l" r="r" t="t"/>
              <a:pathLst>
                <a:path extrusionOk="0" h="3290" w="3091">
                  <a:moveTo>
                    <a:pt x="1612" y="552"/>
                  </a:moveTo>
                  <a:cubicBezTo>
                    <a:pt x="1788" y="552"/>
                    <a:pt x="1965" y="596"/>
                    <a:pt x="2097" y="684"/>
                  </a:cubicBezTo>
                  <a:cubicBezTo>
                    <a:pt x="2230" y="751"/>
                    <a:pt x="2340" y="883"/>
                    <a:pt x="2407" y="1016"/>
                  </a:cubicBezTo>
                  <a:cubicBezTo>
                    <a:pt x="2467" y="1121"/>
                    <a:pt x="2506" y="1236"/>
                    <a:pt x="2525" y="1369"/>
                  </a:cubicBezTo>
                  <a:lnTo>
                    <a:pt x="597" y="1369"/>
                  </a:lnTo>
                  <a:cubicBezTo>
                    <a:pt x="618" y="1257"/>
                    <a:pt x="655" y="1151"/>
                    <a:pt x="707" y="1060"/>
                  </a:cubicBezTo>
                  <a:cubicBezTo>
                    <a:pt x="795" y="905"/>
                    <a:pt x="905" y="773"/>
                    <a:pt x="1060" y="684"/>
                  </a:cubicBezTo>
                  <a:cubicBezTo>
                    <a:pt x="1214" y="596"/>
                    <a:pt x="1391" y="552"/>
                    <a:pt x="1612" y="552"/>
                  </a:cubicBezTo>
                  <a:close/>
                  <a:moveTo>
                    <a:pt x="1612" y="0"/>
                  </a:moveTo>
                  <a:cubicBezTo>
                    <a:pt x="1303" y="0"/>
                    <a:pt x="1038" y="66"/>
                    <a:pt x="795" y="221"/>
                  </a:cubicBezTo>
                  <a:cubicBezTo>
                    <a:pt x="552" y="353"/>
                    <a:pt x="353" y="552"/>
                    <a:pt x="199" y="795"/>
                  </a:cubicBezTo>
                  <a:cubicBezTo>
                    <a:pt x="66" y="1060"/>
                    <a:pt x="0" y="1325"/>
                    <a:pt x="0" y="1634"/>
                  </a:cubicBezTo>
                  <a:cubicBezTo>
                    <a:pt x="0" y="1943"/>
                    <a:pt x="66" y="2230"/>
                    <a:pt x="221" y="2473"/>
                  </a:cubicBezTo>
                  <a:cubicBezTo>
                    <a:pt x="353" y="2738"/>
                    <a:pt x="552" y="2914"/>
                    <a:pt x="817" y="3069"/>
                  </a:cubicBezTo>
                  <a:cubicBezTo>
                    <a:pt x="1060" y="3201"/>
                    <a:pt x="1347" y="3289"/>
                    <a:pt x="1656" y="3289"/>
                  </a:cubicBezTo>
                  <a:cubicBezTo>
                    <a:pt x="1899" y="3289"/>
                    <a:pt x="2142" y="3245"/>
                    <a:pt x="2340" y="3135"/>
                  </a:cubicBezTo>
                  <a:cubicBezTo>
                    <a:pt x="2561" y="3047"/>
                    <a:pt x="2760" y="2914"/>
                    <a:pt x="2914" y="2738"/>
                  </a:cubicBezTo>
                  <a:lnTo>
                    <a:pt x="2517" y="2340"/>
                  </a:lnTo>
                  <a:cubicBezTo>
                    <a:pt x="2407" y="2473"/>
                    <a:pt x="2296" y="2561"/>
                    <a:pt x="2142" y="2627"/>
                  </a:cubicBezTo>
                  <a:cubicBezTo>
                    <a:pt x="1987" y="2693"/>
                    <a:pt x="1833" y="2715"/>
                    <a:pt x="1656" y="2715"/>
                  </a:cubicBezTo>
                  <a:cubicBezTo>
                    <a:pt x="1435" y="2715"/>
                    <a:pt x="1259" y="2671"/>
                    <a:pt x="1082" y="2583"/>
                  </a:cubicBezTo>
                  <a:cubicBezTo>
                    <a:pt x="927" y="2495"/>
                    <a:pt x="795" y="2362"/>
                    <a:pt x="707" y="2208"/>
                  </a:cubicBezTo>
                  <a:cubicBezTo>
                    <a:pt x="652" y="2098"/>
                    <a:pt x="614" y="1981"/>
                    <a:pt x="593" y="1855"/>
                  </a:cubicBezTo>
                  <a:lnTo>
                    <a:pt x="3069" y="1855"/>
                  </a:lnTo>
                  <a:cubicBezTo>
                    <a:pt x="3069" y="1788"/>
                    <a:pt x="3091" y="1744"/>
                    <a:pt x="3091" y="1700"/>
                  </a:cubicBezTo>
                  <a:cubicBezTo>
                    <a:pt x="3091" y="1634"/>
                    <a:pt x="3091" y="1590"/>
                    <a:pt x="3091" y="1545"/>
                  </a:cubicBezTo>
                  <a:cubicBezTo>
                    <a:pt x="3091" y="1258"/>
                    <a:pt x="3025" y="994"/>
                    <a:pt x="2914" y="751"/>
                  </a:cubicBezTo>
                  <a:cubicBezTo>
                    <a:pt x="2782" y="508"/>
                    <a:pt x="2605" y="331"/>
                    <a:pt x="2384" y="199"/>
                  </a:cubicBezTo>
                  <a:cubicBezTo>
                    <a:pt x="2164" y="66"/>
                    <a:pt x="1899" y="0"/>
                    <a:pt x="16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6" name="Google Shape;766;p31"/>
            <p:cNvSpPr/>
            <p:nvPr/>
          </p:nvSpPr>
          <p:spPr>
            <a:xfrm>
              <a:off x="1279550" y="3757350"/>
              <a:ext cx="70650" cy="80600"/>
            </a:xfrm>
            <a:custGeom>
              <a:rect b="b" l="l" r="r" t="t"/>
              <a:pathLst>
                <a:path extrusionOk="0" h="3224" w="2826">
                  <a:moveTo>
                    <a:pt x="1590" y="0"/>
                  </a:moveTo>
                  <a:cubicBezTo>
                    <a:pt x="1347" y="0"/>
                    <a:pt x="1148" y="66"/>
                    <a:pt x="949" y="177"/>
                  </a:cubicBezTo>
                  <a:cubicBezTo>
                    <a:pt x="801" y="243"/>
                    <a:pt x="689" y="346"/>
                    <a:pt x="596" y="468"/>
                  </a:cubicBezTo>
                  <a:lnTo>
                    <a:pt x="596" y="468"/>
                  </a:lnTo>
                  <a:lnTo>
                    <a:pt x="596" y="66"/>
                  </a:lnTo>
                  <a:lnTo>
                    <a:pt x="0" y="66"/>
                  </a:lnTo>
                  <a:lnTo>
                    <a:pt x="0" y="3223"/>
                  </a:lnTo>
                  <a:lnTo>
                    <a:pt x="596" y="3223"/>
                  </a:lnTo>
                  <a:lnTo>
                    <a:pt x="596" y="1391"/>
                  </a:lnTo>
                  <a:cubicBezTo>
                    <a:pt x="596" y="1214"/>
                    <a:pt x="618" y="1082"/>
                    <a:pt x="707" y="949"/>
                  </a:cubicBezTo>
                  <a:cubicBezTo>
                    <a:pt x="773" y="839"/>
                    <a:pt x="861" y="729"/>
                    <a:pt x="994" y="662"/>
                  </a:cubicBezTo>
                  <a:cubicBezTo>
                    <a:pt x="1104" y="596"/>
                    <a:pt x="1258" y="552"/>
                    <a:pt x="1413" y="552"/>
                  </a:cubicBezTo>
                  <a:cubicBezTo>
                    <a:pt x="1656" y="552"/>
                    <a:pt x="1855" y="640"/>
                    <a:pt x="1987" y="795"/>
                  </a:cubicBezTo>
                  <a:cubicBezTo>
                    <a:pt x="2142" y="949"/>
                    <a:pt x="2230" y="1148"/>
                    <a:pt x="2230" y="1391"/>
                  </a:cubicBezTo>
                  <a:lnTo>
                    <a:pt x="2230" y="3223"/>
                  </a:lnTo>
                  <a:lnTo>
                    <a:pt x="2826" y="3223"/>
                  </a:lnTo>
                  <a:lnTo>
                    <a:pt x="2826" y="1258"/>
                  </a:lnTo>
                  <a:cubicBezTo>
                    <a:pt x="2826" y="1038"/>
                    <a:pt x="2760" y="839"/>
                    <a:pt x="2649" y="662"/>
                  </a:cubicBezTo>
                  <a:cubicBezTo>
                    <a:pt x="2561" y="464"/>
                    <a:pt x="2406" y="309"/>
                    <a:pt x="2230" y="177"/>
                  </a:cubicBezTo>
                  <a:cubicBezTo>
                    <a:pt x="2031" y="66"/>
                    <a:pt x="1832" y="0"/>
                    <a:pt x="159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7" name="Google Shape;767;p31"/>
            <p:cNvSpPr/>
            <p:nvPr/>
          </p:nvSpPr>
          <p:spPr>
            <a:xfrm>
              <a:off x="1361775" y="3725875"/>
              <a:ext cx="53550" cy="112075"/>
            </a:xfrm>
            <a:custGeom>
              <a:rect b="b" l="l" r="r" t="t"/>
              <a:pathLst>
                <a:path extrusionOk="0" h="4483" w="2142">
                  <a:moveTo>
                    <a:pt x="773" y="1"/>
                  </a:moveTo>
                  <a:lnTo>
                    <a:pt x="773" y="1325"/>
                  </a:lnTo>
                  <a:lnTo>
                    <a:pt x="0" y="1325"/>
                  </a:lnTo>
                  <a:lnTo>
                    <a:pt x="0" y="1877"/>
                  </a:lnTo>
                  <a:lnTo>
                    <a:pt x="773" y="1877"/>
                  </a:lnTo>
                  <a:lnTo>
                    <a:pt x="773" y="4482"/>
                  </a:lnTo>
                  <a:lnTo>
                    <a:pt x="1369" y="4482"/>
                  </a:lnTo>
                  <a:lnTo>
                    <a:pt x="1369" y="1877"/>
                  </a:lnTo>
                  <a:lnTo>
                    <a:pt x="2142" y="1877"/>
                  </a:lnTo>
                  <a:lnTo>
                    <a:pt x="2142" y="1325"/>
                  </a:lnTo>
                  <a:lnTo>
                    <a:pt x="1369" y="1325"/>
                  </a:lnTo>
                  <a:lnTo>
                    <a:pt x="136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8" name="Google Shape;768;p31"/>
            <p:cNvSpPr/>
            <p:nvPr/>
          </p:nvSpPr>
          <p:spPr>
            <a:xfrm>
              <a:off x="507450" y="3939475"/>
              <a:ext cx="71200" cy="82250"/>
            </a:xfrm>
            <a:custGeom>
              <a:rect b="b" l="l" r="r" t="t"/>
              <a:pathLst>
                <a:path extrusionOk="0" h="3290" w="2848">
                  <a:moveTo>
                    <a:pt x="1634" y="0"/>
                  </a:moveTo>
                  <a:cubicBezTo>
                    <a:pt x="1325" y="0"/>
                    <a:pt x="1060" y="66"/>
                    <a:pt x="795" y="221"/>
                  </a:cubicBezTo>
                  <a:cubicBezTo>
                    <a:pt x="552" y="353"/>
                    <a:pt x="353" y="552"/>
                    <a:pt x="199" y="795"/>
                  </a:cubicBezTo>
                  <a:cubicBezTo>
                    <a:pt x="66" y="1060"/>
                    <a:pt x="0" y="1325"/>
                    <a:pt x="0" y="1634"/>
                  </a:cubicBezTo>
                  <a:cubicBezTo>
                    <a:pt x="0" y="1943"/>
                    <a:pt x="66" y="2230"/>
                    <a:pt x="199" y="2473"/>
                  </a:cubicBezTo>
                  <a:cubicBezTo>
                    <a:pt x="353" y="2715"/>
                    <a:pt x="552" y="2914"/>
                    <a:pt x="795" y="3069"/>
                  </a:cubicBezTo>
                  <a:cubicBezTo>
                    <a:pt x="1060" y="3201"/>
                    <a:pt x="1325" y="3289"/>
                    <a:pt x="1634" y="3289"/>
                  </a:cubicBezTo>
                  <a:cubicBezTo>
                    <a:pt x="1876" y="3289"/>
                    <a:pt x="2097" y="3245"/>
                    <a:pt x="2318" y="3135"/>
                  </a:cubicBezTo>
                  <a:cubicBezTo>
                    <a:pt x="2517" y="3047"/>
                    <a:pt x="2715" y="2914"/>
                    <a:pt x="2848" y="2760"/>
                  </a:cubicBezTo>
                  <a:lnTo>
                    <a:pt x="2450" y="2362"/>
                  </a:lnTo>
                  <a:cubicBezTo>
                    <a:pt x="2362" y="2473"/>
                    <a:pt x="2230" y="2561"/>
                    <a:pt x="2097" y="2627"/>
                  </a:cubicBezTo>
                  <a:cubicBezTo>
                    <a:pt x="1965" y="2671"/>
                    <a:pt x="1810" y="2715"/>
                    <a:pt x="1634" y="2715"/>
                  </a:cubicBezTo>
                  <a:cubicBezTo>
                    <a:pt x="1435" y="2715"/>
                    <a:pt x="1258" y="2649"/>
                    <a:pt x="1104" y="2561"/>
                  </a:cubicBezTo>
                  <a:cubicBezTo>
                    <a:pt x="949" y="2473"/>
                    <a:pt x="839" y="2340"/>
                    <a:pt x="751" y="2186"/>
                  </a:cubicBezTo>
                  <a:cubicBezTo>
                    <a:pt x="662" y="2031"/>
                    <a:pt x="618" y="1855"/>
                    <a:pt x="618" y="1634"/>
                  </a:cubicBezTo>
                  <a:cubicBezTo>
                    <a:pt x="618" y="1435"/>
                    <a:pt x="662" y="1258"/>
                    <a:pt x="751" y="1082"/>
                  </a:cubicBezTo>
                  <a:cubicBezTo>
                    <a:pt x="839" y="927"/>
                    <a:pt x="949" y="817"/>
                    <a:pt x="1104" y="729"/>
                  </a:cubicBezTo>
                  <a:cubicBezTo>
                    <a:pt x="1258" y="618"/>
                    <a:pt x="1435" y="574"/>
                    <a:pt x="1634" y="574"/>
                  </a:cubicBezTo>
                  <a:cubicBezTo>
                    <a:pt x="1810" y="574"/>
                    <a:pt x="1965" y="618"/>
                    <a:pt x="2097" y="662"/>
                  </a:cubicBezTo>
                  <a:cubicBezTo>
                    <a:pt x="2230" y="729"/>
                    <a:pt x="2362" y="817"/>
                    <a:pt x="2450" y="927"/>
                  </a:cubicBezTo>
                  <a:lnTo>
                    <a:pt x="2848" y="530"/>
                  </a:lnTo>
                  <a:cubicBezTo>
                    <a:pt x="2693" y="353"/>
                    <a:pt x="2517" y="221"/>
                    <a:pt x="2318" y="133"/>
                  </a:cubicBezTo>
                  <a:cubicBezTo>
                    <a:pt x="2097" y="44"/>
                    <a:pt x="1876" y="0"/>
                    <a:pt x="16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9" name="Google Shape;769;p31"/>
            <p:cNvSpPr/>
            <p:nvPr/>
          </p:nvSpPr>
          <p:spPr>
            <a:xfrm>
              <a:off x="586900" y="3939475"/>
              <a:ext cx="82275" cy="82250"/>
            </a:xfrm>
            <a:custGeom>
              <a:rect b="b" l="l" r="r" t="t"/>
              <a:pathLst>
                <a:path extrusionOk="0" h="3290" w="3291">
                  <a:moveTo>
                    <a:pt x="1635" y="574"/>
                  </a:moveTo>
                  <a:cubicBezTo>
                    <a:pt x="1833" y="574"/>
                    <a:pt x="2010" y="618"/>
                    <a:pt x="2164" y="729"/>
                  </a:cubicBezTo>
                  <a:cubicBezTo>
                    <a:pt x="2319" y="817"/>
                    <a:pt x="2429" y="927"/>
                    <a:pt x="2518" y="1082"/>
                  </a:cubicBezTo>
                  <a:cubicBezTo>
                    <a:pt x="2628" y="1258"/>
                    <a:pt x="2672" y="1435"/>
                    <a:pt x="2672" y="1634"/>
                  </a:cubicBezTo>
                  <a:cubicBezTo>
                    <a:pt x="2672" y="1832"/>
                    <a:pt x="2628" y="2031"/>
                    <a:pt x="2540" y="2186"/>
                  </a:cubicBezTo>
                  <a:cubicBezTo>
                    <a:pt x="2451" y="2340"/>
                    <a:pt x="2319" y="2473"/>
                    <a:pt x="2164" y="2561"/>
                  </a:cubicBezTo>
                  <a:cubicBezTo>
                    <a:pt x="2010" y="2649"/>
                    <a:pt x="1833" y="2715"/>
                    <a:pt x="1635" y="2715"/>
                  </a:cubicBezTo>
                  <a:cubicBezTo>
                    <a:pt x="1436" y="2715"/>
                    <a:pt x="1259" y="2649"/>
                    <a:pt x="1105" y="2561"/>
                  </a:cubicBezTo>
                  <a:cubicBezTo>
                    <a:pt x="950" y="2473"/>
                    <a:pt x="840" y="2340"/>
                    <a:pt x="752" y="2186"/>
                  </a:cubicBezTo>
                  <a:cubicBezTo>
                    <a:pt x="663" y="2031"/>
                    <a:pt x="619" y="1832"/>
                    <a:pt x="619" y="1634"/>
                  </a:cubicBezTo>
                  <a:cubicBezTo>
                    <a:pt x="619" y="1435"/>
                    <a:pt x="663" y="1258"/>
                    <a:pt x="752" y="1082"/>
                  </a:cubicBezTo>
                  <a:cubicBezTo>
                    <a:pt x="840" y="927"/>
                    <a:pt x="950" y="817"/>
                    <a:pt x="1105" y="729"/>
                  </a:cubicBezTo>
                  <a:cubicBezTo>
                    <a:pt x="1259" y="618"/>
                    <a:pt x="1436" y="574"/>
                    <a:pt x="1635" y="574"/>
                  </a:cubicBezTo>
                  <a:close/>
                  <a:moveTo>
                    <a:pt x="1635" y="0"/>
                  </a:moveTo>
                  <a:cubicBezTo>
                    <a:pt x="1325" y="0"/>
                    <a:pt x="1061" y="66"/>
                    <a:pt x="796" y="221"/>
                  </a:cubicBezTo>
                  <a:cubicBezTo>
                    <a:pt x="553" y="375"/>
                    <a:pt x="354" y="574"/>
                    <a:pt x="222" y="817"/>
                  </a:cubicBezTo>
                  <a:cubicBezTo>
                    <a:pt x="67" y="1060"/>
                    <a:pt x="1" y="1325"/>
                    <a:pt x="1" y="1634"/>
                  </a:cubicBezTo>
                  <a:cubicBezTo>
                    <a:pt x="1" y="1943"/>
                    <a:pt x="67" y="2230"/>
                    <a:pt x="222" y="2473"/>
                  </a:cubicBezTo>
                  <a:cubicBezTo>
                    <a:pt x="354" y="2715"/>
                    <a:pt x="553" y="2914"/>
                    <a:pt x="796" y="3069"/>
                  </a:cubicBezTo>
                  <a:cubicBezTo>
                    <a:pt x="1061" y="3201"/>
                    <a:pt x="1325" y="3289"/>
                    <a:pt x="1635" y="3289"/>
                  </a:cubicBezTo>
                  <a:cubicBezTo>
                    <a:pt x="1944" y="3289"/>
                    <a:pt x="2231" y="3201"/>
                    <a:pt x="2473" y="3069"/>
                  </a:cubicBezTo>
                  <a:cubicBezTo>
                    <a:pt x="2716" y="2914"/>
                    <a:pt x="2915" y="2715"/>
                    <a:pt x="3069" y="2473"/>
                  </a:cubicBezTo>
                  <a:cubicBezTo>
                    <a:pt x="3202" y="2230"/>
                    <a:pt x="3290" y="1943"/>
                    <a:pt x="3290" y="1634"/>
                  </a:cubicBezTo>
                  <a:cubicBezTo>
                    <a:pt x="3290" y="1325"/>
                    <a:pt x="3202" y="1060"/>
                    <a:pt x="3069" y="795"/>
                  </a:cubicBezTo>
                  <a:cubicBezTo>
                    <a:pt x="2915" y="552"/>
                    <a:pt x="2716" y="353"/>
                    <a:pt x="2473" y="221"/>
                  </a:cubicBezTo>
                  <a:cubicBezTo>
                    <a:pt x="2231" y="66"/>
                    <a:pt x="1944" y="0"/>
                    <a:pt x="16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0" name="Google Shape;770;p31"/>
            <p:cNvSpPr/>
            <p:nvPr/>
          </p:nvSpPr>
          <p:spPr>
            <a:xfrm>
              <a:off x="685700" y="3939475"/>
              <a:ext cx="70675" cy="80600"/>
            </a:xfrm>
            <a:custGeom>
              <a:rect b="b" l="l" r="r" t="t"/>
              <a:pathLst>
                <a:path extrusionOk="0" h="3224" w="2827">
                  <a:moveTo>
                    <a:pt x="1590" y="0"/>
                  </a:moveTo>
                  <a:cubicBezTo>
                    <a:pt x="1347" y="0"/>
                    <a:pt x="1148" y="66"/>
                    <a:pt x="950" y="177"/>
                  </a:cubicBezTo>
                  <a:cubicBezTo>
                    <a:pt x="816" y="244"/>
                    <a:pt x="695" y="348"/>
                    <a:pt x="597" y="472"/>
                  </a:cubicBezTo>
                  <a:lnTo>
                    <a:pt x="597" y="472"/>
                  </a:lnTo>
                  <a:lnTo>
                    <a:pt x="597" y="66"/>
                  </a:lnTo>
                  <a:lnTo>
                    <a:pt x="1" y="66"/>
                  </a:lnTo>
                  <a:lnTo>
                    <a:pt x="1" y="3223"/>
                  </a:lnTo>
                  <a:lnTo>
                    <a:pt x="597" y="3223"/>
                  </a:lnTo>
                  <a:lnTo>
                    <a:pt x="597" y="1391"/>
                  </a:lnTo>
                  <a:cubicBezTo>
                    <a:pt x="597" y="1214"/>
                    <a:pt x="641" y="1082"/>
                    <a:pt x="707" y="949"/>
                  </a:cubicBezTo>
                  <a:cubicBezTo>
                    <a:pt x="773" y="839"/>
                    <a:pt x="861" y="729"/>
                    <a:pt x="994" y="662"/>
                  </a:cubicBezTo>
                  <a:cubicBezTo>
                    <a:pt x="1126" y="596"/>
                    <a:pt x="1259" y="552"/>
                    <a:pt x="1413" y="552"/>
                  </a:cubicBezTo>
                  <a:cubicBezTo>
                    <a:pt x="1656" y="552"/>
                    <a:pt x="1855" y="640"/>
                    <a:pt x="2009" y="795"/>
                  </a:cubicBezTo>
                  <a:cubicBezTo>
                    <a:pt x="2142" y="949"/>
                    <a:pt x="2230" y="1148"/>
                    <a:pt x="2230" y="1391"/>
                  </a:cubicBezTo>
                  <a:lnTo>
                    <a:pt x="2230" y="3223"/>
                  </a:lnTo>
                  <a:lnTo>
                    <a:pt x="2826" y="3223"/>
                  </a:lnTo>
                  <a:lnTo>
                    <a:pt x="2826" y="1258"/>
                  </a:lnTo>
                  <a:cubicBezTo>
                    <a:pt x="2826" y="1038"/>
                    <a:pt x="2760" y="839"/>
                    <a:pt x="2672" y="662"/>
                  </a:cubicBezTo>
                  <a:cubicBezTo>
                    <a:pt x="2561" y="464"/>
                    <a:pt x="2407" y="309"/>
                    <a:pt x="2230" y="177"/>
                  </a:cubicBezTo>
                  <a:cubicBezTo>
                    <a:pt x="2054" y="66"/>
                    <a:pt x="1833" y="0"/>
                    <a:pt x="159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1" name="Google Shape;771;p31"/>
            <p:cNvSpPr/>
            <p:nvPr/>
          </p:nvSpPr>
          <p:spPr>
            <a:xfrm>
              <a:off x="767925" y="3908000"/>
              <a:ext cx="54125" cy="112075"/>
            </a:xfrm>
            <a:custGeom>
              <a:rect b="b" l="l" r="r" t="t"/>
              <a:pathLst>
                <a:path extrusionOk="0" h="4483" w="2165">
                  <a:moveTo>
                    <a:pt x="773" y="1"/>
                  </a:moveTo>
                  <a:lnTo>
                    <a:pt x="773" y="1325"/>
                  </a:lnTo>
                  <a:lnTo>
                    <a:pt x="1" y="1325"/>
                  </a:lnTo>
                  <a:lnTo>
                    <a:pt x="1" y="1877"/>
                  </a:lnTo>
                  <a:lnTo>
                    <a:pt x="773" y="1877"/>
                  </a:lnTo>
                  <a:lnTo>
                    <a:pt x="773" y="4482"/>
                  </a:lnTo>
                  <a:lnTo>
                    <a:pt x="1370" y="4482"/>
                  </a:lnTo>
                  <a:lnTo>
                    <a:pt x="1370" y="1877"/>
                  </a:lnTo>
                  <a:lnTo>
                    <a:pt x="2164" y="1877"/>
                  </a:lnTo>
                  <a:lnTo>
                    <a:pt x="2164" y="1325"/>
                  </a:lnTo>
                  <a:lnTo>
                    <a:pt x="1370" y="1325"/>
                  </a:lnTo>
                  <a:lnTo>
                    <a:pt x="137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2" name="Google Shape;772;p31"/>
            <p:cNvSpPr/>
            <p:nvPr/>
          </p:nvSpPr>
          <p:spPr>
            <a:xfrm>
              <a:off x="828650" y="3939475"/>
              <a:ext cx="80050" cy="82250"/>
            </a:xfrm>
            <a:custGeom>
              <a:rect b="b" l="l" r="r" t="t"/>
              <a:pathLst>
                <a:path extrusionOk="0" h="3290" w="3202">
                  <a:moveTo>
                    <a:pt x="1634" y="574"/>
                  </a:moveTo>
                  <a:cubicBezTo>
                    <a:pt x="1832" y="574"/>
                    <a:pt x="2009" y="618"/>
                    <a:pt x="2164" y="707"/>
                  </a:cubicBezTo>
                  <a:cubicBezTo>
                    <a:pt x="2318" y="795"/>
                    <a:pt x="2429" y="927"/>
                    <a:pt x="2517" y="1082"/>
                  </a:cubicBezTo>
                  <a:cubicBezTo>
                    <a:pt x="2583" y="1236"/>
                    <a:pt x="2627" y="1435"/>
                    <a:pt x="2627" y="1656"/>
                  </a:cubicBezTo>
                  <a:cubicBezTo>
                    <a:pt x="2627" y="1965"/>
                    <a:pt x="2539" y="2208"/>
                    <a:pt x="2362" y="2429"/>
                  </a:cubicBezTo>
                  <a:cubicBezTo>
                    <a:pt x="2186" y="2627"/>
                    <a:pt x="1943" y="2715"/>
                    <a:pt x="1656" y="2715"/>
                  </a:cubicBezTo>
                  <a:cubicBezTo>
                    <a:pt x="1457" y="2715"/>
                    <a:pt x="1281" y="2671"/>
                    <a:pt x="1126" y="2583"/>
                  </a:cubicBezTo>
                  <a:cubicBezTo>
                    <a:pt x="972" y="2495"/>
                    <a:pt x="839" y="2362"/>
                    <a:pt x="751" y="2208"/>
                  </a:cubicBezTo>
                  <a:cubicBezTo>
                    <a:pt x="662" y="2031"/>
                    <a:pt x="618" y="1855"/>
                    <a:pt x="618" y="1634"/>
                  </a:cubicBezTo>
                  <a:cubicBezTo>
                    <a:pt x="618" y="1435"/>
                    <a:pt x="662" y="1258"/>
                    <a:pt x="751" y="1082"/>
                  </a:cubicBezTo>
                  <a:cubicBezTo>
                    <a:pt x="839" y="927"/>
                    <a:pt x="949" y="795"/>
                    <a:pt x="1104" y="707"/>
                  </a:cubicBezTo>
                  <a:cubicBezTo>
                    <a:pt x="1259" y="618"/>
                    <a:pt x="1435" y="574"/>
                    <a:pt x="1634" y="574"/>
                  </a:cubicBezTo>
                  <a:close/>
                  <a:moveTo>
                    <a:pt x="1545" y="0"/>
                  </a:moveTo>
                  <a:cubicBezTo>
                    <a:pt x="1259" y="0"/>
                    <a:pt x="994" y="66"/>
                    <a:pt x="751" y="221"/>
                  </a:cubicBezTo>
                  <a:cubicBezTo>
                    <a:pt x="530" y="375"/>
                    <a:pt x="353" y="574"/>
                    <a:pt x="199" y="817"/>
                  </a:cubicBezTo>
                  <a:cubicBezTo>
                    <a:pt x="66" y="1060"/>
                    <a:pt x="0" y="1347"/>
                    <a:pt x="0" y="1656"/>
                  </a:cubicBezTo>
                  <a:cubicBezTo>
                    <a:pt x="0" y="1965"/>
                    <a:pt x="66" y="2230"/>
                    <a:pt x="199" y="2473"/>
                  </a:cubicBezTo>
                  <a:cubicBezTo>
                    <a:pt x="353" y="2738"/>
                    <a:pt x="530" y="2914"/>
                    <a:pt x="773" y="3069"/>
                  </a:cubicBezTo>
                  <a:cubicBezTo>
                    <a:pt x="994" y="3201"/>
                    <a:pt x="1259" y="3289"/>
                    <a:pt x="1545" y="3289"/>
                  </a:cubicBezTo>
                  <a:cubicBezTo>
                    <a:pt x="1788" y="3289"/>
                    <a:pt x="2009" y="3223"/>
                    <a:pt x="2186" y="3135"/>
                  </a:cubicBezTo>
                  <a:cubicBezTo>
                    <a:pt x="2347" y="3045"/>
                    <a:pt x="2480" y="2941"/>
                    <a:pt x="2583" y="2810"/>
                  </a:cubicBezTo>
                  <a:lnTo>
                    <a:pt x="2583" y="2810"/>
                  </a:lnTo>
                  <a:lnTo>
                    <a:pt x="2583" y="3223"/>
                  </a:lnTo>
                  <a:lnTo>
                    <a:pt x="3201" y="3223"/>
                  </a:lnTo>
                  <a:lnTo>
                    <a:pt x="3201" y="66"/>
                  </a:lnTo>
                  <a:lnTo>
                    <a:pt x="2583" y="66"/>
                  </a:lnTo>
                  <a:lnTo>
                    <a:pt x="2583" y="490"/>
                  </a:lnTo>
                  <a:lnTo>
                    <a:pt x="2583" y="490"/>
                  </a:lnTo>
                  <a:cubicBezTo>
                    <a:pt x="2466" y="349"/>
                    <a:pt x="2334" y="229"/>
                    <a:pt x="2186" y="155"/>
                  </a:cubicBezTo>
                  <a:cubicBezTo>
                    <a:pt x="1987" y="44"/>
                    <a:pt x="1788" y="0"/>
                    <a:pt x="15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3" name="Google Shape;773;p31"/>
            <p:cNvSpPr/>
            <p:nvPr/>
          </p:nvSpPr>
          <p:spPr>
            <a:xfrm>
              <a:off x="928525" y="3906350"/>
              <a:ext cx="18800" cy="113725"/>
            </a:xfrm>
            <a:custGeom>
              <a:rect b="b" l="l" r="r" t="t"/>
              <a:pathLst>
                <a:path extrusionOk="0" h="4549" w="752">
                  <a:moveTo>
                    <a:pt x="376" y="1"/>
                  </a:moveTo>
                  <a:cubicBezTo>
                    <a:pt x="266" y="1"/>
                    <a:pt x="178" y="45"/>
                    <a:pt x="111" y="111"/>
                  </a:cubicBezTo>
                  <a:cubicBezTo>
                    <a:pt x="23" y="177"/>
                    <a:pt x="1" y="266"/>
                    <a:pt x="1" y="376"/>
                  </a:cubicBezTo>
                  <a:cubicBezTo>
                    <a:pt x="1" y="486"/>
                    <a:pt x="23" y="575"/>
                    <a:pt x="111" y="663"/>
                  </a:cubicBezTo>
                  <a:cubicBezTo>
                    <a:pt x="178" y="729"/>
                    <a:pt x="266" y="773"/>
                    <a:pt x="376" y="773"/>
                  </a:cubicBezTo>
                  <a:cubicBezTo>
                    <a:pt x="487" y="773"/>
                    <a:pt x="575" y="729"/>
                    <a:pt x="641" y="663"/>
                  </a:cubicBezTo>
                  <a:cubicBezTo>
                    <a:pt x="707" y="575"/>
                    <a:pt x="751" y="486"/>
                    <a:pt x="751" y="376"/>
                  </a:cubicBezTo>
                  <a:cubicBezTo>
                    <a:pt x="751" y="266"/>
                    <a:pt x="707" y="177"/>
                    <a:pt x="641" y="111"/>
                  </a:cubicBezTo>
                  <a:cubicBezTo>
                    <a:pt x="575" y="45"/>
                    <a:pt x="487" y="1"/>
                    <a:pt x="376" y="1"/>
                  </a:cubicBezTo>
                  <a:close/>
                  <a:moveTo>
                    <a:pt x="67" y="1391"/>
                  </a:moveTo>
                  <a:lnTo>
                    <a:pt x="67" y="4548"/>
                  </a:lnTo>
                  <a:lnTo>
                    <a:pt x="663" y="4548"/>
                  </a:lnTo>
                  <a:lnTo>
                    <a:pt x="663" y="13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4" name="Google Shape;774;p31"/>
            <p:cNvSpPr/>
            <p:nvPr/>
          </p:nvSpPr>
          <p:spPr>
            <a:xfrm>
              <a:off x="967175" y="3939475"/>
              <a:ext cx="70650" cy="80600"/>
            </a:xfrm>
            <a:custGeom>
              <a:rect b="b" l="l" r="r" t="t"/>
              <a:pathLst>
                <a:path extrusionOk="0" h="3224" w="2826">
                  <a:moveTo>
                    <a:pt x="1612" y="0"/>
                  </a:moveTo>
                  <a:cubicBezTo>
                    <a:pt x="1369" y="0"/>
                    <a:pt x="1148" y="66"/>
                    <a:pt x="949" y="177"/>
                  </a:cubicBezTo>
                  <a:cubicBezTo>
                    <a:pt x="816" y="244"/>
                    <a:pt x="695" y="348"/>
                    <a:pt x="596" y="472"/>
                  </a:cubicBezTo>
                  <a:lnTo>
                    <a:pt x="596" y="472"/>
                  </a:lnTo>
                  <a:lnTo>
                    <a:pt x="596" y="66"/>
                  </a:lnTo>
                  <a:lnTo>
                    <a:pt x="0" y="66"/>
                  </a:lnTo>
                  <a:lnTo>
                    <a:pt x="0" y="3223"/>
                  </a:lnTo>
                  <a:lnTo>
                    <a:pt x="596" y="3223"/>
                  </a:lnTo>
                  <a:lnTo>
                    <a:pt x="596" y="1391"/>
                  </a:lnTo>
                  <a:cubicBezTo>
                    <a:pt x="596" y="1214"/>
                    <a:pt x="640" y="1082"/>
                    <a:pt x="707" y="949"/>
                  </a:cubicBezTo>
                  <a:cubicBezTo>
                    <a:pt x="773" y="839"/>
                    <a:pt x="883" y="729"/>
                    <a:pt x="994" y="662"/>
                  </a:cubicBezTo>
                  <a:cubicBezTo>
                    <a:pt x="1126" y="596"/>
                    <a:pt x="1259" y="552"/>
                    <a:pt x="1413" y="552"/>
                  </a:cubicBezTo>
                  <a:cubicBezTo>
                    <a:pt x="1656" y="552"/>
                    <a:pt x="1855" y="640"/>
                    <a:pt x="2009" y="795"/>
                  </a:cubicBezTo>
                  <a:cubicBezTo>
                    <a:pt x="2164" y="949"/>
                    <a:pt x="2230" y="1148"/>
                    <a:pt x="2230" y="1391"/>
                  </a:cubicBezTo>
                  <a:lnTo>
                    <a:pt x="2230" y="3223"/>
                  </a:lnTo>
                  <a:lnTo>
                    <a:pt x="2826" y="3223"/>
                  </a:lnTo>
                  <a:lnTo>
                    <a:pt x="2826" y="1258"/>
                  </a:lnTo>
                  <a:cubicBezTo>
                    <a:pt x="2826" y="1038"/>
                    <a:pt x="2782" y="839"/>
                    <a:pt x="2671" y="662"/>
                  </a:cubicBezTo>
                  <a:cubicBezTo>
                    <a:pt x="2561" y="464"/>
                    <a:pt x="2406" y="309"/>
                    <a:pt x="2230" y="177"/>
                  </a:cubicBezTo>
                  <a:cubicBezTo>
                    <a:pt x="2053" y="66"/>
                    <a:pt x="1833" y="0"/>
                    <a:pt x="16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5" name="Google Shape;775;p31"/>
            <p:cNvSpPr/>
            <p:nvPr/>
          </p:nvSpPr>
          <p:spPr>
            <a:xfrm>
              <a:off x="1052700" y="3939475"/>
              <a:ext cx="77850" cy="82250"/>
            </a:xfrm>
            <a:custGeom>
              <a:rect b="b" l="l" r="r" t="t"/>
              <a:pathLst>
                <a:path extrusionOk="0" h="3290" w="3114">
                  <a:moveTo>
                    <a:pt x="1613" y="552"/>
                  </a:moveTo>
                  <a:cubicBezTo>
                    <a:pt x="1811" y="552"/>
                    <a:pt x="1988" y="596"/>
                    <a:pt x="2120" y="685"/>
                  </a:cubicBezTo>
                  <a:cubicBezTo>
                    <a:pt x="2253" y="751"/>
                    <a:pt x="2363" y="883"/>
                    <a:pt x="2429" y="1016"/>
                  </a:cubicBezTo>
                  <a:cubicBezTo>
                    <a:pt x="2489" y="1121"/>
                    <a:pt x="2519" y="1236"/>
                    <a:pt x="2532" y="1369"/>
                  </a:cubicBezTo>
                  <a:lnTo>
                    <a:pt x="620" y="1369"/>
                  </a:lnTo>
                  <a:cubicBezTo>
                    <a:pt x="641" y="1257"/>
                    <a:pt x="678" y="1151"/>
                    <a:pt x="729" y="1060"/>
                  </a:cubicBezTo>
                  <a:cubicBezTo>
                    <a:pt x="818" y="905"/>
                    <a:pt x="928" y="773"/>
                    <a:pt x="1083" y="685"/>
                  </a:cubicBezTo>
                  <a:cubicBezTo>
                    <a:pt x="1237" y="596"/>
                    <a:pt x="1414" y="552"/>
                    <a:pt x="1613" y="552"/>
                  </a:cubicBezTo>
                  <a:close/>
                  <a:moveTo>
                    <a:pt x="1635" y="0"/>
                  </a:moveTo>
                  <a:cubicBezTo>
                    <a:pt x="1326" y="0"/>
                    <a:pt x="1061" y="66"/>
                    <a:pt x="796" y="221"/>
                  </a:cubicBezTo>
                  <a:cubicBezTo>
                    <a:pt x="553" y="353"/>
                    <a:pt x="376" y="552"/>
                    <a:pt x="222" y="795"/>
                  </a:cubicBezTo>
                  <a:cubicBezTo>
                    <a:pt x="89" y="1060"/>
                    <a:pt x="1" y="1325"/>
                    <a:pt x="1" y="1634"/>
                  </a:cubicBezTo>
                  <a:cubicBezTo>
                    <a:pt x="1" y="1943"/>
                    <a:pt x="89" y="2230"/>
                    <a:pt x="222" y="2473"/>
                  </a:cubicBezTo>
                  <a:cubicBezTo>
                    <a:pt x="376" y="2738"/>
                    <a:pt x="575" y="2914"/>
                    <a:pt x="818" y="3069"/>
                  </a:cubicBezTo>
                  <a:cubicBezTo>
                    <a:pt x="1083" y="3201"/>
                    <a:pt x="1348" y="3289"/>
                    <a:pt x="1679" y="3289"/>
                  </a:cubicBezTo>
                  <a:cubicBezTo>
                    <a:pt x="1922" y="3289"/>
                    <a:pt x="2142" y="3245"/>
                    <a:pt x="2363" y="3135"/>
                  </a:cubicBezTo>
                  <a:cubicBezTo>
                    <a:pt x="2584" y="3047"/>
                    <a:pt x="2783" y="2914"/>
                    <a:pt x="2915" y="2738"/>
                  </a:cubicBezTo>
                  <a:lnTo>
                    <a:pt x="2540" y="2340"/>
                  </a:lnTo>
                  <a:cubicBezTo>
                    <a:pt x="2429" y="2473"/>
                    <a:pt x="2297" y="2561"/>
                    <a:pt x="2164" y="2627"/>
                  </a:cubicBezTo>
                  <a:cubicBezTo>
                    <a:pt x="2010" y="2693"/>
                    <a:pt x="1855" y="2715"/>
                    <a:pt x="1679" y="2715"/>
                  </a:cubicBezTo>
                  <a:cubicBezTo>
                    <a:pt x="1458" y="2715"/>
                    <a:pt x="1281" y="2671"/>
                    <a:pt x="1105" y="2583"/>
                  </a:cubicBezTo>
                  <a:cubicBezTo>
                    <a:pt x="950" y="2495"/>
                    <a:pt x="818" y="2362"/>
                    <a:pt x="729" y="2208"/>
                  </a:cubicBezTo>
                  <a:cubicBezTo>
                    <a:pt x="675" y="2098"/>
                    <a:pt x="637" y="1981"/>
                    <a:pt x="616" y="1855"/>
                  </a:cubicBezTo>
                  <a:lnTo>
                    <a:pt x="3092" y="1855"/>
                  </a:lnTo>
                  <a:cubicBezTo>
                    <a:pt x="3092" y="1788"/>
                    <a:pt x="3114" y="1744"/>
                    <a:pt x="3114" y="1700"/>
                  </a:cubicBezTo>
                  <a:cubicBezTo>
                    <a:pt x="3114" y="1634"/>
                    <a:pt x="3114" y="1590"/>
                    <a:pt x="3114" y="1545"/>
                  </a:cubicBezTo>
                  <a:cubicBezTo>
                    <a:pt x="3114" y="1258"/>
                    <a:pt x="3047" y="994"/>
                    <a:pt x="2915" y="751"/>
                  </a:cubicBezTo>
                  <a:cubicBezTo>
                    <a:pt x="2805" y="508"/>
                    <a:pt x="2628" y="331"/>
                    <a:pt x="2407" y="199"/>
                  </a:cubicBezTo>
                  <a:cubicBezTo>
                    <a:pt x="2186" y="66"/>
                    <a:pt x="1922" y="0"/>
                    <a:pt x="16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6" name="Google Shape;776;p31"/>
            <p:cNvSpPr/>
            <p:nvPr/>
          </p:nvSpPr>
          <p:spPr>
            <a:xfrm>
              <a:off x="1146525" y="3939475"/>
              <a:ext cx="56325" cy="80600"/>
            </a:xfrm>
            <a:custGeom>
              <a:rect b="b" l="l" r="r" t="t"/>
              <a:pathLst>
                <a:path extrusionOk="0" h="3224" w="2253">
                  <a:moveTo>
                    <a:pt x="1458" y="0"/>
                  </a:moveTo>
                  <a:cubicBezTo>
                    <a:pt x="1105" y="0"/>
                    <a:pt x="840" y="133"/>
                    <a:pt x="663" y="353"/>
                  </a:cubicBezTo>
                  <a:cubicBezTo>
                    <a:pt x="640" y="382"/>
                    <a:pt x="617" y="412"/>
                    <a:pt x="597" y="444"/>
                  </a:cubicBezTo>
                  <a:lnTo>
                    <a:pt x="597" y="444"/>
                  </a:lnTo>
                  <a:lnTo>
                    <a:pt x="597" y="66"/>
                  </a:lnTo>
                  <a:lnTo>
                    <a:pt x="1" y="66"/>
                  </a:lnTo>
                  <a:lnTo>
                    <a:pt x="1" y="3223"/>
                  </a:lnTo>
                  <a:lnTo>
                    <a:pt x="597" y="3223"/>
                  </a:lnTo>
                  <a:lnTo>
                    <a:pt x="597" y="1413"/>
                  </a:lnTo>
                  <a:cubicBezTo>
                    <a:pt x="597" y="1126"/>
                    <a:pt x="685" y="927"/>
                    <a:pt x="818" y="773"/>
                  </a:cubicBezTo>
                  <a:cubicBezTo>
                    <a:pt x="950" y="640"/>
                    <a:pt x="1149" y="574"/>
                    <a:pt x="1370" y="574"/>
                  </a:cubicBezTo>
                  <a:cubicBezTo>
                    <a:pt x="1458" y="574"/>
                    <a:pt x="1568" y="574"/>
                    <a:pt x="1634" y="618"/>
                  </a:cubicBezTo>
                  <a:cubicBezTo>
                    <a:pt x="1723" y="640"/>
                    <a:pt x="1789" y="685"/>
                    <a:pt x="1855" y="773"/>
                  </a:cubicBezTo>
                  <a:lnTo>
                    <a:pt x="2253" y="353"/>
                  </a:lnTo>
                  <a:cubicBezTo>
                    <a:pt x="2142" y="243"/>
                    <a:pt x="2010" y="133"/>
                    <a:pt x="1899" y="88"/>
                  </a:cubicBezTo>
                  <a:cubicBezTo>
                    <a:pt x="1767" y="22"/>
                    <a:pt x="1612" y="0"/>
                    <a:pt x="14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7" name="Google Shape;777;p31"/>
            <p:cNvSpPr/>
            <p:nvPr/>
          </p:nvSpPr>
          <p:spPr>
            <a:xfrm>
              <a:off x="1211100" y="3906350"/>
              <a:ext cx="19350" cy="113725"/>
            </a:xfrm>
            <a:custGeom>
              <a:rect b="b" l="l" r="r" t="t"/>
              <a:pathLst>
                <a:path extrusionOk="0" h="4549" w="774">
                  <a:moveTo>
                    <a:pt x="398" y="1"/>
                  </a:moveTo>
                  <a:cubicBezTo>
                    <a:pt x="288" y="1"/>
                    <a:pt x="177" y="45"/>
                    <a:pt x="111" y="111"/>
                  </a:cubicBezTo>
                  <a:cubicBezTo>
                    <a:pt x="45" y="177"/>
                    <a:pt x="1" y="266"/>
                    <a:pt x="1" y="376"/>
                  </a:cubicBezTo>
                  <a:cubicBezTo>
                    <a:pt x="1" y="486"/>
                    <a:pt x="45" y="575"/>
                    <a:pt x="111" y="663"/>
                  </a:cubicBezTo>
                  <a:cubicBezTo>
                    <a:pt x="177" y="729"/>
                    <a:pt x="288" y="773"/>
                    <a:pt x="398" y="773"/>
                  </a:cubicBezTo>
                  <a:cubicBezTo>
                    <a:pt x="508" y="773"/>
                    <a:pt x="597" y="729"/>
                    <a:pt x="663" y="663"/>
                  </a:cubicBezTo>
                  <a:cubicBezTo>
                    <a:pt x="729" y="575"/>
                    <a:pt x="773" y="486"/>
                    <a:pt x="773" y="376"/>
                  </a:cubicBezTo>
                  <a:cubicBezTo>
                    <a:pt x="773" y="266"/>
                    <a:pt x="729" y="177"/>
                    <a:pt x="663" y="111"/>
                  </a:cubicBezTo>
                  <a:cubicBezTo>
                    <a:pt x="597" y="45"/>
                    <a:pt x="508" y="1"/>
                    <a:pt x="398" y="1"/>
                  </a:cubicBezTo>
                  <a:close/>
                  <a:moveTo>
                    <a:pt x="89" y="1391"/>
                  </a:moveTo>
                  <a:lnTo>
                    <a:pt x="89" y="4548"/>
                  </a:lnTo>
                  <a:lnTo>
                    <a:pt x="685" y="4548"/>
                  </a:lnTo>
                  <a:lnTo>
                    <a:pt x="685" y="13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8" name="Google Shape;778;p31"/>
            <p:cNvSpPr/>
            <p:nvPr/>
          </p:nvSpPr>
          <p:spPr>
            <a:xfrm>
              <a:off x="1244225" y="3941125"/>
              <a:ext cx="64050" cy="78950"/>
            </a:xfrm>
            <a:custGeom>
              <a:rect b="b" l="l" r="r" t="t"/>
              <a:pathLst>
                <a:path extrusionOk="0" h="3158" w="2562">
                  <a:moveTo>
                    <a:pt x="111" y="0"/>
                  </a:moveTo>
                  <a:lnTo>
                    <a:pt x="111" y="552"/>
                  </a:lnTo>
                  <a:lnTo>
                    <a:pt x="1691" y="552"/>
                  </a:lnTo>
                  <a:lnTo>
                    <a:pt x="0" y="2826"/>
                  </a:lnTo>
                  <a:lnTo>
                    <a:pt x="0" y="3157"/>
                  </a:lnTo>
                  <a:lnTo>
                    <a:pt x="2517" y="3157"/>
                  </a:lnTo>
                  <a:lnTo>
                    <a:pt x="2517" y="2605"/>
                  </a:lnTo>
                  <a:lnTo>
                    <a:pt x="851" y="2605"/>
                  </a:lnTo>
                  <a:lnTo>
                    <a:pt x="2561" y="332"/>
                  </a:lnTo>
                  <a:lnTo>
                    <a:pt x="256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9" name="Google Shape;779;p31"/>
            <p:cNvSpPr/>
            <p:nvPr/>
          </p:nvSpPr>
          <p:spPr>
            <a:xfrm>
              <a:off x="1317625" y="3939475"/>
              <a:ext cx="77850" cy="82250"/>
            </a:xfrm>
            <a:custGeom>
              <a:rect b="b" l="l" r="r" t="t"/>
              <a:pathLst>
                <a:path extrusionOk="0" h="3290" w="3114">
                  <a:moveTo>
                    <a:pt x="1612" y="552"/>
                  </a:moveTo>
                  <a:cubicBezTo>
                    <a:pt x="1811" y="552"/>
                    <a:pt x="1965" y="596"/>
                    <a:pt x="2098" y="685"/>
                  </a:cubicBezTo>
                  <a:cubicBezTo>
                    <a:pt x="2252" y="751"/>
                    <a:pt x="2340" y="883"/>
                    <a:pt x="2429" y="1016"/>
                  </a:cubicBezTo>
                  <a:cubicBezTo>
                    <a:pt x="2474" y="1121"/>
                    <a:pt x="2509" y="1236"/>
                    <a:pt x="2526" y="1369"/>
                  </a:cubicBezTo>
                  <a:lnTo>
                    <a:pt x="617" y="1369"/>
                  </a:lnTo>
                  <a:cubicBezTo>
                    <a:pt x="637" y="1257"/>
                    <a:pt x="668" y="1151"/>
                    <a:pt x="707" y="1060"/>
                  </a:cubicBezTo>
                  <a:cubicBezTo>
                    <a:pt x="795" y="905"/>
                    <a:pt x="928" y="773"/>
                    <a:pt x="1082" y="685"/>
                  </a:cubicBezTo>
                  <a:cubicBezTo>
                    <a:pt x="1237" y="596"/>
                    <a:pt x="1413" y="552"/>
                    <a:pt x="1612" y="552"/>
                  </a:cubicBezTo>
                  <a:close/>
                  <a:moveTo>
                    <a:pt x="1634" y="0"/>
                  </a:moveTo>
                  <a:cubicBezTo>
                    <a:pt x="1325" y="0"/>
                    <a:pt x="1038" y="66"/>
                    <a:pt x="795" y="221"/>
                  </a:cubicBezTo>
                  <a:cubicBezTo>
                    <a:pt x="552" y="353"/>
                    <a:pt x="354" y="552"/>
                    <a:pt x="221" y="795"/>
                  </a:cubicBezTo>
                  <a:cubicBezTo>
                    <a:pt x="67" y="1060"/>
                    <a:pt x="0" y="1325"/>
                    <a:pt x="0" y="1634"/>
                  </a:cubicBezTo>
                  <a:cubicBezTo>
                    <a:pt x="0" y="1943"/>
                    <a:pt x="67" y="2230"/>
                    <a:pt x="221" y="2473"/>
                  </a:cubicBezTo>
                  <a:cubicBezTo>
                    <a:pt x="376" y="2738"/>
                    <a:pt x="574" y="2914"/>
                    <a:pt x="817" y="3069"/>
                  </a:cubicBezTo>
                  <a:cubicBezTo>
                    <a:pt x="1060" y="3201"/>
                    <a:pt x="1347" y="3289"/>
                    <a:pt x="1656" y="3289"/>
                  </a:cubicBezTo>
                  <a:cubicBezTo>
                    <a:pt x="1921" y="3289"/>
                    <a:pt x="2142" y="3245"/>
                    <a:pt x="2363" y="3135"/>
                  </a:cubicBezTo>
                  <a:cubicBezTo>
                    <a:pt x="2583" y="3047"/>
                    <a:pt x="2760" y="2914"/>
                    <a:pt x="2914" y="2738"/>
                  </a:cubicBezTo>
                  <a:lnTo>
                    <a:pt x="2539" y="2340"/>
                  </a:lnTo>
                  <a:cubicBezTo>
                    <a:pt x="2429" y="2473"/>
                    <a:pt x="2296" y="2561"/>
                    <a:pt x="2142" y="2627"/>
                  </a:cubicBezTo>
                  <a:cubicBezTo>
                    <a:pt x="2009" y="2693"/>
                    <a:pt x="1833" y="2715"/>
                    <a:pt x="1656" y="2715"/>
                  </a:cubicBezTo>
                  <a:cubicBezTo>
                    <a:pt x="1457" y="2715"/>
                    <a:pt x="1259" y="2671"/>
                    <a:pt x="1104" y="2583"/>
                  </a:cubicBezTo>
                  <a:cubicBezTo>
                    <a:pt x="928" y="2495"/>
                    <a:pt x="817" y="2362"/>
                    <a:pt x="729" y="2208"/>
                  </a:cubicBezTo>
                  <a:cubicBezTo>
                    <a:pt x="674" y="2098"/>
                    <a:pt x="637" y="1981"/>
                    <a:pt x="616" y="1855"/>
                  </a:cubicBezTo>
                  <a:lnTo>
                    <a:pt x="3069" y="1855"/>
                  </a:lnTo>
                  <a:cubicBezTo>
                    <a:pt x="3091" y="1788"/>
                    <a:pt x="3091" y="1744"/>
                    <a:pt x="3091" y="1700"/>
                  </a:cubicBezTo>
                  <a:cubicBezTo>
                    <a:pt x="3113" y="1634"/>
                    <a:pt x="3113" y="1590"/>
                    <a:pt x="3113" y="1545"/>
                  </a:cubicBezTo>
                  <a:cubicBezTo>
                    <a:pt x="3113" y="1258"/>
                    <a:pt x="3047" y="994"/>
                    <a:pt x="2914" y="751"/>
                  </a:cubicBezTo>
                  <a:cubicBezTo>
                    <a:pt x="2782" y="508"/>
                    <a:pt x="2627" y="331"/>
                    <a:pt x="2385" y="199"/>
                  </a:cubicBezTo>
                  <a:cubicBezTo>
                    <a:pt x="2164" y="66"/>
                    <a:pt x="1921" y="0"/>
                    <a:pt x="16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0" name="Google Shape;780;p31"/>
            <p:cNvSpPr/>
            <p:nvPr/>
          </p:nvSpPr>
          <p:spPr>
            <a:xfrm>
              <a:off x="1411450" y="3939475"/>
              <a:ext cx="56325" cy="80600"/>
            </a:xfrm>
            <a:custGeom>
              <a:rect b="b" l="l" r="r" t="t"/>
              <a:pathLst>
                <a:path extrusionOk="0" h="3224" w="2253">
                  <a:moveTo>
                    <a:pt x="1457" y="0"/>
                  </a:moveTo>
                  <a:cubicBezTo>
                    <a:pt x="1104" y="0"/>
                    <a:pt x="839" y="133"/>
                    <a:pt x="663" y="353"/>
                  </a:cubicBezTo>
                  <a:cubicBezTo>
                    <a:pt x="639" y="382"/>
                    <a:pt x="617" y="412"/>
                    <a:pt x="596" y="444"/>
                  </a:cubicBezTo>
                  <a:lnTo>
                    <a:pt x="596" y="444"/>
                  </a:lnTo>
                  <a:lnTo>
                    <a:pt x="596" y="66"/>
                  </a:lnTo>
                  <a:lnTo>
                    <a:pt x="0" y="66"/>
                  </a:lnTo>
                  <a:lnTo>
                    <a:pt x="0" y="3223"/>
                  </a:lnTo>
                  <a:lnTo>
                    <a:pt x="596" y="3223"/>
                  </a:lnTo>
                  <a:lnTo>
                    <a:pt x="596" y="1413"/>
                  </a:lnTo>
                  <a:cubicBezTo>
                    <a:pt x="596" y="1126"/>
                    <a:pt x="663" y="927"/>
                    <a:pt x="817" y="773"/>
                  </a:cubicBezTo>
                  <a:cubicBezTo>
                    <a:pt x="950" y="640"/>
                    <a:pt x="1126" y="574"/>
                    <a:pt x="1347" y="574"/>
                  </a:cubicBezTo>
                  <a:cubicBezTo>
                    <a:pt x="1457" y="574"/>
                    <a:pt x="1546" y="574"/>
                    <a:pt x="1634" y="618"/>
                  </a:cubicBezTo>
                  <a:cubicBezTo>
                    <a:pt x="1722" y="640"/>
                    <a:pt x="1788" y="685"/>
                    <a:pt x="1855" y="773"/>
                  </a:cubicBezTo>
                  <a:lnTo>
                    <a:pt x="2252" y="353"/>
                  </a:lnTo>
                  <a:cubicBezTo>
                    <a:pt x="2142" y="243"/>
                    <a:pt x="2009" y="133"/>
                    <a:pt x="1877" y="88"/>
                  </a:cubicBezTo>
                  <a:cubicBezTo>
                    <a:pt x="1766" y="22"/>
                    <a:pt x="1612" y="0"/>
                    <a:pt x="14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1" name="Google Shape;781;p31"/>
            <p:cNvSpPr/>
            <p:nvPr/>
          </p:nvSpPr>
          <p:spPr>
            <a:xfrm>
              <a:off x="574225" y="4274475"/>
              <a:ext cx="76175" cy="115375"/>
            </a:xfrm>
            <a:custGeom>
              <a:rect b="b" l="l" r="r" t="t"/>
              <a:pathLst>
                <a:path extrusionOk="0" h="4615" w="3047">
                  <a:moveTo>
                    <a:pt x="0" y="0"/>
                  </a:moveTo>
                  <a:lnTo>
                    <a:pt x="0" y="4614"/>
                  </a:lnTo>
                  <a:lnTo>
                    <a:pt x="3047" y="4614"/>
                  </a:lnTo>
                  <a:lnTo>
                    <a:pt x="3047" y="4040"/>
                  </a:lnTo>
                  <a:lnTo>
                    <a:pt x="618" y="4040"/>
                  </a:lnTo>
                  <a:lnTo>
                    <a:pt x="618" y="2517"/>
                  </a:lnTo>
                  <a:lnTo>
                    <a:pt x="2826" y="2517"/>
                  </a:lnTo>
                  <a:lnTo>
                    <a:pt x="2826" y="1987"/>
                  </a:lnTo>
                  <a:lnTo>
                    <a:pt x="618" y="1987"/>
                  </a:lnTo>
                  <a:lnTo>
                    <a:pt x="618" y="574"/>
                  </a:lnTo>
                  <a:lnTo>
                    <a:pt x="3025" y="574"/>
                  </a:lnTo>
                  <a:lnTo>
                    <a:pt x="30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2" name="Google Shape;782;p31"/>
            <p:cNvSpPr/>
            <p:nvPr/>
          </p:nvSpPr>
          <p:spPr>
            <a:xfrm>
              <a:off x="660875" y="4310900"/>
              <a:ext cx="77825" cy="78950"/>
            </a:xfrm>
            <a:custGeom>
              <a:rect b="b" l="l" r="r" t="t"/>
              <a:pathLst>
                <a:path extrusionOk="0" h="3158" w="3113">
                  <a:moveTo>
                    <a:pt x="66" y="0"/>
                  </a:moveTo>
                  <a:lnTo>
                    <a:pt x="1204" y="1524"/>
                  </a:lnTo>
                  <a:lnTo>
                    <a:pt x="1204" y="1524"/>
                  </a:lnTo>
                  <a:lnTo>
                    <a:pt x="0" y="3157"/>
                  </a:lnTo>
                  <a:lnTo>
                    <a:pt x="707" y="3157"/>
                  </a:lnTo>
                  <a:lnTo>
                    <a:pt x="1546" y="1957"/>
                  </a:lnTo>
                  <a:lnTo>
                    <a:pt x="1546" y="1957"/>
                  </a:lnTo>
                  <a:lnTo>
                    <a:pt x="2384" y="3157"/>
                  </a:lnTo>
                  <a:lnTo>
                    <a:pt x="3113" y="3157"/>
                  </a:lnTo>
                  <a:lnTo>
                    <a:pt x="1931" y="1522"/>
                  </a:lnTo>
                  <a:lnTo>
                    <a:pt x="1931" y="1522"/>
                  </a:lnTo>
                  <a:lnTo>
                    <a:pt x="3047" y="0"/>
                  </a:lnTo>
                  <a:lnTo>
                    <a:pt x="2362" y="0"/>
                  </a:lnTo>
                  <a:lnTo>
                    <a:pt x="1587" y="1113"/>
                  </a:lnTo>
                  <a:lnTo>
                    <a:pt x="1587" y="1113"/>
                  </a:lnTo>
                  <a:lnTo>
                    <a:pt x="77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3" name="Google Shape;783;p31"/>
            <p:cNvSpPr/>
            <p:nvPr/>
          </p:nvSpPr>
          <p:spPr>
            <a:xfrm>
              <a:off x="752475" y="4309225"/>
              <a:ext cx="79500" cy="113175"/>
            </a:xfrm>
            <a:custGeom>
              <a:rect b="b" l="l" r="r" t="t"/>
              <a:pathLst>
                <a:path extrusionOk="0" h="4527" w="3180">
                  <a:moveTo>
                    <a:pt x="1568" y="575"/>
                  </a:moveTo>
                  <a:cubicBezTo>
                    <a:pt x="1767" y="575"/>
                    <a:pt x="1921" y="619"/>
                    <a:pt x="2076" y="707"/>
                  </a:cubicBezTo>
                  <a:cubicBezTo>
                    <a:pt x="2230" y="796"/>
                    <a:pt x="2341" y="928"/>
                    <a:pt x="2429" y="1083"/>
                  </a:cubicBezTo>
                  <a:cubicBezTo>
                    <a:pt x="2517" y="1237"/>
                    <a:pt x="2562" y="1436"/>
                    <a:pt x="2562" y="1635"/>
                  </a:cubicBezTo>
                  <a:cubicBezTo>
                    <a:pt x="2562" y="1855"/>
                    <a:pt x="2517" y="2032"/>
                    <a:pt x="2429" y="2209"/>
                  </a:cubicBezTo>
                  <a:cubicBezTo>
                    <a:pt x="2341" y="2363"/>
                    <a:pt x="2230" y="2496"/>
                    <a:pt x="2076" y="2584"/>
                  </a:cubicBezTo>
                  <a:cubicBezTo>
                    <a:pt x="1921" y="2672"/>
                    <a:pt x="1745" y="2716"/>
                    <a:pt x="1546" y="2716"/>
                  </a:cubicBezTo>
                  <a:cubicBezTo>
                    <a:pt x="1369" y="2716"/>
                    <a:pt x="1193" y="2672"/>
                    <a:pt x="1038" y="2584"/>
                  </a:cubicBezTo>
                  <a:cubicBezTo>
                    <a:pt x="884" y="2496"/>
                    <a:pt x="773" y="2363"/>
                    <a:pt x="685" y="2209"/>
                  </a:cubicBezTo>
                  <a:cubicBezTo>
                    <a:pt x="597" y="2032"/>
                    <a:pt x="553" y="1855"/>
                    <a:pt x="553" y="1657"/>
                  </a:cubicBezTo>
                  <a:cubicBezTo>
                    <a:pt x="553" y="1436"/>
                    <a:pt x="597" y="1237"/>
                    <a:pt x="685" y="1083"/>
                  </a:cubicBezTo>
                  <a:cubicBezTo>
                    <a:pt x="773" y="928"/>
                    <a:pt x="884" y="796"/>
                    <a:pt x="1038" y="707"/>
                  </a:cubicBezTo>
                  <a:cubicBezTo>
                    <a:pt x="1193" y="619"/>
                    <a:pt x="1369" y="575"/>
                    <a:pt x="1568" y="575"/>
                  </a:cubicBezTo>
                  <a:close/>
                  <a:moveTo>
                    <a:pt x="1656" y="1"/>
                  </a:moveTo>
                  <a:cubicBezTo>
                    <a:pt x="1414" y="1"/>
                    <a:pt x="1215" y="45"/>
                    <a:pt x="1016" y="156"/>
                  </a:cubicBezTo>
                  <a:cubicBezTo>
                    <a:pt x="843" y="233"/>
                    <a:pt x="703" y="360"/>
                    <a:pt x="597" y="509"/>
                  </a:cubicBezTo>
                  <a:lnTo>
                    <a:pt x="597" y="509"/>
                  </a:lnTo>
                  <a:lnTo>
                    <a:pt x="597" y="67"/>
                  </a:lnTo>
                  <a:lnTo>
                    <a:pt x="1" y="67"/>
                  </a:lnTo>
                  <a:lnTo>
                    <a:pt x="1" y="4527"/>
                  </a:lnTo>
                  <a:lnTo>
                    <a:pt x="597" y="4527"/>
                  </a:lnTo>
                  <a:lnTo>
                    <a:pt x="597" y="2781"/>
                  </a:lnTo>
                  <a:lnTo>
                    <a:pt x="597" y="2781"/>
                  </a:lnTo>
                  <a:cubicBezTo>
                    <a:pt x="703" y="2926"/>
                    <a:pt x="843" y="3039"/>
                    <a:pt x="1016" y="3136"/>
                  </a:cubicBezTo>
                  <a:cubicBezTo>
                    <a:pt x="1193" y="3224"/>
                    <a:pt x="1414" y="3290"/>
                    <a:pt x="1656" y="3290"/>
                  </a:cubicBezTo>
                  <a:cubicBezTo>
                    <a:pt x="1943" y="3290"/>
                    <a:pt x="2208" y="3202"/>
                    <a:pt x="2429" y="3070"/>
                  </a:cubicBezTo>
                  <a:cubicBezTo>
                    <a:pt x="2672" y="2915"/>
                    <a:pt x="2848" y="2738"/>
                    <a:pt x="2981" y="2473"/>
                  </a:cubicBezTo>
                  <a:cubicBezTo>
                    <a:pt x="3113" y="2231"/>
                    <a:pt x="3180" y="1966"/>
                    <a:pt x="3180" y="1657"/>
                  </a:cubicBezTo>
                  <a:cubicBezTo>
                    <a:pt x="3180" y="1348"/>
                    <a:pt x="3113" y="1061"/>
                    <a:pt x="2981" y="818"/>
                  </a:cubicBezTo>
                  <a:cubicBezTo>
                    <a:pt x="2848" y="575"/>
                    <a:pt x="2672" y="376"/>
                    <a:pt x="2429" y="222"/>
                  </a:cubicBezTo>
                  <a:cubicBezTo>
                    <a:pt x="2208" y="67"/>
                    <a:pt x="1943" y="1"/>
                    <a:pt x="16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4" name="Google Shape;784;p31"/>
            <p:cNvSpPr/>
            <p:nvPr/>
          </p:nvSpPr>
          <p:spPr>
            <a:xfrm>
              <a:off x="843550" y="4309225"/>
              <a:ext cx="77825" cy="82275"/>
            </a:xfrm>
            <a:custGeom>
              <a:rect b="b" l="l" r="r" t="t"/>
              <a:pathLst>
                <a:path extrusionOk="0" h="3291" w="3113">
                  <a:moveTo>
                    <a:pt x="1612" y="553"/>
                  </a:moveTo>
                  <a:cubicBezTo>
                    <a:pt x="1810" y="553"/>
                    <a:pt x="1965" y="597"/>
                    <a:pt x="2120" y="685"/>
                  </a:cubicBezTo>
                  <a:cubicBezTo>
                    <a:pt x="2252" y="752"/>
                    <a:pt x="2362" y="884"/>
                    <a:pt x="2429" y="1016"/>
                  </a:cubicBezTo>
                  <a:cubicBezTo>
                    <a:pt x="2474" y="1122"/>
                    <a:pt x="2509" y="1237"/>
                    <a:pt x="2526" y="1370"/>
                  </a:cubicBezTo>
                  <a:lnTo>
                    <a:pt x="619" y="1370"/>
                  </a:lnTo>
                  <a:cubicBezTo>
                    <a:pt x="640" y="1257"/>
                    <a:pt x="677" y="1151"/>
                    <a:pt x="729" y="1061"/>
                  </a:cubicBezTo>
                  <a:cubicBezTo>
                    <a:pt x="795" y="906"/>
                    <a:pt x="927" y="774"/>
                    <a:pt x="1082" y="685"/>
                  </a:cubicBezTo>
                  <a:cubicBezTo>
                    <a:pt x="1236" y="597"/>
                    <a:pt x="1413" y="553"/>
                    <a:pt x="1612" y="553"/>
                  </a:cubicBezTo>
                  <a:close/>
                  <a:moveTo>
                    <a:pt x="1634" y="1"/>
                  </a:moveTo>
                  <a:cubicBezTo>
                    <a:pt x="1325" y="1"/>
                    <a:pt x="1038" y="67"/>
                    <a:pt x="795" y="222"/>
                  </a:cubicBezTo>
                  <a:cubicBezTo>
                    <a:pt x="552" y="354"/>
                    <a:pt x="353" y="553"/>
                    <a:pt x="221" y="796"/>
                  </a:cubicBezTo>
                  <a:cubicBezTo>
                    <a:pt x="66" y="1061"/>
                    <a:pt x="0" y="1326"/>
                    <a:pt x="0" y="1635"/>
                  </a:cubicBezTo>
                  <a:cubicBezTo>
                    <a:pt x="0" y="1944"/>
                    <a:pt x="89" y="2231"/>
                    <a:pt x="221" y="2473"/>
                  </a:cubicBezTo>
                  <a:cubicBezTo>
                    <a:pt x="376" y="2738"/>
                    <a:pt x="574" y="2915"/>
                    <a:pt x="817" y="3070"/>
                  </a:cubicBezTo>
                  <a:cubicBezTo>
                    <a:pt x="1082" y="3202"/>
                    <a:pt x="1347" y="3290"/>
                    <a:pt x="1678" y="3290"/>
                  </a:cubicBezTo>
                  <a:cubicBezTo>
                    <a:pt x="1921" y="3290"/>
                    <a:pt x="2142" y="3246"/>
                    <a:pt x="2362" y="3136"/>
                  </a:cubicBezTo>
                  <a:cubicBezTo>
                    <a:pt x="2583" y="3047"/>
                    <a:pt x="2760" y="2915"/>
                    <a:pt x="2914" y="2738"/>
                  </a:cubicBezTo>
                  <a:lnTo>
                    <a:pt x="2539" y="2341"/>
                  </a:lnTo>
                  <a:cubicBezTo>
                    <a:pt x="2429" y="2473"/>
                    <a:pt x="2296" y="2562"/>
                    <a:pt x="2142" y="2628"/>
                  </a:cubicBezTo>
                  <a:cubicBezTo>
                    <a:pt x="2009" y="2694"/>
                    <a:pt x="1855" y="2716"/>
                    <a:pt x="1678" y="2716"/>
                  </a:cubicBezTo>
                  <a:cubicBezTo>
                    <a:pt x="1457" y="2716"/>
                    <a:pt x="1259" y="2672"/>
                    <a:pt x="1104" y="2584"/>
                  </a:cubicBezTo>
                  <a:cubicBezTo>
                    <a:pt x="949" y="2496"/>
                    <a:pt x="817" y="2363"/>
                    <a:pt x="729" y="2209"/>
                  </a:cubicBezTo>
                  <a:cubicBezTo>
                    <a:pt x="674" y="2099"/>
                    <a:pt x="636" y="1982"/>
                    <a:pt x="616" y="1855"/>
                  </a:cubicBezTo>
                  <a:lnTo>
                    <a:pt x="3069" y="1855"/>
                  </a:lnTo>
                  <a:cubicBezTo>
                    <a:pt x="3091" y="1789"/>
                    <a:pt x="3091" y="1745"/>
                    <a:pt x="3113" y="1701"/>
                  </a:cubicBezTo>
                  <a:cubicBezTo>
                    <a:pt x="3113" y="1635"/>
                    <a:pt x="3113" y="1590"/>
                    <a:pt x="3113" y="1546"/>
                  </a:cubicBezTo>
                  <a:cubicBezTo>
                    <a:pt x="3113" y="1259"/>
                    <a:pt x="3047" y="994"/>
                    <a:pt x="2914" y="752"/>
                  </a:cubicBezTo>
                  <a:cubicBezTo>
                    <a:pt x="2804" y="509"/>
                    <a:pt x="2627" y="332"/>
                    <a:pt x="2406" y="200"/>
                  </a:cubicBezTo>
                  <a:cubicBezTo>
                    <a:pt x="2186" y="67"/>
                    <a:pt x="1921" y="1"/>
                    <a:pt x="16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5" name="Google Shape;785;p31"/>
            <p:cNvSpPr/>
            <p:nvPr/>
          </p:nvSpPr>
          <p:spPr>
            <a:xfrm>
              <a:off x="937375" y="4309225"/>
              <a:ext cx="56300" cy="80625"/>
            </a:xfrm>
            <a:custGeom>
              <a:rect b="b" l="l" r="r" t="t"/>
              <a:pathLst>
                <a:path extrusionOk="0" h="3225" w="2252">
                  <a:moveTo>
                    <a:pt x="1457" y="1"/>
                  </a:moveTo>
                  <a:cubicBezTo>
                    <a:pt x="1104" y="1"/>
                    <a:pt x="839" y="133"/>
                    <a:pt x="662" y="354"/>
                  </a:cubicBezTo>
                  <a:cubicBezTo>
                    <a:pt x="639" y="383"/>
                    <a:pt x="617" y="413"/>
                    <a:pt x="596" y="445"/>
                  </a:cubicBezTo>
                  <a:lnTo>
                    <a:pt x="596" y="445"/>
                  </a:lnTo>
                  <a:lnTo>
                    <a:pt x="596" y="67"/>
                  </a:lnTo>
                  <a:lnTo>
                    <a:pt x="0" y="67"/>
                  </a:lnTo>
                  <a:lnTo>
                    <a:pt x="0" y="3224"/>
                  </a:lnTo>
                  <a:lnTo>
                    <a:pt x="596" y="3224"/>
                  </a:lnTo>
                  <a:lnTo>
                    <a:pt x="596" y="1414"/>
                  </a:lnTo>
                  <a:cubicBezTo>
                    <a:pt x="596" y="1127"/>
                    <a:pt x="684" y="928"/>
                    <a:pt x="817" y="774"/>
                  </a:cubicBezTo>
                  <a:cubicBezTo>
                    <a:pt x="949" y="641"/>
                    <a:pt x="1148" y="575"/>
                    <a:pt x="1369" y="575"/>
                  </a:cubicBezTo>
                  <a:cubicBezTo>
                    <a:pt x="1457" y="575"/>
                    <a:pt x="1568" y="575"/>
                    <a:pt x="1634" y="619"/>
                  </a:cubicBezTo>
                  <a:cubicBezTo>
                    <a:pt x="1722" y="641"/>
                    <a:pt x="1788" y="685"/>
                    <a:pt x="1854" y="774"/>
                  </a:cubicBezTo>
                  <a:lnTo>
                    <a:pt x="2252" y="354"/>
                  </a:lnTo>
                  <a:cubicBezTo>
                    <a:pt x="2141" y="244"/>
                    <a:pt x="2009" y="133"/>
                    <a:pt x="1899" y="89"/>
                  </a:cubicBezTo>
                  <a:cubicBezTo>
                    <a:pt x="1766" y="23"/>
                    <a:pt x="1612" y="1"/>
                    <a:pt x="14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6" name="Google Shape;786;p31"/>
            <p:cNvSpPr/>
            <p:nvPr/>
          </p:nvSpPr>
          <p:spPr>
            <a:xfrm>
              <a:off x="1001925" y="4276125"/>
              <a:ext cx="19350" cy="113725"/>
            </a:xfrm>
            <a:custGeom>
              <a:rect b="b" l="l" r="r" t="t"/>
              <a:pathLst>
                <a:path extrusionOk="0" h="4549" w="774">
                  <a:moveTo>
                    <a:pt x="376" y="0"/>
                  </a:moveTo>
                  <a:cubicBezTo>
                    <a:pt x="266" y="0"/>
                    <a:pt x="178" y="45"/>
                    <a:pt x="111" y="111"/>
                  </a:cubicBezTo>
                  <a:cubicBezTo>
                    <a:pt x="45" y="177"/>
                    <a:pt x="1" y="265"/>
                    <a:pt x="1" y="376"/>
                  </a:cubicBezTo>
                  <a:cubicBezTo>
                    <a:pt x="1" y="486"/>
                    <a:pt x="45" y="574"/>
                    <a:pt x="111" y="663"/>
                  </a:cubicBezTo>
                  <a:cubicBezTo>
                    <a:pt x="178" y="729"/>
                    <a:pt x="266" y="773"/>
                    <a:pt x="376" y="773"/>
                  </a:cubicBezTo>
                  <a:cubicBezTo>
                    <a:pt x="487" y="773"/>
                    <a:pt x="597" y="729"/>
                    <a:pt x="663" y="663"/>
                  </a:cubicBezTo>
                  <a:cubicBezTo>
                    <a:pt x="730" y="574"/>
                    <a:pt x="774" y="486"/>
                    <a:pt x="774" y="376"/>
                  </a:cubicBezTo>
                  <a:cubicBezTo>
                    <a:pt x="774" y="265"/>
                    <a:pt x="730" y="177"/>
                    <a:pt x="663" y="111"/>
                  </a:cubicBezTo>
                  <a:cubicBezTo>
                    <a:pt x="597" y="45"/>
                    <a:pt x="487" y="0"/>
                    <a:pt x="376" y="0"/>
                  </a:cubicBezTo>
                  <a:close/>
                  <a:moveTo>
                    <a:pt x="89" y="1391"/>
                  </a:moveTo>
                  <a:lnTo>
                    <a:pt x="89" y="4548"/>
                  </a:lnTo>
                  <a:lnTo>
                    <a:pt x="685" y="4548"/>
                  </a:lnTo>
                  <a:lnTo>
                    <a:pt x="685" y="13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7" name="Google Shape;787;p31"/>
            <p:cNvSpPr/>
            <p:nvPr/>
          </p:nvSpPr>
          <p:spPr>
            <a:xfrm>
              <a:off x="1041125" y="4309225"/>
              <a:ext cx="121450" cy="80625"/>
            </a:xfrm>
            <a:custGeom>
              <a:rect b="b" l="l" r="r" t="t"/>
              <a:pathLst>
                <a:path extrusionOk="0" h="3225" w="4858">
                  <a:moveTo>
                    <a:pt x="1546" y="1"/>
                  </a:moveTo>
                  <a:cubicBezTo>
                    <a:pt x="1325" y="1"/>
                    <a:pt x="1104" y="45"/>
                    <a:pt x="928" y="156"/>
                  </a:cubicBezTo>
                  <a:cubicBezTo>
                    <a:pt x="800" y="219"/>
                    <a:pt x="684" y="317"/>
                    <a:pt x="596" y="433"/>
                  </a:cubicBezTo>
                  <a:lnTo>
                    <a:pt x="596" y="433"/>
                  </a:lnTo>
                  <a:lnTo>
                    <a:pt x="596" y="67"/>
                  </a:lnTo>
                  <a:lnTo>
                    <a:pt x="0" y="67"/>
                  </a:lnTo>
                  <a:lnTo>
                    <a:pt x="0" y="3224"/>
                  </a:lnTo>
                  <a:lnTo>
                    <a:pt x="596" y="3224"/>
                  </a:lnTo>
                  <a:lnTo>
                    <a:pt x="596" y="1303"/>
                  </a:lnTo>
                  <a:cubicBezTo>
                    <a:pt x="596" y="1149"/>
                    <a:pt x="619" y="1016"/>
                    <a:pt x="707" y="906"/>
                  </a:cubicBezTo>
                  <a:cubicBezTo>
                    <a:pt x="773" y="796"/>
                    <a:pt x="861" y="707"/>
                    <a:pt x="972" y="663"/>
                  </a:cubicBezTo>
                  <a:cubicBezTo>
                    <a:pt x="1082" y="597"/>
                    <a:pt x="1215" y="553"/>
                    <a:pt x="1369" y="553"/>
                  </a:cubicBezTo>
                  <a:cubicBezTo>
                    <a:pt x="1590" y="553"/>
                    <a:pt x="1766" y="619"/>
                    <a:pt x="1899" y="774"/>
                  </a:cubicBezTo>
                  <a:cubicBezTo>
                    <a:pt x="2053" y="906"/>
                    <a:pt x="2120" y="1083"/>
                    <a:pt x="2120" y="1326"/>
                  </a:cubicBezTo>
                  <a:lnTo>
                    <a:pt x="2120" y="3224"/>
                  </a:lnTo>
                  <a:lnTo>
                    <a:pt x="2716" y="3224"/>
                  </a:lnTo>
                  <a:lnTo>
                    <a:pt x="2716" y="1303"/>
                  </a:lnTo>
                  <a:cubicBezTo>
                    <a:pt x="2716" y="1149"/>
                    <a:pt x="2760" y="1016"/>
                    <a:pt x="2826" y="906"/>
                  </a:cubicBezTo>
                  <a:cubicBezTo>
                    <a:pt x="2892" y="796"/>
                    <a:pt x="2981" y="707"/>
                    <a:pt x="3113" y="663"/>
                  </a:cubicBezTo>
                  <a:cubicBezTo>
                    <a:pt x="3223" y="597"/>
                    <a:pt x="3356" y="553"/>
                    <a:pt x="3510" y="553"/>
                  </a:cubicBezTo>
                  <a:cubicBezTo>
                    <a:pt x="3709" y="553"/>
                    <a:pt x="3886" y="619"/>
                    <a:pt x="4040" y="774"/>
                  </a:cubicBezTo>
                  <a:cubicBezTo>
                    <a:pt x="4173" y="906"/>
                    <a:pt x="4239" y="1083"/>
                    <a:pt x="4239" y="1326"/>
                  </a:cubicBezTo>
                  <a:lnTo>
                    <a:pt x="4239" y="3224"/>
                  </a:lnTo>
                  <a:lnTo>
                    <a:pt x="4857" y="3224"/>
                  </a:lnTo>
                  <a:lnTo>
                    <a:pt x="4857" y="1193"/>
                  </a:lnTo>
                  <a:cubicBezTo>
                    <a:pt x="4857" y="950"/>
                    <a:pt x="4791" y="729"/>
                    <a:pt x="4680" y="553"/>
                  </a:cubicBezTo>
                  <a:cubicBezTo>
                    <a:pt x="4570" y="376"/>
                    <a:pt x="4438" y="244"/>
                    <a:pt x="4261" y="156"/>
                  </a:cubicBezTo>
                  <a:cubicBezTo>
                    <a:pt x="4084" y="45"/>
                    <a:pt x="3864" y="1"/>
                    <a:pt x="3643" y="1"/>
                  </a:cubicBezTo>
                  <a:cubicBezTo>
                    <a:pt x="3422" y="1"/>
                    <a:pt x="3223" y="45"/>
                    <a:pt x="3025" y="156"/>
                  </a:cubicBezTo>
                  <a:cubicBezTo>
                    <a:pt x="2848" y="244"/>
                    <a:pt x="2694" y="398"/>
                    <a:pt x="2583" y="575"/>
                  </a:cubicBezTo>
                  <a:cubicBezTo>
                    <a:pt x="2582" y="577"/>
                    <a:pt x="2580" y="579"/>
                    <a:pt x="2578" y="581"/>
                  </a:cubicBezTo>
                  <a:lnTo>
                    <a:pt x="2578" y="581"/>
                  </a:lnTo>
                  <a:cubicBezTo>
                    <a:pt x="2573" y="572"/>
                    <a:pt x="2567" y="562"/>
                    <a:pt x="2561" y="553"/>
                  </a:cubicBezTo>
                  <a:cubicBezTo>
                    <a:pt x="2451" y="376"/>
                    <a:pt x="2318" y="244"/>
                    <a:pt x="2142" y="156"/>
                  </a:cubicBezTo>
                  <a:cubicBezTo>
                    <a:pt x="1965" y="45"/>
                    <a:pt x="1766" y="1"/>
                    <a:pt x="15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8" name="Google Shape;788;p31"/>
            <p:cNvSpPr/>
            <p:nvPr/>
          </p:nvSpPr>
          <p:spPr>
            <a:xfrm>
              <a:off x="1177450" y="4309225"/>
              <a:ext cx="77825" cy="82275"/>
            </a:xfrm>
            <a:custGeom>
              <a:rect b="b" l="l" r="r" t="t"/>
              <a:pathLst>
                <a:path extrusionOk="0" h="3291" w="3113">
                  <a:moveTo>
                    <a:pt x="1612" y="553"/>
                  </a:moveTo>
                  <a:cubicBezTo>
                    <a:pt x="1810" y="553"/>
                    <a:pt x="1965" y="597"/>
                    <a:pt x="2097" y="685"/>
                  </a:cubicBezTo>
                  <a:cubicBezTo>
                    <a:pt x="2252" y="752"/>
                    <a:pt x="2340" y="884"/>
                    <a:pt x="2428" y="1016"/>
                  </a:cubicBezTo>
                  <a:cubicBezTo>
                    <a:pt x="2474" y="1122"/>
                    <a:pt x="2508" y="1237"/>
                    <a:pt x="2526" y="1370"/>
                  </a:cubicBezTo>
                  <a:lnTo>
                    <a:pt x="617" y="1370"/>
                  </a:lnTo>
                  <a:cubicBezTo>
                    <a:pt x="636" y="1257"/>
                    <a:pt x="668" y="1151"/>
                    <a:pt x="707" y="1061"/>
                  </a:cubicBezTo>
                  <a:cubicBezTo>
                    <a:pt x="795" y="906"/>
                    <a:pt x="927" y="774"/>
                    <a:pt x="1082" y="685"/>
                  </a:cubicBezTo>
                  <a:cubicBezTo>
                    <a:pt x="1236" y="597"/>
                    <a:pt x="1413" y="553"/>
                    <a:pt x="1612" y="553"/>
                  </a:cubicBezTo>
                  <a:close/>
                  <a:moveTo>
                    <a:pt x="1634" y="1"/>
                  </a:moveTo>
                  <a:cubicBezTo>
                    <a:pt x="1325" y="1"/>
                    <a:pt x="1038" y="67"/>
                    <a:pt x="795" y="222"/>
                  </a:cubicBezTo>
                  <a:cubicBezTo>
                    <a:pt x="552" y="354"/>
                    <a:pt x="353" y="553"/>
                    <a:pt x="221" y="796"/>
                  </a:cubicBezTo>
                  <a:cubicBezTo>
                    <a:pt x="66" y="1061"/>
                    <a:pt x="0" y="1326"/>
                    <a:pt x="0" y="1635"/>
                  </a:cubicBezTo>
                  <a:cubicBezTo>
                    <a:pt x="0" y="1944"/>
                    <a:pt x="66" y="2231"/>
                    <a:pt x="221" y="2473"/>
                  </a:cubicBezTo>
                  <a:cubicBezTo>
                    <a:pt x="375" y="2738"/>
                    <a:pt x="574" y="2915"/>
                    <a:pt x="817" y="3070"/>
                  </a:cubicBezTo>
                  <a:cubicBezTo>
                    <a:pt x="1060" y="3202"/>
                    <a:pt x="1347" y="3290"/>
                    <a:pt x="1656" y="3290"/>
                  </a:cubicBezTo>
                  <a:cubicBezTo>
                    <a:pt x="1921" y="3290"/>
                    <a:pt x="2141" y="3246"/>
                    <a:pt x="2362" y="3136"/>
                  </a:cubicBezTo>
                  <a:cubicBezTo>
                    <a:pt x="2583" y="3047"/>
                    <a:pt x="2760" y="2915"/>
                    <a:pt x="2914" y="2738"/>
                  </a:cubicBezTo>
                  <a:lnTo>
                    <a:pt x="2539" y="2341"/>
                  </a:lnTo>
                  <a:cubicBezTo>
                    <a:pt x="2428" y="2473"/>
                    <a:pt x="2296" y="2562"/>
                    <a:pt x="2141" y="2628"/>
                  </a:cubicBezTo>
                  <a:cubicBezTo>
                    <a:pt x="2009" y="2694"/>
                    <a:pt x="1832" y="2716"/>
                    <a:pt x="1656" y="2716"/>
                  </a:cubicBezTo>
                  <a:cubicBezTo>
                    <a:pt x="1457" y="2716"/>
                    <a:pt x="1258" y="2672"/>
                    <a:pt x="1104" y="2584"/>
                  </a:cubicBezTo>
                  <a:cubicBezTo>
                    <a:pt x="927" y="2496"/>
                    <a:pt x="817" y="2363"/>
                    <a:pt x="729" y="2209"/>
                  </a:cubicBezTo>
                  <a:cubicBezTo>
                    <a:pt x="674" y="2099"/>
                    <a:pt x="636" y="1982"/>
                    <a:pt x="615" y="1855"/>
                  </a:cubicBezTo>
                  <a:lnTo>
                    <a:pt x="3069" y="1855"/>
                  </a:lnTo>
                  <a:cubicBezTo>
                    <a:pt x="3091" y="1789"/>
                    <a:pt x="3091" y="1745"/>
                    <a:pt x="3091" y="1701"/>
                  </a:cubicBezTo>
                  <a:cubicBezTo>
                    <a:pt x="3113" y="1635"/>
                    <a:pt x="3113" y="1590"/>
                    <a:pt x="3113" y="1546"/>
                  </a:cubicBezTo>
                  <a:cubicBezTo>
                    <a:pt x="3113" y="1259"/>
                    <a:pt x="3047" y="994"/>
                    <a:pt x="2914" y="752"/>
                  </a:cubicBezTo>
                  <a:cubicBezTo>
                    <a:pt x="2782" y="509"/>
                    <a:pt x="2627" y="332"/>
                    <a:pt x="2384" y="200"/>
                  </a:cubicBezTo>
                  <a:cubicBezTo>
                    <a:pt x="2164" y="67"/>
                    <a:pt x="1921" y="1"/>
                    <a:pt x="16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9" name="Google Shape;789;p31"/>
            <p:cNvSpPr/>
            <p:nvPr/>
          </p:nvSpPr>
          <p:spPr>
            <a:xfrm>
              <a:off x="1271275" y="4309225"/>
              <a:ext cx="70650" cy="80625"/>
            </a:xfrm>
            <a:custGeom>
              <a:rect b="b" l="l" r="r" t="t"/>
              <a:pathLst>
                <a:path extrusionOk="0" h="3225" w="2826">
                  <a:moveTo>
                    <a:pt x="1589" y="1"/>
                  </a:moveTo>
                  <a:cubicBezTo>
                    <a:pt x="1369" y="1"/>
                    <a:pt x="1148" y="67"/>
                    <a:pt x="949" y="178"/>
                  </a:cubicBezTo>
                  <a:cubicBezTo>
                    <a:pt x="816" y="244"/>
                    <a:pt x="695" y="349"/>
                    <a:pt x="596" y="472"/>
                  </a:cubicBezTo>
                  <a:lnTo>
                    <a:pt x="596" y="472"/>
                  </a:lnTo>
                  <a:lnTo>
                    <a:pt x="596" y="67"/>
                  </a:lnTo>
                  <a:lnTo>
                    <a:pt x="0" y="67"/>
                  </a:lnTo>
                  <a:lnTo>
                    <a:pt x="0" y="3224"/>
                  </a:lnTo>
                  <a:lnTo>
                    <a:pt x="596" y="3224"/>
                  </a:lnTo>
                  <a:lnTo>
                    <a:pt x="596" y="1392"/>
                  </a:lnTo>
                  <a:cubicBezTo>
                    <a:pt x="596" y="1215"/>
                    <a:pt x="640" y="1083"/>
                    <a:pt x="706" y="950"/>
                  </a:cubicBezTo>
                  <a:cubicBezTo>
                    <a:pt x="773" y="840"/>
                    <a:pt x="883" y="729"/>
                    <a:pt x="993" y="663"/>
                  </a:cubicBezTo>
                  <a:cubicBezTo>
                    <a:pt x="1126" y="597"/>
                    <a:pt x="1258" y="553"/>
                    <a:pt x="1413" y="553"/>
                  </a:cubicBezTo>
                  <a:cubicBezTo>
                    <a:pt x="1656" y="553"/>
                    <a:pt x="1854" y="641"/>
                    <a:pt x="2009" y="796"/>
                  </a:cubicBezTo>
                  <a:cubicBezTo>
                    <a:pt x="2163" y="950"/>
                    <a:pt x="2230" y="1149"/>
                    <a:pt x="2230" y="1392"/>
                  </a:cubicBezTo>
                  <a:lnTo>
                    <a:pt x="2230" y="3224"/>
                  </a:lnTo>
                  <a:lnTo>
                    <a:pt x="2826" y="3224"/>
                  </a:lnTo>
                  <a:lnTo>
                    <a:pt x="2826" y="1259"/>
                  </a:lnTo>
                  <a:cubicBezTo>
                    <a:pt x="2826" y="1039"/>
                    <a:pt x="2782" y="840"/>
                    <a:pt x="2671" y="663"/>
                  </a:cubicBezTo>
                  <a:cubicBezTo>
                    <a:pt x="2561" y="465"/>
                    <a:pt x="2406" y="310"/>
                    <a:pt x="2230" y="178"/>
                  </a:cubicBezTo>
                  <a:cubicBezTo>
                    <a:pt x="2053" y="67"/>
                    <a:pt x="1832" y="1"/>
                    <a:pt x="158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0" name="Google Shape;790;p31"/>
            <p:cNvSpPr/>
            <p:nvPr/>
          </p:nvSpPr>
          <p:spPr>
            <a:xfrm>
              <a:off x="1354050" y="4277775"/>
              <a:ext cx="53550" cy="112075"/>
            </a:xfrm>
            <a:custGeom>
              <a:rect b="b" l="l" r="r" t="t"/>
              <a:pathLst>
                <a:path extrusionOk="0" h="4483" w="2142">
                  <a:moveTo>
                    <a:pt x="773" y="1"/>
                  </a:moveTo>
                  <a:lnTo>
                    <a:pt x="773" y="1325"/>
                  </a:lnTo>
                  <a:lnTo>
                    <a:pt x="0" y="1325"/>
                  </a:lnTo>
                  <a:lnTo>
                    <a:pt x="0" y="1877"/>
                  </a:lnTo>
                  <a:lnTo>
                    <a:pt x="773" y="1877"/>
                  </a:lnTo>
                  <a:lnTo>
                    <a:pt x="773" y="4482"/>
                  </a:lnTo>
                  <a:lnTo>
                    <a:pt x="1369" y="4482"/>
                  </a:lnTo>
                  <a:lnTo>
                    <a:pt x="1369" y="1877"/>
                  </a:lnTo>
                  <a:lnTo>
                    <a:pt x="2142" y="1877"/>
                  </a:lnTo>
                  <a:lnTo>
                    <a:pt x="2142" y="1325"/>
                  </a:lnTo>
                  <a:lnTo>
                    <a:pt x="1369" y="1325"/>
                  </a:lnTo>
                  <a:lnTo>
                    <a:pt x="136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1" name="Google Shape;791;p31"/>
            <p:cNvSpPr/>
            <p:nvPr/>
          </p:nvSpPr>
          <p:spPr>
            <a:xfrm>
              <a:off x="657000" y="4491375"/>
              <a:ext cx="121450" cy="80600"/>
            </a:xfrm>
            <a:custGeom>
              <a:rect b="b" l="l" r="r" t="t"/>
              <a:pathLst>
                <a:path extrusionOk="0" h="3224" w="4858">
                  <a:moveTo>
                    <a:pt x="1546" y="0"/>
                  </a:moveTo>
                  <a:cubicBezTo>
                    <a:pt x="1325" y="0"/>
                    <a:pt x="1126" y="44"/>
                    <a:pt x="950" y="155"/>
                  </a:cubicBezTo>
                  <a:cubicBezTo>
                    <a:pt x="801" y="221"/>
                    <a:pt x="690" y="324"/>
                    <a:pt x="597" y="445"/>
                  </a:cubicBezTo>
                  <a:lnTo>
                    <a:pt x="597" y="445"/>
                  </a:lnTo>
                  <a:lnTo>
                    <a:pt x="597" y="66"/>
                  </a:lnTo>
                  <a:lnTo>
                    <a:pt x="1" y="66"/>
                  </a:lnTo>
                  <a:lnTo>
                    <a:pt x="1" y="3223"/>
                  </a:lnTo>
                  <a:lnTo>
                    <a:pt x="597" y="3223"/>
                  </a:lnTo>
                  <a:lnTo>
                    <a:pt x="597" y="1302"/>
                  </a:lnTo>
                  <a:cubicBezTo>
                    <a:pt x="597" y="1148"/>
                    <a:pt x="641" y="1015"/>
                    <a:pt x="707" y="905"/>
                  </a:cubicBezTo>
                  <a:cubicBezTo>
                    <a:pt x="773" y="795"/>
                    <a:pt x="884" y="706"/>
                    <a:pt x="994" y="662"/>
                  </a:cubicBezTo>
                  <a:cubicBezTo>
                    <a:pt x="1104" y="596"/>
                    <a:pt x="1237" y="552"/>
                    <a:pt x="1369" y="552"/>
                  </a:cubicBezTo>
                  <a:cubicBezTo>
                    <a:pt x="1590" y="552"/>
                    <a:pt x="1767" y="618"/>
                    <a:pt x="1921" y="773"/>
                  </a:cubicBezTo>
                  <a:cubicBezTo>
                    <a:pt x="2054" y="905"/>
                    <a:pt x="2142" y="1082"/>
                    <a:pt x="2142" y="1325"/>
                  </a:cubicBezTo>
                  <a:lnTo>
                    <a:pt x="2142" y="3223"/>
                  </a:lnTo>
                  <a:lnTo>
                    <a:pt x="2738" y="3223"/>
                  </a:lnTo>
                  <a:lnTo>
                    <a:pt x="2738" y="1302"/>
                  </a:lnTo>
                  <a:cubicBezTo>
                    <a:pt x="2738" y="1148"/>
                    <a:pt x="2760" y="1015"/>
                    <a:pt x="2826" y="905"/>
                  </a:cubicBezTo>
                  <a:cubicBezTo>
                    <a:pt x="2915" y="795"/>
                    <a:pt x="3003" y="706"/>
                    <a:pt x="3113" y="662"/>
                  </a:cubicBezTo>
                  <a:cubicBezTo>
                    <a:pt x="3224" y="596"/>
                    <a:pt x="3356" y="552"/>
                    <a:pt x="3511" y="552"/>
                  </a:cubicBezTo>
                  <a:cubicBezTo>
                    <a:pt x="3731" y="552"/>
                    <a:pt x="3908" y="618"/>
                    <a:pt x="4040" y="773"/>
                  </a:cubicBezTo>
                  <a:cubicBezTo>
                    <a:pt x="4195" y="905"/>
                    <a:pt x="4261" y="1082"/>
                    <a:pt x="4261" y="1325"/>
                  </a:cubicBezTo>
                  <a:lnTo>
                    <a:pt x="4261" y="3223"/>
                  </a:lnTo>
                  <a:lnTo>
                    <a:pt x="4857" y="3223"/>
                  </a:lnTo>
                  <a:lnTo>
                    <a:pt x="4857" y="1192"/>
                  </a:lnTo>
                  <a:cubicBezTo>
                    <a:pt x="4857" y="949"/>
                    <a:pt x="4813" y="729"/>
                    <a:pt x="4703" y="552"/>
                  </a:cubicBezTo>
                  <a:cubicBezTo>
                    <a:pt x="4592" y="375"/>
                    <a:pt x="4438" y="243"/>
                    <a:pt x="4261" y="155"/>
                  </a:cubicBezTo>
                  <a:cubicBezTo>
                    <a:pt x="4085" y="44"/>
                    <a:pt x="3886" y="0"/>
                    <a:pt x="3643" y="0"/>
                  </a:cubicBezTo>
                  <a:cubicBezTo>
                    <a:pt x="3422" y="0"/>
                    <a:pt x="3224" y="44"/>
                    <a:pt x="3047" y="155"/>
                  </a:cubicBezTo>
                  <a:cubicBezTo>
                    <a:pt x="2848" y="243"/>
                    <a:pt x="2694" y="397"/>
                    <a:pt x="2583" y="574"/>
                  </a:cubicBezTo>
                  <a:cubicBezTo>
                    <a:pt x="2582" y="576"/>
                    <a:pt x="2580" y="578"/>
                    <a:pt x="2579" y="581"/>
                  </a:cubicBezTo>
                  <a:lnTo>
                    <a:pt x="2579" y="581"/>
                  </a:lnTo>
                  <a:cubicBezTo>
                    <a:pt x="2573" y="571"/>
                    <a:pt x="2567" y="561"/>
                    <a:pt x="2561" y="552"/>
                  </a:cubicBezTo>
                  <a:cubicBezTo>
                    <a:pt x="2473" y="375"/>
                    <a:pt x="2319" y="243"/>
                    <a:pt x="2142" y="155"/>
                  </a:cubicBezTo>
                  <a:cubicBezTo>
                    <a:pt x="1965" y="44"/>
                    <a:pt x="1767" y="0"/>
                    <a:pt x="15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2" name="Google Shape;792;p31"/>
            <p:cNvSpPr/>
            <p:nvPr/>
          </p:nvSpPr>
          <p:spPr>
            <a:xfrm>
              <a:off x="793875" y="4491375"/>
              <a:ext cx="79500" cy="82250"/>
            </a:xfrm>
            <a:custGeom>
              <a:rect b="b" l="l" r="r" t="t"/>
              <a:pathLst>
                <a:path extrusionOk="0" h="3290" w="3180">
                  <a:moveTo>
                    <a:pt x="1634" y="574"/>
                  </a:moveTo>
                  <a:cubicBezTo>
                    <a:pt x="1833" y="574"/>
                    <a:pt x="2009" y="618"/>
                    <a:pt x="2142" y="706"/>
                  </a:cubicBezTo>
                  <a:cubicBezTo>
                    <a:pt x="2296" y="795"/>
                    <a:pt x="2407" y="927"/>
                    <a:pt x="2495" y="1082"/>
                  </a:cubicBezTo>
                  <a:cubicBezTo>
                    <a:pt x="2583" y="1236"/>
                    <a:pt x="2627" y="1435"/>
                    <a:pt x="2627" y="1656"/>
                  </a:cubicBezTo>
                  <a:cubicBezTo>
                    <a:pt x="2627" y="1965"/>
                    <a:pt x="2539" y="2208"/>
                    <a:pt x="2340" y="2428"/>
                  </a:cubicBezTo>
                  <a:cubicBezTo>
                    <a:pt x="2164" y="2627"/>
                    <a:pt x="1921" y="2715"/>
                    <a:pt x="1634" y="2715"/>
                  </a:cubicBezTo>
                  <a:cubicBezTo>
                    <a:pt x="1435" y="2715"/>
                    <a:pt x="1259" y="2671"/>
                    <a:pt x="1104" y="2583"/>
                  </a:cubicBezTo>
                  <a:cubicBezTo>
                    <a:pt x="950" y="2495"/>
                    <a:pt x="817" y="2362"/>
                    <a:pt x="729" y="2208"/>
                  </a:cubicBezTo>
                  <a:cubicBezTo>
                    <a:pt x="663" y="2031"/>
                    <a:pt x="619" y="1854"/>
                    <a:pt x="619" y="1634"/>
                  </a:cubicBezTo>
                  <a:cubicBezTo>
                    <a:pt x="619" y="1435"/>
                    <a:pt x="663" y="1258"/>
                    <a:pt x="729" y="1082"/>
                  </a:cubicBezTo>
                  <a:cubicBezTo>
                    <a:pt x="817" y="927"/>
                    <a:pt x="950" y="795"/>
                    <a:pt x="1104" y="706"/>
                  </a:cubicBezTo>
                  <a:cubicBezTo>
                    <a:pt x="1259" y="618"/>
                    <a:pt x="1435" y="574"/>
                    <a:pt x="1634" y="574"/>
                  </a:cubicBezTo>
                  <a:close/>
                  <a:moveTo>
                    <a:pt x="1524" y="0"/>
                  </a:moveTo>
                  <a:cubicBezTo>
                    <a:pt x="1237" y="0"/>
                    <a:pt x="972" y="66"/>
                    <a:pt x="751" y="221"/>
                  </a:cubicBezTo>
                  <a:cubicBezTo>
                    <a:pt x="508" y="375"/>
                    <a:pt x="332" y="574"/>
                    <a:pt x="199" y="817"/>
                  </a:cubicBezTo>
                  <a:cubicBezTo>
                    <a:pt x="67" y="1060"/>
                    <a:pt x="0" y="1347"/>
                    <a:pt x="0" y="1656"/>
                  </a:cubicBezTo>
                  <a:cubicBezTo>
                    <a:pt x="0" y="1965"/>
                    <a:pt x="67" y="2230"/>
                    <a:pt x="199" y="2472"/>
                  </a:cubicBezTo>
                  <a:cubicBezTo>
                    <a:pt x="332" y="2737"/>
                    <a:pt x="508" y="2914"/>
                    <a:pt x="751" y="3069"/>
                  </a:cubicBezTo>
                  <a:cubicBezTo>
                    <a:pt x="994" y="3201"/>
                    <a:pt x="1237" y="3289"/>
                    <a:pt x="1524" y="3289"/>
                  </a:cubicBezTo>
                  <a:cubicBezTo>
                    <a:pt x="1766" y="3289"/>
                    <a:pt x="1987" y="3223"/>
                    <a:pt x="2186" y="3135"/>
                  </a:cubicBezTo>
                  <a:cubicBezTo>
                    <a:pt x="2340" y="3038"/>
                    <a:pt x="2477" y="2925"/>
                    <a:pt x="2583" y="2781"/>
                  </a:cubicBezTo>
                  <a:lnTo>
                    <a:pt x="2583" y="2781"/>
                  </a:lnTo>
                  <a:lnTo>
                    <a:pt x="2583" y="3223"/>
                  </a:lnTo>
                  <a:lnTo>
                    <a:pt x="3179" y="3223"/>
                  </a:lnTo>
                  <a:lnTo>
                    <a:pt x="3179" y="66"/>
                  </a:lnTo>
                  <a:lnTo>
                    <a:pt x="2583" y="66"/>
                  </a:lnTo>
                  <a:lnTo>
                    <a:pt x="2583" y="508"/>
                  </a:lnTo>
                  <a:lnTo>
                    <a:pt x="2583" y="508"/>
                  </a:lnTo>
                  <a:cubicBezTo>
                    <a:pt x="2477" y="359"/>
                    <a:pt x="2337" y="232"/>
                    <a:pt x="2164" y="155"/>
                  </a:cubicBezTo>
                  <a:cubicBezTo>
                    <a:pt x="1987" y="44"/>
                    <a:pt x="1766" y="0"/>
                    <a:pt x="15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3" name="Google Shape;793;p31"/>
            <p:cNvSpPr/>
            <p:nvPr/>
          </p:nvSpPr>
          <p:spPr>
            <a:xfrm>
              <a:off x="894875" y="4491375"/>
              <a:ext cx="70650" cy="80600"/>
            </a:xfrm>
            <a:custGeom>
              <a:rect b="b" l="l" r="r" t="t"/>
              <a:pathLst>
                <a:path extrusionOk="0" h="3224" w="2826">
                  <a:moveTo>
                    <a:pt x="1612" y="0"/>
                  </a:moveTo>
                  <a:cubicBezTo>
                    <a:pt x="1369" y="0"/>
                    <a:pt x="1148" y="66"/>
                    <a:pt x="972" y="177"/>
                  </a:cubicBezTo>
                  <a:cubicBezTo>
                    <a:pt x="816" y="246"/>
                    <a:pt x="687" y="356"/>
                    <a:pt x="596" y="485"/>
                  </a:cubicBezTo>
                  <a:lnTo>
                    <a:pt x="596" y="485"/>
                  </a:lnTo>
                  <a:lnTo>
                    <a:pt x="596" y="66"/>
                  </a:lnTo>
                  <a:lnTo>
                    <a:pt x="0" y="66"/>
                  </a:lnTo>
                  <a:lnTo>
                    <a:pt x="0" y="3223"/>
                  </a:lnTo>
                  <a:lnTo>
                    <a:pt x="596" y="3223"/>
                  </a:lnTo>
                  <a:lnTo>
                    <a:pt x="596" y="1391"/>
                  </a:lnTo>
                  <a:cubicBezTo>
                    <a:pt x="596" y="1214"/>
                    <a:pt x="640" y="1082"/>
                    <a:pt x="707" y="949"/>
                  </a:cubicBezTo>
                  <a:cubicBezTo>
                    <a:pt x="773" y="839"/>
                    <a:pt x="883" y="729"/>
                    <a:pt x="994" y="662"/>
                  </a:cubicBezTo>
                  <a:cubicBezTo>
                    <a:pt x="1126" y="596"/>
                    <a:pt x="1259" y="552"/>
                    <a:pt x="1435" y="552"/>
                  </a:cubicBezTo>
                  <a:cubicBezTo>
                    <a:pt x="1656" y="552"/>
                    <a:pt x="1855" y="640"/>
                    <a:pt x="2009" y="795"/>
                  </a:cubicBezTo>
                  <a:cubicBezTo>
                    <a:pt x="2164" y="949"/>
                    <a:pt x="2230" y="1148"/>
                    <a:pt x="2230" y="1391"/>
                  </a:cubicBezTo>
                  <a:lnTo>
                    <a:pt x="2230" y="3223"/>
                  </a:lnTo>
                  <a:lnTo>
                    <a:pt x="2826" y="3223"/>
                  </a:lnTo>
                  <a:lnTo>
                    <a:pt x="2826" y="1258"/>
                  </a:lnTo>
                  <a:cubicBezTo>
                    <a:pt x="2826" y="1038"/>
                    <a:pt x="2782" y="839"/>
                    <a:pt x="2671" y="662"/>
                  </a:cubicBezTo>
                  <a:cubicBezTo>
                    <a:pt x="2561" y="464"/>
                    <a:pt x="2429" y="309"/>
                    <a:pt x="2230" y="177"/>
                  </a:cubicBezTo>
                  <a:cubicBezTo>
                    <a:pt x="2053" y="66"/>
                    <a:pt x="1855" y="0"/>
                    <a:pt x="16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4" name="Google Shape;794;p31"/>
            <p:cNvSpPr/>
            <p:nvPr/>
          </p:nvSpPr>
          <p:spPr>
            <a:xfrm>
              <a:off x="980975" y="4491375"/>
              <a:ext cx="79500" cy="82250"/>
            </a:xfrm>
            <a:custGeom>
              <a:rect b="b" l="l" r="r" t="t"/>
              <a:pathLst>
                <a:path extrusionOk="0" h="3290" w="3180">
                  <a:moveTo>
                    <a:pt x="1634" y="574"/>
                  </a:moveTo>
                  <a:cubicBezTo>
                    <a:pt x="1832" y="574"/>
                    <a:pt x="2009" y="618"/>
                    <a:pt x="2141" y="706"/>
                  </a:cubicBezTo>
                  <a:cubicBezTo>
                    <a:pt x="2296" y="795"/>
                    <a:pt x="2406" y="927"/>
                    <a:pt x="2495" y="1082"/>
                  </a:cubicBezTo>
                  <a:cubicBezTo>
                    <a:pt x="2583" y="1236"/>
                    <a:pt x="2627" y="1435"/>
                    <a:pt x="2627" y="1656"/>
                  </a:cubicBezTo>
                  <a:cubicBezTo>
                    <a:pt x="2627" y="1965"/>
                    <a:pt x="2539" y="2208"/>
                    <a:pt x="2340" y="2428"/>
                  </a:cubicBezTo>
                  <a:cubicBezTo>
                    <a:pt x="2164" y="2627"/>
                    <a:pt x="1921" y="2715"/>
                    <a:pt x="1634" y="2715"/>
                  </a:cubicBezTo>
                  <a:cubicBezTo>
                    <a:pt x="1435" y="2715"/>
                    <a:pt x="1258" y="2671"/>
                    <a:pt x="1104" y="2583"/>
                  </a:cubicBezTo>
                  <a:cubicBezTo>
                    <a:pt x="949" y="2495"/>
                    <a:pt x="817" y="2362"/>
                    <a:pt x="729" y="2208"/>
                  </a:cubicBezTo>
                  <a:cubicBezTo>
                    <a:pt x="662" y="2031"/>
                    <a:pt x="618" y="1854"/>
                    <a:pt x="618" y="1634"/>
                  </a:cubicBezTo>
                  <a:cubicBezTo>
                    <a:pt x="618" y="1435"/>
                    <a:pt x="662" y="1258"/>
                    <a:pt x="729" y="1082"/>
                  </a:cubicBezTo>
                  <a:cubicBezTo>
                    <a:pt x="817" y="927"/>
                    <a:pt x="949" y="795"/>
                    <a:pt x="1104" y="706"/>
                  </a:cubicBezTo>
                  <a:cubicBezTo>
                    <a:pt x="1258" y="618"/>
                    <a:pt x="1435" y="574"/>
                    <a:pt x="1634" y="574"/>
                  </a:cubicBezTo>
                  <a:close/>
                  <a:moveTo>
                    <a:pt x="1523" y="0"/>
                  </a:moveTo>
                  <a:cubicBezTo>
                    <a:pt x="1236" y="0"/>
                    <a:pt x="971" y="66"/>
                    <a:pt x="751" y="221"/>
                  </a:cubicBezTo>
                  <a:cubicBezTo>
                    <a:pt x="508" y="375"/>
                    <a:pt x="331" y="574"/>
                    <a:pt x="199" y="817"/>
                  </a:cubicBezTo>
                  <a:cubicBezTo>
                    <a:pt x="66" y="1060"/>
                    <a:pt x="0" y="1347"/>
                    <a:pt x="0" y="1656"/>
                  </a:cubicBezTo>
                  <a:cubicBezTo>
                    <a:pt x="0" y="1965"/>
                    <a:pt x="66" y="2230"/>
                    <a:pt x="199" y="2472"/>
                  </a:cubicBezTo>
                  <a:cubicBezTo>
                    <a:pt x="331" y="2737"/>
                    <a:pt x="508" y="2914"/>
                    <a:pt x="751" y="3069"/>
                  </a:cubicBezTo>
                  <a:cubicBezTo>
                    <a:pt x="994" y="3201"/>
                    <a:pt x="1236" y="3289"/>
                    <a:pt x="1523" y="3289"/>
                  </a:cubicBezTo>
                  <a:cubicBezTo>
                    <a:pt x="1766" y="3289"/>
                    <a:pt x="1987" y="3223"/>
                    <a:pt x="2186" y="3135"/>
                  </a:cubicBezTo>
                  <a:cubicBezTo>
                    <a:pt x="2340" y="3038"/>
                    <a:pt x="2477" y="2925"/>
                    <a:pt x="2583" y="2781"/>
                  </a:cubicBezTo>
                  <a:lnTo>
                    <a:pt x="2583" y="2781"/>
                  </a:lnTo>
                  <a:lnTo>
                    <a:pt x="2583" y="3223"/>
                  </a:lnTo>
                  <a:lnTo>
                    <a:pt x="3179" y="3223"/>
                  </a:lnTo>
                  <a:lnTo>
                    <a:pt x="3179" y="66"/>
                  </a:lnTo>
                  <a:lnTo>
                    <a:pt x="2583" y="66"/>
                  </a:lnTo>
                  <a:lnTo>
                    <a:pt x="2583" y="508"/>
                  </a:lnTo>
                  <a:lnTo>
                    <a:pt x="2583" y="508"/>
                  </a:lnTo>
                  <a:cubicBezTo>
                    <a:pt x="2477" y="359"/>
                    <a:pt x="2337" y="232"/>
                    <a:pt x="2164" y="155"/>
                  </a:cubicBezTo>
                  <a:cubicBezTo>
                    <a:pt x="1987" y="44"/>
                    <a:pt x="1766" y="0"/>
                    <a:pt x="15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5" name="Google Shape;795;p31"/>
            <p:cNvSpPr/>
            <p:nvPr/>
          </p:nvSpPr>
          <p:spPr>
            <a:xfrm>
              <a:off x="1077000" y="4491375"/>
              <a:ext cx="79500" cy="114800"/>
            </a:xfrm>
            <a:custGeom>
              <a:rect b="b" l="l" r="r" t="t"/>
              <a:pathLst>
                <a:path extrusionOk="0" h="4592" w="3180">
                  <a:moveTo>
                    <a:pt x="1634" y="574"/>
                  </a:moveTo>
                  <a:cubicBezTo>
                    <a:pt x="1833" y="574"/>
                    <a:pt x="1987" y="618"/>
                    <a:pt x="2142" y="706"/>
                  </a:cubicBezTo>
                  <a:cubicBezTo>
                    <a:pt x="2296" y="773"/>
                    <a:pt x="2407" y="905"/>
                    <a:pt x="2473" y="1060"/>
                  </a:cubicBezTo>
                  <a:cubicBezTo>
                    <a:pt x="2561" y="1214"/>
                    <a:pt x="2605" y="1391"/>
                    <a:pt x="2605" y="1589"/>
                  </a:cubicBezTo>
                  <a:cubicBezTo>
                    <a:pt x="2605" y="1788"/>
                    <a:pt x="2561" y="1965"/>
                    <a:pt x="2495" y="2119"/>
                  </a:cubicBezTo>
                  <a:cubicBezTo>
                    <a:pt x="2407" y="2274"/>
                    <a:pt x="2296" y="2384"/>
                    <a:pt x="2142" y="2472"/>
                  </a:cubicBezTo>
                  <a:cubicBezTo>
                    <a:pt x="1987" y="2561"/>
                    <a:pt x="1833" y="2605"/>
                    <a:pt x="1634" y="2605"/>
                  </a:cubicBezTo>
                  <a:cubicBezTo>
                    <a:pt x="1435" y="2605"/>
                    <a:pt x="1259" y="2561"/>
                    <a:pt x="1104" y="2472"/>
                  </a:cubicBezTo>
                  <a:cubicBezTo>
                    <a:pt x="950" y="2384"/>
                    <a:pt x="839" y="2274"/>
                    <a:pt x="751" y="2119"/>
                  </a:cubicBezTo>
                  <a:cubicBezTo>
                    <a:pt x="663" y="1965"/>
                    <a:pt x="618" y="1788"/>
                    <a:pt x="618" y="1589"/>
                  </a:cubicBezTo>
                  <a:cubicBezTo>
                    <a:pt x="618" y="1391"/>
                    <a:pt x="663" y="1214"/>
                    <a:pt x="751" y="1060"/>
                  </a:cubicBezTo>
                  <a:cubicBezTo>
                    <a:pt x="839" y="905"/>
                    <a:pt x="950" y="773"/>
                    <a:pt x="1104" y="706"/>
                  </a:cubicBezTo>
                  <a:cubicBezTo>
                    <a:pt x="1259" y="618"/>
                    <a:pt x="1435" y="574"/>
                    <a:pt x="1634" y="574"/>
                  </a:cubicBezTo>
                  <a:close/>
                  <a:moveTo>
                    <a:pt x="1524" y="0"/>
                  </a:moveTo>
                  <a:cubicBezTo>
                    <a:pt x="1237" y="0"/>
                    <a:pt x="972" y="66"/>
                    <a:pt x="729" y="221"/>
                  </a:cubicBezTo>
                  <a:cubicBezTo>
                    <a:pt x="508" y="353"/>
                    <a:pt x="331" y="530"/>
                    <a:pt x="199" y="773"/>
                  </a:cubicBezTo>
                  <a:cubicBezTo>
                    <a:pt x="67" y="1015"/>
                    <a:pt x="0" y="1280"/>
                    <a:pt x="0" y="1589"/>
                  </a:cubicBezTo>
                  <a:cubicBezTo>
                    <a:pt x="0" y="1876"/>
                    <a:pt x="67" y="2141"/>
                    <a:pt x="199" y="2384"/>
                  </a:cubicBezTo>
                  <a:cubicBezTo>
                    <a:pt x="331" y="2627"/>
                    <a:pt x="508" y="2826"/>
                    <a:pt x="729" y="2958"/>
                  </a:cubicBezTo>
                  <a:cubicBezTo>
                    <a:pt x="972" y="3091"/>
                    <a:pt x="1237" y="3157"/>
                    <a:pt x="1524" y="3157"/>
                  </a:cubicBezTo>
                  <a:cubicBezTo>
                    <a:pt x="1766" y="3157"/>
                    <a:pt x="1965" y="3113"/>
                    <a:pt x="2164" y="3024"/>
                  </a:cubicBezTo>
                  <a:cubicBezTo>
                    <a:pt x="2349" y="2921"/>
                    <a:pt x="2477" y="2799"/>
                    <a:pt x="2583" y="2639"/>
                  </a:cubicBezTo>
                  <a:lnTo>
                    <a:pt x="2583" y="2639"/>
                  </a:lnTo>
                  <a:lnTo>
                    <a:pt x="2583" y="3091"/>
                  </a:lnTo>
                  <a:cubicBezTo>
                    <a:pt x="2583" y="3378"/>
                    <a:pt x="2473" y="3598"/>
                    <a:pt x="2296" y="3775"/>
                  </a:cubicBezTo>
                  <a:cubicBezTo>
                    <a:pt x="2098" y="3952"/>
                    <a:pt x="1855" y="4040"/>
                    <a:pt x="1524" y="4040"/>
                  </a:cubicBezTo>
                  <a:cubicBezTo>
                    <a:pt x="1281" y="4040"/>
                    <a:pt x="1082" y="3996"/>
                    <a:pt x="905" y="3907"/>
                  </a:cubicBezTo>
                  <a:cubicBezTo>
                    <a:pt x="729" y="3819"/>
                    <a:pt x="574" y="3687"/>
                    <a:pt x="442" y="3532"/>
                  </a:cubicBezTo>
                  <a:lnTo>
                    <a:pt x="67" y="3907"/>
                  </a:lnTo>
                  <a:cubicBezTo>
                    <a:pt x="199" y="4128"/>
                    <a:pt x="398" y="4305"/>
                    <a:pt x="663" y="4415"/>
                  </a:cubicBezTo>
                  <a:cubicBezTo>
                    <a:pt x="905" y="4548"/>
                    <a:pt x="1192" y="4592"/>
                    <a:pt x="1524" y="4592"/>
                  </a:cubicBezTo>
                  <a:cubicBezTo>
                    <a:pt x="1833" y="4592"/>
                    <a:pt x="2120" y="4526"/>
                    <a:pt x="2385" y="4415"/>
                  </a:cubicBezTo>
                  <a:cubicBezTo>
                    <a:pt x="2627" y="4283"/>
                    <a:pt x="2826" y="4106"/>
                    <a:pt x="2958" y="3885"/>
                  </a:cubicBezTo>
                  <a:cubicBezTo>
                    <a:pt x="3091" y="3643"/>
                    <a:pt x="3179" y="3400"/>
                    <a:pt x="3179" y="3091"/>
                  </a:cubicBezTo>
                  <a:lnTo>
                    <a:pt x="3179" y="66"/>
                  </a:lnTo>
                  <a:lnTo>
                    <a:pt x="2583" y="66"/>
                  </a:lnTo>
                  <a:lnTo>
                    <a:pt x="2583" y="487"/>
                  </a:lnTo>
                  <a:lnTo>
                    <a:pt x="2583" y="487"/>
                  </a:lnTo>
                  <a:cubicBezTo>
                    <a:pt x="2477" y="342"/>
                    <a:pt x="2337" y="232"/>
                    <a:pt x="2164" y="155"/>
                  </a:cubicBezTo>
                  <a:cubicBezTo>
                    <a:pt x="1987" y="44"/>
                    <a:pt x="1766" y="0"/>
                    <a:pt x="15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6" name="Google Shape;796;p31"/>
            <p:cNvSpPr/>
            <p:nvPr/>
          </p:nvSpPr>
          <p:spPr>
            <a:xfrm>
              <a:off x="1173025" y="4491375"/>
              <a:ext cx="77850" cy="82250"/>
            </a:xfrm>
            <a:custGeom>
              <a:rect b="b" l="l" r="r" t="t"/>
              <a:pathLst>
                <a:path extrusionOk="0" h="3290" w="3114">
                  <a:moveTo>
                    <a:pt x="1612" y="552"/>
                  </a:moveTo>
                  <a:cubicBezTo>
                    <a:pt x="1811" y="552"/>
                    <a:pt x="1965" y="596"/>
                    <a:pt x="2098" y="684"/>
                  </a:cubicBezTo>
                  <a:cubicBezTo>
                    <a:pt x="2230" y="751"/>
                    <a:pt x="2341" y="883"/>
                    <a:pt x="2429" y="1015"/>
                  </a:cubicBezTo>
                  <a:cubicBezTo>
                    <a:pt x="2474" y="1121"/>
                    <a:pt x="2509" y="1236"/>
                    <a:pt x="2526" y="1369"/>
                  </a:cubicBezTo>
                  <a:lnTo>
                    <a:pt x="611" y="1369"/>
                  </a:lnTo>
                  <a:cubicBezTo>
                    <a:pt x="626" y="1256"/>
                    <a:pt x="655" y="1150"/>
                    <a:pt x="707" y="1060"/>
                  </a:cubicBezTo>
                  <a:cubicBezTo>
                    <a:pt x="795" y="905"/>
                    <a:pt x="906" y="773"/>
                    <a:pt x="1060" y="684"/>
                  </a:cubicBezTo>
                  <a:cubicBezTo>
                    <a:pt x="1215" y="596"/>
                    <a:pt x="1413" y="552"/>
                    <a:pt x="1612" y="552"/>
                  </a:cubicBezTo>
                  <a:close/>
                  <a:moveTo>
                    <a:pt x="1612" y="0"/>
                  </a:moveTo>
                  <a:cubicBezTo>
                    <a:pt x="1325" y="0"/>
                    <a:pt x="1038" y="66"/>
                    <a:pt x="795" y="221"/>
                  </a:cubicBezTo>
                  <a:cubicBezTo>
                    <a:pt x="552" y="353"/>
                    <a:pt x="354" y="552"/>
                    <a:pt x="199" y="795"/>
                  </a:cubicBezTo>
                  <a:cubicBezTo>
                    <a:pt x="67" y="1060"/>
                    <a:pt x="1" y="1325"/>
                    <a:pt x="1" y="1634"/>
                  </a:cubicBezTo>
                  <a:cubicBezTo>
                    <a:pt x="1" y="1943"/>
                    <a:pt x="67" y="2230"/>
                    <a:pt x="221" y="2472"/>
                  </a:cubicBezTo>
                  <a:cubicBezTo>
                    <a:pt x="354" y="2737"/>
                    <a:pt x="552" y="2914"/>
                    <a:pt x="817" y="3069"/>
                  </a:cubicBezTo>
                  <a:cubicBezTo>
                    <a:pt x="1060" y="3201"/>
                    <a:pt x="1347" y="3289"/>
                    <a:pt x="1656" y="3289"/>
                  </a:cubicBezTo>
                  <a:cubicBezTo>
                    <a:pt x="1899" y="3289"/>
                    <a:pt x="2142" y="3245"/>
                    <a:pt x="2363" y="3135"/>
                  </a:cubicBezTo>
                  <a:cubicBezTo>
                    <a:pt x="2583" y="3046"/>
                    <a:pt x="2760" y="2914"/>
                    <a:pt x="2915" y="2737"/>
                  </a:cubicBezTo>
                  <a:lnTo>
                    <a:pt x="2517" y="2340"/>
                  </a:lnTo>
                  <a:cubicBezTo>
                    <a:pt x="2429" y="2472"/>
                    <a:pt x="2296" y="2561"/>
                    <a:pt x="2142" y="2627"/>
                  </a:cubicBezTo>
                  <a:cubicBezTo>
                    <a:pt x="1987" y="2693"/>
                    <a:pt x="1833" y="2715"/>
                    <a:pt x="1656" y="2715"/>
                  </a:cubicBezTo>
                  <a:cubicBezTo>
                    <a:pt x="1458" y="2715"/>
                    <a:pt x="1259" y="2671"/>
                    <a:pt x="1104" y="2583"/>
                  </a:cubicBezTo>
                  <a:cubicBezTo>
                    <a:pt x="928" y="2495"/>
                    <a:pt x="817" y="2362"/>
                    <a:pt x="729" y="2208"/>
                  </a:cubicBezTo>
                  <a:cubicBezTo>
                    <a:pt x="674" y="2098"/>
                    <a:pt x="637" y="1981"/>
                    <a:pt x="616" y="1854"/>
                  </a:cubicBezTo>
                  <a:lnTo>
                    <a:pt x="3069" y="1854"/>
                  </a:lnTo>
                  <a:cubicBezTo>
                    <a:pt x="3091" y="1788"/>
                    <a:pt x="3091" y="1744"/>
                    <a:pt x="3091" y="1700"/>
                  </a:cubicBezTo>
                  <a:cubicBezTo>
                    <a:pt x="3091" y="1634"/>
                    <a:pt x="3113" y="1589"/>
                    <a:pt x="3113" y="1545"/>
                  </a:cubicBezTo>
                  <a:cubicBezTo>
                    <a:pt x="3113" y="1258"/>
                    <a:pt x="3047" y="993"/>
                    <a:pt x="2915" y="751"/>
                  </a:cubicBezTo>
                  <a:cubicBezTo>
                    <a:pt x="2782" y="508"/>
                    <a:pt x="2605" y="331"/>
                    <a:pt x="2385" y="199"/>
                  </a:cubicBezTo>
                  <a:cubicBezTo>
                    <a:pt x="2164" y="66"/>
                    <a:pt x="1921" y="0"/>
                    <a:pt x="16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7" name="Google Shape;797;p31"/>
            <p:cNvSpPr/>
            <p:nvPr/>
          </p:nvSpPr>
          <p:spPr>
            <a:xfrm>
              <a:off x="1266850" y="4491375"/>
              <a:ext cx="55775" cy="80600"/>
            </a:xfrm>
            <a:custGeom>
              <a:rect b="b" l="l" r="r" t="t"/>
              <a:pathLst>
                <a:path extrusionOk="0" h="3224" w="2231">
                  <a:moveTo>
                    <a:pt x="1457" y="0"/>
                  </a:moveTo>
                  <a:cubicBezTo>
                    <a:pt x="1104" y="0"/>
                    <a:pt x="839" y="132"/>
                    <a:pt x="641" y="353"/>
                  </a:cubicBezTo>
                  <a:cubicBezTo>
                    <a:pt x="625" y="374"/>
                    <a:pt x="611" y="396"/>
                    <a:pt x="596" y="419"/>
                  </a:cubicBezTo>
                  <a:lnTo>
                    <a:pt x="596" y="419"/>
                  </a:lnTo>
                  <a:lnTo>
                    <a:pt x="596" y="66"/>
                  </a:lnTo>
                  <a:lnTo>
                    <a:pt x="0" y="66"/>
                  </a:lnTo>
                  <a:lnTo>
                    <a:pt x="0" y="3223"/>
                  </a:lnTo>
                  <a:lnTo>
                    <a:pt x="596" y="3223"/>
                  </a:lnTo>
                  <a:lnTo>
                    <a:pt x="596" y="1413"/>
                  </a:lnTo>
                  <a:cubicBezTo>
                    <a:pt x="596" y="1126"/>
                    <a:pt x="663" y="927"/>
                    <a:pt x="817" y="773"/>
                  </a:cubicBezTo>
                  <a:cubicBezTo>
                    <a:pt x="950" y="640"/>
                    <a:pt x="1126" y="574"/>
                    <a:pt x="1347" y="574"/>
                  </a:cubicBezTo>
                  <a:cubicBezTo>
                    <a:pt x="1457" y="574"/>
                    <a:pt x="1546" y="574"/>
                    <a:pt x="1634" y="618"/>
                  </a:cubicBezTo>
                  <a:cubicBezTo>
                    <a:pt x="1700" y="640"/>
                    <a:pt x="1789" y="684"/>
                    <a:pt x="1855" y="773"/>
                  </a:cubicBezTo>
                  <a:lnTo>
                    <a:pt x="2230" y="353"/>
                  </a:lnTo>
                  <a:cubicBezTo>
                    <a:pt x="2120" y="243"/>
                    <a:pt x="2009" y="132"/>
                    <a:pt x="1877" y="88"/>
                  </a:cubicBezTo>
                  <a:cubicBezTo>
                    <a:pt x="1744" y="22"/>
                    <a:pt x="1612" y="0"/>
                    <a:pt x="14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8" name="Google Shape;798;p31"/>
            <p:cNvSpPr/>
            <p:nvPr/>
          </p:nvSpPr>
          <p:spPr>
            <a:xfrm>
              <a:off x="4450750" y="4184500"/>
              <a:ext cx="97700" cy="22100"/>
            </a:xfrm>
            <a:custGeom>
              <a:rect b="b" l="l" r="r" t="t"/>
              <a:pathLst>
                <a:path extrusionOk="0" h="884" w="3908">
                  <a:moveTo>
                    <a:pt x="442" y="1"/>
                  </a:moveTo>
                  <a:cubicBezTo>
                    <a:pt x="309" y="1"/>
                    <a:pt x="221" y="45"/>
                    <a:pt x="133" y="133"/>
                  </a:cubicBezTo>
                  <a:cubicBezTo>
                    <a:pt x="44" y="222"/>
                    <a:pt x="0" y="310"/>
                    <a:pt x="0" y="442"/>
                  </a:cubicBezTo>
                  <a:cubicBezTo>
                    <a:pt x="0" y="553"/>
                    <a:pt x="44" y="663"/>
                    <a:pt x="133" y="751"/>
                  </a:cubicBezTo>
                  <a:cubicBezTo>
                    <a:pt x="221" y="840"/>
                    <a:pt x="309" y="884"/>
                    <a:pt x="442" y="884"/>
                  </a:cubicBezTo>
                  <a:cubicBezTo>
                    <a:pt x="552" y="884"/>
                    <a:pt x="662" y="840"/>
                    <a:pt x="751" y="751"/>
                  </a:cubicBezTo>
                  <a:cubicBezTo>
                    <a:pt x="817" y="663"/>
                    <a:pt x="861" y="553"/>
                    <a:pt x="861" y="442"/>
                  </a:cubicBezTo>
                  <a:cubicBezTo>
                    <a:pt x="861" y="310"/>
                    <a:pt x="817" y="222"/>
                    <a:pt x="751" y="133"/>
                  </a:cubicBezTo>
                  <a:cubicBezTo>
                    <a:pt x="662" y="45"/>
                    <a:pt x="552" y="1"/>
                    <a:pt x="442" y="1"/>
                  </a:cubicBezTo>
                  <a:close/>
                  <a:moveTo>
                    <a:pt x="1965" y="1"/>
                  </a:moveTo>
                  <a:cubicBezTo>
                    <a:pt x="1832" y="1"/>
                    <a:pt x="1744" y="45"/>
                    <a:pt x="1656" y="133"/>
                  </a:cubicBezTo>
                  <a:cubicBezTo>
                    <a:pt x="1567" y="222"/>
                    <a:pt x="1523" y="310"/>
                    <a:pt x="1523" y="442"/>
                  </a:cubicBezTo>
                  <a:cubicBezTo>
                    <a:pt x="1523" y="553"/>
                    <a:pt x="1567" y="663"/>
                    <a:pt x="1656" y="751"/>
                  </a:cubicBezTo>
                  <a:cubicBezTo>
                    <a:pt x="1744" y="840"/>
                    <a:pt x="1832" y="884"/>
                    <a:pt x="1965" y="884"/>
                  </a:cubicBezTo>
                  <a:cubicBezTo>
                    <a:pt x="2075" y="884"/>
                    <a:pt x="2186" y="840"/>
                    <a:pt x="2274" y="751"/>
                  </a:cubicBezTo>
                  <a:cubicBezTo>
                    <a:pt x="2340" y="663"/>
                    <a:pt x="2384" y="553"/>
                    <a:pt x="2384" y="442"/>
                  </a:cubicBezTo>
                  <a:cubicBezTo>
                    <a:pt x="2384" y="310"/>
                    <a:pt x="2340" y="222"/>
                    <a:pt x="2274" y="133"/>
                  </a:cubicBezTo>
                  <a:cubicBezTo>
                    <a:pt x="2186" y="45"/>
                    <a:pt x="2075" y="1"/>
                    <a:pt x="1965" y="1"/>
                  </a:cubicBezTo>
                  <a:close/>
                  <a:moveTo>
                    <a:pt x="3488" y="1"/>
                  </a:moveTo>
                  <a:cubicBezTo>
                    <a:pt x="3356" y="1"/>
                    <a:pt x="3267" y="45"/>
                    <a:pt x="3179" y="133"/>
                  </a:cubicBezTo>
                  <a:cubicBezTo>
                    <a:pt x="3091" y="222"/>
                    <a:pt x="3047" y="310"/>
                    <a:pt x="3047" y="442"/>
                  </a:cubicBezTo>
                  <a:cubicBezTo>
                    <a:pt x="3047" y="553"/>
                    <a:pt x="3091" y="663"/>
                    <a:pt x="3179" y="751"/>
                  </a:cubicBezTo>
                  <a:cubicBezTo>
                    <a:pt x="3267" y="840"/>
                    <a:pt x="3356" y="884"/>
                    <a:pt x="3488" y="884"/>
                  </a:cubicBezTo>
                  <a:cubicBezTo>
                    <a:pt x="3598" y="884"/>
                    <a:pt x="3709" y="840"/>
                    <a:pt x="3797" y="751"/>
                  </a:cubicBezTo>
                  <a:cubicBezTo>
                    <a:pt x="3863" y="663"/>
                    <a:pt x="3908" y="553"/>
                    <a:pt x="3908" y="442"/>
                  </a:cubicBezTo>
                  <a:cubicBezTo>
                    <a:pt x="3908" y="310"/>
                    <a:pt x="3863" y="222"/>
                    <a:pt x="3797" y="133"/>
                  </a:cubicBezTo>
                  <a:cubicBezTo>
                    <a:pt x="3709" y="45"/>
                    <a:pt x="3598" y="1"/>
                    <a:pt x="34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9" name="Google Shape;799;p31"/>
            <p:cNvSpPr/>
            <p:nvPr/>
          </p:nvSpPr>
          <p:spPr>
            <a:xfrm>
              <a:off x="6816175" y="1909050"/>
              <a:ext cx="25" cy="1097175"/>
            </a:xfrm>
            <a:custGeom>
              <a:rect b="b" l="l" r="r" t="t"/>
              <a:pathLst>
                <a:path extrusionOk="0" fill="none" h="43887" w="1">
                  <a:moveTo>
                    <a:pt x="0" y="0"/>
                  </a:moveTo>
                  <a:lnTo>
                    <a:pt x="0" y="43887"/>
                  </a:lnTo>
                </a:path>
              </a:pathLst>
            </a:custGeom>
            <a:noFill/>
            <a:ln cap="flat" cmpd="sng" w="20425">
              <a:solidFill>
                <a:srgbClr val="3C8F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0" name="Google Shape;800;p31"/>
            <p:cNvSpPr/>
            <p:nvPr/>
          </p:nvSpPr>
          <p:spPr>
            <a:xfrm>
              <a:off x="6790225" y="1879250"/>
              <a:ext cx="51900" cy="44725"/>
            </a:xfrm>
            <a:custGeom>
              <a:rect b="b" l="l" r="r" t="t"/>
              <a:pathLst>
                <a:path extrusionOk="0" h="1789" w="2076">
                  <a:moveTo>
                    <a:pt x="1038" y="0"/>
                  </a:moveTo>
                  <a:lnTo>
                    <a:pt x="2076" y="1788"/>
                  </a:lnTo>
                  <a:lnTo>
                    <a:pt x="1" y="1788"/>
                  </a:lnTo>
                  <a:close/>
                </a:path>
              </a:pathLst>
            </a:custGeom>
            <a:solidFill>
              <a:srgbClr val="3C8F49"/>
            </a:solidFill>
            <a:ln cap="flat" cmpd="sng" w="7175">
              <a:solidFill>
                <a:srgbClr val="3C8F49"/>
              </a:solidFill>
              <a:prstDash val="solid"/>
              <a:miter lim="2207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1" name="Google Shape;801;p31"/>
            <p:cNvSpPr/>
            <p:nvPr/>
          </p:nvSpPr>
          <p:spPr>
            <a:xfrm>
              <a:off x="6790225" y="2991300"/>
              <a:ext cx="51900" cy="45300"/>
            </a:xfrm>
            <a:custGeom>
              <a:rect b="b" l="l" r="r" t="t"/>
              <a:pathLst>
                <a:path extrusionOk="0" h="1812" w="2076">
                  <a:moveTo>
                    <a:pt x="1038" y="1811"/>
                  </a:moveTo>
                  <a:lnTo>
                    <a:pt x="1" y="1"/>
                  </a:lnTo>
                  <a:lnTo>
                    <a:pt x="2076" y="1"/>
                  </a:lnTo>
                  <a:close/>
                </a:path>
              </a:pathLst>
            </a:custGeom>
            <a:solidFill>
              <a:srgbClr val="3C8F49"/>
            </a:solidFill>
            <a:ln cap="flat" cmpd="sng" w="7175">
              <a:solidFill>
                <a:srgbClr val="3C8F49"/>
              </a:solidFill>
              <a:prstDash val="solid"/>
              <a:miter lim="2207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2" name="Google Shape;802;p31"/>
            <p:cNvSpPr/>
            <p:nvPr/>
          </p:nvSpPr>
          <p:spPr>
            <a:xfrm>
              <a:off x="3362400" y="1478575"/>
              <a:ext cx="3847850" cy="355975"/>
            </a:xfrm>
            <a:custGeom>
              <a:rect b="b" l="l" r="r" t="t"/>
              <a:pathLst>
                <a:path extrusionOk="0" h="14239" w="153914">
                  <a:moveTo>
                    <a:pt x="2760" y="0"/>
                  </a:moveTo>
                  <a:cubicBezTo>
                    <a:pt x="1215" y="0"/>
                    <a:pt x="0" y="1236"/>
                    <a:pt x="0" y="2760"/>
                  </a:cubicBezTo>
                  <a:lnTo>
                    <a:pt x="0" y="11479"/>
                  </a:lnTo>
                  <a:cubicBezTo>
                    <a:pt x="0" y="13003"/>
                    <a:pt x="1215" y="14239"/>
                    <a:pt x="2760" y="14239"/>
                  </a:cubicBezTo>
                  <a:lnTo>
                    <a:pt x="151154" y="14239"/>
                  </a:lnTo>
                  <a:cubicBezTo>
                    <a:pt x="152677" y="14239"/>
                    <a:pt x="153913" y="13003"/>
                    <a:pt x="153913" y="11479"/>
                  </a:cubicBezTo>
                  <a:lnTo>
                    <a:pt x="153913" y="2760"/>
                  </a:lnTo>
                  <a:cubicBezTo>
                    <a:pt x="153913" y="1236"/>
                    <a:pt x="152677" y="0"/>
                    <a:pt x="151154" y="0"/>
                  </a:cubicBezTo>
                  <a:close/>
                </a:path>
              </a:pathLst>
            </a:custGeom>
            <a:solidFill>
              <a:srgbClr val="E5E5E5"/>
            </a:solidFill>
            <a:ln cap="flat" cmpd="sng" w="20975">
              <a:solidFill>
                <a:srgbClr val="3C8F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3" name="Google Shape;803;p31"/>
            <p:cNvSpPr/>
            <p:nvPr/>
          </p:nvSpPr>
          <p:spPr>
            <a:xfrm>
              <a:off x="3932500" y="1597225"/>
              <a:ext cx="101025" cy="118675"/>
            </a:xfrm>
            <a:custGeom>
              <a:rect b="b" l="l" r="r" t="t"/>
              <a:pathLst>
                <a:path extrusionOk="0" h="4747" w="4041">
                  <a:moveTo>
                    <a:pt x="2319" y="0"/>
                  </a:moveTo>
                  <a:cubicBezTo>
                    <a:pt x="1988" y="0"/>
                    <a:pt x="1679" y="67"/>
                    <a:pt x="1392" y="199"/>
                  </a:cubicBezTo>
                  <a:cubicBezTo>
                    <a:pt x="1127" y="309"/>
                    <a:pt x="884" y="486"/>
                    <a:pt x="663" y="707"/>
                  </a:cubicBezTo>
                  <a:cubicBezTo>
                    <a:pt x="464" y="905"/>
                    <a:pt x="288" y="1170"/>
                    <a:pt x="177" y="1457"/>
                  </a:cubicBezTo>
                  <a:cubicBezTo>
                    <a:pt x="67" y="1744"/>
                    <a:pt x="1" y="2053"/>
                    <a:pt x="1" y="2385"/>
                  </a:cubicBezTo>
                  <a:cubicBezTo>
                    <a:pt x="1" y="2694"/>
                    <a:pt x="67" y="3003"/>
                    <a:pt x="177" y="3290"/>
                  </a:cubicBezTo>
                  <a:cubicBezTo>
                    <a:pt x="288" y="3577"/>
                    <a:pt x="464" y="3842"/>
                    <a:pt x="663" y="4040"/>
                  </a:cubicBezTo>
                  <a:cubicBezTo>
                    <a:pt x="884" y="4261"/>
                    <a:pt x="1127" y="4438"/>
                    <a:pt x="1414" y="4570"/>
                  </a:cubicBezTo>
                  <a:cubicBezTo>
                    <a:pt x="1679" y="4680"/>
                    <a:pt x="1988" y="4747"/>
                    <a:pt x="2319" y="4747"/>
                  </a:cubicBezTo>
                  <a:cubicBezTo>
                    <a:pt x="2672" y="4747"/>
                    <a:pt x="3003" y="4680"/>
                    <a:pt x="3290" y="4548"/>
                  </a:cubicBezTo>
                  <a:cubicBezTo>
                    <a:pt x="3577" y="4438"/>
                    <a:pt x="3820" y="4261"/>
                    <a:pt x="4041" y="4040"/>
                  </a:cubicBezTo>
                  <a:lnTo>
                    <a:pt x="3599" y="3621"/>
                  </a:lnTo>
                  <a:cubicBezTo>
                    <a:pt x="3467" y="3775"/>
                    <a:pt x="3268" y="3908"/>
                    <a:pt x="3069" y="3996"/>
                  </a:cubicBezTo>
                  <a:cubicBezTo>
                    <a:pt x="2849" y="4106"/>
                    <a:pt x="2606" y="4151"/>
                    <a:pt x="2319" y="4151"/>
                  </a:cubicBezTo>
                  <a:cubicBezTo>
                    <a:pt x="2076" y="4151"/>
                    <a:pt x="1855" y="4106"/>
                    <a:pt x="1657" y="4018"/>
                  </a:cubicBezTo>
                  <a:cubicBezTo>
                    <a:pt x="1436" y="3930"/>
                    <a:pt x="1259" y="3797"/>
                    <a:pt x="1127" y="3643"/>
                  </a:cubicBezTo>
                  <a:cubicBezTo>
                    <a:pt x="972" y="3488"/>
                    <a:pt x="862" y="3290"/>
                    <a:pt x="774" y="3091"/>
                  </a:cubicBezTo>
                  <a:cubicBezTo>
                    <a:pt x="685" y="2870"/>
                    <a:pt x="641" y="2627"/>
                    <a:pt x="641" y="2385"/>
                  </a:cubicBezTo>
                  <a:cubicBezTo>
                    <a:pt x="641" y="2120"/>
                    <a:pt x="685" y="1877"/>
                    <a:pt x="774" y="1656"/>
                  </a:cubicBezTo>
                  <a:cubicBezTo>
                    <a:pt x="862" y="1457"/>
                    <a:pt x="972" y="1259"/>
                    <a:pt x="1127" y="1104"/>
                  </a:cubicBezTo>
                  <a:cubicBezTo>
                    <a:pt x="1259" y="950"/>
                    <a:pt x="1436" y="817"/>
                    <a:pt x="1657" y="729"/>
                  </a:cubicBezTo>
                  <a:cubicBezTo>
                    <a:pt x="1855" y="641"/>
                    <a:pt x="2076" y="596"/>
                    <a:pt x="2319" y="596"/>
                  </a:cubicBezTo>
                  <a:cubicBezTo>
                    <a:pt x="2584" y="596"/>
                    <a:pt x="2827" y="663"/>
                    <a:pt x="3025" y="751"/>
                  </a:cubicBezTo>
                  <a:cubicBezTo>
                    <a:pt x="3246" y="839"/>
                    <a:pt x="3423" y="972"/>
                    <a:pt x="3577" y="1126"/>
                  </a:cubicBezTo>
                  <a:lnTo>
                    <a:pt x="3997" y="707"/>
                  </a:lnTo>
                  <a:cubicBezTo>
                    <a:pt x="3798" y="486"/>
                    <a:pt x="3555" y="309"/>
                    <a:pt x="3268" y="199"/>
                  </a:cubicBezTo>
                  <a:cubicBezTo>
                    <a:pt x="3003" y="67"/>
                    <a:pt x="2672" y="0"/>
                    <a:pt x="23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4" name="Google Shape;804;p31"/>
            <p:cNvSpPr/>
            <p:nvPr/>
          </p:nvSpPr>
          <p:spPr>
            <a:xfrm>
              <a:off x="4049500" y="1595575"/>
              <a:ext cx="14925" cy="118675"/>
            </a:xfrm>
            <a:custGeom>
              <a:rect b="b" l="l" r="r" t="t"/>
              <a:pathLst>
                <a:path extrusionOk="0" h="4747" w="597">
                  <a:moveTo>
                    <a:pt x="1" y="0"/>
                  </a:moveTo>
                  <a:lnTo>
                    <a:pt x="1" y="4746"/>
                  </a:lnTo>
                  <a:lnTo>
                    <a:pt x="597" y="4746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5" name="Google Shape;805;p31"/>
            <p:cNvSpPr/>
            <p:nvPr/>
          </p:nvSpPr>
          <p:spPr>
            <a:xfrm>
              <a:off x="4084825" y="1600525"/>
              <a:ext cx="18800" cy="113725"/>
            </a:xfrm>
            <a:custGeom>
              <a:rect b="b" l="l" r="r" t="t"/>
              <a:pathLst>
                <a:path extrusionOk="0" h="4549" w="752">
                  <a:moveTo>
                    <a:pt x="376" y="1"/>
                  </a:moveTo>
                  <a:cubicBezTo>
                    <a:pt x="266" y="1"/>
                    <a:pt x="177" y="45"/>
                    <a:pt x="89" y="111"/>
                  </a:cubicBezTo>
                  <a:cubicBezTo>
                    <a:pt x="23" y="177"/>
                    <a:pt x="1" y="266"/>
                    <a:pt x="1" y="376"/>
                  </a:cubicBezTo>
                  <a:cubicBezTo>
                    <a:pt x="1" y="486"/>
                    <a:pt x="23" y="575"/>
                    <a:pt x="89" y="663"/>
                  </a:cubicBezTo>
                  <a:cubicBezTo>
                    <a:pt x="177" y="729"/>
                    <a:pt x="266" y="773"/>
                    <a:pt x="376" y="773"/>
                  </a:cubicBezTo>
                  <a:cubicBezTo>
                    <a:pt x="486" y="773"/>
                    <a:pt x="575" y="729"/>
                    <a:pt x="641" y="663"/>
                  </a:cubicBezTo>
                  <a:cubicBezTo>
                    <a:pt x="707" y="575"/>
                    <a:pt x="751" y="486"/>
                    <a:pt x="751" y="376"/>
                  </a:cubicBezTo>
                  <a:cubicBezTo>
                    <a:pt x="751" y="266"/>
                    <a:pt x="707" y="177"/>
                    <a:pt x="641" y="111"/>
                  </a:cubicBezTo>
                  <a:cubicBezTo>
                    <a:pt x="575" y="45"/>
                    <a:pt x="486" y="1"/>
                    <a:pt x="376" y="1"/>
                  </a:cubicBezTo>
                  <a:close/>
                  <a:moveTo>
                    <a:pt x="67" y="1392"/>
                  </a:moveTo>
                  <a:lnTo>
                    <a:pt x="67" y="4548"/>
                  </a:lnTo>
                  <a:lnTo>
                    <a:pt x="663" y="4548"/>
                  </a:lnTo>
                  <a:lnTo>
                    <a:pt x="663" y="13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6" name="Google Shape;806;p31"/>
            <p:cNvSpPr/>
            <p:nvPr/>
          </p:nvSpPr>
          <p:spPr>
            <a:xfrm>
              <a:off x="4118500" y="1633650"/>
              <a:ext cx="77850" cy="82250"/>
            </a:xfrm>
            <a:custGeom>
              <a:rect b="b" l="l" r="r" t="t"/>
              <a:pathLst>
                <a:path extrusionOk="0" h="3290" w="3114">
                  <a:moveTo>
                    <a:pt x="1612" y="552"/>
                  </a:moveTo>
                  <a:cubicBezTo>
                    <a:pt x="1811" y="552"/>
                    <a:pt x="1965" y="596"/>
                    <a:pt x="2098" y="685"/>
                  </a:cubicBezTo>
                  <a:cubicBezTo>
                    <a:pt x="2230" y="751"/>
                    <a:pt x="2340" y="883"/>
                    <a:pt x="2429" y="1016"/>
                  </a:cubicBezTo>
                  <a:cubicBezTo>
                    <a:pt x="2474" y="1121"/>
                    <a:pt x="2509" y="1236"/>
                    <a:pt x="2526" y="1369"/>
                  </a:cubicBezTo>
                  <a:lnTo>
                    <a:pt x="611" y="1369"/>
                  </a:lnTo>
                  <a:cubicBezTo>
                    <a:pt x="626" y="1257"/>
                    <a:pt x="655" y="1151"/>
                    <a:pt x="707" y="1060"/>
                  </a:cubicBezTo>
                  <a:cubicBezTo>
                    <a:pt x="795" y="905"/>
                    <a:pt x="906" y="773"/>
                    <a:pt x="1060" y="685"/>
                  </a:cubicBezTo>
                  <a:cubicBezTo>
                    <a:pt x="1215" y="596"/>
                    <a:pt x="1413" y="552"/>
                    <a:pt x="1612" y="552"/>
                  </a:cubicBezTo>
                  <a:close/>
                  <a:moveTo>
                    <a:pt x="1612" y="0"/>
                  </a:moveTo>
                  <a:cubicBezTo>
                    <a:pt x="1325" y="0"/>
                    <a:pt x="1038" y="67"/>
                    <a:pt x="795" y="221"/>
                  </a:cubicBezTo>
                  <a:cubicBezTo>
                    <a:pt x="552" y="354"/>
                    <a:pt x="354" y="552"/>
                    <a:pt x="199" y="795"/>
                  </a:cubicBezTo>
                  <a:cubicBezTo>
                    <a:pt x="67" y="1060"/>
                    <a:pt x="0" y="1325"/>
                    <a:pt x="0" y="1634"/>
                  </a:cubicBezTo>
                  <a:cubicBezTo>
                    <a:pt x="0" y="1943"/>
                    <a:pt x="67" y="2230"/>
                    <a:pt x="221" y="2473"/>
                  </a:cubicBezTo>
                  <a:cubicBezTo>
                    <a:pt x="354" y="2738"/>
                    <a:pt x="552" y="2914"/>
                    <a:pt x="817" y="3069"/>
                  </a:cubicBezTo>
                  <a:cubicBezTo>
                    <a:pt x="1060" y="3201"/>
                    <a:pt x="1347" y="3290"/>
                    <a:pt x="1656" y="3290"/>
                  </a:cubicBezTo>
                  <a:cubicBezTo>
                    <a:pt x="1899" y="3290"/>
                    <a:pt x="2142" y="3245"/>
                    <a:pt x="2363" y="3135"/>
                  </a:cubicBezTo>
                  <a:cubicBezTo>
                    <a:pt x="2583" y="3047"/>
                    <a:pt x="2760" y="2914"/>
                    <a:pt x="2914" y="2738"/>
                  </a:cubicBezTo>
                  <a:lnTo>
                    <a:pt x="2517" y="2340"/>
                  </a:lnTo>
                  <a:cubicBezTo>
                    <a:pt x="2429" y="2473"/>
                    <a:pt x="2296" y="2561"/>
                    <a:pt x="2142" y="2627"/>
                  </a:cubicBezTo>
                  <a:cubicBezTo>
                    <a:pt x="1987" y="2694"/>
                    <a:pt x="1833" y="2716"/>
                    <a:pt x="1656" y="2716"/>
                  </a:cubicBezTo>
                  <a:cubicBezTo>
                    <a:pt x="1457" y="2716"/>
                    <a:pt x="1259" y="2672"/>
                    <a:pt x="1104" y="2583"/>
                  </a:cubicBezTo>
                  <a:cubicBezTo>
                    <a:pt x="928" y="2495"/>
                    <a:pt x="817" y="2362"/>
                    <a:pt x="729" y="2208"/>
                  </a:cubicBezTo>
                  <a:cubicBezTo>
                    <a:pt x="674" y="2099"/>
                    <a:pt x="637" y="1981"/>
                    <a:pt x="616" y="1855"/>
                  </a:cubicBezTo>
                  <a:lnTo>
                    <a:pt x="3069" y="1855"/>
                  </a:lnTo>
                  <a:cubicBezTo>
                    <a:pt x="3091" y="1788"/>
                    <a:pt x="3091" y="1744"/>
                    <a:pt x="3091" y="1700"/>
                  </a:cubicBezTo>
                  <a:cubicBezTo>
                    <a:pt x="3091" y="1634"/>
                    <a:pt x="3113" y="1590"/>
                    <a:pt x="3113" y="1546"/>
                  </a:cubicBezTo>
                  <a:cubicBezTo>
                    <a:pt x="3113" y="1259"/>
                    <a:pt x="3047" y="994"/>
                    <a:pt x="2914" y="751"/>
                  </a:cubicBezTo>
                  <a:cubicBezTo>
                    <a:pt x="2782" y="508"/>
                    <a:pt x="2605" y="331"/>
                    <a:pt x="2385" y="199"/>
                  </a:cubicBezTo>
                  <a:cubicBezTo>
                    <a:pt x="2164" y="67"/>
                    <a:pt x="1921" y="0"/>
                    <a:pt x="16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7" name="Google Shape;807;p31"/>
            <p:cNvSpPr/>
            <p:nvPr/>
          </p:nvSpPr>
          <p:spPr>
            <a:xfrm>
              <a:off x="4212325" y="1633650"/>
              <a:ext cx="70675" cy="80600"/>
            </a:xfrm>
            <a:custGeom>
              <a:rect b="b" l="l" r="r" t="t"/>
              <a:pathLst>
                <a:path extrusionOk="0" h="3224" w="2827">
                  <a:moveTo>
                    <a:pt x="1590" y="0"/>
                  </a:moveTo>
                  <a:cubicBezTo>
                    <a:pt x="1347" y="0"/>
                    <a:pt x="1148" y="67"/>
                    <a:pt x="950" y="177"/>
                  </a:cubicBezTo>
                  <a:cubicBezTo>
                    <a:pt x="816" y="244"/>
                    <a:pt x="695" y="348"/>
                    <a:pt x="596" y="472"/>
                  </a:cubicBezTo>
                  <a:lnTo>
                    <a:pt x="596" y="472"/>
                  </a:lnTo>
                  <a:lnTo>
                    <a:pt x="596" y="67"/>
                  </a:lnTo>
                  <a:lnTo>
                    <a:pt x="0" y="67"/>
                  </a:lnTo>
                  <a:lnTo>
                    <a:pt x="0" y="3223"/>
                  </a:lnTo>
                  <a:lnTo>
                    <a:pt x="596" y="3223"/>
                  </a:lnTo>
                  <a:lnTo>
                    <a:pt x="596" y="1391"/>
                  </a:lnTo>
                  <a:cubicBezTo>
                    <a:pt x="596" y="1215"/>
                    <a:pt x="641" y="1082"/>
                    <a:pt x="707" y="950"/>
                  </a:cubicBezTo>
                  <a:cubicBezTo>
                    <a:pt x="773" y="839"/>
                    <a:pt x="861" y="729"/>
                    <a:pt x="994" y="663"/>
                  </a:cubicBezTo>
                  <a:cubicBezTo>
                    <a:pt x="1126" y="596"/>
                    <a:pt x="1259" y="552"/>
                    <a:pt x="1413" y="552"/>
                  </a:cubicBezTo>
                  <a:cubicBezTo>
                    <a:pt x="1656" y="552"/>
                    <a:pt x="1855" y="641"/>
                    <a:pt x="2009" y="795"/>
                  </a:cubicBezTo>
                  <a:cubicBezTo>
                    <a:pt x="2142" y="950"/>
                    <a:pt x="2230" y="1148"/>
                    <a:pt x="2230" y="1391"/>
                  </a:cubicBezTo>
                  <a:lnTo>
                    <a:pt x="2230" y="3223"/>
                  </a:lnTo>
                  <a:lnTo>
                    <a:pt x="2826" y="3223"/>
                  </a:lnTo>
                  <a:lnTo>
                    <a:pt x="2826" y="1259"/>
                  </a:lnTo>
                  <a:cubicBezTo>
                    <a:pt x="2826" y="1038"/>
                    <a:pt x="2760" y="839"/>
                    <a:pt x="2671" y="663"/>
                  </a:cubicBezTo>
                  <a:cubicBezTo>
                    <a:pt x="2561" y="464"/>
                    <a:pt x="2407" y="309"/>
                    <a:pt x="2230" y="177"/>
                  </a:cubicBezTo>
                  <a:cubicBezTo>
                    <a:pt x="2053" y="67"/>
                    <a:pt x="1833" y="0"/>
                    <a:pt x="159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8" name="Google Shape;808;p31"/>
            <p:cNvSpPr/>
            <p:nvPr/>
          </p:nvSpPr>
          <p:spPr>
            <a:xfrm>
              <a:off x="4294550" y="1602200"/>
              <a:ext cx="54125" cy="112050"/>
            </a:xfrm>
            <a:custGeom>
              <a:rect b="b" l="l" r="r" t="t"/>
              <a:pathLst>
                <a:path extrusionOk="0" h="4482" w="2165">
                  <a:moveTo>
                    <a:pt x="773" y="0"/>
                  </a:moveTo>
                  <a:lnTo>
                    <a:pt x="773" y="1325"/>
                  </a:lnTo>
                  <a:lnTo>
                    <a:pt x="1" y="1325"/>
                  </a:lnTo>
                  <a:lnTo>
                    <a:pt x="1" y="1876"/>
                  </a:lnTo>
                  <a:lnTo>
                    <a:pt x="773" y="1876"/>
                  </a:lnTo>
                  <a:lnTo>
                    <a:pt x="773" y="4481"/>
                  </a:lnTo>
                  <a:lnTo>
                    <a:pt x="1369" y="4481"/>
                  </a:lnTo>
                  <a:lnTo>
                    <a:pt x="1369" y="1876"/>
                  </a:lnTo>
                  <a:lnTo>
                    <a:pt x="2164" y="1876"/>
                  </a:lnTo>
                  <a:lnTo>
                    <a:pt x="2164" y="1325"/>
                  </a:lnTo>
                  <a:lnTo>
                    <a:pt x="1369" y="1325"/>
                  </a:lnTo>
                  <a:lnTo>
                    <a:pt x="136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9" name="Google Shape;809;p31"/>
            <p:cNvSpPr/>
            <p:nvPr/>
          </p:nvSpPr>
          <p:spPr>
            <a:xfrm>
              <a:off x="4390575" y="1633650"/>
              <a:ext cx="60750" cy="82250"/>
            </a:xfrm>
            <a:custGeom>
              <a:rect b="b" l="l" r="r" t="t"/>
              <a:pathLst>
                <a:path extrusionOk="0" h="3290" w="2430">
                  <a:moveTo>
                    <a:pt x="1303" y="0"/>
                  </a:moveTo>
                  <a:cubicBezTo>
                    <a:pt x="1060" y="0"/>
                    <a:pt x="862" y="45"/>
                    <a:pt x="707" y="111"/>
                  </a:cubicBezTo>
                  <a:cubicBezTo>
                    <a:pt x="531" y="199"/>
                    <a:pt x="398" y="309"/>
                    <a:pt x="310" y="442"/>
                  </a:cubicBezTo>
                  <a:cubicBezTo>
                    <a:pt x="222" y="574"/>
                    <a:pt x="177" y="751"/>
                    <a:pt x="177" y="928"/>
                  </a:cubicBezTo>
                  <a:cubicBezTo>
                    <a:pt x="177" y="1126"/>
                    <a:pt x="222" y="1281"/>
                    <a:pt x="288" y="1391"/>
                  </a:cubicBezTo>
                  <a:cubicBezTo>
                    <a:pt x="376" y="1502"/>
                    <a:pt x="486" y="1590"/>
                    <a:pt x="619" y="1656"/>
                  </a:cubicBezTo>
                  <a:cubicBezTo>
                    <a:pt x="729" y="1722"/>
                    <a:pt x="884" y="1788"/>
                    <a:pt x="1016" y="1833"/>
                  </a:cubicBezTo>
                  <a:cubicBezTo>
                    <a:pt x="1171" y="1855"/>
                    <a:pt x="1303" y="1899"/>
                    <a:pt x="1436" y="1943"/>
                  </a:cubicBezTo>
                  <a:cubicBezTo>
                    <a:pt x="1546" y="1987"/>
                    <a:pt x="1657" y="2053"/>
                    <a:pt x="1745" y="2120"/>
                  </a:cubicBezTo>
                  <a:cubicBezTo>
                    <a:pt x="1811" y="2164"/>
                    <a:pt x="1855" y="2252"/>
                    <a:pt x="1855" y="2385"/>
                  </a:cubicBezTo>
                  <a:cubicBezTo>
                    <a:pt x="1855" y="2495"/>
                    <a:pt x="1811" y="2583"/>
                    <a:pt x="1701" y="2649"/>
                  </a:cubicBezTo>
                  <a:cubicBezTo>
                    <a:pt x="1612" y="2716"/>
                    <a:pt x="1458" y="2738"/>
                    <a:pt x="1281" y="2738"/>
                  </a:cubicBezTo>
                  <a:cubicBezTo>
                    <a:pt x="1105" y="2738"/>
                    <a:pt x="928" y="2716"/>
                    <a:pt x="773" y="2649"/>
                  </a:cubicBezTo>
                  <a:cubicBezTo>
                    <a:pt x="619" y="2561"/>
                    <a:pt x="486" y="2473"/>
                    <a:pt x="376" y="2318"/>
                  </a:cubicBezTo>
                  <a:lnTo>
                    <a:pt x="1" y="2716"/>
                  </a:lnTo>
                  <a:cubicBezTo>
                    <a:pt x="89" y="2826"/>
                    <a:pt x="200" y="2936"/>
                    <a:pt x="332" y="3025"/>
                  </a:cubicBezTo>
                  <a:cubicBezTo>
                    <a:pt x="464" y="3091"/>
                    <a:pt x="619" y="3157"/>
                    <a:pt x="773" y="3223"/>
                  </a:cubicBezTo>
                  <a:cubicBezTo>
                    <a:pt x="928" y="3268"/>
                    <a:pt x="1105" y="3290"/>
                    <a:pt x="1281" y="3290"/>
                  </a:cubicBezTo>
                  <a:cubicBezTo>
                    <a:pt x="1634" y="3290"/>
                    <a:pt x="1899" y="3201"/>
                    <a:pt x="2120" y="3025"/>
                  </a:cubicBezTo>
                  <a:cubicBezTo>
                    <a:pt x="2319" y="2848"/>
                    <a:pt x="2429" y="2627"/>
                    <a:pt x="2429" y="2318"/>
                  </a:cubicBezTo>
                  <a:cubicBezTo>
                    <a:pt x="2429" y="2120"/>
                    <a:pt x="2385" y="1965"/>
                    <a:pt x="2297" y="1855"/>
                  </a:cubicBezTo>
                  <a:cubicBezTo>
                    <a:pt x="2230" y="1722"/>
                    <a:pt x="2120" y="1634"/>
                    <a:pt x="1988" y="1568"/>
                  </a:cubicBezTo>
                  <a:cubicBezTo>
                    <a:pt x="1877" y="1502"/>
                    <a:pt x="1723" y="1435"/>
                    <a:pt x="1590" y="1391"/>
                  </a:cubicBezTo>
                  <a:cubicBezTo>
                    <a:pt x="1458" y="1347"/>
                    <a:pt x="1303" y="1325"/>
                    <a:pt x="1171" y="1281"/>
                  </a:cubicBezTo>
                  <a:cubicBezTo>
                    <a:pt x="1060" y="1237"/>
                    <a:pt x="950" y="1192"/>
                    <a:pt x="862" y="1126"/>
                  </a:cubicBezTo>
                  <a:cubicBezTo>
                    <a:pt x="796" y="1082"/>
                    <a:pt x="751" y="994"/>
                    <a:pt x="751" y="883"/>
                  </a:cubicBezTo>
                  <a:cubicBezTo>
                    <a:pt x="751" y="773"/>
                    <a:pt x="796" y="707"/>
                    <a:pt x="884" y="641"/>
                  </a:cubicBezTo>
                  <a:cubicBezTo>
                    <a:pt x="972" y="574"/>
                    <a:pt x="1105" y="552"/>
                    <a:pt x="1281" y="552"/>
                  </a:cubicBezTo>
                  <a:cubicBezTo>
                    <a:pt x="1436" y="552"/>
                    <a:pt x="1590" y="574"/>
                    <a:pt x="1723" y="641"/>
                  </a:cubicBezTo>
                  <a:cubicBezTo>
                    <a:pt x="1855" y="707"/>
                    <a:pt x="1966" y="795"/>
                    <a:pt x="2054" y="905"/>
                  </a:cubicBezTo>
                  <a:lnTo>
                    <a:pt x="2429" y="530"/>
                  </a:lnTo>
                  <a:cubicBezTo>
                    <a:pt x="2319" y="354"/>
                    <a:pt x="2142" y="221"/>
                    <a:pt x="1966" y="133"/>
                  </a:cubicBezTo>
                  <a:cubicBezTo>
                    <a:pt x="1767" y="45"/>
                    <a:pt x="1546" y="0"/>
                    <a:pt x="13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0" name="Google Shape;810;p31"/>
            <p:cNvSpPr/>
            <p:nvPr/>
          </p:nvSpPr>
          <p:spPr>
            <a:xfrm>
              <a:off x="4466200" y="1600525"/>
              <a:ext cx="18775" cy="113725"/>
            </a:xfrm>
            <a:custGeom>
              <a:rect b="b" l="l" r="r" t="t"/>
              <a:pathLst>
                <a:path extrusionOk="0" h="4549" w="751">
                  <a:moveTo>
                    <a:pt x="376" y="1"/>
                  </a:moveTo>
                  <a:cubicBezTo>
                    <a:pt x="265" y="1"/>
                    <a:pt x="177" y="45"/>
                    <a:pt x="111" y="111"/>
                  </a:cubicBezTo>
                  <a:cubicBezTo>
                    <a:pt x="44" y="177"/>
                    <a:pt x="0" y="266"/>
                    <a:pt x="0" y="376"/>
                  </a:cubicBezTo>
                  <a:cubicBezTo>
                    <a:pt x="0" y="486"/>
                    <a:pt x="44" y="575"/>
                    <a:pt x="111" y="663"/>
                  </a:cubicBezTo>
                  <a:cubicBezTo>
                    <a:pt x="177" y="729"/>
                    <a:pt x="265" y="773"/>
                    <a:pt x="376" y="773"/>
                  </a:cubicBezTo>
                  <a:cubicBezTo>
                    <a:pt x="486" y="773"/>
                    <a:pt x="574" y="729"/>
                    <a:pt x="662" y="663"/>
                  </a:cubicBezTo>
                  <a:cubicBezTo>
                    <a:pt x="729" y="575"/>
                    <a:pt x="751" y="486"/>
                    <a:pt x="751" y="376"/>
                  </a:cubicBezTo>
                  <a:cubicBezTo>
                    <a:pt x="751" y="266"/>
                    <a:pt x="729" y="177"/>
                    <a:pt x="662" y="111"/>
                  </a:cubicBezTo>
                  <a:cubicBezTo>
                    <a:pt x="574" y="45"/>
                    <a:pt x="486" y="1"/>
                    <a:pt x="376" y="1"/>
                  </a:cubicBezTo>
                  <a:close/>
                  <a:moveTo>
                    <a:pt x="89" y="1392"/>
                  </a:moveTo>
                  <a:lnTo>
                    <a:pt x="89" y="4548"/>
                  </a:lnTo>
                  <a:lnTo>
                    <a:pt x="685" y="4548"/>
                  </a:lnTo>
                  <a:lnTo>
                    <a:pt x="685" y="13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1" name="Google Shape;811;p31"/>
            <p:cNvSpPr/>
            <p:nvPr/>
          </p:nvSpPr>
          <p:spPr>
            <a:xfrm>
              <a:off x="4500400" y="1595575"/>
              <a:ext cx="79500" cy="120325"/>
            </a:xfrm>
            <a:custGeom>
              <a:rect b="b" l="l" r="r" t="t"/>
              <a:pathLst>
                <a:path extrusionOk="0" h="4813" w="3180">
                  <a:moveTo>
                    <a:pt x="1612" y="2097"/>
                  </a:moveTo>
                  <a:cubicBezTo>
                    <a:pt x="1811" y="2097"/>
                    <a:pt x="1988" y="2141"/>
                    <a:pt x="2142" y="2230"/>
                  </a:cubicBezTo>
                  <a:cubicBezTo>
                    <a:pt x="2275" y="2318"/>
                    <a:pt x="2407" y="2451"/>
                    <a:pt x="2473" y="2605"/>
                  </a:cubicBezTo>
                  <a:cubicBezTo>
                    <a:pt x="2562" y="2760"/>
                    <a:pt x="2606" y="2958"/>
                    <a:pt x="2606" y="3179"/>
                  </a:cubicBezTo>
                  <a:cubicBezTo>
                    <a:pt x="2606" y="3378"/>
                    <a:pt x="2584" y="3554"/>
                    <a:pt x="2495" y="3731"/>
                  </a:cubicBezTo>
                  <a:cubicBezTo>
                    <a:pt x="2407" y="3885"/>
                    <a:pt x="2297" y="4018"/>
                    <a:pt x="2142" y="4106"/>
                  </a:cubicBezTo>
                  <a:cubicBezTo>
                    <a:pt x="1988" y="4195"/>
                    <a:pt x="1811" y="4239"/>
                    <a:pt x="1612" y="4239"/>
                  </a:cubicBezTo>
                  <a:cubicBezTo>
                    <a:pt x="1414" y="4239"/>
                    <a:pt x="1237" y="4195"/>
                    <a:pt x="1083" y="4106"/>
                  </a:cubicBezTo>
                  <a:cubicBezTo>
                    <a:pt x="950" y="4018"/>
                    <a:pt x="818" y="3885"/>
                    <a:pt x="729" y="3731"/>
                  </a:cubicBezTo>
                  <a:cubicBezTo>
                    <a:pt x="641" y="3554"/>
                    <a:pt x="619" y="3378"/>
                    <a:pt x="619" y="3157"/>
                  </a:cubicBezTo>
                  <a:cubicBezTo>
                    <a:pt x="619" y="2958"/>
                    <a:pt x="641" y="2782"/>
                    <a:pt x="729" y="2605"/>
                  </a:cubicBezTo>
                  <a:cubicBezTo>
                    <a:pt x="818" y="2451"/>
                    <a:pt x="950" y="2318"/>
                    <a:pt x="1083" y="2230"/>
                  </a:cubicBezTo>
                  <a:cubicBezTo>
                    <a:pt x="1237" y="2141"/>
                    <a:pt x="1414" y="2097"/>
                    <a:pt x="1612" y="2097"/>
                  </a:cubicBezTo>
                  <a:close/>
                  <a:moveTo>
                    <a:pt x="2584" y="0"/>
                  </a:moveTo>
                  <a:lnTo>
                    <a:pt x="2584" y="2063"/>
                  </a:lnTo>
                  <a:lnTo>
                    <a:pt x="2584" y="2063"/>
                  </a:lnTo>
                  <a:cubicBezTo>
                    <a:pt x="2475" y="1901"/>
                    <a:pt x="2329" y="1760"/>
                    <a:pt x="2164" y="1678"/>
                  </a:cubicBezTo>
                  <a:cubicBezTo>
                    <a:pt x="1966" y="1568"/>
                    <a:pt x="1767" y="1523"/>
                    <a:pt x="1524" y="1523"/>
                  </a:cubicBezTo>
                  <a:cubicBezTo>
                    <a:pt x="1237" y="1523"/>
                    <a:pt x="972" y="1590"/>
                    <a:pt x="751" y="1744"/>
                  </a:cubicBezTo>
                  <a:cubicBezTo>
                    <a:pt x="509" y="1899"/>
                    <a:pt x="332" y="2097"/>
                    <a:pt x="200" y="2340"/>
                  </a:cubicBezTo>
                  <a:cubicBezTo>
                    <a:pt x="67" y="2583"/>
                    <a:pt x="1" y="2870"/>
                    <a:pt x="1" y="3179"/>
                  </a:cubicBezTo>
                  <a:cubicBezTo>
                    <a:pt x="1" y="3488"/>
                    <a:pt x="67" y="3753"/>
                    <a:pt x="200" y="3996"/>
                  </a:cubicBezTo>
                  <a:cubicBezTo>
                    <a:pt x="332" y="4261"/>
                    <a:pt x="509" y="4437"/>
                    <a:pt x="751" y="4592"/>
                  </a:cubicBezTo>
                  <a:cubicBezTo>
                    <a:pt x="972" y="4724"/>
                    <a:pt x="1237" y="4813"/>
                    <a:pt x="1524" y="4813"/>
                  </a:cubicBezTo>
                  <a:cubicBezTo>
                    <a:pt x="1767" y="4813"/>
                    <a:pt x="1966" y="4746"/>
                    <a:pt x="2164" y="4658"/>
                  </a:cubicBezTo>
                  <a:cubicBezTo>
                    <a:pt x="2338" y="4562"/>
                    <a:pt x="2478" y="4449"/>
                    <a:pt x="2584" y="4304"/>
                  </a:cubicBezTo>
                  <a:lnTo>
                    <a:pt x="2584" y="4304"/>
                  </a:lnTo>
                  <a:lnTo>
                    <a:pt x="2584" y="4746"/>
                  </a:lnTo>
                  <a:lnTo>
                    <a:pt x="3180" y="4746"/>
                  </a:lnTo>
                  <a:lnTo>
                    <a:pt x="318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2" name="Google Shape;812;p31"/>
            <p:cNvSpPr/>
            <p:nvPr/>
          </p:nvSpPr>
          <p:spPr>
            <a:xfrm>
              <a:off x="4596450" y="1633650"/>
              <a:ext cx="77825" cy="82250"/>
            </a:xfrm>
            <a:custGeom>
              <a:rect b="b" l="l" r="r" t="t"/>
              <a:pathLst>
                <a:path extrusionOk="0" h="3290" w="3113">
                  <a:moveTo>
                    <a:pt x="1612" y="552"/>
                  </a:moveTo>
                  <a:cubicBezTo>
                    <a:pt x="1810" y="552"/>
                    <a:pt x="1965" y="596"/>
                    <a:pt x="2097" y="685"/>
                  </a:cubicBezTo>
                  <a:cubicBezTo>
                    <a:pt x="2252" y="751"/>
                    <a:pt x="2340" y="883"/>
                    <a:pt x="2428" y="1016"/>
                  </a:cubicBezTo>
                  <a:cubicBezTo>
                    <a:pt x="2474" y="1121"/>
                    <a:pt x="2508" y="1236"/>
                    <a:pt x="2526" y="1369"/>
                  </a:cubicBezTo>
                  <a:lnTo>
                    <a:pt x="617" y="1369"/>
                  </a:lnTo>
                  <a:cubicBezTo>
                    <a:pt x="636" y="1257"/>
                    <a:pt x="668" y="1151"/>
                    <a:pt x="707" y="1060"/>
                  </a:cubicBezTo>
                  <a:cubicBezTo>
                    <a:pt x="795" y="905"/>
                    <a:pt x="927" y="773"/>
                    <a:pt x="1082" y="685"/>
                  </a:cubicBezTo>
                  <a:cubicBezTo>
                    <a:pt x="1236" y="596"/>
                    <a:pt x="1413" y="552"/>
                    <a:pt x="1612" y="552"/>
                  </a:cubicBezTo>
                  <a:close/>
                  <a:moveTo>
                    <a:pt x="1612" y="0"/>
                  </a:moveTo>
                  <a:cubicBezTo>
                    <a:pt x="1325" y="0"/>
                    <a:pt x="1038" y="67"/>
                    <a:pt x="795" y="221"/>
                  </a:cubicBezTo>
                  <a:cubicBezTo>
                    <a:pt x="552" y="354"/>
                    <a:pt x="353" y="552"/>
                    <a:pt x="221" y="795"/>
                  </a:cubicBezTo>
                  <a:cubicBezTo>
                    <a:pt x="66" y="1060"/>
                    <a:pt x="0" y="1325"/>
                    <a:pt x="0" y="1634"/>
                  </a:cubicBezTo>
                  <a:cubicBezTo>
                    <a:pt x="0" y="1943"/>
                    <a:pt x="66" y="2230"/>
                    <a:pt x="221" y="2473"/>
                  </a:cubicBezTo>
                  <a:cubicBezTo>
                    <a:pt x="353" y="2738"/>
                    <a:pt x="552" y="2914"/>
                    <a:pt x="817" y="3069"/>
                  </a:cubicBezTo>
                  <a:cubicBezTo>
                    <a:pt x="1060" y="3201"/>
                    <a:pt x="1347" y="3290"/>
                    <a:pt x="1656" y="3290"/>
                  </a:cubicBezTo>
                  <a:cubicBezTo>
                    <a:pt x="1899" y="3290"/>
                    <a:pt x="2141" y="3245"/>
                    <a:pt x="2362" y="3135"/>
                  </a:cubicBezTo>
                  <a:cubicBezTo>
                    <a:pt x="2583" y="3047"/>
                    <a:pt x="2760" y="2914"/>
                    <a:pt x="2914" y="2738"/>
                  </a:cubicBezTo>
                  <a:lnTo>
                    <a:pt x="2539" y="2340"/>
                  </a:lnTo>
                  <a:cubicBezTo>
                    <a:pt x="2428" y="2473"/>
                    <a:pt x="2296" y="2561"/>
                    <a:pt x="2141" y="2627"/>
                  </a:cubicBezTo>
                  <a:cubicBezTo>
                    <a:pt x="2009" y="2694"/>
                    <a:pt x="1832" y="2716"/>
                    <a:pt x="1656" y="2716"/>
                  </a:cubicBezTo>
                  <a:cubicBezTo>
                    <a:pt x="1457" y="2716"/>
                    <a:pt x="1258" y="2672"/>
                    <a:pt x="1104" y="2583"/>
                  </a:cubicBezTo>
                  <a:cubicBezTo>
                    <a:pt x="927" y="2495"/>
                    <a:pt x="817" y="2362"/>
                    <a:pt x="729" y="2208"/>
                  </a:cubicBezTo>
                  <a:cubicBezTo>
                    <a:pt x="674" y="2099"/>
                    <a:pt x="636" y="1981"/>
                    <a:pt x="615" y="1855"/>
                  </a:cubicBezTo>
                  <a:lnTo>
                    <a:pt x="3069" y="1855"/>
                  </a:lnTo>
                  <a:cubicBezTo>
                    <a:pt x="3091" y="1788"/>
                    <a:pt x="3091" y="1744"/>
                    <a:pt x="3091" y="1700"/>
                  </a:cubicBezTo>
                  <a:cubicBezTo>
                    <a:pt x="3113" y="1634"/>
                    <a:pt x="3113" y="1590"/>
                    <a:pt x="3113" y="1546"/>
                  </a:cubicBezTo>
                  <a:cubicBezTo>
                    <a:pt x="3113" y="1259"/>
                    <a:pt x="3047" y="994"/>
                    <a:pt x="2914" y="751"/>
                  </a:cubicBezTo>
                  <a:cubicBezTo>
                    <a:pt x="2782" y="508"/>
                    <a:pt x="2605" y="331"/>
                    <a:pt x="2384" y="199"/>
                  </a:cubicBezTo>
                  <a:cubicBezTo>
                    <a:pt x="2164" y="67"/>
                    <a:pt x="1921" y="0"/>
                    <a:pt x="16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3" name="Google Shape;813;p31"/>
            <p:cNvSpPr/>
            <p:nvPr/>
          </p:nvSpPr>
          <p:spPr>
            <a:xfrm>
              <a:off x="4721175" y="1591700"/>
              <a:ext cx="38100" cy="141300"/>
            </a:xfrm>
            <a:custGeom>
              <a:rect b="b" l="l" r="r" t="t"/>
              <a:pathLst>
                <a:path extrusionOk="0" h="5652" w="1524">
                  <a:moveTo>
                    <a:pt x="1170" y="1"/>
                  </a:moveTo>
                  <a:cubicBezTo>
                    <a:pt x="927" y="199"/>
                    <a:pt x="729" y="464"/>
                    <a:pt x="552" y="751"/>
                  </a:cubicBezTo>
                  <a:cubicBezTo>
                    <a:pt x="376" y="1060"/>
                    <a:pt x="243" y="1391"/>
                    <a:pt x="155" y="1745"/>
                  </a:cubicBezTo>
                  <a:cubicBezTo>
                    <a:pt x="66" y="2098"/>
                    <a:pt x="0" y="2451"/>
                    <a:pt x="0" y="2826"/>
                  </a:cubicBezTo>
                  <a:cubicBezTo>
                    <a:pt x="0" y="3224"/>
                    <a:pt x="66" y="3577"/>
                    <a:pt x="155" y="3930"/>
                  </a:cubicBezTo>
                  <a:cubicBezTo>
                    <a:pt x="243" y="4283"/>
                    <a:pt x="376" y="4614"/>
                    <a:pt x="552" y="4901"/>
                  </a:cubicBezTo>
                  <a:cubicBezTo>
                    <a:pt x="729" y="5210"/>
                    <a:pt x="927" y="5453"/>
                    <a:pt x="1170" y="5652"/>
                  </a:cubicBezTo>
                  <a:lnTo>
                    <a:pt x="1523" y="5343"/>
                  </a:lnTo>
                  <a:cubicBezTo>
                    <a:pt x="1192" y="5078"/>
                    <a:pt x="950" y="4725"/>
                    <a:pt x="795" y="4283"/>
                  </a:cubicBezTo>
                  <a:cubicBezTo>
                    <a:pt x="618" y="3842"/>
                    <a:pt x="530" y="3378"/>
                    <a:pt x="530" y="2826"/>
                  </a:cubicBezTo>
                  <a:cubicBezTo>
                    <a:pt x="530" y="2296"/>
                    <a:pt x="618" y="1811"/>
                    <a:pt x="795" y="1369"/>
                  </a:cubicBezTo>
                  <a:cubicBezTo>
                    <a:pt x="950" y="950"/>
                    <a:pt x="1192" y="597"/>
                    <a:pt x="1523" y="310"/>
                  </a:cubicBezTo>
                  <a:lnTo>
                    <a:pt x="117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4" name="Google Shape;814;p31"/>
            <p:cNvSpPr/>
            <p:nvPr/>
          </p:nvSpPr>
          <p:spPr>
            <a:xfrm>
              <a:off x="4769725" y="1633650"/>
              <a:ext cx="77850" cy="82250"/>
            </a:xfrm>
            <a:custGeom>
              <a:rect b="b" l="l" r="r" t="t"/>
              <a:pathLst>
                <a:path extrusionOk="0" h="3290" w="3114">
                  <a:moveTo>
                    <a:pt x="1612" y="552"/>
                  </a:moveTo>
                  <a:cubicBezTo>
                    <a:pt x="1811" y="552"/>
                    <a:pt x="1966" y="596"/>
                    <a:pt x="2098" y="685"/>
                  </a:cubicBezTo>
                  <a:cubicBezTo>
                    <a:pt x="2253" y="751"/>
                    <a:pt x="2341" y="883"/>
                    <a:pt x="2429" y="1016"/>
                  </a:cubicBezTo>
                  <a:cubicBezTo>
                    <a:pt x="2474" y="1121"/>
                    <a:pt x="2509" y="1236"/>
                    <a:pt x="2527" y="1369"/>
                  </a:cubicBezTo>
                  <a:lnTo>
                    <a:pt x="618" y="1369"/>
                  </a:lnTo>
                  <a:cubicBezTo>
                    <a:pt x="637" y="1257"/>
                    <a:pt x="668" y="1151"/>
                    <a:pt x="707" y="1060"/>
                  </a:cubicBezTo>
                  <a:cubicBezTo>
                    <a:pt x="796" y="905"/>
                    <a:pt x="928" y="773"/>
                    <a:pt x="1083" y="685"/>
                  </a:cubicBezTo>
                  <a:cubicBezTo>
                    <a:pt x="1237" y="596"/>
                    <a:pt x="1414" y="552"/>
                    <a:pt x="1612" y="552"/>
                  </a:cubicBezTo>
                  <a:close/>
                  <a:moveTo>
                    <a:pt x="1635" y="0"/>
                  </a:moveTo>
                  <a:cubicBezTo>
                    <a:pt x="1325" y="0"/>
                    <a:pt x="1039" y="67"/>
                    <a:pt x="796" y="221"/>
                  </a:cubicBezTo>
                  <a:cubicBezTo>
                    <a:pt x="553" y="354"/>
                    <a:pt x="354" y="552"/>
                    <a:pt x="222" y="795"/>
                  </a:cubicBezTo>
                  <a:cubicBezTo>
                    <a:pt x="67" y="1060"/>
                    <a:pt x="1" y="1325"/>
                    <a:pt x="1" y="1634"/>
                  </a:cubicBezTo>
                  <a:cubicBezTo>
                    <a:pt x="1" y="1943"/>
                    <a:pt x="67" y="2230"/>
                    <a:pt x="222" y="2473"/>
                  </a:cubicBezTo>
                  <a:cubicBezTo>
                    <a:pt x="376" y="2738"/>
                    <a:pt x="575" y="2914"/>
                    <a:pt x="818" y="3069"/>
                  </a:cubicBezTo>
                  <a:cubicBezTo>
                    <a:pt x="1061" y="3201"/>
                    <a:pt x="1348" y="3290"/>
                    <a:pt x="1657" y="3290"/>
                  </a:cubicBezTo>
                  <a:cubicBezTo>
                    <a:pt x="1922" y="3290"/>
                    <a:pt x="2142" y="3245"/>
                    <a:pt x="2363" y="3135"/>
                  </a:cubicBezTo>
                  <a:cubicBezTo>
                    <a:pt x="2584" y="3047"/>
                    <a:pt x="2760" y="2914"/>
                    <a:pt x="2915" y="2738"/>
                  </a:cubicBezTo>
                  <a:lnTo>
                    <a:pt x="2540" y="2340"/>
                  </a:lnTo>
                  <a:cubicBezTo>
                    <a:pt x="2429" y="2473"/>
                    <a:pt x="2297" y="2561"/>
                    <a:pt x="2142" y="2627"/>
                  </a:cubicBezTo>
                  <a:cubicBezTo>
                    <a:pt x="2010" y="2694"/>
                    <a:pt x="1833" y="2716"/>
                    <a:pt x="1657" y="2716"/>
                  </a:cubicBezTo>
                  <a:cubicBezTo>
                    <a:pt x="1458" y="2716"/>
                    <a:pt x="1259" y="2672"/>
                    <a:pt x="1105" y="2583"/>
                  </a:cubicBezTo>
                  <a:cubicBezTo>
                    <a:pt x="928" y="2495"/>
                    <a:pt x="818" y="2362"/>
                    <a:pt x="729" y="2208"/>
                  </a:cubicBezTo>
                  <a:cubicBezTo>
                    <a:pt x="675" y="2099"/>
                    <a:pt x="637" y="1981"/>
                    <a:pt x="616" y="1855"/>
                  </a:cubicBezTo>
                  <a:lnTo>
                    <a:pt x="3069" y="1855"/>
                  </a:lnTo>
                  <a:cubicBezTo>
                    <a:pt x="3092" y="1788"/>
                    <a:pt x="3092" y="1744"/>
                    <a:pt x="3092" y="1700"/>
                  </a:cubicBezTo>
                  <a:cubicBezTo>
                    <a:pt x="3114" y="1634"/>
                    <a:pt x="3114" y="1590"/>
                    <a:pt x="3114" y="1546"/>
                  </a:cubicBezTo>
                  <a:cubicBezTo>
                    <a:pt x="3114" y="1259"/>
                    <a:pt x="3047" y="994"/>
                    <a:pt x="2915" y="751"/>
                  </a:cubicBezTo>
                  <a:cubicBezTo>
                    <a:pt x="2782" y="508"/>
                    <a:pt x="2628" y="331"/>
                    <a:pt x="2385" y="199"/>
                  </a:cubicBezTo>
                  <a:cubicBezTo>
                    <a:pt x="2164" y="67"/>
                    <a:pt x="1922" y="0"/>
                    <a:pt x="16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5" name="Google Shape;815;p31"/>
            <p:cNvSpPr/>
            <p:nvPr/>
          </p:nvSpPr>
          <p:spPr>
            <a:xfrm>
              <a:off x="4865775" y="1693800"/>
              <a:ext cx="21550" cy="22100"/>
            </a:xfrm>
            <a:custGeom>
              <a:rect b="b" l="l" r="r" t="t"/>
              <a:pathLst>
                <a:path extrusionOk="0" h="884" w="862">
                  <a:moveTo>
                    <a:pt x="442" y="1"/>
                  </a:moveTo>
                  <a:cubicBezTo>
                    <a:pt x="309" y="1"/>
                    <a:pt x="221" y="45"/>
                    <a:pt x="133" y="133"/>
                  </a:cubicBezTo>
                  <a:cubicBezTo>
                    <a:pt x="44" y="221"/>
                    <a:pt x="0" y="310"/>
                    <a:pt x="0" y="442"/>
                  </a:cubicBezTo>
                  <a:cubicBezTo>
                    <a:pt x="0" y="553"/>
                    <a:pt x="44" y="663"/>
                    <a:pt x="133" y="751"/>
                  </a:cubicBezTo>
                  <a:cubicBezTo>
                    <a:pt x="221" y="839"/>
                    <a:pt x="309" y="884"/>
                    <a:pt x="442" y="884"/>
                  </a:cubicBezTo>
                  <a:cubicBezTo>
                    <a:pt x="552" y="884"/>
                    <a:pt x="662" y="839"/>
                    <a:pt x="751" y="751"/>
                  </a:cubicBezTo>
                  <a:cubicBezTo>
                    <a:pt x="817" y="663"/>
                    <a:pt x="861" y="553"/>
                    <a:pt x="861" y="442"/>
                  </a:cubicBezTo>
                  <a:cubicBezTo>
                    <a:pt x="861" y="310"/>
                    <a:pt x="817" y="221"/>
                    <a:pt x="751" y="133"/>
                  </a:cubicBezTo>
                  <a:cubicBezTo>
                    <a:pt x="662" y="45"/>
                    <a:pt x="552" y="1"/>
                    <a:pt x="4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6" name="Google Shape;816;p31"/>
            <p:cNvSpPr/>
            <p:nvPr/>
          </p:nvSpPr>
          <p:spPr>
            <a:xfrm>
              <a:off x="4903300" y="1633650"/>
              <a:ext cx="79500" cy="114825"/>
            </a:xfrm>
            <a:custGeom>
              <a:rect b="b" l="l" r="r" t="t"/>
              <a:pathLst>
                <a:path extrusionOk="0" h="4593" w="3180">
                  <a:moveTo>
                    <a:pt x="1634" y="574"/>
                  </a:moveTo>
                  <a:cubicBezTo>
                    <a:pt x="1833" y="574"/>
                    <a:pt x="1987" y="618"/>
                    <a:pt x="2142" y="707"/>
                  </a:cubicBezTo>
                  <a:cubicBezTo>
                    <a:pt x="2296" y="773"/>
                    <a:pt x="2407" y="905"/>
                    <a:pt x="2473" y="1060"/>
                  </a:cubicBezTo>
                  <a:cubicBezTo>
                    <a:pt x="2561" y="1215"/>
                    <a:pt x="2605" y="1391"/>
                    <a:pt x="2605" y="1590"/>
                  </a:cubicBezTo>
                  <a:cubicBezTo>
                    <a:pt x="2605" y="1788"/>
                    <a:pt x="2561" y="1965"/>
                    <a:pt x="2495" y="2120"/>
                  </a:cubicBezTo>
                  <a:cubicBezTo>
                    <a:pt x="2407" y="2274"/>
                    <a:pt x="2296" y="2385"/>
                    <a:pt x="2142" y="2473"/>
                  </a:cubicBezTo>
                  <a:cubicBezTo>
                    <a:pt x="1987" y="2561"/>
                    <a:pt x="1833" y="2605"/>
                    <a:pt x="1634" y="2605"/>
                  </a:cubicBezTo>
                  <a:cubicBezTo>
                    <a:pt x="1435" y="2605"/>
                    <a:pt x="1259" y="2561"/>
                    <a:pt x="1104" y="2473"/>
                  </a:cubicBezTo>
                  <a:cubicBezTo>
                    <a:pt x="950" y="2385"/>
                    <a:pt x="839" y="2274"/>
                    <a:pt x="751" y="2120"/>
                  </a:cubicBezTo>
                  <a:cubicBezTo>
                    <a:pt x="663" y="1965"/>
                    <a:pt x="618" y="1788"/>
                    <a:pt x="618" y="1590"/>
                  </a:cubicBezTo>
                  <a:cubicBezTo>
                    <a:pt x="618" y="1391"/>
                    <a:pt x="663" y="1215"/>
                    <a:pt x="751" y="1060"/>
                  </a:cubicBezTo>
                  <a:cubicBezTo>
                    <a:pt x="839" y="905"/>
                    <a:pt x="950" y="773"/>
                    <a:pt x="1104" y="707"/>
                  </a:cubicBezTo>
                  <a:cubicBezTo>
                    <a:pt x="1259" y="618"/>
                    <a:pt x="1435" y="574"/>
                    <a:pt x="1634" y="574"/>
                  </a:cubicBezTo>
                  <a:close/>
                  <a:moveTo>
                    <a:pt x="1524" y="0"/>
                  </a:moveTo>
                  <a:cubicBezTo>
                    <a:pt x="1237" y="0"/>
                    <a:pt x="972" y="67"/>
                    <a:pt x="729" y="221"/>
                  </a:cubicBezTo>
                  <a:cubicBezTo>
                    <a:pt x="508" y="354"/>
                    <a:pt x="331" y="530"/>
                    <a:pt x="199" y="773"/>
                  </a:cubicBezTo>
                  <a:cubicBezTo>
                    <a:pt x="67" y="1016"/>
                    <a:pt x="0" y="1281"/>
                    <a:pt x="0" y="1590"/>
                  </a:cubicBezTo>
                  <a:cubicBezTo>
                    <a:pt x="0" y="1877"/>
                    <a:pt x="67" y="2142"/>
                    <a:pt x="199" y="2385"/>
                  </a:cubicBezTo>
                  <a:cubicBezTo>
                    <a:pt x="331" y="2627"/>
                    <a:pt x="508" y="2826"/>
                    <a:pt x="729" y="2959"/>
                  </a:cubicBezTo>
                  <a:cubicBezTo>
                    <a:pt x="972" y="3091"/>
                    <a:pt x="1237" y="3157"/>
                    <a:pt x="1524" y="3157"/>
                  </a:cubicBezTo>
                  <a:cubicBezTo>
                    <a:pt x="1766" y="3157"/>
                    <a:pt x="1965" y="3113"/>
                    <a:pt x="2164" y="3025"/>
                  </a:cubicBezTo>
                  <a:cubicBezTo>
                    <a:pt x="2349" y="2922"/>
                    <a:pt x="2477" y="2799"/>
                    <a:pt x="2583" y="2640"/>
                  </a:cubicBezTo>
                  <a:lnTo>
                    <a:pt x="2583" y="2640"/>
                  </a:lnTo>
                  <a:lnTo>
                    <a:pt x="2583" y="3091"/>
                  </a:lnTo>
                  <a:cubicBezTo>
                    <a:pt x="2583" y="3378"/>
                    <a:pt x="2473" y="3599"/>
                    <a:pt x="2296" y="3775"/>
                  </a:cubicBezTo>
                  <a:cubicBezTo>
                    <a:pt x="2098" y="3952"/>
                    <a:pt x="1855" y="4040"/>
                    <a:pt x="1524" y="4040"/>
                  </a:cubicBezTo>
                  <a:cubicBezTo>
                    <a:pt x="1281" y="4040"/>
                    <a:pt x="1082" y="3996"/>
                    <a:pt x="905" y="3908"/>
                  </a:cubicBezTo>
                  <a:cubicBezTo>
                    <a:pt x="729" y="3819"/>
                    <a:pt x="574" y="3687"/>
                    <a:pt x="442" y="3532"/>
                  </a:cubicBezTo>
                  <a:lnTo>
                    <a:pt x="67" y="3908"/>
                  </a:lnTo>
                  <a:cubicBezTo>
                    <a:pt x="199" y="4129"/>
                    <a:pt x="398" y="4305"/>
                    <a:pt x="663" y="4416"/>
                  </a:cubicBezTo>
                  <a:cubicBezTo>
                    <a:pt x="905" y="4548"/>
                    <a:pt x="1192" y="4592"/>
                    <a:pt x="1524" y="4592"/>
                  </a:cubicBezTo>
                  <a:cubicBezTo>
                    <a:pt x="1833" y="4592"/>
                    <a:pt x="2120" y="4526"/>
                    <a:pt x="2384" y="4416"/>
                  </a:cubicBezTo>
                  <a:cubicBezTo>
                    <a:pt x="2627" y="4283"/>
                    <a:pt x="2826" y="4106"/>
                    <a:pt x="2958" y="3886"/>
                  </a:cubicBezTo>
                  <a:cubicBezTo>
                    <a:pt x="3091" y="3643"/>
                    <a:pt x="3179" y="3400"/>
                    <a:pt x="3179" y="3091"/>
                  </a:cubicBezTo>
                  <a:lnTo>
                    <a:pt x="3179" y="67"/>
                  </a:lnTo>
                  <a:lnTo>
                    <a:pt x="2583" y="67"/>
                  </a:lnTo>
                  <a:lnTo>
                    <a:pt x="2583" y="487"/>
                  </a:lnTo>
                  <a:lnTo>
                    <a:pt x="2583" y="487"/>
                  </a:lnTo>
                  <a:cubicBezTo>
                    <a:pt x="2477" y="343"/>
                    <a:pt x="2337" y="232"/>
                    <a:pt x="2164" y="155"/>
                  </a:cubicBezTo>
                  <a:cubicBezTo>
                    <a:pt x="1987" y="45"/>
                    <a:pt x="1766" y="0"/>
                    <a:pt x="15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7" name="Google Shape;817;p31"/>
            <p:cNvSpPr/>
            <p:nvPr/>
          </p:nvSpPr>
          <p:spPr>
            <a:xfrm>
              <a:off x="5006500" y="1693800"/>
              <a:ext cx="21550" cy="22100"/>
            </a:xfrm>
            <a:custGeom>
              <a:rect b="b" l="l" r="r" t="t"/>
              <a:pathLst>
                <a:path extrusionOk="0" h="884" w="862">
                  <a:moveTo>
                    <a:pt x="442" y="1"/>
                  </a:moveTo>
                  <a:cubicBezTo>
                    <a:pt x="310" y="1"/>
                    <a:pt x="221" y="45"/>
                    <a:pt x="133" y="133"/>
                  </a:cubicBezTo>
                  <a:cubicBezTo>
                    <a:pt x="45" y="221"/>
                    <a:pt x="0" y="310"/>
                    <a:pt x="0" y="442"/>
                  </a:cubicBezTo>
                  <a:cubicBezTo>
                    <a:pt x="0" y="553"/>
                    <a:pt x="45" y="663"/>
                    <a:pt x="133" y="751"/>
                  </a:cubicBezTo>
                  <a:cubicBezTo>
                    <a:pt x="221" y="839"/>
                    <a:pt x="310" y="884"/>
                    <a:pt x="442" y="884"/>
                  </a:cubicBezTo>
                  <a:cubicBezTo>
                    <a:pt x="552" y="884"/>
                    <a:pt x="663" y="839"/>
                    <a:pt x="751" y="751"/>
                  </a:cubicBezTo>
                  <a:cubicBezTo>
                    <a:pt x="817" y="663"/>
                    <a:pt x="861" y="553"/>
                    <a:pt x="861" y="442"/>
                  </a:cubicBezTo>
                  <a:cubicBezTo>
                    <a:pt x="861" y="310"/>
                    <a:pt x="817" y="221"/>
                    <a:pt x="751" y="133"/>
                  </a:cubicBezTo>
                  <a:cubicBezTo>
                    <a:pt x="663" y="45"/>
                    <a:pt x="552" y="1"/>
                    <a:pt x="4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8" name="Google Shape;818;p31"/>
            <p:cNvSpPr/>
            <p:nvPr/>
          </p:nvSpPr>
          <p:spPr>
            <a:xfrm>
              <a:off x="5076050" y="1598875"/>
              <a:ext cx="65125" cy="117025"/>
            </a:xfrm>
            <a:custGeom>
              <a:rect b="b" l="l" r="r" t="t"/>
              <a:pathLst>
                <a:path extrusionOk="0" h="4681" w="2605">
                  <a:moveTo>
                    <a:pt x="1965" y="1"/>
                  </a:moveTo>
                  <a:lnTo>
                    <a:pt x="1965" y="3202"/>
                  </a:lnTo>
                  <a:cubicBezTo>
                    <a:pt x="1965" y="3400"/>
                    <a:pt x="1943" y="3555"/>
                    <a:pt x="1876" y="3687"/>
                  </a:cubicBezTo>
                  <a:cubicBezTo>
                    <a:pt x="1810" y="3820"/>
                    <a:pt x="1700" y="3908"/>
                    <a:pt x="1590" y="3974"/>
                  </a:cubicBezTo>
                  <a:cubicBezTo>
                    <a:pt x="1479" y="4040"/>
                    <a:pt x="1325" y="4085"/>
                    <a:pt x="1170" y="4085"/>
                  </a:cubicBezTo>
                  <a:cubicBezTo>
                    <a:pt x="1016" y="4085"/>
                    <a:pt x="883" y="4040"/>
                    <a:pt x="751" y="3974"/>
                  </a:cubicBezTo>
                  <a:cubicBezTo>
                    <a:pt x="640" y="3908"/>
                    <a:pt x="530" y="3820"/>
                    <a:pt x="442" y="3687"/>
                  </a:cubicBezTo>
                  <a:lnTo>
                    <a:pt x="0" y="4107"/>
                  </a:lnTo>
                  <a:cubicBezTo>
                    <a:pt x="132" y="4283"/>
                    <a:pt x="309" y="4416"/>
                    <a:pt x="508" y="4526"/>
                  </a:cubicBezTo>
                  <a:cubicBezTo>
                    <a:pt x="706" y="4614"/>
                    <a:pt x="927" y="4681"/>
                    <a:pt x="1192" y="4681"/>
                  </a:cubicBezTo>
                  <a:cubicBezTo>
                    <a:pt x="1479" y="4681"/>
                    <a:pt x="1700" y="4614"/>
                    <a:pt x="1921" y="4482"/>
                  </a:cubicBezTo>
                  <a:cubicBezTo>
                    <a:pt x="2119" y="4372"/>
                    <a:pt x="2296" y="4195"/>
                    <a:pt x="2406" y="3974"/>
                  </a:cubicBezTo>
                  <a:cubicBezTo>
                    <a:pt x="2539" y="3731"/>
                    <a:pt x="2605" y="3466"/>
                    <a:pt x="2605" y="3179"/>
                  </a:cubicBezTo>
                  <a:lnTo>
                    <a:pt x="260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9" name="Google Shape;819;p31"/>
            <p:cNvSpPr/>
            <p:nvPr/>
          </p:nvSpPr>
          <p:spPr>
            <a:xfrm>
              <a:off x="5162125" y="1635300"/>
              <a:ext cx="67375" cy="80600"/>
            </a:xfrm>
            <a:custGeom>
              <a:rect b="b" l="l" r="r" t="t"/>
              <a:pathLst>
                <a:path extrusionOk="0" h="3224" w="2695">
                  <a:moveTo>
                    <a:pt x="1" y="1"/>
                  </a:moveTo>
                  <a:lnTo>
                    <a:pt x="1" y="1833"/>
                  </a:lnTo>
                  <a:cubicBezTo>
                    <a:pt x="1" y="2098"/>
                    <a:pt x="67" y="2341"/>
                    <a:pt x="177" y="2561"/>
                  </a:cubicBezTo>
                  <a:cubicBezTo>
                    <a:pt x="288" y="2760"/>
                    <a:pt x="442" y="2915"/>
                    <a:pt x="641" y="3047"/>
                  </a:cubicBezTo>
                  <a:cubicBezTo>
                    <a:pt x="862" y="3157"/>
                    <a:pt x="1083" y="3224"/>
                    <a:pt x="1348" y="3224"/>
                  </a:cubicBezTo>
                  <a:cubicBezTo>
                    <a:pt x="1612" y="3224"/>
                    <a:pt x="1855" y="3157"/>
                    <a:pt x="2054" y="3047"/>
                  </a:cubicBezTo>
                  <a:cubicBezTo>
                    <a:pt x="2253" y="2915"/>
                    <a:pt x="2407" y="2760"/>
                    <a:pt x="2518" y="2561"/>
                  </a:cubicBezTo>
                  <a:cubicBezTo>
                    <a:pt x="2650" y="2341"/>
                    <a:pt x="2694" y="2098"/>
                    <a:pt x="2694" y="1833"/>
                  </a:cubicBezTo>
                  <a:lnTo>
                    <a:pt x="2694" y="1"/>
                  </a:lnTo>
                  <a:lnTo>
                    <a:pt x="2098" y="1"/>
                  </a:lnTo>
                  <a:lnTo>
                    <a:pt x="2098" y="1811"/>
                  </a:lnTo>
                  <a:cubicBezTo>
                    <a:pt x="2098" y="2076"/>
                    <a:pt x="2032" y="2274"/>
                    <a:pt x="1899" y="2429"/>
                  </a:cubicBezTo>
                  <a:cubicBezTo>
                    <a:pt x="1767" y="2561"/>
                    <a:pt x="1590" y="2650"/>
                    <a:pt x="1348" y="2650"/>
                  </a:cubicBezTo>
                  <a:cubicBezTo>
                    <a:pt x="1193" y="2650"/>
                    <a:pt x="1061" y="2606"/>
                    <a:pt x="950" y="2539"/>
                  </a:cubicBezTo>
                  <a:cubicBezTo>
                    <a:pt x="840" y="2473"/>
                    <a:pt x="751" y="2385"/>
                    <a:pt x="685" y="2252"/>
                  </a:cubicBezTo>
                  <a:cubicBezTo>
                    <a:pt x="619" y="2120"/>
                    <a:pt x="597" y="1987"/>
                    <a:pt x="597" y="1811"/>
                  </a:cubicBezTo>
                  <a:lnTo>
                    <a:pt x="59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0" name="Google Shape;820;p31"/>
            <p:cNvSpPr/>
            <p:nvPr/>
          </p:nvSpPr>
          <p:spPr>
            <a:xfrm>
              <a:off x="5249325" y="1633650"/>
              <a:ext cx="79500" cy="113150"/>
            </a:xfrm>
            <a:custGeom>
              <a:rect b="b" l="l" r="r" t="t"/>
              <a:pathLst>
                <a:path extrusionOk="0" h="4526" w="3180">
                  <a:moveTo>
                    <a:pt x="1568" y="574"/>
                  </a:moveTo>
                  <a:cubicBezTo>
                    <a:pt x="1767" y="574"/>
                    <a:pt x="1944" y="618"/>
                    <a:pt x="2098" y="707"/>
                  </a:cubicBezTo>
                  <a:cubicBezTo>
                    <a:pt x="2231" y="795"/>
                    <a:pt x="2363" y="928"/>
                    <a:pt x="2451" y="1082"/>
                  </a:cubicBezTo>
                  <a:cubicBezTo>
                    <a:pt x="2540" y="1237"/>
                    <a:pt x="2584" y="1435"/>
                    <a:pt x="2584" y="1634"/>
                  </a:cubicBezTo>
                  <a:cubicBezTo>
                    <a:pt x="2584" y="1855"/>
                    <a:pt x="2540" y="2031"/>
                    <a:pt x="2451" y="2208"/>
                  </a:cubicBezTo>
                  <a:cubicBezTo>
                    <a:pt x="2363" y="2362"/>
                    <a:pt x="2231" y="2495"/>
                    <a:pt x="2098" y="2583"/>
                  </a:cubicBezTo>
                  <a:cubicBezTo>
                    <a:pt x="1944" y="2672"/>
                    <a:pt x="1767" y="2716"/>
                    <a:pt x="1568" y="2716"/>
                  </a:cubicBezTo>
                  <a:cubicBezTo>
                    <a:pt x="1370" y="2716"/>
                    <a:pt x="1193" y="2672"/>
                    <a:pt x="1038" y="2583"/>
                  </a:cubicBezTo>
                  <a:cubicBezTo>
                    <a:pt x="884" y="2495"/>
                    <a:pt x="774" y="2362"/>
                    <a:pt x="685" y="2208"/>
                  </a:cubicBezTo>
                  <a:cubicBezTo>
                    <a:pt x="619" y="2031"/>
                    <a:pt x="575" y="1855"/>
                    <a:pt x="575" y="1656"/>
                  </a:cubicBezTo>
                  <a:cubicBezTo>
                    <a:pt x="575" y="1435"/>
                    <a:pt x="619" y="1237"/>
                    <a:pt x="707" y="1082"/>
                  </a:cubicBezTo>
                  <a:cubicBezTo>
                    <a:pt x="774" y="928"/>
                    <a:pt x="906" y="795"/>
                    <a:pt x="1061" y="707"/>
                  </a:cubicBezTo>
                  <a:cubicBezTo>
                    <a:pt x="1193" y="618"/>
                    <a:pt x="1370" y="574"/>
                    <a:pt x="1568" y="574"/>
                  </a:cubicBezTo>
                  <a:close/>
                  <a:moveTo>
                    <a:pt x="1657" y="0"/>
                  </a:moveTo>
                  <a:cubicBezTo>
                    <a:pt x="1436" y="0"/>
                    <a:pt x="1215" y="45"/>
                    <a:pt x="1016" y="155"/>
                  </a:cubicBezTo>
                  <a:cubicBezTo>
                    <a:pt x="859" y="234"/>
                    <a:pt x="719" y="365"/>
                    <a:pt x="597" y="517"/>
                  </a:cubicBezTo>
                  <a:lnTo>
                    <a:pt x="597" y="517"/>
                  </a:lnTo>
                  <a:lnTo>
                    <a:pt x="597" y="67"/>
                  </a:lnTo>
                  <a:lnTo>
                    <a:pt x="1" y="67"/>
                  </a:lnTo>
                  <a:lnTo>
                    <a:pt x="1" y="4526"/>
                  </a:lnTo>
                  <a:lnTo>
                    <a:pt x="597" y="4526"/>
                  </a:lnTo>
                  <a:lnTo>
                    <a:pt x="597" y="2773"/>
                  </a:lnTo>
                  <a:lnTo>
                    <a:pt x="597" y="2773"/>
                  </a:lnTo>
                  <a:cubicBezTo>
                    <a:pt x="715" y="2921"/>
                    <a:pt x="840" y="3037"/>
                    <a:pt x="1016" y="3135"/>
                  </a:cubicBezTo>
                  <a:cubicBezTo>
                    <a:pt x="1215" y="3223"/>
                    <a:pt x="1436" y="3290"/>
                    <a:pt x="1657" y="3290"/>
                  </a:cubicBezTo>
                  <a:cubicBezTo>
                    <a:pt x="1944" y="3290"/>
                    <a:pt x="2208" y="3201"/>
                    <a:pt x="2451" y="3069"/>
                  </a:cubicBezTo>
                  <a:cubicBezTo>
                    <a:pt x="2672" y="2914"/>
                    <a:pt x="2849" y="2738"/>
                    <a:pt x="2981" y="2473"/>
                  </a:cubicBezTo>
                  <a:cubicBezTo>
                    <a:pt x="3114" y="2230"/>
                    <a:pt x="3180" y="1965"/>
                    <a:pt x="3180" y="1656"/>
                  </a:cubicBezTo>
                  <a:cubicBezTo>
                    <a:pt x="3180" y="1347"/>
                    <a:pt x="3114" y="1060"/>
                    <a:pt x="2981" y="817"/>
                  </a:cubicBezTo>
                  <a:cubicBezTo>
                    <a:pt x="2849" y="574"/>
                    <a:pt x="2672" y="376"/>
                    <a:pt x="2451" y="221"/>
                  </a:cubicBezTo>
                  <a:cubicBezTo>
                    <a:pt x="2208" y="67"/>
                    <a:pt x="1944" y="0"/>
                    <a:pt x="16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1" name="Google Shape;821;p31"/>
            <p:cNvSpPr/>
            <p:nvPr/>
          </p:nvSpPr>
          <p:spPr>
            <a:xfrm>
              <a:off x="5334875" y="1635300"/>
              <a:ext cx="79500" cy="111500"/>
            </a:xfrm>
            <a:custGeom>
              <a:rect b="b" l="l" r="r" t="t"/>
              <a:pathLst>
                <a:path extrusionOk="0" h="4460" w="3180">
                  <a:moveTo>
                    <a:pt x="1" y="1"/>
                  </a:moveTo>
                  <a:lnTo>
                    <a:pt x="1228" y="2897"/>
                  </a:lnTo>
                  <a:lnTo>
                    <a:pt x="464" y="4460"/>
                  </a:lnTo>
                  <a:lnTo>
                    <a:pt x="1126" y="4460"/>
                  </a:lnTo>
                  <a:lnTo>
                    <a:pt x="1723" y="3179"/>
                  </a:lnTo>
                  <a:lnTo>
                    <a:pt x="3180" y="1"/>
                  </a:lnTo>
                  <a:lnTo>
                    <a:pt x="2517" y="1"/>
                  </a:lnTo>
                  <a:lnTo>
                    <a:pt x="1570" y="2230"/>
                  </a:lnTo>
                  <a:lnTo>
                    <a:pt x="66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2" name="Google Shape;822;p31"/>
            <p:cNvSpPr/>
            <p:nvPr/>
          </p:nvSpPr>
          <p:spPr>
            <a:xfrm>
              <a:off x="5419325" y="1602200"/>
              <a:ext cx="53550" cy="112050"/>
            </a:xfrm>
            <a:custGeom>
              <a:rect b="b" l="l" r="r" t="t"/>
              <a:pathLst>
                <a:path extrusionOk="0" h="4482" w="2142">
                  <a:moveTo>
                    <a:pt x="773" y="0"/>
                  </a:moveTo>
                  <a:lnTo>
                    <a:pt x="773" y="1325"/>
                  </a:lnTo>
                  <a:lnTo>
                    <a:pt x="0" y="1325"/>
                  </a:lnTo>
                  <a:lnTo>
                    <a:pt x="0" y="1876"/>
                  </a:lnTo>
                  <a:lnTo>
                    <a:pt x="773" y="1876"/>
                  </a:lnTo>
                  <a:lnTo>
                    <a:pt x="773" y="4481"/>
                  </a:lnTo>
                  <a:lnTo>
                    <a:pt x="1369" y="4481"/>
                  </a:lnTo>
                  <a:lnTo>
                    <a:pt x="1369" y="1876"/>
                  </a:lnTo>
                  <a:lnTo>
                    <a:pt x="2142" y="1876"/>
                  </a:lnTo>
                  <a:lnTo>
                    <a:pt x="2142" y="1325"/>
                  </a:lnTo>
                  <a:lnTo>
                    <a:pt x="1369" y="1325"/>
                  </a:lnTo>
                  <a:lnTo>
                    <a:pt x="136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3" name="Google Shape;823;p31"/>
            <p:cNvSpPr/>
            <p:nvPr/>
          </p:nvSpPr>
          <p:spPr>
            <a:xfrm>
              <a:off x="5480025" y="1633650"/>
              <a:ext cx="77850" cy="82250"/>
            </a:xfrm>
            <a:custGeom>
              <a:rect b="b" l="l" r="r" t="t"/>
              <a:pathLst>
                <a:path extrusionOk="0" h="3290" w="3114">
                  <a:moveTo>
                    <a:pt x="1612" y="552"/>
                  </a:moveTo>
                  <a:cubicBezTo>
                    <a:pt x="1811" y="552"/>
                    <a:pt x="1965" y="596"/>
                    <a:pt x="2098" y="685"/>
                  </a:cubicBezTo>
                  <a:cubicBezTo>
                    <a:pt x="2252" y="751"/>
                    <a:pt x="2341" y="883"/>
                    <a:pt x="2429" y="1016"/>
                  </a:cubicBezTo>
                  <a:cubicBezTo>
                    <a:pt x="2474" y="1121"/>
                    <a:pt x="2509" y="1236"/>
                    <a:pt x="2527" y="1369"/>
                  </a:cubicBezTo>
                  <a:lnTo>
                    <a:pt x="618" y="1369"/>
                  </a:lnTo>
                  <a:cubicBezTo>
                    <a:pt x="637" y="1257"/>
                    <a:pt x="668" y="1151"/>
                    <a:pt x="707" y="1060"/>
                  </a:cubicBezTo>
                  <a:cubicBezTo>
                    <a:pt x="795" y="905"/>
                    <a:pt x="928" y="773"/>
                    <a:pt x="1082" y="685"/>
                  </a:cubicBezTo>
                  <a:cubicBezTo>
                    <a:pt x="1237" y="596"/>
                    <a:pt x="1413" y="552"/>
                    <a:pt x="1612" y="552"/>
                  </a:cubicBezTo>
                  <a:close/>
                  <a:moveTo>
                    <a:pt x="1634" y="0"/>
                  </a:moveTo>
                  <a:cubicBezTo>
                    <a:pt x="1325" y="0"/>
                    <a:pt x="1038" y="67"/>
                    <a:pt x="795" y="221"/>
                  </a:cubicBezTo>
                  <a:cubicBezTo>
                    <a:pt x="552" y="354"/>
                    <a:pt x="354" y="552"/>
                    <a:pt x="221" y="795"/>
                  </a:cubicBezTo>
                  <a:cubicBezTo>
                    <a:pt x="67" y="1060"/>
                    <a:pt x="1" y="1325"/>
                    <a:pt x="1" y="1634"/>
                  </a:cubicBezTo>
                  <a:cubicBezTo>
                    <a:pt x="1" y="1943"/>
                    <a:pt x="67" y="2230"/>
                    <a:pt x="221" y="2473"/>
                  </a:cubicBezTo>
                  <a:cubicBezTo>
                    <a:pt x="376" y="2738"/>
                    <a:pt x="575" y="2914"/>
                    <a:pt x="817" y="3069"/>
                  </a:cubicBezTo>
                  <a:cubicBezTo>
                    <a:pt x="1060" y="3201"/>
                    <a:pt x="1347" y="3290"/>
                    <a:pt x="1656" y="3290"/>
                  </a:cubicBezTo>
                  <a:cubicBezTo>
                    <a:pt x="1921" y="3290"/>
                    <a:pt x="2142" y="3245"/>
                    <a:pt x="2363" y="3135"/>
                  </a:cubicBezTo>
                  <a:cubicBezTo>
                    <a:pt x="2583" y="3047"/>
                    <a:pt x="2760" y="2914"/>
                    <a:pt x="2915" y="2738"/>
                  </a:cubicBezTo>
                  <a:lnTo>
                    <a:pt x="2539" y="2340"/>
                  </a:lnTo>
                  <a:cubicBezTo>
                    <a:pt x="2429" y="2473"/>
                    <a:pt x="2296" y="2561"/>
                    <a:pt x="2142" y="2627"/>
                  </a:cubicBezTo>
                  <a:cubicBezTo>
                    <a:pt x="2009" y="2694"/>
                    <a:pt x="1833" y="2716"/>
                    <a:pt x="1656" y="2716"/>
                  </a:cubicBezTo>
                  <a:cubicBezTo>
                    <a:pt x="1458" y="2716"/>
                    <a:pt x="1259" y="2672"/>
                    <a:pt x="1104" y="2583"/>
                  </a:cubicBezTo>
                  <a:cubicBezTo>
                    <a:pt x="928" y="2495"/>
                    <a:pt x="817" y="2362"/>
                    <a:pt x="729" y="2208"/>
                  </a:cubicBezTo>
                  <a:cubicBezTo>
                    <a:pt x="674" y="2099"/>
                    <a:pt x="637" y="1981"/>
                    <a:pt x="616" y="1855"/>
                  </a:cubicBezTo>
                  <a:lnTo>
                    <a:pt x="3069" y="1855"/>
                  </a:lnTo>
                  <a:cubicBezTo>
                    <a:pt x="3091" y="1788"/>
                    <a:pt x="3091" y="1744"/>
                    <a:pt x="3091" y="1700"/>
                  </a:cubicBezTo>
                  <a:cubicBezTo>
                    <a:pt x="3113" y="1634"/>
                    <a:pt x="3113" y="1590"/>
                    <a:pt x="3113" y="1546"/>
                  </a:cubicBezTo>
                  <a:cubicBezTo>
                    <a:pt x="3113" y="1259"/>
                    <a:pt x="3047" y="994"/>
                    <a:pt x="2915" y="751"/>
                  </a:cubicBezTo>
                  <a:cubicBezTo>
                    <a:pt x="2782" y="508"/>
                    <a:pt x="2628" y="331"/>
                    <a:pt x="2385" y="199"/>
                  </a:cubicBezTo>
                  <a:cubicBezTo>
                    <a:pt x="2164" y="67"/>
                    <a:pt x="1921" y="0"/>
                    <a:pt x="16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4" name="Google Shape;824;p31"/>
            <p:cNvSpPr/>
            <p:nvPr/>
          </p:nvSpPr>
          <p:spPr>
            <a:xfrm>
              <a:off x="5573850" y="1633650"/>
              <a:ext cx="56325" cy="80600"/>
            </a:xfrm>
            <a:custGeom>
              <a:rect b="b" l="l" r="r" t="t"/>
              <a:pathLst>
                <a:path extrusionOk="0" h="3224" w="2253">
                  <a:moveTo>
                    <a:pt x="1457" y="0"/>
                  </a:moveTo>
                  <a:cubicBezTo>
                    <a:pt x="1104" y="0"/>
                    <a:pt x="839" y="133"/>
                    <a:pt x="663" y="354"/>
                  </a:cubicBezTo>
                  <a:cubicBezTo>
                    <a:pt x="639" y="382"/>
                    <a:pt x="617" y="413"/>
                    <a:pt x="597" y="444"/>
                  </a:cubicBezTo>
                  <a:lnTo>
                    <a:pt x="597" y="444"/>
                  </a:lnTo>
                  <a:lnTo>
                    <a:pt x="597" y="67"/>
                  </a:lnTo>
                  <a:lnTo>
                    <a:pt x="0" y="67"/>
                  </a:lnTo>
                  <a:lnTo>
                    <a:pt x="0" y="3223"/>
                  </a:lnTo>
                  <a:lnTo>
                    <a:pt x="597" y="3223"/>
                  </a:lnTo>
                  <a:lnTo>
                    <a:pt x="597" y="1413"/>
                  </a:lnTo>
                  <a:cubicBezTo>
                    <a:pt x="597" y="1126"/>
                    <a:pt x="663" y="928"/>
                    <a:pt x="817" y="773"/>
                  </a:cubicBezTo>
                  <a:cubicBezTo>
                    <a:pt x="950" y="641"/>
                    <a:pt x="1126" y="574"/>
                    <a:pt x="1347" y="574"/>
                  </a:cubicBezTo>
                  <a:cubicBezTo>
                    <a:pt x="1457" y="574"/>
                    <a:pt x="1546" y="574"/>
                    <a:pt x="1634" y="618"/>
                  </a:cubicBezTo>
                  <a:cubicBezTo>
                    <a:pt x="1722" y="641"/>
                    <a:pt x="1789" y="685"/>
                    <a:pt x="1855" y="773"/>
                  </a:cubicBezTo>
                  <a:lnTo>
                    <a:pt x="2252" y="354"/>
                  </a:lnTo>
                  <a:cubicBezTo>
                    <a:pt x="2142" y="243"/>
                    <a:pt x="2009" y="133"/>
                    <a:pt x="1877" y="89"/>
                  </a:cubicBezTo>
                  <a:cubicBezTo>
                    <a:pt x="1767" y="22"/>
                    <a:pt x="1612" y="0"/>
                    <a:pt x="14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5" name="Google Shape;825;p31"/>
            <p:cNvSpPr/>
            <p:nvPr/>
          </p:nvSpPr>
          <p:spPr>
            <a:xfrm>
              <a:off x="5672650" y="1633650"/>
              <a:ext cx="77825" cy="82250"/>
            </a:xfrm>
            <a:custGeom>
              <a:rect b="b" l="l" r="r" t="t"/>
              <a:pathLst>
                <a:path extrusionOk="0" h="3290" w="3113">
                  <a:moveTo>
                    <a:pt x="1612" y="552"/>
                  </a:moveTo>
                  <a:cubicBezTo>
                    <a:pt x="1810" y="552"/>
                    <a:pt x="1965" y="596"/>
                    <a:pt x="2097" y="685"/>
                  </a:cubicBezTo>
                  <a:cubicBezTo>
                    <a:pt x="2252" y="751"/>
                    <a:pt x="2340" y="883"/>
                    <a:pt x="2428" y="1016"/>
                  </a:cubicBezTo>
                  <a:cubicBezTo>
                    <a:pt x="2473" y="1121"/>
                    <a:pt x="2508" y="1236"/>
                    <a:pt x="2526" y="1369"/>
                  </a:cubicBezTo>
                  <a:lnTo>
                    <a:pt x="617" y="1369"/>
                  </a:lnTo>
                  <a:cubicBezTo>
                    <a:pt x="636" y="1257"/>
                    <a:pt x="668" y="1151"/>
                    <a:pt x="706" y="1060"/>
                  </a:cubicBezTo>
                  <a:cubicBezTo>
                    <a:pt x="795" y="905"/>
                    <a:pt x="927" y="773"/>
                    <a:pt x="1082" y="685"/>
                  </a:cubicBezTo>
                  <a:cubicBezTo>
                    <a:pt x="1236" y="596"/>
                    <a:pt x="1413" y="552"/>
                    <a:pt x="1612" y="552"/>
                  </a:cubicBezTo>
                  <a:close/>
                  <a:moveTo>
                    <a:pt x="1612" y="0"/>
                  </a:moveTo>
                  <a:cubicBezTo>
                    <a:pt x="1325" y="0"/>
                    <a:pt x="1038" y="67"/>
                    <a:pt x="795" y="221"/>
                  </a:cubicBezTo>
                  <a:cubicBezTo>
                    <a:pt x="552" y="354"/>
                    <a:pt x="353" y="552"/>
                    <a:pt x="221" y="795"/>
                  </a:cubicBezTo>
                  <a:cubicBezTo>
                    <a:pt x="66" y="1060"/>
                    <a:pt x="0" y="1325"/>
                    <a:pt x="0" y="1634"/>
                  </a:cubicBezTo>
                  <a:cubicBezTo>
                    <a:pt x="0" y="1943"/>
                    <a:pt x="66" y="2230"/>
                    <a:pt x="221" y="2473"/>
                  </a:cubicBezTo>
                  <a:cubicBezTo>
                    <a:pt x="353" y="2738"/>
                    <a:pt x="552" y="2914"/>
                    <a:pt x="817" y="3069"/>
                  </a:cubicBezTo>
                  <a:cubicBezTo>
                    <a:pt x="1060" y="3201"/>
                    <a:pt x="1347" y="3290"/>
                    <a:pt x="1656" y="3290"/>
                  </a:cubicBezTo>
                  <a:cubicBezTo>
                    <a:pt x="1899" y="3290"/>
                    <a:pt x="2141" y="3245"/>
                    <a:pt x="2362" y="3135"/>
                  </a:cubicBezTo>
                  <a:cubicBezTo>
                    <a:pt x="2583" y="3047"/>
                    <a:pt x="2760" y="2914"/>
                    <a:pt x="2914" y="2738"/>
                  </a:cubicBezTo>
                  <a:lnTo>
                    <a:pt x="2539" y="2340"/>
                  </a:lnTo>
                  <a:cubicBezTo>
                    <a:pt x="2428" y="2473"/>
                    <a:pt x="2296" y="2561"/>
                    <a:pt x="2141" y="2627"/>
                  </a:cubicBezTo>
                  <a:cubicBezTo>
                    <a:pt x="2009" y="2694"/>
                    <a:pt x="1832" y="2716"/>
                    <a:pt x="1656" y="2716"/>
                  </a:cubicBezTo>
                  <a:cubicBezTo>
                    <a:pt x="1457" y="2716"/>
                    <a:pt x="1258" y="2672"/>
                    <a:pt x="1104" y="2583"/>
                  </a:cubicBezTo>
                  <a:cubicBezTo>
                    <a:pt x="927" y="2495"/>
                    <a:pt x="817" y="2362"/>
                    <a:pt x="729" y="2208"/>
                  </a:cubicBezTo>
                  <a:cubicBezTo>
                    <a:pt x="674" y="2099"/>
                    <a:pt x="636" y="1981"/>
                    <a:pt x="615" y="1855"/>
                  </a:cubicBezTo>
                  <a:lnTo>
                    <a:pt x="3069" y="1855"/>
                  </a:lnTo>
                  <a:cubicBezTo>
                    <a:pt x="3091" y="1788"/>
                    <a:pt x="3091" y="1744"/>
                    <a:pt x="3091" y="1700"/>
                  </a:cubicBezTo>
                  <a:cubicBezTo>
                    <a:pt x="3113" y="1634"/>
                    <a:pt x="3113" y="1590"/>
                    <a:pt x="3113" y="1546"/>
                  </a:cubicBezTo>
                  <a:cubicBezTo>
                    <a:pt x="3113" y="1259"/>
                    <a:pt x="3047" y="994"/>
                    <a:pt x="2914" y="751"/>
                  </a:cubicBezTo>
                  <a:cubicBezTo>
                    <a:pt x="2782" y="508"/>
                    <a:pt x="2605" y="331"/>
                    <a:pt x="2384" y="199"/>
                  </a:cubicBezTo>
                  <a:cubicBezTo>
                    <a:pt x="2163" y="67"/>
                    <a:pt x="1921" y="0"/>
                    <a:pt x="16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6" name="Google Shape;826;p31"/>
            <p:cNvSpPr/>
            <p:nvPr/>
          </p:nvSpPr>
          <p:spPr>
            <a:xfrm>
              <a:off x="5766450" y="1633650"/>
              <a:ext cx="70675" cy="80600"/>
            </a:xfrm>
            <a:custGeom>
              <a:rect b="b" l="l" r="r" t="t"/>
              <a:pathLst>
                <a:path extrusionOk="0" h="3224" w="2827">
                  <a:moveTo>
                    <a:pt x="1590" y="0"/>
                  </a:moveTo>
                  <a:cubicBezTo>
                    <a:pt x="1370" y="0"/>
                    <a:pt x="1149" y="67"/>
                    <a:pt x="950" y="177"/>
                  </a:cubicBezTo>
                  <a:cubicBezTo>
                    <a:pt x="817" y="244"/>
                    <a:pt x="696" y="348"/>
                    <a:pt x="597" y="472"/>
                  </a:cubicBezTo>
                  <a:lnTo>
                    <a:pt x="597" y="472"/>
                  </a:lnTo>
                  <a:lnTo>
                    <a:pt x="597" y="67"/>
                  </a:lnTo>
                  <a:lnTo>
                    <a:pt x="1" y="67"/>
                  </a:lnTo>
                  <a:lnTo>
                    <a:pt x="1" y="3223"/>
                  </a:lnTo>
                  <a:lnTo>
                    <a:pt x="597" y="3223"/>
                  </a:lnTo>
                  <a:lnTo>
                    <a:pt x="597" y="1391"/>
                  </a:lnTo>
                  <a:cubicBezTo>
                    <a:pt x="597" y="1215"/>
                    <a:pt x="641" y="1082"/>
                    <a:pt x="707" y="950"/>
                  </a:cubicBezTo>
                  <a:cubicBezTo>
                    <a:pt x="774" y="839"/>
                    <a:pt x="862" y="729"/>
                    <a:pt x="994" y="663"/>
                  </a:cubicBezTo>
                  <a:cubicBezTo>
                    <a:pt x="1127" y="596"/>
                    <a:pt x="1259" y="552"/>
                    <a:pt x="1414" y="552"/>
                  </a:cubicBezTo>
                  <a:cubicBezTo>
                    <a:pt x="1657" y="552"/>
                    <a:pt x="1855" y="641"/>
                    <a:pt x="2010" y="795"/>
                  </a:cubicBezTo>
                  <a:cubicBezTo>
                    <a:pt x="2142" y="950"/>
                    <a:pt x="2231" y="1148"/>
                    <a:pt x="2231" y="1391"/>
                  </a:cubicBezTo>
                  <a:lnTo>
                    <a:pt x="2231" y="3223"/>
                  </a:lnTo>
                  <a:lnTo>
                    <a:pt x="2827" y="3223"/>
                  </a:lnTo>
                  <a:lnTo>
                    <a:pt x="2827" y="1259"/>
                  </a:lnTo>
                  <a:cubicBezTo>
                    <a:pt x="2827" y="1038"/>
                    <a:pt x="2760" y="839"/>
                    <a:pt x="2672" y="663"/>
                  </a:cubicBezTo>
                  <a:cubicBezTo>
                    <a:pt x="2562" y="464"/>
                    <a:pt x="2407" y="309"/>
                    <a:pt x="2231" y="177"/>
                  </a:cubicBezTo>
                  <a:cubicBezTo>
                    <a:pt x="2054" y="67"/>
                    <a:pt x="1833" y="0"/>
                    <a:pt x="159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7" name="Google Shape;827;p31"/>
            <p:cNvSpPr/>
            <p:nvPr/>
          </p:nvSpPr>
          <p:spPr>
            <a:xfrm>
              <a:off x="5848150" y="1635300"/>
              <a:ext cx="81150" cy="78950"/>
            </a:xfrm>
            <a:custGeom>
              <a:rect b="b" l="l" r="r" t="t"/>
              <a:pathLst>
                <a:path extrusionOk="0" h="3158" w="3246">
                  <a:moveTo>
                    <a:pt x="0" y="1"/>
                  </a:moveTo>
                  <a:lnTo>
                    <a:pt x="1435" y="3157"/>
                  </a:lnTo>
                  <a:lnTo>
                    <a:pt x="1788" y="3157"/>
                  </a:lnTo>
                  <a:lnTo>
                    <a:pt x="3245" y="1"/>
                  </a:lnTo>
                  <a:lnTo>
                    <a:pt x="2605" y="1"/>
                  </a:lnTo>
                  <a:lnTo>
                    <a:pt x="1625" y="2221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8" name="Google Shape;828;p31"/>
            <p:cNvSpPr/>
            <p:nvPr/>
          </p:nvSpPr>
          <p:spPr>
            <a:xfrm>
              <a:off x="5939750" y="1600525"/>
              <a:ext cx="19350" cy="113725"/>
            </a:xfrm>
            <a:custGeom>
              <a:rect b="b" l="l" r="r" t="t"/>
              <a:pathLst>
                <a:path extrusionOk="0" h="4549" w="774">
                  <a:moveTo>
                    <a:pt x="398" y="1"/>
                  </a:moveTo>
                  <a:cubicBezTo>
                    <a:pt x="288" y="1"/>
                    <a:pt x="177" y="45"/>
                    <a:pt x="111" y="111"/>
                  </a:cubicBezTo>
                  <a:cubicBezTo>
                    <a:pt x="45" y="177"/>
                    <a:pt x="1" y="266"/>
                    <a:pt x="1" y="376"/>
                  </a:cubicBezTo>
                  <a:cubicBezTo>
                    <a:pt x="1" y="486"/>
                    <a:pt x="45" y="575"/>
                    <a:pt x="111" y="663"/>
                  </a:cubicBezTo>
                  <a:cubicBezTo>
                    <a:pt x="177" y="729"/>
                    <a:pt x="288" y="773"/>
                    <a:pt x="398" y="773"/>
                  </a:cubicBezTo>
                  <a:cubicBezTo>
                    <a:pt x="509" y="773"/>
                    <a:pt x="597" y="729"/>
                    <a:pt x="663" y="663"/>
                  </a:cubicBezTo>
                  <a:cubicBezTo>
                    <a:pt x="729" y="575"/>
                    <a:pt x="773" y="486"/>
                    <a:pt x="773" y="376"/>
                  </a:cubicBezTo>
                  <a:cubicBezTo>
                    <a:pt x="773" y="266"/>
                    <a:pt x="729" y="177"/>
                    <a:pt x="663" y="111"/>
                  </a:cubicBezTo>
                  <a:cubicBezTo>
                    <a:pt x="597" y="45"/>
                    <a:pt x="509" y="1"/>
                    <a:pt x="398" y="1"/>
                  </a:cubicBezTo>
                  <a:close/>
                  <a:moveTo>
                    <a:pt x="89" y="1392"/>
                  </a:moveTo>
                  <a:lnTo>
                    <a:pt x="89" y="4548"/>
                  </a:lnTo>
                  <a:lnTo>
                    <a:pt x="685" y="4548"/>
                  </a:lnTo>
                  <a:lnTo>
                    <a:pt x="685" y="13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9" name="Google Shape;829;p31"/>
            <p:cNvSpPr/>
            <p:nvPr/>
          </p:nvSpPr>
          <p:spPr>
            <a:xfrm>
              <a:off x="5978950" y="1633650"/>
              <a:ext cx="55750" cy="80600"/>
            </a:xfrm>
            <a:custGeom>
              <a:rect b="b" l="l" r="r" t="t"/>
              <a:pathLst>
                <a:path extrusionOk="0" h="3224" w="2230">
                  <a:moveTo>
                    <a:pt x="1457" y="0"/>
                  </a:moveTo>
                  <a:cubicBezTo>
                    <a:pt x="1104" y="0"/>
                    <a:pt x="839" y="133"/>
                    <a:pt x="640" y="354"/>
                  </a:cubicBezTo>
                  <a:cubicBezTo>
                    <a:pt x="625" y="375"/>
                    <a:pt x="610" y="397"/>
                    <a:pt x="596" y="419"/>
                  </a:cubicBezTo>
                  <a:lnTo>
                    <a:pt x="596" y="419"/>
                  </a:lnTo>
                  <a:lnTo>
                    <a:pt x="596" y="67"/>
                  </a:lnTo>
                  <a:lnTo>
                    <a:pt x="0" y="67"/>
                  </a:lnTo>
                  <a:lnTo>
                    <a:pt x="0" y="3223"/>
                  </a:lnTo>
                  <a:lnTo>
                    <a:pt x="596" y="3223"/>
                  </a:lnTo>
                  <a:lnTo>
                    <a:pt x="596" y="1413"/>
                  </a:lnTo>
                  <a:cubicBezTo>
                    <a:pt x="596" y="1126"/>
                    <a:pt x="662" y="928"/>
                    <a:pt x="817" y="773"/>
                  </a:cubicBezTo>
                  <a:cubicBezTo>
                    <a:pt x="949" y="641"/>
                    <a:pt x="1126" y="574"/>
                    <a:pt x="1347" y="574"/>
                  </a:cubicBezTo>
                  <a:cubicBezTo>
                    <a:pt x="1457" y="574"/>
                    <a:pt x="1545" y="574"/>
                    <a:pt x="1634" y="618"/>
                  </a:cubicBezTo>
                  <a:cubicBezTo>
                    <a:pt x="1700" y="641"/>
                    <a:pt x="1788" y="685"/>
                    <a:pt x="1855" y="773"/>
                  </a:cubicBezTo>
                  <a:lnTo>
                    <a:pt x="2230" y="354"/>
                  </a:lnTo>
                  <a:cubicBezTo>
                    <a:pt x="2119" y="243"/>
                    <a:pt x="2009" y="133"/>
                    <a:pt x="1877" y="89"/>
                  </a:cubicBezTo>
                  <a:cubicBezTo>
                    <a:pt x="1744" y="22"/>
                    <a:pt x="1612" y="0"/>
                    <a:pt x="14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0" name="Google Shape;830;p31"/>
            <p:cNvSpPr/>
            <p:nvPr/>
          </p:nvSpPr>
          <p:spPr>
            <a:xfrm>
              <a:off x="6037450" y="1633650"/>
              <a:ext cx="82250" cy="82250"/>
            </a:xfrm>
            <a:custGeom>
              <a:rect b="b" l="l" r="r" t="t"/>
              <a:pathLst>
                <a:path extrusionOk="0" h="3290" w="3290">
                  <a:moveTo>
                    <a:pt x="1656" y="574"/>
                  </a:moveTo>
                  <a:cubicBezTo>
                    <a:pt x="1855" y="574"/>
                    <a:pt x="2031" y="618"/>
                    <a:pt x="2186" y="729"/>
                  </a:cubicBezTo>
                  <a:cubicBezTo>
                    <a:pt x="2340" y="817"/>
                    <a:pt x="2451" y="928"/>
                    <a:pt x="2539" y="1082"/>
                  </a:cubicBezTo>
                  <a:cubicBezTo>
                    <a:pt x="2627" y="1259"/>
                    <a:pt x="2671" y="1435"/>
                    <a:pt x="2671" y="1634"/>
                  </a:cubicBezTo>
                  <a:cubicBezTo>
                    <a:pt x="2671" y="1833"/>
                    <a:pt x="2627" y="2031"/>
                    <a:pt x="2539" y="2186"/>
                  </a:cubicBezTo>
                  <a:cubicBezTo>
                    <a:pt x="2451" y="2340"/>
                    <a:pt x="2340" y="2473"/>
                    <a:pt x="2186" y="2561"/>
                  </a:cubicBezTo>
                  <a:cubicBezTo>
                    <a:pt x="2031" y="2649"/>
                    <a:pt x="1855" y="2716"/>
                    <a:pt x="1656" y="2716"/>
                  </a:cubicBezTo>
                  <a:cubicBezTo>
                    <a:pt x="1457" y="2716"/>
                    <a:pt x="1281" y="2649"/>
                    <a:pt x="1126" y="2561"/>
                  </a:cubicBezTo>
                  <a:cubicBezTo>
                    <a:pt x="972" y="2473"/>
                    <a:pt x="839" y="2340"/>
                    <a:pt x="751" y="2186"/>
                  </a:cubicBezTo>
                  <a:cubicBezTo>
                    <a:pt x="662" y="2031"/>
                    <a:pt x="618" y="1833"/>
                    <a:pt x="618" y="1634"/>
                  </a:cubicBezTo>
                  <a:cubicBezTo>
                    <a:pt x="618" y="1435"/>
                    <a:pt x="662" y="1259"/>
                    <a:pt x="751" y="1082"/>
                  </a:cubicBezTo>
                  <a:cubicBezTo>
                    <a:pt x="839" y="928"/>
                    <a:pt x="972" y="817"/>
                    <a:pt x="1126" y="729"/>
                  </a:cubicBezTo>
                  <a:cubicBezTo>
                    <a:pt x="1281" y="618"/>
                    <a:pt x="1457" y="574"/>
                    <a:pt x="1656" y="574"/>
                  </a:cubicBezTo>
                  <a:close/>
                  <a:moveTo>
                    <a:pt x="1656" y="0"/>
                  </a:moveTo>
                  <a:cubicBezTo>
                    <a:pt x="1347" y="0"/>
                    <a:pt x="1060" y="67"/>
                    <a:pt x="817" y="221"/>
                  </a:cubicBezTo>
                  <a:cubicBezTo>
                    <a:pt x="574" y="376"/>
                    <a:pt x="375" y="574"/>
                    <a:pt x="221" y="817"/>
                  </a:cubicBezTo>
                  <a:cubicBezTo>
                    <a:pt x="89" y="1060"/>
                    <a:pt x="0" y="1325"/>
                    <a:pt x="0" y="1634"/>
                  </a:cubicBezTo>
                  <a:cubicBezTo>
                    <a:pt x="0" y="1943"/>
                    <a:pt x="89" y="2230"/>
                    <a:pt x="221" y="2473"/>
                  </a:cubicBezTo>
                  <a:cubicBezTo>
                    <a:pt x="375" y="2716"/>
                    <a:pt x="574" y="2914"/>
                    <a:pt x="817" y="3069"/>
                  </a:cubicBezTo>
                  <a:cubicBezTo>
                    <a:pt x="1060" y="3201"/>
                    <a:pt x="1347" y="3290"/>
                    <a:pt x="1656" y="3290"/>
                  </a:cubicBezTo>
                  <a:cubicBezTo>
                    <a:pt x="1965" y="3290"/>
                    <a:pt x="2230" y="3201"/>
                    <a:pt x="2473" y="3069"/>
                  </a:cubicBezTo>
                  <a:cubicBezTo>
                    <a:pt x="2738" y="2914"/>
                    <a:pt x="2936" y="2716"/>
                    <a:pt x="3069" y="2473"/>
                  </a:cubicBezTo>
                  <a:cubicBezTo>
                    <a:pt x="3223" y="2230"/>
                    <a:pt x="3290" y="1943"/>
                    <a:pt x="3290" y="1634"/>
                  </a:cubicBezTo>
                  <a:cubicBezTo>
                    <a:pt x="3290" y="1325"/>
                    <a:pt x="3223" y="1060"/>
                    <a:pt x="3069" y="795"/>
                  </a:cubicBezTo>
                  <a:cubicBezTo>
                    <a:pt x="2936" y="552"/>
                    <a:pt x="2738" y="354"/>
                    <a:pt x="2473" y="221"/>
                  </a:cubicBezTo>
                  <a:cubicBezTo>
                    <a:pt x="2230" y="67"/>
                    <a:pt x="1965" y="0"/>
                    <a:pt x="16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1" name="Google Shape;831;p31"/>
            <p:cNvSpPr/>
            <p:nvPr/>
          </p:nvSpPr>
          <p:spPr>
            <a:xfrm>
              <a:off x="6136775" y="1633650"/>
              <a:ext cx="70125" cy="80600"/>
            </a:xfrm>
            <a:custGeom>
              <a:rect b="b" l="l" r="r" t="t"/>
              <a:pathLst>
                <a:path extrusionOk="0" h="3224" w="2805">
                  <a:moveTo>
                    <a:pt x="1590" y="0"/>
                  </a:moveTo>
                  <a:cubicBezTo>
                    <a:pt x="1347" y="0"/>
                    <a:pt x="1127" y="67"/>
                    <a:pt x="950" y="177"/>
                  </a:cubicBezTo>
                  <a:cubicBezTo>
                    <a:pt x="807" y="241"/>
                    <a:pt x="686" y="339"/>
                    <a:pt x="597" y="455"/>
                  </a:cubicBezTo>
                  <a:lnTo>
                    <a:pt x="597" y="455"/>
                  </a:lnTo>
                  <a:lnTo>
                    <a:pt x="597" y="67"/>
                  </a:lnTo>
                  <a:lnTo>
                    <a:pt x="1" y="67"/>
                  </a:lnTo>
                  <a:lnTo>
                    <a:pt x="1" y="3223"/>
                  </a:lnTo>
                  <a:lnTo>
                    <a:pt x="597" y="3223"/>
                  </a:lnTo>
                  <a:lnTo>
                    <a:pt x="597" y="1391"/>
                  </a:lnTo>
                  <a:cubicBezTo>
                    <a:pt x="597" y="1215"/>
                    <a:pt x="619" y="1082"/>
                    <a:pt x="685" y="950"/>
                  </a:cubicBezTo>
                  <a:cubicBezTo>
                    <a:pt x="774" y="839"/>
                    <a:pt x="862" y="729"/>
                    <a:pt x="994" y="663"/>
                  </a:cubicBezTo>
                  <a:cubicBezTo>
                    <a:pt x="1105" y="596"/>
                    <a:pt x="1259" y="552"/>
                    <a:pt x="1414" y="552"/>
                  </a:cubicBezTo>
                  <a:cubicBezTo>
                    <a:pt x="1657" y="552"/>
                    <a:pt x="1833" y="641"/>
                    <a:pt x="1988" y="795"/>
                  </a:cubicBezTo>
                  <a:cubicBezTo>
                    <a:pt x="2142" y="950"/>
                    <a:pt x="2208" y="1148"/>
                    <a:pt x="2208" y="1391"/>
                  </a:cubicBezTo>
                  <a:lnTo>
                    <a:pt x="2208" y="3223"/>
                  </a:lnTo>
                  <a:lnTo>
                    <a:pt x="2804" y="3223"/>
                  </a:lnTo>
                  <a:lnTo>
                    <a:pt x="2804" y="1259"/>
                  </a:lnTo>
                  <a:cubicBezTo>
                    <a:pt x="2804" y="1038"/>
                    <a:pt x="2760" y="839"/>
                    <a:pt x="2650" y="663"/>
                  </a:cubicBezTo>
                  <a:cubicBezTo>
                    <a:pt x="2540" y="464"/>
                    <a:pt x="2407" y="309"/>
                    <a:pt x="2208" y="177"/>
                  </a:cubicBezTo>
                  <a:cubicBezTo>
                    <a:pt x="2032" y="67"/>
                    <a:pt x="1833" y="0"/>
                    <a:pt x="159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2" name="Google Shape;832;p31"/>
            <p:cNvSpPr/>
            <p:nvPr/>
          </p:nvSpPr>
          <p:spPr>
            <a:xfrm>
              <a:off x="6227300" y="1633650"/>
              <a:ext cx="121425" cy="80600"/>
            </a:xfrm>
            <a:custGeom>
              <a:rect b="b" l="l" r="r" t="t"/>
              <a:pathLst>
                <a:path extrusionOk="0" h="3224" w="4857">
                  <a:moveTo>
                    <a:pt x="1546" y="0"/>
                  </a:moveTo>
                  <a:cubicBezTo>
                    <a:pt x="1325" y="0"/>
                    <a:pt x="1104" y="45"/>
                    <a:pt x="927" y="155"/>
                  </a:cubicBezTo>
                  <a:cubicBezTo>
                    <a:pt x="796" y="221"/>
                    <a:pt x="688" y="324"/>
                    <a:pt x="596" y="445"/>
                  </a:cubicBezTo>
                  <a:lnTo>
                    <a:pt x="596" y="445"/>
                  </a:lnTo>
                  <a:lnTo>
                    <a:pt x="596" y="67"/>
                  </a:lnTo>
                  <a:lnTo>
                    <a:pt x="0" y="67"/>
                  </a:lnTo>
                  <a:lnTo>
                    <a:pt x="0" y="3223"/>
                  </a:lnTo>
                  <a:lnTo>
                    <a:pt x="596" y="3223"/>
                  </a:lnTo>
                  <a:lnTo>
                    <a:pt x="596" y="1303"/>
                  </a:lnTo>
                  <a:cubicBezTo>
                    <a:pt x="596" y="1148"/>
                    <a:pt x="640" y="1016"/>
                    <a:pt x="707" y="905"/>
                  </a:cubicBezTo>
                  <a:cubicBezTo>
                    <a:pt x="773" y="795"/>
                    <a:pt x="861" y="707"/>
                    <a:pt x="972" y="663"/>
                  </a:cubicBezTo>
                  <a:cubicBezTo>
                    <a:pt x="1104" y="596"/>
                    <a:pt x="1214" y="552"/>
                    <a:pt x="1369" y="552"/>
                  </a:cubicBezTo>
                  <a:cubicBezTo>
                    <a:pt x="1590" y="552"/>
                    <a:pt x="1766" y="618"/>
                    <a:pt x="1899" y="773"/>
                  </a:cubicBezTo>
                  <a:cubicBezTo>
                    <a:pt x="2053" y="905"/>
                    <a:pt x="2120" y="1082"/>
                    <a:pt x="2120" y="1325"/>
                  </a:cubicBezTo>
                  <a:lnTo>
                    <a:pt x="2120" y="3223"/>
                  </a:lnTo>
                  <a:lnTo>
                    <a:pt x="2716" y="3223"/>
                  </a:lnTo>
                  <a:lnTo>
                    <a:pt x="2716" y="1303"/>
                  </a:lnTo>
                  <a:cubicBezTo>
                    <a:pt x="2716" y="1148"/>
                    <a:pt x="2760" y="1016"/>
                    <a:pt x="2826" y="905"/>
                  </a:cubicBezTo>
                  <a:cubicBezTo>
                    <a:pt x="2892" y="795"/>
                    <a:pt x="2981" y="707"/>
                    <a:pt x="3113" y="663"/>
                  </a:cubicBezTo>
                  <a:cubicBezTo>
                    <a:pt x="3223" y="596"/>
                    <a:pt x="3356" y="552"/>
                    <a:pt x="3510" y="552"/>
                  </a:cubicBezTo>
                  <a:cubicBezTo>
                    <a:pt x="3709" y="552"/>
                    <a:pt x="3886" y="618"/>
                    <a:pt x="4040" y="773"/>
                  </a:cubicBezTo>
                  <a:cubicBezTo>
                    <a:pt x="4173" y="905"/>
                    <a:pt x="4261" y="1082"/>
                    <a:pt x="4261" y="1325"/>
                  </a:cubicBezTo>
                  <a:lnTo>
                    <a:pt x="4261" y="3223"/>
                  </a:lnTo>
                  <a:lnTo>
                    <a:pt x="4857" y="3223"/>
                  </a:lnTo>
                  <a:lnTo>
                    <a:pt x="4857" y="1192"/>
                  </a:lnTo>
                  <a:cubicBezTo>
                    <a:pt x="4857" y="950"/>
                    <a:pt x="4791" y="729"/>
                    <a:pt x="4680" y="552"/>
                  </a:cubicBezTo>
                  <a:cubicBezTo>
                    <a:pt x="4592" y="376"/>
                    <a:pt x="4438" y="243"/>
                    <a:pt x="4261" y="155"/>
                  </a:cubicBezTo>
                  <a:cubicBezTo>
                    <a:pt x="4084" y="45"/>
                    <a:pt x="3864" y="0"/>
                    <a:pt x="3643" y="0"/>
                  </a:cubicBezTo>
                  <a:cubicBezTo>
                    <a:pt x="3422" y="0"/>
                    <a:pt x="3223" y="45"/>
                    <a:pt x="3025" y="155"/>
                  </a:cubicBezTo>
                  <a:cubicBezTo>
                    <a:pt x="2848" y="243"/>
                    <a:pt x="2694" y="398"/>
                    <a:pt x="2583" y="574"/>
                  </a:cubicBezTo>
                  <a:cubicBezTo>
                    <a:pt x="2581" y="576"/>
                    <a:pt x="2580" y="578"/>
                    <a:pt x="2578" y="580"/>
                  </a:cubicBezTo>
                  <a:lnTo>
                    <a:pt x="2578" y="580"/>
                  </a:lnTo>
                  <a:cubicBezTo>
                    <a:pt x="2573" y="571"/>
                    <a:pt x="2567" y="562"/>
                    <a:pt x="2561" y="552"/>
                  </a:cubicBezTo>
                  <a:cubicBezTo>
                    <a:pt x="2451" y="376"/>
                    <a:pt x="2318" y="243"/>
                    <a:pt x="2142" y="155"/>
                  </a:cubicBezTo>
                  <a:cubicBezTo>
                    <a:pt x="1965" y="45"/>
                    <a:pt x="1766" y="0"/>
                    <a:pt x="15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3" name="Google Shape;833;p31"/>
            <p:cNvSpPr/>
            <p:nvPr/>
          </p:nvSpPr>
          <p:spPr>
            <a:xfrm>
              <a:off x="6363625" y="1633650"/>
              <a:ext cx="77825" cy="82250"/>
            </a:xfrm>
            <a:custGeom>
              <a:rect b="b" l="l" r="r" t="t"/>
              <a:pathLst>
                <a:path extrusionOk="0" h="3290" w="3113">
                  <a:moveTo>
                    <a:pt x="1612" y="552"/>
                  </a:moveTo>
                  <a:cubicBezTo>
                    <a:pt x="1810" y="552"/>
                    <a:pt x="1965" y="596"/>
                    <a:pt x="2119" y="685"/>
                  </a:cubicBezTo>
                  <a:cubicBezTo>
                    <a:pt x="2252" y="751"/>
                    <a:pt x="2362" y="883"/>
                    <a:pt x="2428" y="1016"/>
                  </a:cubicBezTo>
                  <a:cubicBezTo>
                    <a:pt x="2473" y="1121"/>
                    <a:pt x="2508" y="1236"/>
                    <a:pt x="2526" y="1369"/>
                  </a:cubicBezTo>
                  <a:lnTo>
                    <a:pt x="619" y="1369"/>
                  </a:lnTo>
                  <a:cubicBezTo>
                    <a:pt x="640" y="1257"/>
                    <a:pt x="677" y="1151"/>
                    <a:pt x="729" y="1060"/>
                  </a:cubicBezTo>
                  <a:cubicBezTo>
                    <a:pt x="795" y="905"/>
                    <a:pt x="927" y="773"/>
                    <a:pt x="1082" y="685"/>
                  </a:cubicBezTo>
                  <a:cubicBezTo>
                    <a:pt x="1236" y="596"/>
                    <a:pt x="1413" y="552"/>
                    <a:pt x="1612" y="552"/>
                  </a:cubicBezTo>
                  <a:close/>
                  <a:moveTo>
                    <a:pt x="1634" y="0"/>
                  </a:moveTo>
                  <a:cubicBezTo>
                    <a:pt x="1325" y="0"/>
                    <a:pt x="1038" y="67"/>
                    <a:pt x="795" y="221"/>
                  </a:cubicBezTo>
                  <a:cubicBezTo>
                    <a:pt x="552" y="354"/>
                    <a:pt x="353" y="552"/>
                    <a:pt x="221" y="795"/>
                  </a:cubicBezTo>
                  <a:cubicBezTo>
                    <a:pt x="66" y="1060"/>
                    <a:pt x="0" y="1325"/>
                    <a:pt x="0" y="1634"/>
                  </a:cubicBezTo>
                  <a:cubicBezTo>
                    <a:pt x="0" y="1943"/>
                    <a:pt x="66" y="2230"/>
                    <a:pt x="221" y="2473"/>
                  </a:cubicBezTo>
                  <a:cubicBezTo>
                    <a:pt x="375" y="2738"/>
                    <a:pt x="574" y="2914"/>
                    <a:pt x="817" y="3069"/>
                  </a:cubicBezTo>
                  <a:cubicBezTo>
                    <a:pt x="1060" y="3201"/>
                    <a:pt x="1347" y="3290"/>
                    <a:pt x="1656" y="3290"/>
                  </a:cubicBezTo>
                  <a:cubicBezTo>
                    <a:pt x="1921" y="3290"/>
                    <a:pt x="2141" y="3245"/>
                    <a:pt x="2362" y="3135"/>
                  </a:cubicBezTo>
                  <a:cubicBezTo>
                    <a:pt x="2583" y="3047"/>
                    <a:pt x="2760" y="2914"/>
                    <a:pt x="2914" y="2738"/>
                  </a:cubicBezTo>
                  <a:lnTo>
                    <a:pt x="2539" y="2340"/>
                  </a:lnTo>
                  <a:cubicBezTo>
                    <a:pt x="2428" y="2473"/>
                    <a:pt x="2296" y="2561"/>
                    <a:pt x="2141" y="2627"/>
                  </a:cubicBezTo>
                  <a:cubicBezTo>
                    <a:pt x="2009" y="2694"/>
                    <a:pt x="1832" y="2716"/>
                    <a:pt x="1656" y="2716"/>
                  </a:cubicBezTo>
                  <a:cubicBezTo>
                    <a:pt x="1457" y="2716"/>
                    <a:pt x="1258" y="2672"/>
                    <a:pt x="1104" y="2583"/>
                  </a:cubicBezTo>
                  <a:cubicBezTo>
                    <a:pt x="949" y="2495"/>
                    <a:pt x="817" y="2362"/>
                    <a:pt x="729" y="2208"/>
                  </a:cubicBezTo>
                  <a:cubicBezTo>
                    <a:pt x="674" y="2099"/>
                    <a:pt x="636" y="1981"/>
                    <a:pt x="615" y="1855"/>
                  </a:cubicBezTo>
                  <a:lnTo>
                    <a:pt x="3069" y="1855"/>
                  </a:lnTo>
                  <a:cubicBezTo>
                    <a:pt x="3091" y="1788"/>
                    <a:pt x="3091" y="1744"/>
                    <a:pt x="3113" y="1700"/>
                  </a:cubicBezTo>
                  <a:cubicBezTo>
                    <a:pt x="3113" y="1634"/>
                    <a:pt x="3113" y="1590"/>
                    <a:pt x="3113" y="1546"/>
                  </a:cubicBezTo>
                  <a:cubicBezTo>
                    <a:pt x="3113" y="1259"/>
                    <a:pt x="3047" y="994"/>
                    <a:pt x="2914" y="751"/>
                  </a:cubicBezTo>
                  <a:cubicBezTo>
                    <a:pt x="2804" y="508"/>
                    <a:pt x="2627" y="331"/>
                    <a:pt x="2384" y="199"/>
                  </a:cubicBezTo>
                  <a:cubicBezTo>
                    <a:pt x="2163" y="67"/>
                    <a:pt x="1921" y="0"/>
                    <a:pt x="16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4" name="Google Shape;834;p31"/>
            <p:cNvSpPr/>
            <p:nvPr/>
          </p:nvSpPr>
          <p:spPr>
            <a:xfrm>
              <a:off x="6457425" y="1633650"/>
              <a:ext cx="70675" cy="80600"/>
            </a:xfrm>
            <a:custGeom>
              <a:rect b="b" l="l" r="r" t="t"/>
              <a:pathLst>
                <a:path extrusionOk="0" h="3224" w="2827">
                  <a:moveTo>
                    <a:pt x="1612" y="0"/>
                  </a:moveTo>
                  <a:cubicBezTo>
                    <a:pt x="1370" y="0"/>
                    <a:pt x="1149" y="67"/>
                    <a:pt x="950" y="177"/>
                  </a:cubicBezTo>
                  <a:cubicBezTo>
                    <a:pt x="817" y="244"/>
                    <a:pt x="696" y="348"/>
                    <a:pt x="597" y="472"/>
                  </a:cubicBezTo>
                  <a:lnTo>
                    <a:pt x="597" y="472"/>
                  </a:lnTo>
                  <a:lnTo>
                    <a:pt x="597" y="67"/>
                  </a:lnTo>
                  <a:lnTo>
                    <a:pt x="1" y="67"/>
                  </a:lnTo>
                  <a:lnTo>
                    <a:pt x="1" y="3223"/>
                  </a:lnTo>
                  <a:lnTo>
                    <a:pt x="597" y="3223"/>
                  </a:lnTo>
                  <a:lnTo>
                    <a:pt x="597" y="1391"/>
                  </a:lnTo>
                  <a:cubicBezTo>
                    <a:pt x="597" y="1215"/>
                    <a:pt x="641" y="1082"/>
                    <a:pt x="707" y="950"/>
                  </a:cubicBezTo>
                  <a:cubicBezTo>
                    <a:pt x="774" y="839"/>
                    <a:pt x="884" y="729"/>
                    <a:pt x="994" y="663"/>
                  </a:cubicBezTo>
                  <a:cubicBezTo>
                    <a:pt x="1127" y="596"/>
                    <a:pt x="1259" y="552"/>
                    <a:pt x="1414" y="552"/>
                  </a:cubicBezTo>
                  <a:cubicBezTo>
                    <a:pt x="1657" y="552"/>
                    <a:pt x="1855" y="641"/>
                    <a:pt x="2010" y="795"/>
                  </a:cubicBezTo>
                  <a:cubicBezTo>
                    <a:pt x="2164" y="950"/>
                    <a:pt x="2231" y="1148"/>
                    <a:pt x="2231" y="1391"/>
                  </a:cubicBezTo>
                  <a:lnTo>
                    <a:pt x="2231" y="3223"/>
                  </a:lnTo>
                  <a:lnTo>
                    <a:pt x="2827" y="3223"/>
                  </a:lnTo>
                  <a:lnTo>
                    <a:pt x="2827" y="1259"/>
                  </a:lnTo>
                  <a:cubicBezTo>
                    <a:pt x="2827" y="1038"/>
                    <a:pt x="2782" y="839"/>
                    <a:pt x="2672" y="663"/>
                  </a:cubicBezTo>
                  <a:cubicBezTo>
                    <a:pt x="2562" y="464"/>
                    <a:pt x="2407" y="309"/>
                    <a:pt x="2231" y="177"/>
                  </a:cubicBezTo>
                  <a:cubicBezTo>
                    <a:pt x="2054" y="67"/>
                    <a:pt x="1833" y="0"/>
                    <a:pt x="16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5" name="Google Shape;835;p31"/>
            <p:cNvSpPr/>
            <p:nvPr/>
          </p:nvSpPr>
          <p:spPr>
            <a:xfrm>
              <a:off x="6540225" y="1602200"/>
              <a:ext cx="53550" cy="112050"/>
            </a:xfrm>
            <a:custGeom>
              <a:rect b="b" l="l" r="r" t="t"/>
              <a:pathLst>
                <a:path extrusionOk="0" h="4482" w="2142">
                  <a:moveTo>
                    <a:pt x="773" y="0"/>
                  </a:moveTo>
                  <a:lnTo>
                    <a:pt x="773" y="1325"/>
                  </a:lnTo>
                  <a:lnTo>
                    <a:pt x="0" y="1325"/>
                  </a:lnTo>
                  <a:lnTo>
                    <a:pt x="0" y="1876"/>
                  </a:lnTo>
                  <a:lnTo>
                    <a:pt x="773" y="1876"/>
                  </a:lnTo>
                  <a:lnTo>
                    <a:pt x="773" y="4481"/>
                  </a:lnTo>
                  <a:lnTo>
                    <a:pt x="1369" y="4481"/>
                  </a:lnTo>
                  <a:lnTo>
                    <a:pt x="1369" y="1876"/>
                  </a:lnTo>
                  <a:lnTo>
                    <a:pt x="2142" y="1876"/>
                  </a:lnTo>
                  <a:lnTo>
                    <a:pt x="2142" y="1325"/>
                  </a:lnTo>
                  <a:lnTo>
                    <a:pt x="1369" y="1325"/>
                  </a:lnTo>
                  <a:lnTo>
                    <a:pt x="136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6" name="Google Shape;836;p31"/>
            <p:cNvSpPr/>
            <p:nvPr/>
          </p:nvSpPr>
          <p:spPr>
            <a:xfrm>
              <a:off x="6602025" y="1591700"/>
              <a:ext cx="38125" cy="141300"/>
            </a:xfrm>
            <a:custGeom>
              <a:rect b="b" l="l" r="r" t="t"/>
              <a:pathLst>
                <a:path extrusionOk="0" h="5652" w="1525">
                  <a:moveTo>
                    <a:pt x="354" y="1"/>
                  </a:moveTo>
                  <a:lnTo>
                    <a:pt x="1" y="310"/>
                  </a:lnTo>
                  <a:cubicBezTo>
                    <a:pt x="332" y="597"/>
                    <a:pt x="575" y="950"/>
                    <a:pt x="729" y="1369"/>
                  </a:cubicBezTo>
                  <a:cubicBezTo>
                    <a:pt x="906" y="1811"/>
                    <a:pt x="994" y="2296"/>
                    <a:pt x="994" y="2826"/>
                  </a:cubicBezTo>
                  <a:cubicBezTo>
                    <a:pt x="994" y="3378"/>
                    <a:pt x="906" y="3842"/>
                    <a:pt x="729" y="4283"/>
                  </a:cubicBezTo>
                  <a:cubicBezTo>
                    <a:pt x="575" y="4725"/>
                    <a:pt x="332" y="5078"/>
                    <a:pt x="1" y="5343"/>
                  </a:cubicBezTo>
                  <a:lnTo>
                    <a:pt x="354" y="5652"/>
                  </a:lnTo>
                  <a:cubicBezTo>
                    <a:pt x="597" y="5453"/>
                    <a:pt x="796" y="5210"/>
                    <a:pt x="972" y="4901"/>
                  </a:cubicBezTo>
                  <a:cubicBezTo>
                    <a:pt x="1149" y="4614"/>
                    <a:pt x="1281" y="4283"/>
                    <a:pt x="1370" y="3930"/>
                  </a:cubicBezTo>
                  <a:cubicBezTo>
                    <a:pt x="1458" y="3577"/>
                    <a:pt x="1524" y="3224"/>
                    <a:pt x="1524" y="2826"/>
                  </a:cubicBezTo>
                  <a:cubicBezTo>
                    <a:pt x="1524" y="2451"/>
                    <a:pt x="1458" y="2098"/>
                    <a:pt x="1370" y="1745"/>
                  </a:cubicBezTo>
                  <a:cubicBezTo>
                    <a:pt x="1281" y="1391"/>
                    <a:pt x="1149" y="1060"/>
                    <a:pt x="972" y="751"/>
                  </a:cubicBezTo>
                  <a:cubicBezTo>
                    <a:pt x="796" y="464"/>
                    <a:pt x="597" y="199"/>
                    <a:pt x="35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7" name="Google Shape;837;p31"/>
            <p:cNvSpPr/>
            <p:nvPr/>
          </p:nvSpPr>
          <p:spPr>
            <a:xfrm>
              <a:off x="5535775" y="964750"/>
              <a:ext cx="212500" cy="211950"/>
            </a:xfrm>
            <a:custGeom>
              <a:rect b="b" l="l" r="r" t="t"/>
              <a:pathLst>
                <a:path extrusionOk="0" fill="none" h="8478" w="8500">
                  <a:moveTo>
                    <a:pt x="8499" y="4239"/>
                  </a:moveTo>
                  <a:cubicBezTo>
                    <a:pt x="8499" y="6579"/>
                    <a:pt x="6601" y="8478"/>
                    <a:pt x="4239" y="8478"/>
                  </a:cubicBezTo>
                  <a:cubicBezTo>
                    <a:pt x="1899" y="8478"/>
                    <a:pt x="0" y="6579"/>
                    <a:pt x="0" y="4239"/>
                  </a:cubicBezTo>
                  <a:cubicBezTo>
                    <a:pt x="0" y="1899"/>
                    <a:pt x="1899" y="0"/>
                    <a:pt x="4239" y="0"/>
                  </a:cubicBezTo>
                  <a:cubicBezTo>
                    <a:pt x="6601" y="0"/>
                    <a:pt x="8499" y="1899"/>
                    <a:pt x="8499" y="4239"/>
                  </a:cubicBezTo>
                  <a:close/>
                </a:path>
              </a:pathLst>
            </a:custGeom>
            <a:noFill/>
            <a:ln cap="flat" cmpd="sng" w="20425">
              <a:solidFill>
                <a:srgbClr val="3C8F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8" name="Google Shape;838;p31"/>
            <p:cNvSpPr/>
            <p:nvPr/>
          </p:nvSpPr>
          <p:spPr>
            <a:xfrm>
              <a:off x="5456300" y="1176675"/>
              <a:ext cx="371450" cy="185475"/>
            </a:xfrm>
            <a:custGeom>
              <a:rect b="b" l="l" r="r" t="t"/>
              <a:pathLst>
                <a:path extrusionOk="0" fill="none" h="7419" w="14858">
                  <a:moveTo>
                    <a:pt x="0" y="7418"/>
                  </a:moveTo>
                  <a:cubicBezTo>
                    <a:pt x="0" y="3312"/>
                    <a:pt x="3334" y="1"/>
                    <a:pt x="7418" y="1"/>
                  </a:cubicBezTo>
                  <a:cubicBezTo>
                    <a:pt x="11524" y="1"/>
                    <a:pt x="14857" y="3312"/>
                    <a:pt x="14857" y="7418"/>
                  </a:cubicBezTo>
                </a:path>
              </a:pathLst>
            </a:custGeom>
            <a:noFill/>
            <a:ln cap="flat" cmpd="sng" w="20425">
              <a:solidFill>
                <a:srgbClr val="3C8F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9" name="Google Shape;839;p31"/>
            <p:cNvSpPr/>
            <p:nvPr/>
          </p:nvSpPr>
          <p:spPr>
            <a:xfrm>
              <a:off x="5951350" y="1009975"/>
              <a:ext cx="1214750" cy="512800"/>
            </a:xfrm>
            <a:custGeom>
              <a:rect b="b" l="l" r="r" t="t"/>
              <a:pathLst>
                <a:path extrusionOk="0" h="20512" w="48590">
                  <a:moveTo>
                    <a:pt x="31830" y="0"/>
                  </a:moveTo>
                  <a:cubicBezTo>
                    <a:pt x="30394" y="0"/>
                    <a:pt x="28505" y="202"/>
                    <a:pt x="27069" y="202"/>
                  </a:cubicBezTo>
                  <a:cubicBezTo>
                    <a:pt x="27001" y="202"/>
                    <a:pt x="26933" y="201"/>
                    <a:pt x="26867" y="200"/>
                  </a:cubicBezTo>
                  <a:cubicBezTo>
                    <a:pt x="25321" y="178"/>
                    <a:pt x="23599" y="156"/>
                    <a:pt x="22032" y="156"/>
                  </a:cubicBezTo>
                  <a:cubicBezTo>
                    <a:pt x="20509" y="156"/>
                    <a:pt x="18986" y="399"/>
                    <a:pt x="17484" y="421"/>
                  </a:cubicBezTo>
                  <a:cubicBezTo>
                    <a:pt x="16094" y="421"/>
                    <a:pt x="14526" y="399"/>
                    <a:pt x="13158" y="399"/>
                  </a:cubicBezTo>
                  <a:cubicBezTo>
                    <a:pt x="12927" y="402"/>
                    <a:pt x="12682" y="403"/>
                    <a:pt x="12427" y="403"/>
                  </a:cubicBezTo>
                  <a:cubicBezTo>
                    <a:pt x="12226" y="403"/>
                    <a:pt x="12019" y="403"/>
                    <a:pt x="11808" y="403"/>
                  </a:cubicBezTo>
                  <a:cubicBezTo>
                    <a:pt x="10571" y="403"/>
                    <a:pt x="9203" y="419"/>
                    <a:pt x="8168" y="642"/>
                  </a:cubicBezTo>
                  <a:cubicBezTo>
                    <a:pt x="7928" y="690"/>
                    <a:pt x="7659" y="710"/>
                    <a:pt x="7370" y="710"/>
                  </a:cubicBezTo>
                  <a:cubicBezTo>
                    <a:pt x="5801" y="710"/>
                    <a:pt x="3649" y="112"/>
                    <a:pt x="2362" y="112"/>
                  </a:cubicBezTo>
                  <a:cubicBezTo>
                    <a:pt x="839" y="112"/>
                    <a:pt x="552" y="1657"/>
                    <a:pt x="508" y="2894"/>
                  </a:cubicBezTo>
                  <a:cubicBezTo>
                    <a:pt x="464" y="4505"/>
                    <a:pt x="0" y="6558"/>
                    <a:pt x="0" y="7728"/>
                  </a:cubicBezTo>
                  <a:cubicBezTo>
                    <a:pt x="0" y="9207"/>
                    <a:pt x="464" y="10664"/>
                    <a:pt x="398" y="12143"/>
                  </a:cubicBezTo>
                  <a:cubicBezTo>
                    <a:pt x="354" y="13667"/>
                    <a:pt x="486" y="15366"/>
                    <a:pt x="486" y="16890"/>
                  </a:cubicBezTo>
                  <a:cubicBezTo>
                    <a:pt x="552" y="18403"/>
                    <a:pt x="1881" y="20025"/>
                    <a:pt x="3197" y="20025"/>
                  </a:cubicBezTo>
                  <a:cubicBezTo>
                    <a:pt x="3206" y="20025"/>
                    <a:pt x="3215" y="20025"/>
                    <a:pt x="3223" y="20024"/>
                  </a:cubicBezTo>
                  <a:cubicBezTo>
                    <a:pt x="4813" y="19980"/>
                    <a:pt x="6469" y="19804"/>
                    <a:pt x="7948" y="19693"/>
                  </a:cubicBezTo>
                  <a:cubicBezTo>
                    <a:pt x="9163" y="19608"/>
                    <a:pt x="10312" y="19575"/>
                    <a:pt x="11497" y="19575"/>
                  </a:cubicBezTo>
                  <a:cubicBezTo>
                    <a:pt x="11841" y="19575"/>
                    <a:pt x="12187" y="19578"/>
                    <a:pt x="12539" y="19583"/>
                  </a:cubicBezTo>
                  <a:cubicBezTo>
                    <a:pt x="14107" y="19627"/>
                    <a:pt x="15718" y="20201"/>
                    <a:pt x="17286" y="20245"/>
                  </a:cubicBezTo>
                  <a:cubicBezTo>
                    <a:pt x="18986" y="20289"/>
                    <a:pt x="20641" y="20311"/>
                    <a:pt x="22341" y="20334"/>
                  </a:cubicBezTo>
                  <a:cubicBezTo>
                    <a:pt x="22510" y="20336"/>
                    <a:pt x="22674" y="20337"/>
                    <a:pt x="22833" y="20337"/>
                  </a:cubicBezTo>
                  <a:cubicBezTo>
                    <a:pt x="23778" y="20337"/>
                    <a:pt x="24566" y="20299"/>
                    <a:pt x="25474" y="20299"/>
                  </a:cubicBezTo>
                  <a:cubicBezTo>
                    <a:pt x="25748" y="20299"/>
                    <a:pt x="26033" y="20302"/>
                    <a:pt x="26337" y="20311"/>
                  </a:cubicBezTo>
                  <a:cubicBezTo>
                    <a:pt x="27794" y="20334"/>
                    <a:pt x="29560" y="20378"/>
                    <a:pt x="31017" y="20400"/>
                  </a:cubicBezTo>
                  <a:cubicBezTo>
                    <a:pt x="32673" y="20444"/>
                    <a:pt x="34615" y="20488"/>
                    <a:pt x="36271" y="20510"/>
                  </a:cubicBezTo>
                  <a:cubicBezTo>
                    <a:pt x="36327" y="20511"/>
                    <a:pt x="36382" y="20511"/>
                    <a:pt x="36437" y="20511"/>
                  </a:cubicBezTo>
                  <a:cubicBezTo>
                    <a:pt x="37808" y="20511"/>
                    <a:pt x="38951" y="20266"/>
                    <a:pt x="40322" y="20266"/>
                  </a:cubicBezTo>
                  <a:cubicBezTo>
                    <a:pt x="40377" y="20266"/>
                    <a:pt x="40432" y="20266"/>
                    <a:pt x="40488" y="20267"/>
                  </a:cubicBezTo>
                  <a:cubicBezTo>
                    <a:pt x="41527" y="20297"/>
                    <a:pt x="42697" y="20477"/>
                    <a:pt x="43815" y="20477"/>
                  </a:cubicBezTo>
                  <a:cubicBezTo>
                    <a:pt x="44359" y="20477"/>
                    <a:pt x="44890" y="20434"/>
                    <a:pt x="45388" y="20311"/>
                  </a:cubicBezTo>
                  <a:cubicBezTo>
                    <a:pt x="46713" y="20245"/>
                    <a:pt x="47176" y="18369"/>
                    <a:pt x="47552" y="17331"/>
                  </a:cubicBezTo>
                  <a:cubicBezTo>
                    <a:pt x="48126" y="15764"/>
                    <a:pt x="48589" y="13578"/>
                    <a:pt x="48589" y="12386"/>
                  </a:cubicBezTo>
                  <a:cubicBezTo>
                    <a:pt x="48589" y="10708"/>
                    <a:pt x="48347" y="9207"/>
                    <a:pt x="48347" y="7530"/>
                  </a:cubicBezTo>
                  <a:cubicBezTo>
                    <a:pt x="48347" y="5984"/>
                    <a:pt x="48391" y="4814"/>
                    <a:pt x="48347" y="3247"/>
                  </a:cubicBezTo>
                  <a:cubicBezTo>
                    <a:pt x="48347" y="1679"/>
                    <a:pt x="46845" y="576"/>
                    <a:pt x="45587" y="487"/>
                  </a:cubicBezTo>
                  <a:cubicBezTo>
                    <a:pt x="44042" y="377"/>
                    <a:pt x="42386" y="200"/>
                    <a:pt x="40951" y="156"/>
                  </a:cubicBezTo>
                  <a:cubicBezTo>
                    <a:pt x="40505" y="143"/>
                    <a:pt x="40047" y="140"/>
                    <a:pt x="39584" y="140"/>
                  </a:cubicBezTo>
                  <a:cubicBezTo>
                    <a:pt x="39094" y="140"/>
                    <a:pt x="38597" y="143"/>
                    <a:pt x="38102" y="143"/>
                  </a:cubicBezTo>
                  <a:cubicBezTo>
                    <a:pt x="37492" y="143"/>
                    <a:pt x="36884" y="138"/>
                    <a:pt x="36293" y="112"/>
                  </a:cubicBezTo>
                  <a:cubicBezTo>
                    <a:pt x="34924" y="68"/>
                    <a:pt x="33401" y="2"/>
                    <a:pt x="32032" y="2"/>
                  </a:cubicBezTo>
                  <a:cubicBezTo>
                    <a:pt x="31966" y="1"/>
                    <a:pt x="31899" y="0"/>
                    <a:pt x="31830" y="0"/>
                  </a:cubicBezTo>
                  <a:close/>
                </a:path>
              </a:pathLst>
            </a:custGeom>
            <a:solidFill>
              <a:srgbClr val="E5E5E5"/>
            </a:solidFill>
            <a:ln cap="flat" cmpd="sng" w="20975">
              <a:solidFill>
                <a:srgbClr val="3C8F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0" name="Google Shape;840;p31"/>
            <p:cNvSpPr/>
            <p:nvPr/>
          </p:nvSpPr>
          <p:spPr>
            <a:xfrm>
              <a:off x="6103125" y="1102725"/>
              <a:ext cx="90525" cy="115375"/>
            </a:xfrm>
            <a:custGeom>
              <a:rect b="b" l="l" r="r" t="t"/>
              <a:pathLst>
                <a:path extrusionOk="0" h="4615" w="3621">
                  <a:moveTo>
                    <a:pt x="0" y="0"/>
                  </a:moveTo>
                  <a:lnTo>
                    <a:pt x="0" y="4614"/>
                  </a:lnTo>
                  <a:lnTo>
                    <a:pt x="618" y="4614"/>
                  </a:lnTo>
                  <a:lnTo>
                    <a:pt x="618" y="1193"/>
                  </a:lnTo>
                  <a:lnTo>
                    <a:pt x="3179" y="4614"/>
                  </a:lnTo>
                  <a:lnTo>
                    <a:pt x="3621" y="4614"/>
                  </a:lnTo>
                  <a:lnTo>
                    <a:pt x="3621" y="0"/>
                  </a:lnTo>
                  <a:lnTo>
                    <a:pt x="2980" y="0"/>
                  </a:lnTo>
                  <a:lnTo>
                    <a:pt x="2980" y="3392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6212950" y="1137500"/>
              <a:ext cx="79500" cy="82250"/>
            </a:xfrm>
            <a:custGeom>
              <a:rect b="b" l="l" r="r" t="t"/>
              <a:pathLst>
                <a:path extrusionOk="0" h="3290" w="3180">
                  <a:moveTo>
                    <a:pt x="1634" y="574"/>
                  </a:moveTo>
                  <a:cubicBezTo>
                    <a:pt x="1833" y="574"/>
                    <a:pt x="2009" y="618"/>
                    <a:pt x="2142" y="707"/>
                  </a:cubicBezTo>
                  <a:cubicBezTo>
                    <a:pt x="2296" y="795"/>
                    <a:pt x="2407" y="927"/>
                    <a:pt x="2495" y="1082"/>
                  </a:cubicBezTo>
                  <a:cubicBezTo>
                    <a:pt x="2583" y="1236"/>
                    <a:pt x="2627" y="1435"/>
                    <a:pt x="2627" y="1656"/>
                  </a:cubicBezTo>
                  <a:cubicBezTo>
                    <a:pt x="2627" y="1965"/>
                    <a:pt x="2539" y="2208"/>
                    <a:pt x="2340" y="2429"/>
                  </a:cubicBezTo>
                  <a:cubicBezTo>
                    <a:pt x="2164" y="2627"/>
                    <a:pt x="1921" y="2716"/>
                    <a:pt x="1634" y="2716"/>
                  </a:cubicBezTo>
                  <a:cubicBezTo>
                    <a:pt x="1435" y="2716"/>
                    <a:pt x="1259" y="2671"/>
                    <a:pt x="1104" y="2583"/>
                  </a:cubicBezTo>
                  <a:cubicBezTo>
                    <a:pt x="950" y="2495"/>
                    <a:pt x="839" y="2362"/>
                    <a:pt x="751" y="2208"/>
                  </a:cubicBezTo>
                  <a:cubicBezTo>
                    <a:pt x="663" y="2031"/>
                    <a:pt x="618" y="1855"/>
                    <a:pt x="618" y="1634"/>
                  </a:cubicBezTo>
                  <a:cubicBezTo>
                    <a:pt x="618" y="1435"/>
                    <a:pt x="663" y="1258"/>
                    <a:pt x="751" y="1082"/>
                  </a:cubicBezTo>
                  <a:cubicBezTo>
                    <a:pt x="839" y="927"/>
                    <a:pt x="950" y="795"/>
                    <a:pt x="1104" y="707"/>
                  </a:cubicBezTo>
                  <a:cubicBezTo>
                    <a:pt x="1259" y="618"/>
                    <a:pt x="1435" y="574"/>
                    <a:pt x="1634" y="574"/>
                  </a:cubicBezTo>
                  <a:close/>
                  <a:moveTo>
                    <a:pt x="1546" y="0"/>
                  </a:moveTo>
                  <a:cubicBezTo>
                    <a:pt x="1237" y="0"/>
                    <a:pt x="972" y="66"/>
                    <a:pt x="751" y="221"/>
                  </a:cubicBezTo>
                  <a:cubicBezTo>
                    <a:pt x="508" y="375"/>
                    <a:pt x="331" y="574"/>
                    <a:pt x="199" y="817"/>
                  </a:cubicBezTo>
                  <a:cubicBezTo>
                    <a:pt x="67" y="1060"/>
                    <a:pt x="0" y="1347"/>
                    <a:pt x="0" y="1656"/>
                  </a:cubicBezTo>
                  <a:cubicBezTo>
                    <a:pt x="0" y="1965"/>
                    <a:pt x="67" y="2230"/>
                    <a:pt x="199" y="2473"/>
                  </a:cubicBezTo>
                  <a:cubicBezTo>
                    <a:pt x="331" y="2738"/>
                    <a:pt x="530" y="2914"/>
                    <a:pt x="751" y="3069"/>
                  </a:cubicBezTo>
                  <a:cubicBezTo>
                    <a:pt x="994" y="3201"/>
                    <a:pt x="1259" y="3289"/>
                    <a:pt x="1546" y="3289"/>
                  </a:cubicBezTo>
                  <a:cubicBezTo>
                    <a:pt x="1788" y="3289"/>
                    <a:pt x="1987" y="3223"/>
                    <a:pt x="2186" y="3135"/>
                  </a:cubicBezTo>
                  <a:cubicBezTo>
                    <a:pt x="2340" y="3039"/>
                    <a:pt x="2477" y="2925"/>
                    <a:pt x="2583" y="2781"/>
                  </a:cubicBezTo>
                  <a:lnTo>
                    <a:pt x="2583" y="2781"/>
                  </a:lnTo>
                  <a:lnTo>
                    <a:pt x="2583" y="3223"/>
                  </a:lnTo>
                  <a:lnTo>
                    <a:pt x="3179" y="3223"/>
                  </a:lnTo>
                  <a:lnTo>
                    <a:pt x="3179" y="66"/>
                  </a:lnTo>
                  <a:lnTo>
                    <a:pt x="2583" y="66"/>
                  </a:lnTo>
                  <a:lnTo>
                    <a:pt x="2583" y="508"/>
                  </a:lnTo>
                  <a:lnTo>
                    <a:pt x="2583" y="508"/>
                  </a:lnTo>
                  <a:cubicBezTo>
                    <a:pt x="2477" y="359"/>
                    <a:pt x="2337" y="232"/>
                    <a:pt x="2164" y="155"/>
                  </a:cubicBezTo>
                  <a:cubicBezTo>
                    <a:pt x="1987" y="44"/>
                    <a:pt x="1766" y="0"/>
                    <a:pt x="15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6309525" y="1137500"/>
              <a:ext cx="79500" cy="82250"/>
            </a:xfrm>
            <a:custGeom>
              <a:rect b="b" l="l" r="r" t="t"/>
              <a:pathLst>
                <a:path extrusionOk="0" h="3290" w="3180">
                  <a:moveTo>
                    <a:pt x="1612" y="574"/>
                  </a:moveTo>
                  <a:cubicBezTo>
                    <a:pt x="1811" y="574"/>
                    <a:pt x="1987" y="618"/>
                    <a:pt x="2142" y="707"/>
                  </a:cubicBezTo>
                  <a:cubicBezTo>
                    <a:pt x="2296" y="795"/>
                    <a:pt x="2407" y="927"/>
                    <a:pt x="2495" y="1082"/>
                  </a:cubicBezTo>
                  <a:cubicBezTo>
                    <a:pt x="2561" y="1236"/>
                    <a:pt x="2606" y="1435"/>
                    <a:pt x="2606" y="1656"/>
                  </a:cubicBezTo>
                  <a:cubicBezTo>
                    <a:pt x="2606" y="1965"/>
                    <a:pt x="2517" y="2208"/>
                    <a:pt x="2341" y="2429"/>
                  </a:cubicBezTo>
                  <a:cubicBezTo>
                    <a:pt x="2164" y="2627"/>
                    <a:pt x="1921" y="2716"/>
                    <a:pt x="1634" y="2716"/>
                  </a:cubicBezTo>
                  <a:cubicBezTo>
                    <a:pt x="1436" y="2716"/>
                    <a:pt x="1259" y="2671"/>
                    <a:pt x="1104" y="2583"/>
                  </a:cubicBezTo>
                  <a:cubicBezTo>
                    <a:pt x="950" y="2495"/>
                    <a:pt x="817" y="2362"/>
                    <a:pt x="729" y="2208"/>
                  </a:cubicBezTo>
                  <a:cubicBezTo>
                    <a:pt x="641" y="2031"/>
                    <a:pt x="597" y="1855"/>
                    <a:pt x="597" y="1634"/>
                  </a:cubicBezTo>
                  <a:cubicBezTo>
                    <a:pt x="597" y="1435"/>
                    <a:pt x="641" y="1258"/>
                    <a:pt x="729" y="1082"/>
                  </a:cubicBezTo>
                  <a:cubicBezTo>
                    <a:pt x="817" y="927"/>
                    <a:pt x="950" y="795"/>
                    <a:pt x="1082" y="707"/>
                  </a:cubicBezTo>
                  <a:cubicBezTo>
                    <a:pt x="1237" y="618"/>
                    <a:pt x="1413" y="574"/>
                    <a:pt x="1612" y="574"/>
                  </a:cubicBezTo>
                  <a:close/>
                  <a:moveTo>
                    <a:pt x="1524" y="0"/>
                  </a:moveTo>
                  <a:cubicBezTo>
                    <a:pt x="1237" y="0"/>
                    <a:pt x="972" y="66"/>
                    <a:pt x="729" y="221"/>
                  </a:cubicBezTo>
                  <a:cubicBezTo>
                    <a:pt x="508" y="375"/>
                    <a:pt x="332" y="574"/>
                    <a:pt x="199" y="817"/>
                  </a:cubicBezTo>
                  <a:cubicBezTo>
                    <a:pt x="67" y="1060"/>
                    <a:pt x="1" y="1347"/>
                    <a:pt x="1" y="1656"/>
                  </a:cubicBezTo>
                  <a:cubicBezTo>
                    <a:pt x="1" y="1965"/>
                    <a:pt x="67" y="2230"/>
                    <a:pt x="199" y="2473"/>
                  </a:cubicBezTo>
                  <a:cubicBezTo>
                    <a:pt x="332" y="2738"/>
                    <a:pt x="508" y="2914"/>
                    <a:pt x="751" y="3069"/>
                  </a:cubicBezTo>
                  <a:cubicBezTo>
                    <a:pt x="972" y="3201"/>
                    <a:pt x="1237" y="3289"/>
                    <a:pt x="1524" y="3289"/>
                  </a:cubicBezTo>
                  <a:cubicBezTo>
                    <a:pt x="1767" y="3289"/>
                    <a:pt x="1987" y="3223"/>
                    <a:pt x="2164" y="3135"/>
                  </a:cubicBezTo>
                  <a:cubicBezTo>
                    <a:pt x="2338" y="3039"/>
                    <a:pt x="2477" y="2925"/>
                    <a:pt x="2583" y="2781"/>
                  </a:cubicBezTo>
                  <a:lnTo>
                    <a:pt x="2583" y="2781"/>
                  </a:lnTo>
                  <a:lnTo>
                    <a:pt x="2583" y="3223"/>
                  </a:lnTo>
                  <a:lnTo>
                    <a:pt x="3180" y="3223"/>
                  </a:lnTo>
                  <a:lnTo>
                    <a:pt x="3180" y="66"/>
                  </a:lnTo>
                  <a:lnTo>
                    <a:pt x="2583" y="66"/>
                  </a:lnTo>
                  <a:lnTo>
                    <a:pt x="2583" y="516"/>
                  </a:lnTo>
                  <a:lnTo>
                    <a:pt x="2583" y="516"/>
                  </a:lnTo>
                  <a:cubicBezTo>
                    <a:pt x="2465" y="364"/>
                    <a:pt x="2341" y="233"/>
                    <a:pt x="2164" y="155"/>
                  </a:cubicBezTo>
                  <a:cubicBezTo>
                    <a:pt x="1987" y="44"/>
                    <a:pt x="1767" y="0"/>
                    <a:pt x="15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3" name="Google Shape;843;p31"/>
            <p:cNvSpPr/>
            <p:nvPr/>
          </p:nvSpPr>
          <p:spPr>
            <a:xfrm>
              <a:off x="6405000" y="1102725"/>
              <a:ext cx="103225" cy="115375"/>
            </a:xfrm>
            <a:custGeom>
              <a:rect b="b" l="l" r="r" t="t"/>
              <a:pathLst>
                <a:path extrusionOk="0" h="4615" w="4129">
                  <a:moveTo>
                    <a:pt x="1" y="0"/>
                  </a:moveTo>
                  <a:lnTo>
                    <a:pt x="1833" y="4614"/>
                  </a:lnTo>
                  <a:lnTo>
                    <a:pt x="2275" y="4614"/>
                  </a:lnTo>
                  <a:lnTo>
                    <a:pt x="4129" y="0"/>
                  </a:lnTo>
                  <a:lnTo>
                    <a:pt x="3467" y="0"/>
                  </a:lnTo>
                  <a:lnTo>
                    <a:pt x="2065" y="3596"/>
                  </a:lnTo>
                  <a:lnTo>
                    <a:pt x="6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4" name="Google Shape;844;p31"/>
            <p:cNvSpPr/>
            <p:nvPr/>
          </p:nvSpPr>
          <p:spPr>
            <a:xfrm>
              <a:off x="6526975" y="1102725"/>
              <a:ext cx="86125" cy="115375"/>
            </a:xfrm>
            <a:custGeom>
              <a:rect b="b" l="l" r="r" t="t"/>
              <a:pathLst>
                <a:path extrusionOk="0" h="4615" w="3445">
                  <a:moveTo>
                    <a:pt x="1678" y="552"/>
                  </a:moveTo>
                  <a:cubicBezTo>
                    <a:pt x="1943" y="552"/>
                    <a:pt x="2142" y="619"/>
                    <a:pt x="2296" y="773"/>
                  </a:cubicBezTo>
                  <a:cubicBezTo>
                    <a:pt x="2429" y="928"/>
                    <a:pt x="2517" y="1104"/>
                    <a:pt x="2517" y="1325"/>
                  </a:cubicBezTo>
                  <a:cubicBezTo>
                    <a:pt x="2517" y="1546"/>
                    <a:pt x="2429" y="1744"/>
                    <a:pt x="2296" y="1877"/>
                  </a:cubicBezTo>
                  <a:cubicBezTo>
                    <a:pt x="2142" y="2009"/>
                    <a:pt x="1943" y="2076"/>
                    <a:pt x="1678" y="2076"/>
                  </a:cubicBezTo>
                  <a:lnTo>
                    <a:pt x="641" y="2076"/>
                  </a:lnTo>
                  <a:lnTo>
                    <a:pt x="641" y="552"/>
                  </a:lnTo>
                  <a:close/>
                  <a:moveTo>
                    <a:pt x="0" y="0"/>
                  </a:moveTo>
                  <a:lnTo>
                    <a:pt x="0" y="4614"/>
                  </a:lnTo>
                  <a:lnTo>
                    <a:pt x="641" y="4614"/>
                  </a:lnTo>
                  <a:lnTo>
                    <a:pt x="641" y="2605"/>
                  </a:lnTo>
                  <a:lnTo>
                    <a:pt x="1047" y="2605"/>
                  </a:lnTo>
                  <a:lnTo>
                    <a:pt x="2650" y="4614"/>
                  </a:lnTo>
                  <a:lnTo>
                    <a:pt x="3444" y="4614"/>
                  </a:lnTo>
                  <a:lnTo>
                    <a:pt x="1785" y="2604"/>
                  </a:lnTo>
                  <a:lnTo>
                    <a:pt x="1785" y="2604"/>
                  </a:lnTo>
                  <a:cubicBezTo>
                    <a:pt x="2039" y="2596"/>
                    <a:pt x="2272" y="2550"/>
                    <a:pt x="2451" y="2451"/>
                  </a:cubicBezTo>
                  <a:cubicBezTo>
                    <a:pt x="2672" y="2340"/>
                    <a:pt x="2848" y="2186"/>
                    <a:pt x="2959" y="1987"/>
                  </a:cubicBezTo>
                  <a:cubicBezTo>
                    <a:pt x="3069" y="1789"/>
                    <a:pt x="3135" y="1568"/>
                    <a:pt x="3135" y="1303"/>
                  </a:cubicBezTo>
                  <a:cubicBezTo>
                    <a:pt x="3135" y="1060"/>
                    <a:pt x="3069" y="839"/>
                    <a:pt x="2959" y="641"/>
                  </a:cubicBezTo>
                  <a:cubicBezTo>
                    <a:pt x="2848" y="442"/>
                    <a:pt x="2672" y="287"/>
                    <a:pt x="2451" y="177"/>
                  </a:cubicBezTo>
                  <a:cubicBezTo>
                    <a:pt x="2252" y="67"/>
                    <a:pt x="1987" y="0"/>
                    <a:pt x="17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5" name="Google Shape;845;p31"/>
            <p:cNvSpPr/>
            <p:nvPr/>
          </p:nvSpPr>
          <p:spPr>
            <a:xfrm>
              <a:off x="6629075" y="1102725"/>
              <a:ext cx="76750" cy="115375"/>
            </a:xfrm>
            <a:custGeom>
              <a:rect b="b" l="l" r="r" t="t"/>
              <a:pathLst>
                <a:path extrusionOk="0" h="4615" w="3070">
                  <a:moveTo>
                    <a:pt x="1" y="0"/>
                  </a:moveTo>
                  <a:lnTo>
                    <a:pt x="1" y="4614"/>
                  </a:lnTo>
                  <a:lnTo>
                    <a:pt x="3069" y="4614"/>
                  </a:lnTo>
                  <a:lnTo>
                    <a:pt x="3069" y="4040"/>
                  </a:lnTo>
                  <a:lnTo>
                    <a:pt x="619" y="4040"/>
                  </a:lnTo>
                  <a:lnTo>
                    <a:pt x="619" y="2517"/>
                  </a:lnTo>
                  <a:lnTo>
                    <a:pt x="2848" y="2517"/>
                  </a:lnTo>
                  <a:lnTo>
                    <a:pt x="2848" y="1987"/>
                  </a:lnTo>
                  <a:lnTo>
                    <a:pt x="619" y="1987"/>
                  </a:lnTo>
                  <a:lnTo>
                    <a:pt x="619" y="574"/>
                  </a:lnTo>
                  <a:lnTo>
                    <a:pt x="3025" y="574"/>
                  </a:lnTo>
                  <a:lnTo>
                    <a:pt x="30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6" name="Google Shape;846;p31"/>
            <p:cNvSpPr/>
            <p:nvPr/>
          </p:nvSpPr>
          <p:spPr>
            <a:xfrm>
              <a:off x="6427075" y="1265525"/>
              <a:ext cx="207000" cy="207000"/>
            </a:xfrm>
            <a:custGeom>
              <a:rect b="b" l="l" r="r" t="t"/>
              <a:pathLst>
                <a:path extrusionOk="0" h="8280" w="8280">
                  <a:moveTo>
                    <a:pt x="4151" y="1"/>
                  </a:moveTo>
                  <a:cubicBezTo>
                    <a:pt x="1855" y="1"/>
                    <a:pt x="1" y="1855"/>
                    <a:pt x="1" y="4151"/>
                  </a:cubicBezTo>
                  <a:cubicBezTo>
                    <a:pt x="1" y="6425"/>
                    <a:pt x="1855" y="8279"/>
                    <a:pt x="4151" y="8279"/>
                  </a:cubicBezTo>
                  <a:cubicBezTo>
                    <a:pt x="6425" y="8279"/>
                    <a:pt x="8279" y="6425"/>
                    <a:pt x="8279" y="4151"/>
                  </a:cubicBezTo>
                  <a:cubicBezTo>
                    <a:pt x="8279" y="1855"/>
                    <a:pt x="6425" y="1"/>
                    <a:pt x="4151" y="1"/>
                  </a:cubicBezTo>
                  <a:close/>
                </a:path>
              </a:pathLst>
            </a:custGeom>
            <a:solidFill>
              <a:srgbClr val="3C8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7" name="Google Shape;847;p31"/>
            <p:cNvSpPr/>
            <p:nvPr/>
          </p:nvSpPr>
          <p:spPr>
            <a:xfrm>
              <a:off x="6658325" y="1265525"/>
              <a:ext cx="206975" cy="207000"/>
            </a:xfrm>
            <a:custGeom>
              <a:rect b="b" l="l" r="r" t="t"/>
              <a:pathLst>
                <a:path extrusionOk="0" h="8280" w="8279">
                  <a:moveTo>
                    <a:pt x="4151" y="1"/>
                  </a:moveTo>
                  <a:cubicBezTo>
                    <a:pt x="1855" y="1"/>
                    <a:pt x="1" y="1855"/>
                    <a:pt x="1" y="4151"/>
                  </a:cubicBezTo>
                  <a:cubicBezTo>
                    <a:pt x="1" y="6425"/>
                    <a:pt x="1855" y="8279"/>
                    <a:pt x="4151" y="8279"/>
                  </a:cubicBezTo>
                  <a:cubicBezTo>
                    <a:pt x="6425" y="8279"/>
                    <a:pt x="8279" y="6425"/>
                    <a:pt x="8279" y="4151"/>
                  </a:cubicBezTo>
                  <a:cubicBezTo>
                    <a:pt x="8279" y="1855"/>
                    <a:pt x="6425" y="1"/>
                    <a:pt x="4151" y="1"/>
                  </a:cubicBezTo>
                  <a:close/>
                </a:path>
              </a:pathLst>
            </a:custGeom>
            <a:solidFill>
              <a:srgbClr val="3C8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8" name="Google Shape;848;p31"/>
            <p:cNvSpPr/>
            <p:nvPr/>
          </p:nvSpPr>
          <p:spPr>
            <a:xfrm>
              <a:off x="6889575" y="1265525"/>
              <a:ext cx="206975" cy="207000"/>
            </a:xfrm>
            <a:custGeom>
              <a:rect b="b" l="l" r="r" t="t"/>
              <a:pathLst>
                <a:path extrusionOk="0" h="8280" w="8279">
                  <a:moveTo>
                    <a:pt x="4151" y="1"/>
                  </a:moveTo>
                  <a:cubicBezTo>
                    <a:pt x="1855" y="1"/>
                    <a:pt x="0" y="1855"/>
                    <a:pt x="0" y="4151"/>
                  </a:cubicBezTo>
                  <a:cubicBezTo>
                    <a:pt x="0" y="6425"/>
                    <a:pt x="1855" y="8279"/>
                    <a:pt x="4151" y="8279"/>
                  </a:cubicBezTo>
                  <a:cubicBezTo>
                    <a:pt x="6424" y="8279"/>
                    <a:pt x="8279" y="6425"/>
                    <a:pt x="8279" y="4151"/>
                  </a:cubicBezTo>
                  <a:cubicBezTo>
                    <a:pt x="8279" y="1855"/>
                    <a:pt x="6424" y="1"/>
                    <a:pt x="4151" y="1"/>
                  </a:cubicBezTo>
                  <a:close/>
                </a:path>
              </a:pathLst>
            </a:custGeom>
            <a:solidFill>
              <a:srgbClr val="3C8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9" name="Google Shape;849;p31"/>
            <p:cNvSpPr/>
            <p:nvPr/>
          </p:nvSpPr>
          <p:spPr>
            <a:xfrm>
              <a:off x="3458975" y="1628675"/>
              <a:ext cx="18800" cy="59625"/>
            </a:xfrm>
            <a:custGeom>
              <a:rect b="b" l="l" r="r" t="t"/>
              <a:pathLst>
                <a:path extrusionOk="0" h="2385" w="752">
                  <a:moveTo>
                    <a:pt x="442" y="1"/>
                  </a:moveTo>
                  <a:lnTo>
                    <a:pt x="442" y="1391"/>
                  </a:lnTo>
                  <a:lnTo>
                    <a:pt x="442" y="1414"/>
                  </a:lnTo>
                  <a:cubicBezTo>
                    <a:pt x="442" y="1811"/>
                    <a:pt x="398" y="1943"/>
                    <a:pt x="332" y="2032"/>
                  </a:cubicBezTo>
                  <a:cubicBezTo>
                    <a:pt x="222" y="2120"/>
                    <a:pt x="111" y="2164"/>
                    <a:pt x="1" y="2164"/>
                  </a:cubicBezTo>
                  <a:lnTo>
                    <a:pt x="23" y="2385"/>
                  </a:lnTo>
                  <a:cubicBezTo>
                    <a:pt x="222" y="2385"/>
                    <a:pt x="398" y="2319"/>
                    <a:pt x="553" y="2186"/>
                  </a:cubicBezTo>
                  <a:cubicBezTo>
                    <a:pt x="619" y="2098"/>
                    <a:pt x="685" y="1987"/>
                    <a:pt x="707" y="1877"/>
                  </a:cubicBezTo>
                  <a:cubicBezTo>
                    <a:pt x="751" y="1767"/>
                    <a:pt x="751" y="1634"/>
                    <a:pt x="751" y="1524"/>
                  </a:cubicBezTo>
                  <a:lnTo>
                    <a:pt x="751" y="1"/>
                  </a:lnTo>
                  <a:close/>
                </a:path>
              </a:pathLst>
            </a:custGeom>
            <a:solidFill>
              <a:srgbClr val="4E4E4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0" name="Google Shape;850;p31"/>
            <p:cNvSpPr/>
            <p:nvPr/>
          </p:nvSpPr>
          <p:spPr>
            <a:xfrm>
              <a:off x="3491550" y="1628675"/>
              <a:ext cx="35350" cy="43075"/>
            </a:xfrm>
            <a:custGeom>
              <a:rect b="b" l="l" r="r" t="t"/>
              <a:pathLst>
                <a:path extrusionOk="0" h="1723" w="1414">
                  <a:moveTo>
                    <a:pt x="1104" y="1"/>
                  </a:moveTo>
                  <a:lnTo>
                    <a:pt x="1104" y="1038"/>
                  </a:lnTo>
                  <a:cubicBezTo>
                    <a:pt x="1104" y="1082"/>
                    <a:pt x="1104" y="1149"/>
                    <a:pt x="1082" y="1193"/>
                  </a:cubicBezTo>
                  <a:cubicBezTo>
                    <a:pt x="1060" y="1237"/>
                    <a:pt x="1016" y="1303"/>
                    <a:pt x="994" y="1325"/>
                  </a:cubicBezTo>
                  <a:cubicBezTo>
                    <a:pt x="949" y="1369"/>
                    <a:pt x="905" y="1414"/>
                    <a:pt x="839" y="1436"/>
                  </a:cubicBezTo>
                  <a:cubicBezTo>
                    <a:pt x="795" y="1458"/>
                    <a:pt x="729" y="1458"/>
                    <a:pt x="685" y="1458"/>
                  </a:cubicBezTo>
                  <a:cubicBezTo>
                    <a:pt x="398" y="1458"/>
                    <a:pt x="309" y="1237"/>
                    <a:pt x="309" y="928"/>
                  </a:cubicBezTo>
                  <a:lnTo>
                    <a:pt x="309" y="23"/>
                  </a:lnTo>
                  <a:lnTo>
                    <a:pt x="0" y="23"/>
                  </a:lnTo>
                  <a:lnTo>
                    <a:pt x="0" y="994"/>
                  </a:lnTo>
                  <a:cubicBezTo>
                    <a:pt x="0" y="1568"/>
                    <a:pt x="309" y="1723"/>
                    <a:pt x="574" y="1723"/>
                  </a:cubicBezTo>
                  <a:cubicBezTo>
                    <a:pt x="685" y="1723"/>
                    <a:pt x="795" y="1701"/>
                    <a:pt x="905" y="1634"/>
                  </a:cubicBezTo>
                  <a:cubicBezTo>
                    <a:pt x="994" y="1590"/>
                    <a:pt x="1082" y="1502"/>
                    <a:pt x="1126" y="1414"/>
                  </a:cubicBezTo>
                  <a:lnTo>
                    <a:pt x="1148" y="1678"/>
                  </a:lnTo>
                  <a:lnTo>
                    <a:pt x="1413" y="1678"/>
                  </a:lnTo>
                  <a:cubicBezTo>
                    <a:pt x="1413" y="1546"/>
                    <a:pt x="1413" y="1391"/>
                    <a:pt x="1413" y="1237"/>
                  </a:cubicBezTo>
                  <a:lnTo>
                    <a:pt x="1413" y="1215"/>
                  </a:lnTo>
                  <a:lnTo>
                    <a:pt x="1413" y="1"/>
                  </a:lnTo>
                  <a:close/>
                </a:path>
              </a:pathLst>
            </a:custGeom>
            <a:solidFill>
              <a:srgbClr val="4E4E4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1" name="Google Shape;851;p31"/>
            <p:cNvSpPr/>
            <p:nvPr/>
          </p:nvSpPr>
          <p:spPr>
            <a:xfrm>
              <a:off x="3540650" y="1628125"/>
              <a:ext cx="40325" cy="59625"/>
            </a:xfrm>
            <a:custGeom>
              <a:rect b="b" l="l" r="r" t="t"/>
              <a:pathLst>
                <a:path extrusionOk="0" h="2385" w="1613">
                  <a:moveTo>
                    <a:pt x="796" y="243"/>
                  </a:moveTo>
                  <a:cubicBezTo>
                    <a:pt x="1127" y="243"/>
                    <a:pt x="1303" y="530"/>
                    <a:pt x="1303" y="862"/>
                  </a:cubicBezTo>
                  <a:cubicBezTo>
                    <a:pt x="1303" y="1237"/>
                    <a:pt x="1105" y="1502"/>
                    <a:pt x="796" y="1502"/>
                  </a:cubicBezTo>
                  <a:cubicBezTo>
                    <a:pt x="685" y="1502"/>
                    <a:pt x="597" y="1480"/>
                    <a:pt x="509" y="1413"/>
                  </a:cubicBezTo>
                  <a:cubicBezTo>
                    <a:pt x="420" y="1347"/>
                    <a:pt x="354" y="1259"/>
                    <a:pt x="332" y="1149"/>
                  </a:cubicBezTo>
                  <a:cubicBezTo>
                    <a:pt x="332" y="1104"/>
                    <a:pt x="332" y="1060"/>
                    <a:pt x="332" y="1038"/>
                  </a:cubicBezTo>
                  <a:lnTo>
                    <a:pt x="332" y="751"/>
                  </a:lnTo>
                  <a:cubicBezTo>
                    <a:pt x="332" y="619"/>
                    <a:pt x="376" y="486"/>
                    <a:pt x="465" y="398"/>
                  </a:cubicBezTo>
                  <a:cubicBezTo>
                    <a:pt x="553" y="310"/>
                    <a:pt x="685" y="266"/>
                    <a:pt x="796" y="243"/>
                  </a:cubicBezTo>
                  <a:close/>
                  <a:moveTo>
                    <a:pt x="884" y="1"/>
                  </a:moveTo>
                  <a:cubicBezTo>
                    <a:pt x="774" y="1"/>
                    <a:pt x="663" y="23"/>
                    <a:pt x="553" y="89"/>
                  </a:cubicBezTo>
                  <a:cubicBezTo>
                    <a:pt x="443" y="133"/>
                    <a:pt x="354" y="221"/>
                    <a:pt x="288" y="332"/>
                  </a:cubicBezTo>
                  <a:lnTo>
                    <a:pt x="288" y="45"/>
                  </a:lnTo>
                  <a:lnTo>
                    <a:pt x="1" y="45"/>
                  </a:lnTo>
                  <a:cubicBezTo>
                    <a:pt x="23" y="199"/>
                    <a:pt x="23" y="376"/>
                    <a:pt x="23" y="575"/>
                  </a:cubicBezTo>
                  <a:lnTo>
                    <a:pt x="23" y="597"/>
                  </a:lnTo>
                  <a:lnTo>
                    <a:pt x="23" y="2385"/>
                  </a:lnTo>
                  <a:lnTo>
                    <a:pt x="332" y="2385"/>
                  </a:lnTo>
                  <a:lnTo>
                    <a:pt x="332" y="1480"/>
                  </a:lnTo>
                  <a:cubicBezTo>
                    <a:pt x="376" y="1568"/>
                    <a:pt x="465" y="1634"/>
                    <a:pt x="553" y="1678"/>
                  </a:cubicBezTo>
                  <a:cubicBezTo>
                    <a:pt x="641" y="1723"/>
                    <a:pt x="729" y="1745"/>
                    <a:pt x="840" y="1745"/>
                  </a:cubicBezTo>
                  <a:cubicBezTo>
                    <a:pt x="1237" y="1745"/>
                    <a:pt x="1613" y="1436"/>
                    <a:pt x="1613" y="839"/>
                  </a:cubicBezTo>
                  <a:cubicBezTo>
                    <a:pt x="1613" y="332"/>
                    <a:pt x="1303" y="1"/>
                    <a:pt x="884" y="1"/>
                  </a:cubicBezTo>
                  <a:close/>
                </a:path>
              </a:pathLst>
            </a:custGeom>
            <a:solidFill>
              <a:srgbClr val="4E4E4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2" name="Google Shape;852;p31"/>
            <p:cNvSpPr/>
            <p:nvPr/>
          </p:nvSpPr>
          <p:spPr>
            <a:xfrm>
              <a:off x="3585925" y="1629225"/>
              <a:ext cx="39200" cy="60200"/>
            </a:xfrm>
            <a:custGeom>
              <a:rect b="b" l="l" r="r" t="t"/>
              <a:pathLst>
                <a:path extrusionOk="0" h="2408" w="1568">
                  <a:moveTo>
                    <a:pt x="0" y="1"/>
                  </a:moveTo>
                  <a:lnTo>
                    <a:pt x="618" y="1524"/>
                  </a:lnTo>
                  <a:cubicBezTo>
                    <a:pt x="618" y="1546"/>
                    <a:pt x="640" y="1568"/>
                    <a:pt x="640" y="1612"/>
                  </a:cubicBezTo>
                  <a:cubicBezTo>
                    <a:pt x="640" y="1634"/>
                    <a:pt x="618" y="1656"/>
                    <a:pt x="618" y="1679"/>
                  </a:cubicBezTo>
                  <a:cubicBezTo>
                    <a:pt x="552" y="1811"/>
                    <a:pt x="464" y="1921"/>
                    <a:pt x="353" y="2010"/>
                  </a:cubicBezTo>
                  <a:cubicBezTo>
                    <a:pt x="287" y="2076"/>
                    <a:pt x="177" y="2120"/>
                    <a:pt x="89" y="2164"/>
                  </a:cubicBezTo>
                  <a:lnTo>
                    <a:pt x="155" y="2407"/>
                  </a:lnTo>
                  <a:cubicBezTo>
                    <a:pt x="309" y="2385"/>
                    <a:pt x="442" y="2319"/>
                    <a:pt x="530" y="2230"/>
                  </a:cubicBezTo>
                  <a:cubicBezTo>
                    <a:pt x="751" y="2032"/>
                    <a:pt x="883" y="1745"/>
                    <a:pt x="1104" y="1171"/>
                  </a:cubicBezTo>
                  <a:lnTo>
                    <a:pt x="1568" y="1"/>
                  </a:lnTo>
                  <a:lnTo>
                    <a:pt x="1236" y="1"/>
                  </a:lnTo>
                  <a:lnTo>
                    <a:pt x="905" y="972"/>
                  </a:lnTo>
                  <a:cubicBezTo>
                    <a:pt x="883" y="1082"/>
                    <a:pt x="839" y="1215"/>
                    <a:pt x="817" y="1325"/>
                  </a:cubicBezTo>
                  <a:cubicBezTo>
                    <a:pt x="773" y="1215"/>
                    <a:pt x="729" y="1082"/>
                    <a:pt x="707" y="972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rgbClr val="4E4E4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3" name="Google Shape;853;p31"/>
            <p:cNvSpPr/>
            <p:nvPr/>
          </p:nvSpPr>
          <p:spPr>
            <a:xfrm>
              <a:off x="3631175" y="1617100"/>
              <a:ext cx="24850" cy="54650"/>
            </a:xfrm>
            <a:custGeom>
              <a:rect b="b" l="l" r="r" t="t"/>
              <a:pathLst>
                <a:path extrusionOk="0" h="2186" w="994">
                  <a:moveTo>
                    <a:pt x="574" y="0"/>
                  </a:moveTo>
                  <a:lnTo>
                    <a:pt x="265" y="66"/>
                  </a:lnTo>
                  <a:lnTo>
                    <a:pt x="265" y="486"/>
                  </a:lnTo>
                  <a:lnTo>
                    <a:pt x="0" y="486"/>
                  </a:lnTo>
                  <a:lnTo>
                    <a:pt x="0" y="707"/>
                  </a:lnTo>
                  <a:lnTo>
                    <a:pt x="265" y="707"/>
                  </a:lnTo>
                  <a:lnTo>
                    <a:pt x="265" y="1612"/>
                  </a:lnTo>
                  <a:cubicBezTo>
                    <a:pt x="243" y="1766"/>
                    <a:pt x="287" y="1921"/>
                    <a:pt x="376" y="2053"/>
                  </a:cubicBezTo>
                  <a:cubicBezTo>
                    <a:pt x="420" y="2097"/>
                    <a:pt x="486" y="2119"/>
                    <a:pt x="530" y="2141"/>
                  </a:cubicBezTo>
                  <a:cubicBezTo>
                    <a:pt x="596" y="2164"/>
                    <a:pt x="663" y="2186"/>
                    <a:pt x="707" y="2186"/>
                  </a:cubicBezTo>
                  <a:cubicBezTo>
                    <a:pt x="817" y="2186"/>
                    <a:pt x="906" y="2164"/>
                    <a:pt x="994" y="2141"/>
                  </a:cubicBezTo>
                  <a:lnTo>
                    <a:pt x="972" y="1899"/>
                  </a:lnTo>
                  <a:cubicBezTo>
                    <a:pt x="906" y="1921"/>
                    <a:pt x="861" y="1921"/>
                    <a:pt x="795" y="1921"/>
                  </a:cubicBezTo>
                  <a:cubicBezTo>
                    <a:pt x="619" y="1921"/>
                    <a:pt x="574" y="1810"/>
                    <a:pt x="574" y="1612"/>
                  </a:cubicBezTo>
                  <a:lnTo>
                    <a:pt x="574" y="707"/>
                  </a:lnTo>
                  <a:lnTo>
                    <a:pt x="994" y="707"/>
                  </a:lnTo>
                  <a:lnTo>
                    <a:pt x="994" y="486"/>
                  </a:lnTo>
                  <a:lnTo>
                    <a:pt x="574" y="486"/>
                  </a:lnTo>
                  <a:lnTo>
                    <a:pt x="574" y="0"/>
                  </a:lnTo>
                  <a:close/>
                </a:path>
              </a:pathLst>
            </a:custGeom>
            <a:solidFill>
              <a:srgbClr val="4E4E4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4" name="Google Shape;854;p31"/>
            <p:cNvSpPr/>
            <p:nvPr/>
          </p:nvSpPr>
          <p:spPr>
            <a:xfrm>
              <a:off x="3662625" y="1628125"/>
              <a:ext cx="37000" cy="43625"/>
            </a:xfrm>
            <a:custGeom>
              <a:rect b="b" l="l" r="r" t="t"/>
              <a:pathLst>
                <a:path extrusionOk="0" h="1745" w="1480">
                  <a:moveTo>
                    <a:pt x="773" y="199"/>
                  </a:moveTo>
                  <a:cubicBezTo>
                    <a:pt x="840" y="199"/>
                    <a:pt x="906" y="221"/>
                    <a:pt x="950" y="243"/>
                  </a:cubicBezTo>
                  <a:cubicBezTo>
                    <a:pt x="1016" y="266"/>
                    <a:pt x="1060" y="310"/>
                    <a:pt x="1105" y="354"/>
                  </a:cubicBezTo>
                  <a:cubicBezTo>
                    <a:pt x="1149" y="398"/>
                    <a:pt x="1171" y="464"/>
                    <a:pt x="1193" y="508"/>
                  </a:cubicBezTo>
                  <a:cubicBezTo>
                    <a:pt x="1215" y="575"/>
                    <a:pt x="1215" y="641"/>
                    <a:pt x="1193" y="707"/>
                  </a:cubicBezTo>
                  <a:lnTo>
                    <a:pt x="310" y="707"/>
                  </a:lnTo>
                  <a:cubicBezTo>
                    <a:pt x="310" y="575"/>
                    <a:pt x="354" y="442"/>
                    <a:pt x="442" y="354"/>
                  </a:cubicBezTo>
                  <a:cubicBezTo>
                    <a:pt x="531" y="266"/>
                    <a:pt x="663" y="221"/>
                    <a:pt x="773" y="199"/>
                  </a:cubicBezTo>
                  <a:close/>
                  <a:moveTo>
                    <a:pt x="795" y="1"/>
                  </a:moveTo>
                  <a:cubicBezTo>
                    <a:pt x="310" y="1"/>
                    <a:pt x="1" y="398"/>
                    <a:pt x="1" y="906"/>
                  </a:cubicBezTo>
                  <a:cubicBezTo>
                    <a:pt x="1" y="1016"/>
                    <a:pt x="23" y="1126"/>
                    <a:pt x="45" y="1237"/>
                  </a:cubicBezTo>
                  <a:cubicBezTo>
                    <a:pt x="89" y="1347"/>
                    <a:pt x="155" y="1436"/>
                    <a:pt x="222" y="1524"/>
                  </a:cubicBezTo>
                  <a:cubicBezTo>
                    <a:pt x="310" y="1590"/>
                    <a:pt x="398" y="1656"/>
                    <a:pt x="508" y="1700"/>
                  </a:cubicBezTo>
                  <a:cubicBezTo>
                    <a:pt x="619" y="1745"/>
                    <a:pt x="729" y="1745"/>
                    <a:pt x="840" y="1745"/>
                  </a:cubicBezTo>
                  <a:cubicBezTo>
                    <a:pt x="1016" y="1745"/>
                    <a:pt x="1215" y="1723"/>
                    <a:pt x="1392" y="1634"/>
                  </a:cubicBezTo>
                  <a:lnTo>
                    <a:pt x="1347" y="1413"/>
                  </a:lnTo>
                  <a:cubicBezTo>
                    <a:pt x="1193" y="1480"/>
                    <a:pt x="1038" y="1502"/>
                    <a:pt x="884" y="1502"/>
                  </a:cubicBezTo>
                  <a:cubicBezTo>
                    <a:pt x="818" y="1502"/>
                    <a:pt x="729" y="1502"/>
                    <a:pt x="663" y="1480"/>
                  </a:cubicBezTo>
                  <a:cubicBezTo>
                    <a:pt x="575" y="1436"/>
                    <a:pt x="508" y="1391"/>
                    <a:pt x="464" y="1347"/>
                  </a:cubicBezTo>
                  <a:cubicBezTo>
                    <a:pt x="398" y="1281"/>
                    <a:pt x="376" y="1215"/>
                    <a:pt x="332" y="1149"/>
                  </a:cubicBezTo>
                  <a:cubicBezTo>
                    <a:pt x="310" y="1082"/>
                    <a:pt x="310" y="994"/>
                    <a:pt x="310" y="928"/>
                  </a:cubicBezTo>
                  <a:lnTo>
                    <a:pt x="1480" y="928"/>
                  </a:lnTo>
                  <a:cubicBezTo>
                    <a:pt x="1480" y="884"/>
                    <a:pt x="1480" y="839"/>
                    <a:pt x="1480" y="795"/>
                  </a:cubicBezTo>
                  <a:cubicBezTo>
                    <a:pt x="1480" y="486"/>
                    <a:pt x="1347" y="1"/>
                    <a:pt x="795" y="1"/>
                  </a:cubicBezTo>
                  <a:close/>
                </a:path>
              </a:pathLst>
            </a:custGeom>
            <a:solidFill>
              <a:srgbClr val="4E4E4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5" name="Google Shape;855;p31"/>
            <p:cNvSpPr/>
            <p:nvPr/>
          </p:nvSpPr>
          <p:spPr>
            <a:xfrm>
              <a:off x="3710650" y="1628125"/>
              <a:ext cx="21000" cy="42525"/>
            </a:xfrm>
            <a:custGeom>
              <a:rect b="b" l="l" r="r" t="t"/>
              <a:pathLst>
                <a:path extrusionOk="0" h="1701" w="840">
                  <a:moveTo>
                    <a:pt x="751" y="1"/>
                  </a:moveTo>
                  <a:cubicBezTo>
                    <a:pt x="641" y="1"/>
                    <a:pt x="552" y="45"/>
                    <a:pt x="464" y="111"/>
                  </a:cubicBezTo>
                  <a:cubicBezTo>
                    <a:pt x="376" y="177"/>
                    <a:pt x="331" y="266"/>
                    <a:pt x="287" y="354"/>
                  </a:cubicBezTo>
                  <a:lnTo>
                    <a:pt x="287" y="45"/>
                  </a:lnTo>
                  <a:lnTo>
                    <a:pt x="0" y="45"/>
                  </a:lnTo>
                  <a:cubicBezTo>
                    <a:pt x="22" y="199"/>
                    <a:pt x="22" y="354"/>
                    <a:pt x="22" y="552"/>
                  </a:cubicBezTo>
                  <a:lnTo>
                    <a:pt x="0" y="552"/>
                  </a:lnTo>
                  <a:lnTo>
                    <a:pt x="0" y="1700"/>
                  </a:lnTo>
                  <a:lnTo>
                    <a:pt x="309" y="1700"/>
                  </a:lnTo>
                  <a:lnTo>
                    <a:pt x="309" y="817"/>
                  </a:lnTo>
                  <a:cubicBezTo>
                    <a:pt x="309" y="773"/>
                    <a:pt x="309" y="729"/>
                    <a:pt x="331" y="663"/>
                  </a:cubicBezTo>
                  <a:cubicBezTo>
                    <a:pt x="331" y="575"/>
                    <a:pt x="376" y="464"/>
                    <a:pt x="464" y="398"/>
                  </a:cubicBezTo>
                  <a:cubicBezTo>
                    <a:pt x="530" y="332"/>
                    <a:pt x="618" y="288"/>
                    <a:pt x="729" y="288"/>
                  </a:cubicBezTo>
                  <a:lnTo>
                    <a:pt x="839" y="288"/>
                  </a:lnTo>
                  <a:lnTo>
                    <a:pt x="839" y="1"/>
                  </a:lnTo>
                  <a:close/>
                </a:path>
              </a:pathLst>
            </a:custGeom>
            <a:solidFill>
              <a:srgbClr val="4E4E4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6" name="Google Shape;856;p31"/>
            <p:cNvSpPr/>
            <p:nvPr/>
          </p:nvSpPr>
          <p:spPr>
            <a:xfrm>
              <a:off x="3668700" y="1496775"/>
              <a:ext cx="39200" cy="38325"/>
            </a:xfrm>
            <a:custGeom>
              <a:rect b="b" l="l" r="r" t="t"/>
              <a:pathLst>
                <a:path extrusionOk="0" h="1533" w="1568">
                  <a:moveTo>
                    <a:pt x="751" y="1"/>
                  </a:moveTo>
                  <a:cubicBezTo>
                    <a:pt x="619" y="1"/>
                    <a:pt x="464" y="67"/>
                    <a:pt x="332" y="155"/>
                  </a:cubicBezTo>
                  <a:cubicBezTo>
                    <a:pt x="221" y="243"/>
                    <a:pt x="111" y="376"/>
                    <a:pt x="67" y="508"/>
                  </a:cubicBezTo>
                  <a:cubicBezTo>
                    <a:pt x="23" y="663"/>
                    <a:pt x="1" y="817"/>
                    <a:pt x="45" y="950"/>
                  </a:cubicBezTo>
                  <a:cubicBezTo>
                    <a:pt x="89" y="1104"/>
                    <a:pt x="155" y="1237"/>
                    <a:pt x="288" y="1347"/>
                  </a:cubicBezTo>
                  <a:cubicBezTo>
                    <a:pt x="398" y="1435"/>
                    <a:pt x="530" y="1502"/>
                    <a:pt x="685" y="1524"/>
                  </a:cubicBezTo>
                  <a:cubicBezTo>
                    <a:pt x="724" y="1529"/>
                    <a:pt x="762" y="1532"/>
                    <a:pt x="800" y="1532"/>
                  </a:cubicBezTo>
                  <a:cubicBezTo>
                    <a:pt x="915" y="1532"/>
                    <a:pt x="1027" y="1507"/>
                    <a:pt x="1126" y="1458"/>
                  </a:cubicBezTo>
                  <a:cubicBezTo>
                    <a:pt x="1259" y="1391"/>
                    <a:pt x="1391" y="1303"/>
                    <a:pt x="1458" y="1171"/>
                  </a:cubicBezTo>
                  <a:cubicBezTo>
                    <a:pt x="1546" y="1038"/>
                    <a:pt x="1568" y="884"/>
                    <a:pt x="1568" y="729"/>
                  </a:cubicBezTo>
                  <a:cubicBezTo>
                    <a:pt x="1568" y="619"/>
                    <a:pt x="1524" y="530"/>
                    <a:pt x="1502" y="442"/>
                  </a:cubicBezTo>
                  <a:cubicBezTo>
                    <a:pt x="1458" y="354"/>
                    <a:pt x="1391" y="265"/>
                    <a:pt x="1303" y="199"/>
                  </a:cubicBezTo>
                  <a:cubicBezTo>
                    <a:pt x="1237" y="133"/>
                    <a:pt x="1149" y="67"/>
                    <a:pt x="1060" y="45"/>
                  </a:cubicBezTo>
                  <a:cubicBezTo>
                    <a:pt x="972" y="1"/>
                    <a:pt x="862" y="1"/>
                    <a:pt x="751" y="1"/>
                  </a:cubicBezTo>
                  <a:close/>
                </a:path>
              </a:pathLst>
            </a:custGeom>
            <a:solidFill>
              <a:srgbClr val="7676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7" name="Google Shape;857;p31"/>
            <p:cNvSpPr/>
            <p:nvPr/>
          </p:nvSpPr>
          <p:spPr>
            <a:xfrm>
              <a:off x="3475550" y="1692150"/>
              <a:ext cx="238975" cy="83350"/>
            </a:xfrm>
            <a:custGeom>
              <a:rect b="b" l="l" r="r" t="t"/>
              <a:pathLst>
                <a:path extrusionOk="0" h="3334" w="9559">
                  <a:moveTo>
                    <a:pt x="0" y="0"/>
                  </a:moveTo>
                  <a:lnTo>
                    <a:pt x="0" y="0"/>
                  </a:lnTo>
                  <a:cubicBezTo>
                    <a:pt x="375" y="972"/>
                    <a:pt x="1016" y="1811"/>
                    <a:pt x="1876" y="2407"/>
                  </a:cubicBezTo>
                  <a:cubicBezTo>
                    <a:pt x="2737" y="3003"/>
                    <a:pt x="3753" y="3334"/>
                    <a:pt x="4790" y="3334"/>
                  </a:cubicBezTo>
                  <a:cubicBezTo>
                    <a:pt x="5828" y="3334"/>
                    <a:pt x="6844" y="3003"/>
                    <a:pt x="7705" y="2407"/>
                  </a:cubicBezTo>
                  <a:cubicBezTo>
                    <a:pt x="8565" y="1811"/>
                    <a:pt x="9206" y="972"/>
                    <a:pt x="9559" y="0"/>
                  </a:cubicBezTo>
                  <a:lnTo>
                    <a:pt x="9559" y="0"/>
                  </a:lnTo>
                  <a:cubicBezTo>
                    <a:pt x="8632" y="1082"/>
                    <a:pt x="6844" y="1811"/>
                    <a:pt x="4790" y="1811"/>
                  </a:cubicBezTo>
                  <a:cubicBezTo>
                    <a:pt x="2737" y="1811"/>
                    <a:pt x="949" y="1082"/>
                    <a:pt x="0" y="0"/>
                  </a:cubicBezTo>
                  <a:close/>
                </a:path>
              </a:pathLst>
            </a:custGeom>
            <a:solidFill>
              <a:srgbClr val="F377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8" name="Google Shape;858;p31"/>
            <p:cNvSpPr/>
            <p:nvPr/>
          </p:nvSpPr>
          <p:spPr>
            <a:xfrm>
              <a:off x="3475550" y="1523275"/>
              <a:ext cx="238975" cy="83350"/>
            </a:xfrm>
            <a:custGeom>
              <a:rect b="b" l="l" r="r" t="t"/>
              <a:pathLst>
                <a:path extrusionOk="0" h="3334" w="9559">
                  <a:moveTo>
                    <a:pt x="4790" y="0"/>
                  </a:moveTo>
                  <a:cubicBezTo>
                    <a:pt x="3753" y="0"/>
                    <a:pt x="2737" y="331"/>
                    <a:pt x="1876" y="927"/>
                  </a:cubicBezTo>
                  <a:cubicBezTo>
                    <a:pt x="1016" y="1523"/>
                    <a:pt x="375" y="2362"/>
                    <a:pt x="0" y="3334"/>
                  </a:cubicBezTo>
                  <a:cubicBezTo>
                    <a:pt x="949" y="2252"/>
                    <a:pt x="2737" y="1523"/>
                    <a:pt x="4790" y="1523"/>
                  </a:cubicBezTo>
                  <a:cubicBezTo>
                    <a:pt x="6844" y="1523"/>
                    <a:pt x="8632" y="2252"/>
                    <a:pt x="9559" y="3334"/>
                  </a:cubicBezTo>
                  <a:cubicBezTo>
                    <a:pt x="9206" y="2362"/>
                    <a:pt x="8565" y="1523"/>
                    <a:pt x="7705" y="927"/>
                  </a:cubicBezTo>
                  <a:cubicBezTo>
                    <a:pt x="6844" y="331"/>
                    <a:pt x="5828" y="0"/>
                    <a:pt x="4790" y="0"/>
                  </a:cubicBezTo>
                  <a:close/>
                </a:path>
              </a:pathLst>
            </a:custGeom>
            <a:solidFill>
              <a:srgbClr val="F377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9" name="Google Shape;859;p31"/>
            <p:cNvSpPr/>
            <p:nvPr/>
          </p:nvSpPr>
          <p:spPr>
            <a:xfrm>
              <a:off x="3476100" y="1767750"/>
              <a:ext cx="49125" cy="48750"/>
            </a:xfrm>
            <a:custGeom>
              <a:rect b="b" l="l" r="r" t="t"/>
              <a:pathLst>
                <a:path extrusionOk="0" h="1950" w="1965">
                  <a:moveTo>
                    <a:pt x="927" y="1"/>
                  </a:moveTo>
                  <a:cubicBezTo>
                    <a:pt x="751" y="1"/>
                    <a:pt x="552" y="67"/>
                    <a:pt x="397" y="177"/>
                  </a:cubicBezTo>
                  <a:cubicBezTo>
                    <a:pt x="243" y="310"/>
                    <a:pt x="133" y="464"/>
                    <a:pt x="66" y="641"/>
                  </a:cubicBezTo>
                  <a:cubicBezTo>
                    <a:pt x="0" y="818"/>
                    <a:pt x="0" y="1016"/>
                    <a:pt x="44" y="1215"/>
                  </a:cubicBezTo>
                  <a:cubicBezTo>
                    <a:pt x="88" y="1392"/>
                    <a:pt x="177" y="1568"/>
                    <a:pt x="331" y="1701"/>
                  </a:cubicBezTo>
                  <a:cubicBezTo>
                    <a:pt x="464" y="1833"/>
                    <a:pt x="640" y="1899"/>
                    <a:pt x="839" y="1943"/>
                  </a:cubicBezTo>
                  <a:cubicBezTo>
                    <a:pt x="874" y="1947"/>
                    <a:pt x="909" y="1949"/>
                    <a:pt x="944" y="1949"/>
                  </a:cubicBezTo>
                  <a:cubicBezTo>
                    <a:pt x="1107" y="1949"/>
                    <a:pt x="1264" y="1910"/>
                    <a:pt x="1391" y="1855"/>
                  </a:cubicBezTo>
                  <a:cubicBezTo>
                    <a:pt x="1567" y="1767"/>
                    <a:pt x="1722" y="1634"/>
                    <a:pt x="1810" y="1458"/>
                  </a:cubicBezTo>
                  <a:cubicBezTo>
                    <a:pt x="1921" y="1303"/>
                    <a:pt x="1965" y="1105"/>
                    <a:pt x="1943" y="906"/>
                  </a:cubicBezTo>
                  <a:cubicBezTo>
                    <a:pt x="1943" y="773"/>
                    <a:pt x="1921" y="663"/>
                    <a:pt x="1854" y="553"/>
                  </a:cubicBezTo>
                  <a:cubicBezTo>
                    <a:pt x="1810" y="442"/>
                    <a:pt x="1722" y="332"/>
                    <a:pt x="1634" y="244"/>
                  </a:cubicBezTo>
                  <a:cubicBezTo>
                    <a:pt x="1545" y="155"/>
                    <a:pt x="1435" y="89"/>
                    <a:pt x="1303" y="45"/>
                  </a:cubicBezTo>
                  <a:cubicBezTo>
                    <a:pt x="1192" y="1"/>
                    <a:pt x="1060" y="1"/>
                    <a:pt x="927" y="1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0" name="Google Shape;860;p31"/>
            <p:cNvSpPr/>
            <p:nvPr/>
          </p:nvSpPr>
          <p:spPr>
            <a:xfrm>
              <a:off x="3466700" y="1526900"/>
              <a:ext cx="28725" cy="28400"/>
            </a:xfrm>
            <a:custGeom>
              <a:rect b="b" l="l" r="r" t="t"/>
              <a:pathLst>
                <a:path extrusionOk="0" h="1136" w="1149">
                  <a:moveTo>
                    <a:pt x="539" y="1"/>
                  </a:moveTo>
                  <a:cubicBezTo>
                    <a:pt x="507" y="1"/>
                    <a:pt x="475" y="3"/>
                    <a:pt x="442" y="10"/>
                  </a:cubicBezTo>
                  <a:cubicBezTo>
                    <a:pt x="354" y="54"/>
                    <a:pt x="244" y="98"/>
                    <a:pt x="177" y="186"/>
                  </a:cubicBezTo>
                  <a:cubicBezTo>
                    <a:pt x="89" y="275"/>
                    <a:pt x="45" y="363"/>
                    <a:pt x="23" y="473"/>
                  </a:cubicBezTo>
                  <a:cubicBezTo>
                    <a:pt x="1" y="584"/>
                    <a:pt x="23" y="694"/>
                    <a:pt x="67" y="804"/>
                  </a:cubicBezTo>
                  <a:cubicBezTo>
                    <a:pt x="111" y="893"/>
                    <a:pt x="200" y="981"/>
                    <a:pt x="288" y="1047"/>
                  </a:cubicBezTo>
                  <a:cubicBezTo>
                    <a:pt x="376" y="1091"/>
                    <a:pt x="486" y="1136"/>
                    <a:pt x="597" y="1136"/>
                  </a:cubicBezTo>
                  <a:cubicBezTo>
                    <a:pt x="751" y="1114"/>
                    <a:pt x="884" y="1047"/>
                    <a:pt x="994" y="937"/>
                  </a:cubicBezTo>
                  <a:cubicBezTo>
                    <a:pt x="1083" y="827"/>
                    <a:pt x="1149" y="694"/>
                    <a:pt x="1149" y="540"/>
                  </a:cubicBezTo>
                  <a:cubicBezTo>
                    <a:pt x="1127" y="429"/>
                    <a:pt x="1105" y="319"/>
                    <a:pt x="1038" y="230"/>
                  </a:cubicBezTo>
                  <a:cubicBezTo>
                    <a:pt x="972" y="142"/>
                    <a:pt x="884" y="76"/>
                    <a:pt x="773" y="32"/>
                  </a:cubicBezTo>
                  <a:cubicBezTo>
                    <a:pt x="695" y="16"/>
                    <a:pt x="617" y="1"/>
                    <a:pt x="539" y="1"/>
                  </a:cubicBezTo>
                  <a:close/>
                </a:path>
              </a:pathLst>
            </a:custGeom>
            <a:solidFill>
              <a:srgbClr val="61626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1" name="Google Shape;861;p31"/>
            <p:cNvSpPr/>
            <p:nvPr/>
          </p:nvSpPr>
          <p:spPr>
            <a:xfrm>
              <a:off x="6278075" y="3080725"/>
              <a:ext cx="1076225" cy="1029300"/>
            </a:xfrm>
            <a:custGeom>
              <a:rect b="b" l="l" r="r" t="t"/>
              <a:pathLst>
                <a:path extrusionOk="0" h="41172" w="43049">
                  <a:moveTo>
                    <a:pt x="21524" y="0"/>
                  </a:moveTo>
                  <a:cubicBezTo>
                    <a:pt x="9647" y="0"/>
                    <a:pt x="0" y="2164"/>
                    <a:pt x="0" y="4813"/>
                  </a:cubicBezTo>
                  <a:lnTo>
                    <a:pt x="0" y="36359"/>
                  </a:lnTo>
                  <a:cubicBezTo>
                    <a:pt x="0" y="39030"/>
                    <a:pt x="9647" y="41172"/>
                    <a:pt x="21524" y="41172"/>
                  </a:cubicBezTo>
                  <a:cubicBezTo>
                    <a:pt x="33423" y="41172"/>
                    <a:pt x="43048" y="39030"/>
                    <a:pt x="43048" y="36359"/>
                  </a:cubicBezTo>
                  <a:lnTo>
                    <a:pt x="43048" y="4813"/>
                  </a:lnTo>
                  <a:cubicBezTo>
                    <a:pt x="43048" y="2164"/>
                    <a:pt x="33423" y="0"/>
                    <a:pt x="21524" y="0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2" name="Google Shape;862;p31"/>
            <p:cNvSpPr/>
            <p:nvPr/>
          </p:nvSpPr>
          <p:spPr>
            <a:xfrm>
              <a:off x="6278075" y="3080725"/>
              <a:ext cx="1076225" cy="240100"/>
            </a:xfrm>
            <a:custGeom>
              <a:rect b="b" l="l" r="r" t="t"/>
              <a:pathLst>
                <a:path extrusionOk="0" h="9604" w="43049">
                  <a:moveTo>
                    <a:pt x="21524" y="0"/>
                  </a:moveTo>
                  <a:cubicBezTo>
                    <a:pt x="9647" y="0"/>
                    <a:pt x="0" y="2164"/>
                    <a:pt x="0" y="4813"/>
                  </a:cubicBezTo>
                  <a:cubicBezTo>
                    <a:pt x="0" y="7462"/>
                    <a:pt x="9647" y="9603"/>
                    <a:pt x="21524" y="9603"/>
                  </a:cubicBezTo>
                  <a:cubicBezTo>
                    <a:pt x="33423" y="9603"/>
                    <a:pt x="43048" y="7462"/>
                    <a:pt x="43048" y="4813"/>
                  </a:cubicBezTo>
                  <a:cubicBezTo>
                    <a:pt x="43048" y="2164"/>
                    <a:pt x="33423" y="0"/>
                    <a:pt x="21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3" name="Google Shape;863;p31"/>
            <p:cNvSpPr/>
            <p:nvPr/>
          </p:nvSpPr>
          <p:spPr>
            <a:xfrm>
              <a:off x="6278075" y="3201025"/>
              <a:ext cx="1076225" cy="119800"/>
            </a:xfrm>
            <a:custGeom>
              <a:rect b="b" l="l" r="r" t="t"/>
              <a:pathLst>
                <a:path extrusionOk="0" fill="none" h="4792" w="43049">
                  <a:moveTo>
                    <a:pt x="43048" y="1"/>
                  </a:moveTo>
                  <a:cubicBezTo>
                    <a:pt x="43048" y="2650"/>
                    <a:pt x="33423" y="4791"/>
                    <a:pt x="21524" y="4791"/>
                  </a:cubicBezTo>
                  <a:cubicBezTo>
                    <a:pt x="9647" y="4791"/>
                    <a:pt x="0" y="2650"/>
                    <a:pt x="0" y="1"/>
                  </a:cubicBezTo>
                </a:path>
              </a:pathLst>
            </a:custGeom>
            <a:noFill/>
            <a:ln cap="flat" cmpd="sng" w="20975">
              <a:solidFill>
                <a:srgbClr val="3C8F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4" name="Google Shape;864;p31"/>
            <p:cNvSpPr/>
            <p:nvPr/>
          </p:nvSpPr>
          <p:spPr>
            <a:xfrm>
              <a:off x="6278075" y="3080725"/>
              <a:ext cx="1076225" cy="1029300"/>
            </a:xfrm>
            <a:custGeom>
              <a:rect b="b" l="l" r="r" t="t"/>
              <a:pathLst>
                <a:path extrusionOk="0" fill="none" h="41172" w="43049">
                  <a:moveTo>
                    <a:pt x="43048" y="36359"/>
                  </a:moveTo>
                  <a:cubicBezTo>
                    <a:pt x="43048" y="39030"/>
                    <a:pt x="33423" y="41172"/>
                    <a:pt x="21524" y="41172"/>
                  </a:cubicBezTo>
                  <a:cubicBezTo>
                    <a:pt x="9647" y="41172"/>
                    <a:pt x="0" y="39030"/>
                    <a:pt x="0" y="36359"/>
                  </a:cubicBezTo>
                  <a:lnTo>
                    <a:pt x="0" y="4813"/>
                  </a:lnTo>
                  <a:cubicBezTo>
                    <a:pt x="0" y="2164"/>
                    <a:pt x="9647" y="0"/>
                    <a:pt x="21524" y="0"/>
                  </a:cubicBezTo>
                  <a:cubicBezTo>
                    <a:pt x="33423" y="0"/>
                    <a:pt x="43048" y="2164"/>
                    <a:pt x="43048" y="4813"/>
                  </a:cubicBezTo>
                  <a:close/>
                </a:path>
              </a:pathLst>
            </a:custGeom>
            <a:noFill/>
            <a:ln cap="flat" cmpd="sng" w="20975">
              <a:solidFill>
                <a:srgbClr val="3C8F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5" name="Google Shape;865;p31"/>
            <p:cNvSpPr/>
            <p:nvPr/>
          </p:nvSpPr>
          <p:spPr>
            <a:xfrm>
              <a:off x="6518150" y="3414050"/>
              <a:ext cx="89975" cy="114825"/>
            </a:xfrm>
            <a:custGeom>
              <a:rect b="b" l="l" r="r" t="t"/>
              <a:pathLst>
                <a:path extrusionOk="0" h="4593" w="3599">
                  <a:moveTo>
                    <a:pt x="0" y="1"/>
                  </a:moveTo>
                  <a:lnTo>
                    <a:pt x="0" y="4593"/>
                  </a:lnTo>
                  <a:lnTo>
                    <a:pt x="618" y="4593"/>
                  </a:lnTo>
                  <a:lnTo>
                    <a:pt x="618" y="1192"/>
                  </a:lnTo>
                  <a:lnTo>
                    <a:pt x="3179" y="4593"/>
                  </a:lnTo>
                  <a:lnTo>
                    <a:pt x="3599" y="4593"/>
                  </a:lnTo>
                  <a:lnTo>
                    <a:pt x="3599" y="1"/>
                  </a:lnTo>
                  <a:lnTo>
                    <a:pt x="2981" y="1"/>
                  </a:lnTo>
                  <a:lnTo>
                    <a:pt x="2981" y="3402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6" name="Google Shape;866;p31"/>
            <p:cNvSpPr/>
            <p:nvPr/>
          </p:nvSpPr>
          <p:spPr>
            <a:xfrm>
              <a:off x="6627975" y="3448825"/>
              <a:ext cx="79500" cy="81700"/>
            </a:xfrm>
            <a:custGeom>
              <a:rect b="b" l="l" r="r" t="t"/>
              <a:pathLst>
                <a:path extrusionOk="0" h="3268" w="3180">
                  <a:moveTo>
                    <a:pt x="1634" y="553"/>
                  </a:moveTo>
                  <a:cubicBezTo>
                    <a:pt x="1833" y="553"/>
                    <a:pt x="1987" y="597"/>
                    <a:pt x="2142" y="707"/>
                  </a:cubicBezTo>
                  <a:cubicBezTo>
                    <a:pt x="2296" y="795"/>
                    <a:pt x="2407" y="906"/>
                    <a:pt x="2495" y="1082"/>
                  </a:cubicBezTo>
                  <a:cubicBezTo>
                    <a:pt x="2583" y="1237"/>
                    <a:pt x="2627" y="1414"/>
                    <a:pt x="2627" y="1634"/>
                  </a:cubicBezTo>
                  <a:cubicBezTo>
                    <a:pt x="2627" y="1943"/>
                    <a:pt x="2517" y="2208"/>
                    <a:pt x="2340" y="2407"/>
                  </a:cubicBezTo>
                  <a:cubicBezTo>
                    <a:pt x="2164" y="2606"/>
                    <a:pt x="1921" y="2716"/>
                    <a:pt x="1634" y="2716"/>
                  </a:cubicBezTo>
                  <a:cubicBezTo>
                    <a:pt x="1435" y="2716"/>
                    <a:pt x="1259" y="2672"/>
                    <a:pt x="1104" y="2562"/>
                  </a:cubicBezTo>
                  <a:cubicBezTo>
                    <a:pt x="950" y="2473"/>
                    <a:pt x="817" y="2363"/>
                    <a:pt x="729" y="2186"/>
                  </a:cubicBezTo>
                  <a:cubicBezTo>
                    <a:pt x="663" y="2032"/>
                    <a:pt x="619" y="1833"/>
                    <a:pt x="619" y="1634"/>
                  </a:cubicBezTo>
                  <a:cubicBezTo>
                    <a:pt x="619" y="1414"/>
                    <a:pt x="663" y="1237"/>
                    <a:pt x="729" y="1082"/>
                  </a:cubicBezTo>
                  <a:cubicBezTo>
                    <a:pt x="817" y="928"/>
                    <a:pt x="950" y="795"/>
                    <a:pt x="1104" y="707"/>
                  </a:cubicBezTo>
                  <a:cubicBezTo>
                    <a:pt x="1259" y="597"/>
                    <a:pt x="1435" y="553"/>
                    <a:pt x="1634" y="553"/>
                  </a:cubicBezTo>
                  <a:close/>
                  <a:moveTo>
                    <a:pt x="1524" y="1"/>
                  </a:moveTo>
                  <a:cubicBezTo>
                    <a:pt x="1237" y="1"/>
                    <a:pt x="972" y="67"/>
                    <a:pt x="751" y="222"/>
                  </a:cubicBezTo>
                  <a:cubicBezTo>
                    <a:pt x="508" y="354"/>
                    <a:pt x="332" y="553"/>
                    <a:pt x="199" y="795"/>
                  </a:cubicBezTo>
                  <a:cubicBezTo>
                    <a:pt x="67" y="1060"/>
                    <a:pt x="0" y="1325"/>
                    <a:pt x="0" y="1634"/>
                  </a:cubicBezTo>
                  <a:cubicBezTo>
                    <a:pt x="0" y="1943"/>
                    <a:pt x="67" y="2230"/>
                    <a:pt x="199" y="2473"/>
                  </a:cubicBezTo>
                  <a:cubicBezTo>
                    <a:pt x="332" y="2716"/>
                    <a:pt x="508" y="2915"/>
                    <a:pt x="751" y="3069"/>
                  </a:cubicBezTo>
                  <a:cubicBezTo>
                    <a:pt x="994" y="3202"/>
                    <a:pt x="1237" y="3268"/>
                    <a:pt x="1524" y="3268"/>
                  </a:cubicBezTo>
                  <a:cubicBezTo>
                    <a:pt x="1766" y="3268"/>
                    <a:pt x="1987" y="3224"/>
                    <a:pt x="2164" y="3136"/>
                  </a:cubicBezTo>
                  <a:cubicBezTo>
                    <a:pt x="2337" y="3039"/>
                    <a:pt x="2477" y="2926"/>
                    <a:pt x="2583" y="2781"/>
                  </a:cubicBezTo>
                  <a:lnTo>
                    <a:pt x="2583" y="2781"/>
                  </a:lnTo>
                  <a:lnTo>
                    <a:pt x="2583" y="3202"/>
                  </a:lnTo>
                  <a:lnTo>
                    <a:pt x="3179" y="3202"/>
                  </a:lnTo>
                  <a:lnTo>
                    <a:pt x="3179" y="67"/>
                  </a:lnTo>
                  <a:lnTo>
                    <a:pt x="2583" y="67"/>
                  </a:lnTo>
                  <a:lnTo>
                    <a:pt x="2583" y="488"/>
                  </a:lnTo>
                  <a:lnTo>
                    <a:pt x="2583" y="488"/>
                  </a:lnTo>
                  <a:cubicBezTo>
                    <a:pt x="2477" y="343"/>
                    <a:pt x="2337" y="232"/>
                    <a:pt x="2164" y="155"/>
                  </a:cubicBezTo>
                  <a:cubicBezTo>
                    <a:pt x="1987" y="45"/>
                    <a:pt x="1766" y="1"/>
                    <a:pt x="15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7" name="Google Shape;867;p31"/>
            <p:cNvSpPr/>
            <p:nvPr/>
          </p:nvSpPr>
          <p:spPr>
            <a:xfrm>
              <a:off x="6724000" y="3448825"/>
              <a:ext cx="80050" cy="81700"/>
            </a:xfrm>
            <a:custGeom>
              <a:rect b="b" l="l" r="r" t="t"/>
              <a:pathLst>
                <a:path extrusionOk="0" h="3268" w="3202">
                  <a:moveTo>
                    <a:pt x="1634" y="553"/>
                  </a:moveTo>
                  <a:cubicBezTo>
                    <a:pt x="1833" y="553"/>
                    <a:pt x="2009" y="597"/>
                    <a:pt x="2164" y="707"/>
                  </a:cubicBezTo>
                  <a:cubicBezTo>
                    <a:pt x="2319" y="795"/>
                    <a:pt x="2429" y="906"/>
                    <a:pt x="2495" y="1082"/>
                  </a:cubicBezTo>
                  <a:cubicBezTo>
                    <a:pt x="2583" y="1237"/>
                    <a:pt x="2628" y="1414"/>
                    <a:pt x="2628" y="1634"/>
                  </a:cubicBezTo>
                  <a:cubicBezTo>
                    <a:pt x="2628" y="1943"/>
                    <a:pt x="2539" y="2208"/>
                    <a:pt x="2363" y="2407"/>
                  </a:cubicBezTo>
                  <a:cubicBezTo>
                    <a:pt x="2186" y="2606"/>
                    <a:pt x="1943" y="2716"/>
                    <a:pt x="1634" y="2716"/>
                  </a:cubicBezTo>
                  <a:cubicBezTo>
                    <a:pt x="1436" y="2716"/>
                    <a:pt x="1259" y="2672"/>
                    <a:pt x="1104" y="2562"/>
                  </a:cubicBezTo>
                  <a:cubicBezTo>
                    <a:pt x="950" y="2473"/>
                    <a:pt x="839" y="2363"/>
                    <a:pt x="751" y="2186"/>
                  </a:cubicBezTo>
                  <a:cubicBezTo>
                    <a:pt x="663" y="2032"/>
                    <a:pt x="619" y="1833"/>
                    <a:pt x="619" y="1634"/>
                  </a:cubicBezTo>
                  <a:cubicBezTo>
                    <a:pt x="619" y="1414"/>
                    <a:pt x="663" y="1237"/>
                    <a:pt x="751" y="1082"/>
                  </a:cubicBezTo>
                  <a:cubicBezTo>
                    <a:pt x="839" y="928"/>
                    <a:pt x="950" y="795"/>
                    <a:pt x="1104" y="707"/>
                  </a:cubicBezTo>
                  <a:cubicBezTo>
                    <a:pt x="1259" y="597"/>
                    <a:pt x="1436" y="553"/>
                    <a:pt x="1634" y="553"/>
                  </a:cubicBezTo>
                  <a:close/>
                  <a:moveTo>
                    <a:pt x="1546" y="1"/>
                  </a:moveTo>
                  <a:cubicBezTo>
                    <a:pt x="1259" y="1"/>
                    <a:pt x="994" y="67"/>
                    <a:pt x="751" y="222"/>
                  </a:cubicBezTo>
                  <a:cubicBezTo>
                    <a:pt x="530" y="354"/>
                    <a:pt x="354" y="553"/>
                    <a:pt x="199" y="795"/>
                  </a:cubicBezTo>
                  <a:cubicBezTo>
                    <a:pt x="67" y="1060"/>
                    <a:pt x="1" y="1325"/>
                    <a:pt x="1" y="1634"/>
                  </a:cubicBezTo>
                  <a:cubicBezTo>
                    <a:pt x="1" y="1943"/>
                    <a:pt x="67" y="2230"/>
                    <a:pt x="199" y="2473"/>
                  </a:cubicBezTo>
                  <a:cubicBezTo>
                    <a:pt x="354" y="2716"/>
                    <a:pt x="530" y="2915"/>
                    <a:pt x="773" y="3069"/>
                  </a:cubicBezTo>
                  <a:cubicBezTo>
                    <a:pt x="994" y="3202"/>
                    <a:pt x="1259" y="3268"/>
                    <a:pt x="1546" y="3268"/>
                  </a:cubicBezTo>
                  <a:cubicBezTo>
                    <a:pt x="1789" y="3268"/>
                    <a:pt x="2009" y="3224"/>
                    <a:pt x="2186" y="3136"/>
                  </a:cubicBezTo>
                  <a:cubicBezTo>
                    <a:pt x="2359" y="3039"/>
                    <a:pt x="2482" y="2927"/>
                    <a:pt x="2583" y="2783"/>
                  </a:cubicBezTo>
                  <a:lnTo>
                    <a:pt x="2583" y="2783"/>
                  </a:lnTo>
                  <a:lnTo>
                    <a:pt x="2583" y="3202"/>
                  </a:lnTo>
                  <a:lnTo>
                    <a:pt x="3202" y="3202"/>
                  </a:lnTo>
                  <a:lnTo>
                    <a:pt x="3202" y="67"/>
                  </a:lnTo>
                  <a:lnTo>
                    <a:pt x="2583" y="67"/>
                  </a:lnTo>
                  <a:lnTo>
                    <a:pt x="2583" y="487"/>
                  </a:lnTo>
                  <a:lnTo>
                    <a:pt x="2583" y="487"/>
                  </a:lnTo>
                  <a:cubicBezTo>
                    <a:pt x="2478" y="343"/>
                    <a:pt x="2340" y="232"/>
                    <a:pt x="2186" y="155"/>
                  </a:cubicBezTo>
                  <a:cubicBezTo>
                    <a:pt x="1987" y="45"/>
                    <a:pt x="1789" y="1"/>
                    <a:pt x="15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8" name="Google Shape;868;p31"/>
            <p:cNvSpPr/>
            <p:nvPr/>
          </p:nvSpPr>
          <p:spPr>
            <a:xfrm>
              <a:off x="6819475" y="3414050"/>
              <a:ext cx="103775" cy="114825"/>
            </a:xfrm>
            <a:custGeom>
              <a:rect b="b" l="l" r="r" t="t"/>
              <a:pathLst>
                <a:path extrusionOk="0" h="4593" w="4151">
                  <a:moveTo>
                    <a:pt x="1" y="1"/>
                  </a:moveTo>
                  <a:lnTo>
                    <a:pt x="1855" y="4593"/>
                  </a:lnTo>
                  <a:lnTo>
                    <a:pt x="2297" y="4593"/>
                  </a:lnTo>
                  <a:lnTo>
                    <a:pt x="4151" y="1"/>
                  </a:lnTo>
                  <a:lnTo>
                    <a:pt x="3489" y="1"/>
                  </a:lnTo>
                  <a:lnTo>
                    <a:pt x="2087" y="3577"/>
                  </a:lnTo>
                  <a:lnTo>
                    <a:pt x="2087" y="3577"/>
                  </a:lnTo>
                  <a:lnTo>
                    <a:pt x="68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9" name="Google Shape;869;p31"/>
            <p:cNvSpPr/>
            <p:nvPr/>
          </p:nvSpPr>
          <p:spPr>
            <a:xfrm>
              <a:off x="6942000" y="3414050"/>
              <a:ext cx="86125" cy="114825"/>
            </a:xfrm>
            <a:custGeom>
              <a:rect b="b" l="l" r="r" t="t"/>
              <a:pathLst>
                <a:path extrusionOk="0" h="4593" w="3445">
                  <a:moveTo>
                    <a:pt x="1678" y="553"/>
                  </a:moveTo>
                  <a:cubicBezTo>
                    <a:pt x="1943" y="553"/>
                    <a:pt x="2142" y="619"/>
                    <a:pt x="2296" y="774"/>
                  </a:cubicBezTo>
                  <a:cubicBezTo>
                    <a:pt x="2429" y="906"/>
                    <a:pt x="2517" y="1083"/>
                    <a:pt x="2517" y="1303"/>
                  </a:cubicBezTo>
                  <a:cubicBezTo>
                    <a:pt x="2517" y="1546"/>
                    <a:pt x="2429" y="1723"/>
                    <a:pt x="2296" y="1877"/>
                  </a:cubicBezTo>
                  <a:cubicBezTo>
                    <a:pt x="2142" y="2010"/>
                    <a:pt x="1943" y="2076"/>
                    <a:pt x="1656" y="2076"/>
                  </a:cubicBezTo>
                  <a:lnTo>
                    <a:pt x="619" y="2076"/>
                  </a:lnTo>
                  <a:lnTo>
                    <a:pt x="619" y="553"/>
                  </a:lnTo>
                  <a:close/>
                  <a:moveTo>
                    <a:pt x="1" y="1"/>
                  </a:moveTo>
                  <a:lnTo>
                    <a:pt x="1" y="4593"/>
                  </a:lnTo>
                  <a:lnTo>
                    <a:pt x="619" y="4593"/>
                  </a:lnTo>
                  <a:lnTo>
                    <a:pt x="619" y="2606"/>
                  </a:lnTo>
                  <a:lnTo>
                    <a:pt x="1047" y="2606"/>
                  </a:lnTo>
                  <a:lnTo>
                    <a:pt x="2650" y="4593"/>
                  </a:lnTo>
                  <a:lnTo>
                    <a:pt x="3444" y="4593"/>
                  </a:lnTo>
                  <a:lnTo>
                    <a:pt x="1787" y="2604"/>
                  </a:lnTo>
                  <a:lnTo>
                    <a:pt x="1787" y="2604"/>
                  </a:lnTo>
                  <a:cubicBezTo>
                    <a:pt x="2037" y="2592"/>
                    <a:pt x="2253" y="2528"/>
                    <a:pt x="2451" y="2429"/>
                  </a:cubicBezTo>
                  <a:cubicBezTo>
                    <a:pt x="2672" y="2319"/>
                    <a:pt x="2826" y="2186"/>
                    <a:pt x="2959" y="1988"/>
                  </a:cubicBezTo>
                  <a:cubicBezTo>
                    <a:pt x="3069" y="1789"/>
                    <a:pt x="3135" y="1568"/>
                    <a:pt x="3135" y="1303"/>
                  </a:cubicBezTo>
                  <a:cubicBezTo>
                    <a:pt x="3135" y="1039"/>
                    <a:pt x="3069" y="818"/>
                    <a:pt x="2959" y="641"/>
                  </a:cubicBezTo>
                  <a:cubicBezTo>
                    <a:pt x="2826" y="442"/>
                    <a:pt x="2672" y="288"/>
                    <a:pt x="2451" y="178"/>
                  </a:cubicBezTo>
                  <a:cubicBezTo>
                    <a:pt x="2230" y="67"/>
                    <a:pt x="1987" y="1"/>
                    <a:pt x="17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0" name="Google Shape;870;p31"/>
            <p:cNvSpPr/>
            <p:nvPr/>
          </p:nvSpPr>
          <p:spPr>
            <a:xfrm>
              <a:off x="7044100" y="3414050"/>
              <a:ext cx="76750" cy="114825"/>
            </a:xfrm>
            <a:custGeom>
              <a:rect b="b" l="l" r="r" t="t"/>
              <a:pathLst>
                <a:path extrusionOk="0" h="4593" w="3070">
                  <a:moveTo>
                    <a:pt x="1" y="1"/>
                  </a:moveTo>
                  <a:lnTo>
                    <a:pt x="1" y="4593"/>
                  </a:lnTo>
                  <a:lnTo>
                    <a:pt x="3069" y="4593"/>
                  </a:lnTo>
                  <a:lnTo>
                    <a:pt x="3069" y="4019"/>
                  </a:lnTo>
                  <a:lnTo>
                    <a:pt x="619" y="4019"/>
                  </a:lnTo>
                  <a:lnTo>
                    <a:pt x="619" y="2518"/>
                  </a:lnTo>
                  <a:lnTo>
                    <a:pt x="2848" y="2518"/>
                  </a:lnTo>
                  <a:lnTo>
                    <a:pt x="2848" y="1966"/>
                  </a:lnTo>
                  <a:lnTo>
                    <a:pt x="619" y="1966"/>
                  </a:lnTo>
                  <a:lnTo>
                    <a:pt x="619" y="575"/>
                  </a:lnTo>
                  <a:lnTo>
                    <a:pt x="3025" y="575"/>
                  </a:lnTo>
                  <a:lnTo>
                    <a:pt x="302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1" name="Google Shape;871;p31"/>
            <p:cNvSpPr/>
            <p:nvPr/>
          </p:nvSpPr>
          <p:spPr>
            <a:xfrm>
              <a:off x="6527525" y="3630950"/>
              <a:ext cx="61275" cy="81700"/>
            </a:xfrm>
            <a:custGeom>
              <a:rect b="b" l="l" r="r" t="t"/>
              <a:pathLst>
                <a:path extrusionOk="0" h="3268" w="2451">
                  <a:moveTo>
                    <a:pt x="1303" y="1"/>
                  </a:moveTo>
                  <a:cubicBezTo>
                    <a:pt x="1082" y="1"/>
                    <a:pt x="884" y="23"/>
                    <a:pt x="707" y="111"/>
                  </a:cubicBezTo>
                  <a:cubicBezTo>
                    <a:pt x="552" y="177"/>
                    <a:pt x="420" y="288"/>
                    <a:pt x="332" y="442"/>
                  </a:cubicBezTo>
                  <a:cubicBezTo>
                    <a:pt x="221" y="575"/>
                    <a:pt x="177" y="729"/>
                    <a:pt x="177" y="928"/>
                  </a:cubicBezTo>
                  <a:cubicBezTo>
                    <a:pt x="177" y="1105"/>
                    <a:pt x="221" y="1259"/>
                    <a:pt x="310" y="1369"/>
                  </a:cubicBezTo>
                  <a:cubicBezTo>
                    <a:pt x="398" y="1502"/>
                    <a:pt x="486" y="1590"/>
                    <a:pt x="619" y="1656"/>
                  </a:cubicBezTo>
                  <a:cubicBezTo>
                    <a:pt x="751" y="1723"/>
                    <a:pt x="884" y="1767"/>
                    <a:pt x="1016" y="1811"/>
                  </a:cubicBezTo>
                  <a:cubicBezTo>
                    <a:pt x="1171" y="1855"/>
                    <a:pt x="1303" y="1899"/>
                    <a:pt x="1436" y="1943"/>
                  </a:cubicBezTo>
                  <a:cubicBezTo>
                    <a:pt x="1568" y="1988"/>
                    <a:pt x="1678" y="2032"/>
                    <a:pt x="1745" y="2098"/>
                  </a:cubicBezTo>
                  <a:cubicBezTo>
                    <a:pt x="1833" y="2164"/>
                    <a:pt x="1877" y="2253"/>
                    <a:pt x="1877" y="2363"/>
                  </a:cubicBezTo>
                  <a:cubicBezTo>
                    <a:pt x="1877" y="2473"/>
                    <a:pt x="1833" y="2562"/>
                    <a:pt x="1722" y="2628"/>
                  </a:cubicBezTo>
                  <a:cubicBezTo>
                    <a:pt x="1612" y="2694"/>
                    <a:pt x="1480" y="2738"/>
                    <a:pt x="1281" y="2738"/>
                  </a:cubicBezTo>
                  <a:cubicBezTo>
                    <a:pt x="1104" y="2738"/>
                    <a:pt x="928" y="2694"/>
                    <a:pt x="795" y="2628"/>
                  </a:cubicBezTo>
                  <a:cubicBezTo>
                    <a:pt x="641" y="2562"/>
                    <a:pt x="508" y="2451"/>
                    <a:pt x="398" y="2319"/>
                  </a:cubicBezTo>
                  <a:lnTo>
                    <a:pt x="1" y="2694"/>
                  </a:lnTo>
                  <a:cubicBezTo>
                    <a:pt x="111" y="2826"/>
                    <a:pt x="221" y="2915"/>
                    <a:pt x="354" y="3003"/>
                  </a:cubicBezTo>
                  <a:cubicBezTo>
                    <a:pt x="486" y="3091"/>
                    <a:pt x="619" y="3158"/>
                    <a:pt x="773" y="3202"/>
                  </a:cubicBezTo>
                  <a:cubicBezTo>
                    <a:pt x="950" y="3246"/>
                    <a:pt x="1104" y="3268"/>
                    <a:pt x="1281" y="3268"/>
                  </a:cubicBezTo>
                  <a:cubicBezTo>
                    <a:pt x="1634" y="3268"/>
                    <a:pt x="1921" y="3180"/>
                    <a:pt x="2120" y="3025"/>
                  </a:cubicBezTo>
                  <a:cubicBezTo>
                    <a:pt x="2341" y="2849"/>
                    <a:pt x="2451" y="2606"/>
                    <a:pt x="2451" y="2319"/>
                  </a:cubicBezTo>
                  <a:cubicBezTo>
                    <a:pt x="2451" y="2120"/>
                    <a:pt x="2407" y="1966"/>
                    <a:pt x="2319" y="1833"/>
                  </a:cubicBezTo>
                  <a:cubicBezTo>
                    <a:pt x="2230" y="1723"/>
                    <a:pt x="2142" y="1634"/>
                    <a:pt x="2009" y="1568"/>
                  </a:cubicBezTo>
                  <a:cubicBezTo>
                    <a:pt x="1877" y="1480"/>
                    <a:pt x="1745" y="1436"/>
                    <a:pt x="1612" y="1392"/>
                  </a:cubicBezTo>
                  <a:cubicBezTo>
                    <a:pt x="1458" y="1347"/>
                    <a:pt x="1325" y="1303"/>
                    <a:pt x="1193" y="1259"/>
                  </a:cubicBezTo>
                  <a:cubicBezTo>
                    <a:pt x="1060" y="1237"/>
                    <a:pt x="950" y="1171"/>
                    <a:pt x="884" y="1127"/>
                  </a:cubicBezTo>
                  <a:cubicBezTo>
                    <a:pt x="795" y="1060"/>
                    <a:pt x="751" y="972"/>
                    <a:pt x="751" y="884"/>
                  </a:cubicBezTo>
                  <a:cubicBezTo>
                    <a:pt x="751" y="773"/>
                    <a:pt x="795" y="685"/>
                    <a:pt x="884" y="641"/>
                  </a:cubicBezTo>
                  <a:cubicBezTo>
                    <a:pt x="994" y="575"/>
                    <a:pt x="1126" y="531"/>
                    <a:pt x="1281" y="531"/>
                  </a:cubicBezTo>
                  <a:cubicBezTo>
                    <a:pt x="1458" y="531"/>
                    <a:pt x="1590" y="575"/>
                    <a:pt x="1722" y="641"/>
                  </a:cubicBezTo>
                  <a:cubicBezTo>
                    <a:pt x="1855" y="685"/>
                    <a:pt x="1965" y="773"/>
                    <a:pt x="2054" y="906"/>
                  </a:cubicBezTo>
                  <a:lnTo>
                    <a:pt x="2451" y="509"/>
                  </a:lnTo>
                  <a:cubicBezTo>
                    <a:pt x="2319" y="332"/>
                    <a:pt x="2164" y="222"/>
                    <a:pt x="1965" y="133"/>
                  </a:cubicBezTo>
                  <a:cubicBezTo>
                    <a:pt x="1767" y="45"/>
                    <a:pt x="1568" y="1"/>
                    <a:pt x="13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2" name="Google Shape;872;p31"/>
            <p:cNvSpPr/>
            <p:nvPr/>
          </p:nvSpPr>
          <p:spPr>
            <a:xfrm>
              <a:off x="6600375" y="3630950"/>
              <a:ext cx="77300" cy="81700"/>
            </a:xfrm>
            <a:custGeom>
              <a:rect b="b" l="l" r="r" t="t"/>
              <a:pathLst>
                <a:path extrusionOk="0" h="3268" w="3092">
                  <a:moveTo>
                    <a:pt x="1612" y="553"/>
                  </a:moveTo>
                  <a:cubicBezTo>
                    <a:pt x="1789" y="553"/>
                    <a:pt x="1965" y="597"/>
                    <a:pt x="2098" y="663"/>
                  </a:cubicBezTo>
                  <a:cubicBezTo>
                    <a:pt x="2230" y="751"/>
                    <a:pt x="2341" y="862"/>
                    <a:pt x="2407" y="1016"/>
                  </a:cubicBezTo>
                  <a:cubicBezTo>
                    <a:pt x="2468" y="1123"/>
                    <a:pt x="2508" y="1241"/>
                    <a:pt x="2527" y="1369"/>
                  </a:cubicBezTo>
                  <a:lnTo>
                    <a:pt x="595" y="1369"/>
                  </a:lnTo>
                  <a:cubicBezTo>
                    <a:pt x="616" y="1253"/>
                    <a:pt x="653" y="1145"/>
                    <a:pt x="707" y="1038"/>
                  </a:cubicBezTo>
                  <a:cubicBezTo>
                    <a:pt x="795" y="884"/>
                    <a:pt x="906" y="773"/>
                    <a:pt x="1060" y="685"/>
                  </a:cubicBezTo>
                  <a:cubicBezTo>
                    <a:pt x="1215" y="597"/>
                    <a:pt x="1391" y="553"/>
                    <a:pt x="1612" y="553"/>
                  </a:cubicBezTo>
                  <a:close/>
                  <a:moveTo>
                    <a:pt x="1612" y="1"/>
                  </a:moveTo>
                  <a:cubicBezTo>
                    <a:pt x="1303" y="1"/>
                    <a:pt x="1038" y="67"/>
                    <a:pt x="795" y="222"/>
                  </a:cubicBezTo>
                  <a:cubicBezTo>
                    <a:pt x="552" y="354"/>
                    <a:pt x="354" y="553"/>
                    <a:pt x="199" y="796"/>
                  </a:cubicBezTo>
                  <a:cubicBezTo>
                    <a:pt x="67" y="1038"/>
                    <a:pt x="1" y="1325"/>
                    <a:pt x="1" y="1634"/>
                  </a:cubicBezTo>
                  <a:cubicBezTo>
                    <a:pt x="1" y="1943"/>
                    <a:pt x="67" y="2230"/>
                    <a:pt x="221" y="2473"/>
                  </a:cubicBezTo>
                  <a:cubicBezTo>
                    <a:pt x="354" y="2716"/>
                    <a:pt x="552" y="2915"/>
                    <a:pt x="817" y="3069"/>
                  </a:cubicBezTo>
                  <a:cubicBezTo>
                    <a:pt x="1060" y="3202"/>
                    <a:pt x="1347" y="3268"/>
                    <a:pt x="1656" y="3268"/>
                  </a:cubicBezTo>
                  <a:cubicBezTo>
                    <a:pt x="1899" y="3268"/>
                    <a:pt x="2142" y="3224"/>
                    <a:pt x="2341" y="3136"/>
                  </a:cubicBezTo>
                  <a:cubicBezTo>
                    <a:pt x="2561" y="3047"/>
                    <a:pt x="2760" y="2915"/>
                    <a:pt x="2915" y="2738"/>
                  </a:cubicBezTo>
                  <a:lnTo>
                    <a:pt x="2517" y="2341"/>
                  </a:lnTo>
                  <a:cubicBezTo>
                    <a:pt x="2407" y="2473"/>
                    <a:pt x="2296" y="2562"/>
                    <a:pt x="2142" y="2628"/>
                  </a:cubicBezTo>
                  <a:cubicBezTo>
                    <a:pt x="1987" y="2672"/>
                    <a:pt x="1833" y="2716"/>
                    <a:pt x="1656" y="2716"/>
                  </a:cubicBezTo>
                  <a:cubicBezTo>
                    <a:pt x="1436" y="2716"/>
                    <a:pt x="1259" y="2672"/>
                    <a:pt x="1082" y="2584"/>
                  </a:cubicBezTo>
                  <a:cubicBezTo>
                    <a:pt x="928" y="2495"/>
                    <a:pt x="795" y="2363"/>
                    <a:pt x="707" y="2186"/>
                  </a:cubicBezTo>
                  <a:cubicBezTo>
                    <a:pt x="653" y="2091"/>
                    <a:pt x="615" y="1979"/>
                    <a:pt x="594" y="1855"/>
                  </a:cubicBezTo>
                  <a:lnTo>
                    <a:pt x="3069" y="1855"/>
                  </a:lnTo>
                  <a:cubicBezTo>
                    <a:pt x="3069" y="1789"/>
                    <a:pt x="3091" y="1723"/>
                    <a:pt x="3091" y="1679"/>
                  </a:cubicBezTo>
                  <a:cubicBezTo>
                    <a:pt x="3091" y="1634"/>
                    <a:pt x="3091" y="1590"/>
                    <a:pt x="3091" y="1546"/>
                  </a:cubicBezTo>
                  <a:cubicBezTo>
                    <a:pt x="3091" y="1237"/>
                    <a:pt x="3025" y="972"/>
                    <a:pt x="2915" y="751"/>
                  </a:cubicBezTo>
                  <a:cubicBezTo>
                    <a:pt x="2782" y="509"/>
                    <a:pt x="2606" y="332"/>
                    <a:pt x="2385" y="199"/>
                  </a:cubicBezTo>
                  <a:cubicBezTo>
                    <a:pt x="2164" y="67"/>
                    <a:pt x="1899" y="1"/>
                    <a:pt x="16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3" name="Google Shape;873;p31"/>
            <p:cNvSpPr/>
            <p:nvPr/>
          </p:nvSpPr>
          <p:spPr>
            <a:xfrm>
              <a:off x="6694200" y="3630950"/>
              <a:ext cx="55775" cy="80050"/>
            </a:xfrm>
            <a:custGeom>
              <a:rect b="b" l="l" r="r" t="t"/>
              <a:pathLst>
                <a:path extrusionOk="0" h="3202" w="2231">
                  <a:moveTo>
                    <a:pt x="1435" y="1"/>
                  </a:moveTo>
                  <a:cubicBezTo>
                    <a:pt x="1104" y="1"/>
                    <a:pt x="839" y="111"/>
                    <a:pt x="641" y="354"/>
                  </a:cubicBezTo>
                  <a:cubicBezTo>
                    <a:pt x="625" y="375"/>
                    <a:pt x="611" y="397"/>
                    <a:pt x="597" y="419"/>
                  </a:cubicBezTo>
                  <a:lnTo>
                    <a:pt x="597" y="419"/>
                  </a:lnTo>
                  <a:lnTo>
                    <a:pt x="597" y="67"/>
                  </a:lnTo>
                  <a:lnTo>
                    <a:pt x="0" y="67"/>
                  </a:lnTo>
                  <a:lnTo>
                    <a:pt x="0" y="3202"/>
                  </a:lnTo>
                  <a:lnTo>
                    <a:pt x="597" y="3202"/>
                  </a:lnTo>
                  <a:lnTo>
                    <a:pt x="597" y="1414"/>
                  </a:lnTo>
                  <a:cubicBezTo>
                    <a:pt x="597" y="1127"/>
                    <a:pt x="663" y="906"/>
                    <a:pt x="795" y="773"/>
                  </a:cubicBezTo>
                  <a:cubicBezTo>
                    <a:pt x="950" y="619"/>
                    <a:pt x="1126" y="553"/>
                    <a:pt x="1347" y="553"/>
                  </a:cubicBezTo>
                  <a:cubicBezTo>
                    <a:pt x="1457" y="553"/>
                    <a:pt x="1546" y="575"/>
                    <a:pt x="1634" y="597"/>
                  </a:cubicBezTo>
                  <a:cubicBezTo>
                    <a:pt x="1700" y="641"/>
                    <a:pt x="1767" y="685"/>
                    <a:pt x="1833" y="751"/>
                  </a:cubicBezTo>
                  <a:lnTo>
                    <a:pt x="2230" y="354"/>
                  </a:lnTo>
                  <a:cubicBezTo>
                    <a:pt x="2120" y="222"/>
                    <a:pt x="2009" y="133"/>
                    <a:pt x="1877" y="89"/>
                  </a:cubicBezTo>
                  <a:cubicBezTo>
                    <a:pt x="1744" y="23"/>
                    <a:pt x="1612" y="1"/>
                    <a:pt x="14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4" name="Google Shape;874;p31"/>
            <p:cNvSpPr/>
            <p:nvPr/>
          </p:nvSpPr>
          <p:spPr>
            <a:xfrm>
              <a:off x="6749950" y="3632625"/>
              <a:ext cx="81150" cy="78375"/>
            </a:xfrm>
            <a:custGeom>
              <a:rect b="b" l="l" r="r" t="t"/>
              <a:pathLst>
                <a:path extrusionOk="0" h="3135" w="3246">
                  <a:moveTo>
                    <a:pt x="0" y="0"/>
                  </a:moveTo>
                  <a:lnTo>
                    <a:pt x="1457" y="3135"/>
                  </a:lnTo>
                  <a:lnTo>
                    <a:pt x="1788" y="3135"/>
                  </a:lnTo>
                  <a:lnTo>
                    <a:pt x="3245" y="0"/>
                  </a:lnTo>
                  <a:lnTo>
                    <a:pt x="2605" y="0"/>
                  </a:lnTo>
                  <a:lnTo>
                    <a:pt x="1634" y="2199"/>
                  </a:lnTo>
                  <a:lnTo>
                    <a:pt x="1634" y="2199"/>
                  </a:lnTo>
                  <a:lnTo>
                    <a:pt x="6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5" name="Google Shape;875;p31"/>
            <p:cNvSpPr/>
            <p:nvPr/>
          </p:nvSpPr>
          <p:spPr>
            <a:xfrm>
              <a:off x="6842100" y="3597850"/>
              <a:ext cx="18800" cy="113150"/>
            </a:xfrm>
            <a:custGeom>
              <a:rect b="b" l="l" r="r" t="t"/>
              <a:pathLst>
                <a:path extrusionOk="0" h="4526" w="752">
                  <a:moveTo>
                    <a:pt x="376" y="0"/>
                  </a:moveTo>
                  <a:cubicBezTo>
                    <a:pt x="266" y="0"/>
                    <a:pt x="177" y="22"/>
                    <a:pt x="89" y="111"/>
                  </a:cubicBezTo>
                  <a:cubicBezTo>
                    <a:pt x="23" y="177"/>
                    <a:pt x="1" y="265"/>
                    <a:pt x="1" y="376"/>
                  </a:cubicBezTo>
                  <a:cubicBezTo>
                    <a:pt x="1" y="486"/>
                    <a:pt x="23" y="574"/>
                    <a:pt x="89" y="640"/>
                  </a:cubicBezTo>
                  <a:cubicBezTo>
                    <a:pt x="177" y="729"/>
                    <a:pt x="266" y="751"/>
                    <a:pt x="376" y="751"/>
                  </a:cubicBezTo>
                  <a:cubicBezTo>
                    <a:pt x="486" y="751"/>
                    <a:pt x="575" y="729"/>
                    <a:pt x="641" y="640"/>
                  </a:cubicBezTo>
                  <a:cubicBezTo>
                    <a:pt x="707" y="574"/>
                    <a:pt x="751" y="486"/>
                    <a:pt x="751" y="376"/>
                  </a:cubicBezTo>
                  <a:cubicBezTo>
                    <a:pt x="751" y="265"/>
                    <a:pt x="707" y="177"/>
                    <a:pt x="641" y="111"/>
                  </a:cubicBezTo>
                  <a:cubicBezTo>
                    <a:pt x="575" y="22"/>
                    <a:pt x="486" y="0"/>
                    <a:pt x="376" y="0"/>
                  </a:cubicBezTo>
                  <a:close/>
                  <a:moveTo>
                    <a:pt x="67" y="1391"/>
                  </a:moveTo>
                  <a:lnTo>
                    <a:pt x="67" y="4526"/>
                  </a:lnTo>
                  <a:lnTo>
                    <a:pt x="663" y="4526"/>
                  </a:lnTo>
                  <a:lnTo>
                    <a:pt x="663" y="13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6" name="Google Shape;876;p31"/>
            <p:cNvSpPr/>
            <p:nvPr/>
          </p:nvSpPr>
          <p:spPr>
            <a:xfrm>
              <a:off x="6875775" y="3630950"/>
              <a:ext cx="71225" cy="81700"/>
            </a:xfrm>
            <a:custGeom>
              <a:rect b="b" l="l" r="r" t="t"/>
              <a:pathLst>
                <a:path extrusionOk="0" h="3268" w="2849">
                  <a:moveTo>
                    <a:pt x="1634" y="1"/>
                  </a:moveTo>
                  <a:cubicBezTo>
                    <a:pt x="1325" y="1"/>
                    <a:pt x="1060" y="67"/>
                    <a:pt x="795" y="222"/>
                  </a:cubicBezTo>
                  <a:cubicBezTo>
                    <a:pt x="552" y="354"/>
                    <a:pt x="354" y="553"/>
                    <a:pt x="199" y="796"/>
                  </a:cubicBezTo>
                  <a:cubicBezTo>
                    <a:pt x="67" y="1038"/>
                    <a:pt x="0" y="1325"/>
                    <a:pt x="0" y="1634"/>
                  </a:cubicBezTo>
                  <a:cubicBezTo>
                    <a:pt x="0" y="1943"/>
                    <a:pt x="67" y="2208"/>
                    <a:pt x="199" y="2473"/>
                  </a:cubicBezTo>
                  <a:cubicBezTo>
                    <a:pt x="354" y="2716"/>
                    <a:pt x="552" y="2915"/>
                    <a:pt x="795" y="3047"/>
                  </a:cubicBezTo>
                  <a:cubicBezTo>
                    <a:pt x="1060" y="3202"/>
                    <a:pt x="1325" y="3268"/>
                    <a:pt x="1634" y="3268"/>
                  </a:cubicBezTo>
                  <a:cubicBezTo>
                    <a:pt x="1877" y="3268"/>
                    <a:pt x="2098" y="3224"/>
                    <a:pt x="2318" y="3136"/>
                  </a:cubicBezTo>
                  <a:cubicBezTo>
                    <a:pt x="2517" y="3047"/>
                    <a:pt x="2716" y="2915"/>
                    <a:pt x="2848" y="2738"/>
                  </a:cubicBezTo>
                  <a:lnTo>
                    <a:pt x="2451" y="2341"/>
                  </a:lnTo>
                  <a:cubicBezTo>
                    <a:pt x="2363" y="2451"/>
                    <a:pt x="2230" y="2540"/>
                    <a:pt x="2098" y="2606"/>
                  </a:cubicBezTo>
                  <a:cubicBezTo>
                    <a:pt x="1965" y="2672"/>
                    <a:pt x="1811" y="2694"/>
                    <a:pt x="1634" y="2694"/>
                  </a:cubicBezTo>
                  <a:cubicBezTo>
                    <a:pt x="1435" y="2694"/>
                    <a:pt x="1259" y="2650"/>
                    <a:pt x="1104" y="2562"/>
                  </a:cubicBezTo>
                  <a:cubicBezTo>
                    <a:pt x="950" y="2473"/>
                    <a:pt x="839" y="2341"/>
                    <a:pt x="751" y="2186"/>
                  </a:cubicBezTo>
                  <a:cubicBezTo>
                    <a:pt x="663" y="2032"/>
                    <a:pt x="619" y="1833"/>
                    <a:pt x="619" y="1634"/>
                  </a:cubicBezTo>
                  <a:cubicBezTo>
                    <a:pt x="619" y="1414"/>
                    <a:pt x="663" y="1237"/>
                    <a:pt x="751" y="1082"/>
                  </a:cubicBezTo>
                  <a:cubicBezTo>
                    <a:pt x="839" y="928"/>
                    <a:pt x="950" y="796"/>
                    <a:pt x="1104" y="707"/>
                  </a:cubicBezTo>
                  <a:cubicBezTo>
                    <a:pt x="1259" y="619"/>
                    <a:pt x="1435" y="575"/>
                    <a:pt x="1634" y="575"/>
                  </a:cubicBezTo>
                  <a:cubicBezTo>
                    <a:pt x="1811" y="575"/>
                    <a:pt x="1965" y="597"/>
                    <a:pt x="2098" y="663"/>
                  </a:cubicBezTo>
                  <a:cubicBezTo>
                    <a:pt x="2230" y="729"/>
                    <a:pt x="2363" y="818"/>
                    <a:pt x="2451" y="928"/>
                  </a:cubicBezTo>
                  <a:lnTo>
                    <a:pt x="2848" y="531"/>
                  </a:lnTo>
                  <a:cubicBezTo>
                    <a:pt x="2694" y="354"/>
                    <a:pt x="2517" y="222"/>
                    <a:pt x="2318" y="133"/>
                  </a:cubicBezTo>
                  <a:cubicBezTo>
                    <a:pt x="2098" y="45"/>
                    <a:pt x="1877" y="1"/>
                    <a:pt x="16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7" name="Google Shape;877;p31"/>
            <p:cNvSpPr/>
            <p:nvPr/>
          </p:nvSpPr>
          <p:spPr>
            <a:xfrm>
              <a:off x="6955250" y="3630950"/>
              <a:ext cx="77850" cy="81700"/>
            </a:xfrm>
            <a:custGeom>
              <a:rect b="b" l="l" r="r" t="t"/>
              <a:pathLst>
                <a:path extrusionOk="0" h="3268" w="3114">
                  <a:moveTo>
                    <a:pt x="1612" y="553"/>
                  </a:moveTo>
                  <a:cubicBezTo>
                    <a:pt x="1811" y="553"/>
                    <a:pt x="1965" y="597"/>
                    <a:pt x="2098" y="663"/>
                  </a:cubicBezTo>
                  <a:cubicBezTo>
                    <a:pt x="2230" y="751"/>
                    <a:pt x="2340" y="862"/>
                    <a:pt x="2429" y="1016"/>
                  </a:cubicBezTo>
                  <a:cubicBezTo>
                    <a:pt x="2475" y="1123"/>
                    <a:pt x="2510" y="1241"/>
                    <a:pt x="2527" y="1369"/>
                  </a:cubicBezTo>
                  <a:lnTo>
                    <a:pt x="609" y="1369"/>
                  </a:lnTo>
                  <a:cubicBezTo>
                    <a:pt x="624" y="1253"/>
                    <a:pt x="653" y="1145"/>
                    <a:pt x="707" y="1038"/>
                  </a:cubicBezTo>
                  <a:cubicBezTo>
                    <a:pt x="795" y="884"/>
                    <a:pt x="905" y="773"/>
                    <a:pt x="1060" y="685"/>
                  </a:cubicBezTo>
                  <a:cubicBezTo>
                    <a:pt x="1215" y="597"/>
                    <a:pt x="1413" y="553"/>
                    <a:pt x="1612" y="553"/>
                  </a:cubicBezTo>
                  <a:close/>
                  <a:moveTo>
                    <a:pt x="1612" y="1"/>
                  </a:moveTo>
                  <a:cubicBezTo>
                    <a:pt x="1325" y="1"/>
                    <a:pt x="1038" y="67"/>
                    <a:pt x="795" y="222"/>
                  </a:cubicBezTo>
                  <a:cubicBezTo>
                    <a:pt x="552" y="354"/>
                    <a:pt x="354" y="553"/>
                    <a:pt x="199" y="796"/>
                  </a:cubicBezTo>
                  <a:cubicBezTo>
                    <a:pt x="67" y="1038"/>
                    <a:pt x="0" y="1325"/>
                    <a:pt x="0" y="1634"/>
                  </a:cubicBezTo>
                  <a:cubicBezTo>
                    <a:pt x="0" y="1943"/>
                    <a:pt x="67" y="2230"/>
                    <a:pt x="221" y="2473"/>
                  </a:cubicBezTo>
                  <a:cubicBezTo>
                    <a:pt x="354" y="2716"/>
                    <a:pt x="552" y="2915"/>
                    <a:pt x="817" y="3069"/>
                  </a:cubicBezTo>
                  <a:cubicBezTo>
                    <a:pt x="1060" y="3202"/>
                    <a:pt x="1347" y="3268"/>
                    <a:pt x="1656" y="3268"/>
                  </a:cubicBezTo>
                  <a:cubicBezTo>
                    <a:pt x="1899" y="3268"/>
                    <a:pt x="2142" y="3224"/>
                    <a:pt x="2362" y="3136"/>
                  </a:cubicBezTo>
                  <a:cubicBezTo>
                    <a:pt x="2583" y="3047"/>
                    <a:pt x="2760" y="2915"/>
                    <a:pt x="2914" y="2738"/>
                  </a:cubicBezTo>
                  <a:lnTo>
                    <a:pt x="2517" y="2341"/>
                  </a:lnTo>
                  <a:cubicBezTo>
                    <a:pt x="2429" y="2473"/>
                    <a:pt x="2296" y="2562"/>
                    <a:pt x="2142" y="2628"/>
                  </a:cubicBezTo>
                  <a:cubicBezTo>
                    <a:pt x="1987" y="2672"/>
                    <a:pt x="1833" y="2716"/>
                    <a:pt x="1656" y="2716"/>
                  </a:cubicBezTo>
                  <a:cubicBezTo>
                    <a:pt x="1457" y="2716"/>
                    <a:pt x="1259" y="2672"/>
                    <a:pt x="1104" y="2584"/>
                  </a:cubicBezTo>
                  <a:cubicBezTo>
                    <a:pt x="928" y="2495"/>
                    <a:pt x="817" y="2363"/>
                    <a:pt x="729" y="2186"/>
                  </a:cubicBezTo>
                  <a:cubicBezTo>
                    <a:pt x="674" y="2091"/>
                    <a:pt x="637" y="1979"/>
                    <a:pt x="616" y="1855"/>
                  </a:cubicBezTo>
                  <a:lnTo>
                    <a:pt x="3069" y="1855"/>
                  </a:lnTo>
                  <a:cubicBezTo>
                    <a:pt x="3091" y="1789"/>
                    <a:pt x="3091" y="1723"/>
                    <a:pt x="3091" y="1679"/>
                  </a:cubicBezTo>
                  <a:cubicBezTo>
                    <a:pt x="3091" y="1634"/>
                    <a:pt x="3113" y="1590"/>
                    <a:pt x="3113" y="1546"/>
                  </a:cubicBezTo>
                  <a:cubicBezTo>
                    <a:pt x="3113" y="1237"/>
                    <a:pt x="3047" y="972"/>
                    <a:pt x="2914" y="751"/>
                  </a:cubicBezTo>
                  <a:cubicBezTo>
                    <a:pt x="2782" y="509"/>
                    <a:pt x="2605" y="332"/>
                    <a:pt x="2385" y="199"/>
                  </a:cubicBezTo>
                  <a:cubicBezTo>
                    <a:pt x="2164" y="67"/>
                    <a:pt x="1921" y="1"/>
                    <a:pt x="16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8" name="Google Shape;878;p31"/>
            <p:cNvSpPr/>
            <p:nvPr/>
          </p:nvSpPr>
          <p:spPr>
            <a:xfrm>
              <a:off x="7041900" y="3630950"/>
              <a:ext cx="61275" cy="81700"/>
            </a:xfrm>
            <a:custGeom>
              <a:rect b="b" l="l" r="r" t="t"/>
              <a:pathLst>
                <a:path extrusionOk="0" h="3268" w="2451">
                  <a:moveTo>
                    <a:pt x="1303" y="1"/>
                  </a:moveTo>
                  <a:cubicBezTo>
                    <a:pt x="1082" y="1"/>
                    <a:pt x="883" y="23"/>
                    <a:pt x="707" y="111"/>
                  </a:cubicBezTo>
                  <a:cubicBezTo>
                    <a:pt x="552" y="177"/>
                    <a:pt x="420" y="288"/>
                    <a:pt x="331" y="442"/>
                  </a:cubicBezTo>
                  <a:cubicBezTo>
                    <a:pt x="243" y="575"/>
                    <a:pt x="177" y="729"/>
                    <a:pt x="177" y="928"/>
                  </a:cubicBezTo>
                  <a:cubicBezTo>
                    <a:pt x="177" y="1105"/>
                    <a:pt x="221" y="1259"/>
                    <a:pt x="309" y="1369"/>
                  </a:cubicBezTo>
                  <a:cubicBezTo>
                    <a:pt x="398" y="1502"/>
                    <a:pt x="486" y="1590"/>
                    <a:pt x="618" y="1656"/>
                  </a:cubicBezTo>
                  <a:cubicBezTo>
                    <a:pt x="751" y="1723"/>
                    <a:pt x="883" y="1767"/>
                    <a:pt x="1038" y="1811"/>
                  </a:cubicBezTo>
                  <a:cubicBezTo>
                    <a:pt x="1170" y="1855"/>
                    <a:pt x="1303" y="1899"/>
                    <a:pt x="1435" y="1943"/>
                  </a:cubicBezTo>
                  <a:cubicBezTo>
                    <a:pt x="1568" y="1988"/>
                    <a:pt x="1678" y="2032"/>
                    <a:pt x="1744" y="2098"/>
                  </a:cubicBezTo>
                  <a:cubicBezTo>
                    <a:pt x="1833" y="2164"/>
                    <a:pt x="1877" y="2253"/>
                    <a:pt x="1877" y="2363"/>
                  </a:cubicBezTo>
                  <a:cubicBezTo>
                    <a:pt x="1877" y="2473"/>
                    <a:pt x="1833" y="2562"/>
                    <a:pt x="1722" y="2628"/>
                  </a:cubicBezTo>
                  <a:cubicBezTo>
                    <a:pt x="1612" y="2694"/>
                    <a:pt x="1479" y="2738"/>
                    <a:pt x="1303" y="2738"/>
                  </a:cubicBezTo>
                  <a:cubicBezTo>
                    <a:pt x="1104" y="2738"/>
                    <a:pt x="950" y="2694"/>
                    <a:pt x="795" y="2628"/>
                  </a:cubicBezTo>
                  <a:cubicBezTo>
                    <a:pt x="640" y="2562"/>
                    <a:pt x="508" y="2451"/>
                    <a:pt x="398" y="2319"/>
                  </a:cubicBezTo>
                  <a:lnTo>
                    <a:pt x="0" y="2694"/>
                  </a:lnTo>
                  <a:cubicBezTo>
                    <a:pt x="111" y="2826"/>
                    <a:pt x="221" y="2915"/>
                    <a:pt x="353" y="3003"/>
                  </a:cubicBezTo>
                  <a:cubicBezTo>
                    <a:pt x="486" y="3091"/>
                    <a:pt x="618" y="3158"/>
                    <a:pt x="773" y="3202"/>
                  </a:cubicBezTo>
                  <a:cubicBezTo>
                    <a:pt x="950" y="3246"/>
                    <a:pt x="1104" y="3268"/>
                    <a:pt x="1281" y="3268"/>
                  </a:cubicBezTo>
                  <a:cubicBezTo>
                    <a:pt x="1634" y="3268"/>
                    <a:pt x="1921" y="3180"/>
                    <a:pt x="2120" y="3025"/>
                  </a:cubicBezTo>
                  <a:cubicBezTo>
                    <a:pt x="2340" y="2849"/>
                    <a:pt x="2451" y="2606"/>
                    <a:pt x="2451" y="2319"/>
                  </a:cubicBezTo>
                  <a:cubicBezTo>
                    <a:pt x="2451" y="2120"/>
                    <a:pt x="2407" y="1966"/>
                    <a:pt x="2318" y="1833"/>
                  </a:cubicBezTo>
                  <a:cubicBezTo>
                    <a:pt x="2230" y="1723"/>
                    <a:pt x="2142" y="1634"/>
                    <a:pt x="2009" y="1568"/>
                  </a:cubicBezTo>
                  <a:cubicBezTo>
                    <a:pt x="1877" y="1480"/>
                    <a:pt x="1744" y="1436"/>
                    <a:pt x="1612" y="1392"/>
                  </a:cubicBezTo>
                  <a:cubicBezTo>
                    <a:pt x="1457" y="1347"/>
                    <a:pt x="1325" y="1303"/>
                    <a:pt x="1192" y="1259"/>
                  </a:cubicBezTo>
                  <a:cubicBezTo>
                    <a:pt x="1060" y="1237"/>
                    <a:pt x="972" y="1171"/>
                    <a:pt x="883" y="1127"/>
                  </a:cubicBezTo>
                  <a:cubicBezTo>
                    <a:pt x="795" y="1060"/>
                    <a:pt x="773" y="972"/>
                    <a:pt x="773" y="884"/>
                  </a:cubicBezTo>
                  <a:cubicBezTo>
                    <a:pt x="773" y="773"/>
                    <a:pt x="817" y="685"/>
                    <a:pt x="905" y="641"/>
                  </a:cubicBezTo>
                  <a:cubicBezTo>
                    <a:pt x="994" y="575"/>
                    <a:pt x="1126" y="531"/>
                    <a:pt x="1303" y="531"/>
                  </a:cubicBezTo>
                  <a:cubicBezTo>
                    <a:pt x="1457" y="531"/>
                    <a:pt x="1612" y="575"/>
                    <a:pt x="1722" y="641"/>
                  </a:cubicBezTo>
                  <a:cubicBezTo>
                    <a:pt x="1855" y="685"/>
                    <a:pt x="1965" y="773"/>
                    <a:pt x="2053" y="906"/>
                  </a:cubicBezTo>
                  <a:lnTo>
                    <a:pt x="2451" y="509"/>
                  </a:lnTo>
                  <a:cubicBezTo>
                    <a:pt x="2318" y="332"/>
                    <a:pt x="2164" y="222"/>
                    <a:pt x="1965" y="133"/>
                  </a:cubicBezTo>
                  <a:cubicBezTo>
                    <a:pt x="1788" y="45"/>
                    <a:pt x="1568" y="1"/>
                    <a:pt x="13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9" name="Google Shape;879;p31"/>
            <p:cNvSpPr/>
            <p:nvPr/>
          </p:nvSpPr>
          <p:spPr>
            <a:xfrm>
              <a:off x="6346500" y="3813075"/>
              <a:ext cx="121450" cy="80050"/>
            </a:xfrm>
            <a:custGeom>
              <a:rect b="b" l="l" r="r" t="t"/>
              <a:pathLst>
                <a:path extrusionOk="0" h="3202" w="4858">
                  <a:moveTo>
                    <a:pt x="1546" y="1"/>
                  </a:moveTo>
                  <a:cubicBezTo>
                    <a:pt x="1303" y="1"/>
                    <a:pt x="1104" y="45"/>
                    <a:pt x="928" y="155"/>
                  </a:cubicBezTo>
                  <a:cubicBezTo>
                    <a:pt x="804" y="217"/>
                    <a:pt x="691" y="301"/>
                    <a:pt x="597" y="406"/>
                  </a:cubicBezTo>
                  <a:lnTo>
                    <a:pt x="597" y="406"/>
                  </a:lnTo>
                  <a:lnTo>
                    <a:pt x="597" y="67"/>
                  </a:lnTo>
                  <a:lnTo>
                    <a:pt x="1" y="67"/>
                  </a:lnTo>
                  <a:lnTo>
                    <a:pt x="1" y="3202"/>
                  </a:lnTo>
                  <a:lnTo>
                    <a:pt x="597" y="3202"/>
                  </a:lnTo>
                  <a:lnTo>
                    <a:pt x="597" y="1303"/>
                  </a:lnTo>
                  <a:cubicBezTo>
                    <a:pt x="597" y="1149"/>
                    <a:pt x="619" y="1016"/>
                    <a:pt x="685" y="906"/>
                  </a:cubicBezTo>
                  <a:cubicBezTo>
                    <a:pt x="773" y="796"/>
                    <a:pt x="862" y="707"/>
                    <a:pt x="972" y="641"/>
                  </a:cubicBezTo>
                  <a:cubicBezTo>
                    <a:pt x="1082" y="575"/>
                    <a:pt x="1215" y="553"/>
                    <a:pt x="1369" y="553"/>
                  </a:cubicBezTo>
                  <a:cubicBezTo>
                    <a:pt x="1590" y="553"/>
                    <a:pt x="1767" y="619"/>
                    <a:pt x="1899" y="751"/>
                  </a:cubicBezTo>
                  <a:cubicBezTo>
                    <a:pt x="2054" y="884"/>
                    <a:pt x="2120" y="1083"/>
                    <a:pt x="2120" y="1303"/>
                  </a:cubicBezTo>
                  <a:lnTo>
                    <a:pt x="2120" y="3202"/>
                  </a:lnTo>
                  <a:lnTo>
                    <a:pt x="2716" y="3202"/>
                  </a:lnTo>
                  <a:lnTo>
                    <a:pt x="2716" y="1303"/>
                  </a:lnTo>
                  <a:cubicBezTo>
                    <a:pt x="2716" y="1149"/>
                    <a:pt x="2760" y="1016"/>
                    <a:pt x="2826" y="906"/>
                  </a:cubicBezTo>
                  <a:cubicBezTo>
                    <a:pt x="2893" y="796"/>
                    <a:pt x="2981" y="707"/>
                    <a:pt x="3091" y="641"/>
                  </a:cubicBezTo>
                  <a:cubicBezTo>
                    <a:pt x="3224" y="575"/>
                    <a:pt x="3356" y="553"/>
                    <a:pt x="3489" y="553"/>
                  </a:cubicBezTo>
                  <a:cubicBezTo>
                    <a:pt x="3709" y="553"/>
                    <a:pt x="3886" y="619"/>
                    <a:pt x="4018" y="751"/>
                  </a:cubicBezTo>
                  <a:cubicBezTo>
                    <a:pt x="4173" y="884"/>
                    <a:pt x="4239" y="1083"/>
                    <a:pt x="4239" y="1303"/>
                  </a:cubicBezTo>
                  <a:lnTo>
                    <a:pt x="4239" y="3202"/>
                  </a:lnTo>
                  <a:lnTo>
                    <a:pt x="4857" y="3202"/>
                  </a:lnTo>
                  <a:lnTo>
                    <a:pt x="4857" y="1193"/>
                  </a:lnTo>
                  <a:cubicBezTo>
                    <a:pt x="4857" y="950"/>
                    <a:pt x="4791" y="729"/>
                    <a:pt x="4681" y="553"/>
                  </a:cubicBezTo>
                  <a:cubicBezTo>
                    <a:pt x="4570" y="376"/>
                    <a:pt x="4438" y="244"/>
                    <a:pt x="4261" y="133"/>
                  </a:cubicBezTo>
                  <a:cubicBezTo>
                    <a:pt x="4063" y="45"/>
                    <a:pt x="3864" y="1"/>
                    <a:pt x="3643" y="1"/>
                  </a:cubicBezTo>
                  <a:cubicBezTo>
                    <a:pt x="3422" y="1"/>
                    <a:pt x="3202" y="45"/>
                    <a:pt x="3025" y="155"/>
                  </a:cubicBezTo>
                  <a:cubicBezTo>
                    <a:pt x="2848" y="244"/>
                    <a:pt x="2694" y="376"/>
                    <a:pt x="2561" y="553"/>
                  </a:cubicBezTo>
                  <a:cubicBezTo>
                    <a:pt x="2451" y="376"/>
                    <a:pt x="2319" y="244"/>
                    <a:pt x="2142" y="133"/>
                  </a:cubicBezTo>
                  <a:cubicBezTo>
                    <a:pt x="1965" y="45"/>
                    <a:pt x="1767" y="1"/>
                    <a:pt x="15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0" name="Google Shape;880;p31"/>
            <p:cNvSpPr/>
            <p:nvPr/>
          </p:nvSpPr>
          <p:spPr>
            <a:xfrm>
              <a:off x="6482825" y="3813075"/>
              <a:ext cx="79500" cy="81725"/>
            </a:xfrm>
            <a:custGeom>
              <a:rect b="b" l="l" r="r" t="t"/>
              <a:pathLst>
                <a:path extrusionOk="0" h="3269" w="3180">
                  <a:moveTo>
                    <a:pt x="1634" y="553"/>
                  </a:moveTo>
                  <a:cubicBezTo>
                    <a:pt x="1833" y="553"/>
                    <a:pt x="2009" y="597"/>
                    <a:pt x="2164" y="707"/>
                  </a:cubicBezTo>
                  <a:cubicBezTo>
                    <a:pt x="2296" y="796"/>
                    <a:pt x="2429" y="906"/>
                    <a:pt x="2495" y="1083"/>
                  </a:cubicBezTo>
                  <a:cubicBezTo>
                    <a:pt x="2583" y="1237"/>
                    <a:pt x="2627" y="1414"/>
                    <a:pt x="2627" y="1634"/>
                  </a:cubicBezTo>
                  <a:cubicBezTo>
                    <a:pt x="2627" y="1943"/>
                    <a:pt x="2539" y="2208"/>
                    <a:pt x="2363" y="2407"/>
                  </a:cubicBezTo>
                  <a:cubicBezTo>
                    <a:pt x="2164" y="2606"/>
                    <a:pt x="1943" y="2716"/>
                    <a:pt x="1634" y="2716"/>
                  </a:cubicBezTo>
                  <a:cubicBezTo>
                    <a:pt x="1435" y="2716"/>
                    <a:pt x="1259" y="2672"/>
                    <a:pt x="1104" y="2562"/>
                  </a:cubicBezTo>
                  <a:cubicBezTo>
                    <a:pt x="950" y="2473"/>
                    <a:pt x="839" y="2363"/>
                    <a:pt x="751" y="2186"/>
                  </a:cubicBezTo>
                  <a:cubicBezTo>
                    <a:pt x="663" y="2032"/>
                    <a:pt x="619" y="1833"/>
                    <a:pt x="619" y="1634"/>
                  </a:cubicBezTo>
                  <a:cubicBezTo>
                    <a:pt x="619" y="1414"/>
                    <a:pt x="663" y="1237"/>
                    <a:pt x="751" y="1083"/>
                  </a:cubicBezTo>
                  <a:cubicBezTo>
                    <a:pt x="839" y="928"/>
                    <a:pt x="950" y="796"/>
                    <a:pt x="1104" y="707"/>
                  </a:cubicBezTo>
                  <a:cubicBezTo>
                    <a:pt x="1259" y="597"/>
                    <a:pt x="1435" y="553"/>
                    <a:pt x="1634" y="553"/>
                  </a:cubicBezTo>
                  <a:close/>
                  <a:moveTo>
                    <a:pt x="1546" y="1"/>
                  </a:moveTo>
                  <a:cubicBezTo>
                    <a:pt x="1259" y="1"/>
                    <a:pt x="994" y="67"/>
                    <a:pt x="751" y="222"/>
                  </a:cubicBezTo>
                  <a:cubicBezTo>
                    <a:pt x="530" y="354"/>
                    <a:pt x="332" y="553"/>
                    <a:pt x="199" y="796"/>
                  </a:cubicBezTo>
                  <a:cubicBezTo>
                    <a:pt x="67" y="1060"/>
                    <a:pt x="0" y="1325"/>
                    <a:pt x="0" y="1634"/>
                  </a:cubicBezTo>
                  <a:cubicBezTo>
                    <a:pt x="0" y="1943"/>
                    <a:pt x="67" y="2230"/>
                    <a:pt x="199" y="2473"/>
                  </a:cubicBezTo>
                  <a:cubicBezTo>
                    <a:pt x="332" y="2716"/>
                    <a:pt x="530" y="2915"/>
                    <a:pt x="751" y="3069"/>
                  </a:cubicBezTo>
                  <a:cubicBezTo>
                    <a:pt x="994" y="3202"/>
                    <a:pt x="1259" y="3268"/>
                    <a:pt x="1546" y="3268"/>
                  </a:cubicBezTo>
                  <a:cubicBezTo>
                    <a:pt x="1789" y="3268"/>
                    <a:pt x="1987" y="3224"/>
                    <a:pt x="2186" y="3136"/>
                  </a:cubicBezTo>
                  <a:cubicBezTo>
                    <a:pt x="2340" y="3039"/>
                    <a:pt x="2477" y="2926"/>
                    <a:pt x="2583" y="2781"/>
                  </a:cubicBezTo>
                  <a:lnTo>
                    <a:pt x="2583" y="2781"/>
                  </a:lnTo>
                  <a:lnTo>
                    <a:pt x="2583" y="3202"/>
                  </a:lnTo>
                  <a:lnTo>
                    <a:pt x="3179" y="3202"/>
                  </a:lnTo>
                  <a:lnTo>
                    <a:pt x="3179" y="67"/>
                  </a:lnTo>
                  <a:lnTo>
                    <a:pt x="2583" y="67"/>
                  </a:lnTo>
                  <a:lnTo>
                    <a:pt x="2583" y="488"/>
                  </a:lnTo>
                  <a:lnTo>
                    <a:pt x="2583" y="488"/>
                  </a:lnTo>
                  <a:cubicBezTo>
                    <a:pt x="2477" y="343"/>
                    <a:pt x="2340" y="232"/>
                    <a:pt x="2186" y="155"/>
                  </a:cubicBezTo>
                  <a:cubicBezTo>
                    <a:pt x="1987" y="45"/>
                    <a:pt x="1789" y="1"/>
                    <a:pt x="15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1" name="Google Shape;881;p31"/>
            <p:cNvSpPr/>
            <p:nvPr/>
          </p:nvSpPr>
          <p:spPr>
            <a:xfrm>
              <a:off x="6584375" y="3813075"/>
              <a:ext cx="55775" cy="80050"/>
            </a:xfrm>
            <a:custGeom>
              <a:rect b="b" l="l" r="r" t="t"/>
              <a:pathLst>
                <a:path extrusionOk="0" h="3202" w="2231">
                  <a:moveTo>
                    <a:pt x="1435" y="1"/>
                  </a:moveTo>
                  <a:cubicBezTo>
                    <a:pt x="1104" y="1"/>
                    <a:pt x="839" y="111"/>
                    <a:pt x="641" y="354"/>
                  </a:cubicBezTo>
                  <a:cubicBezTo>
                    <a:pt x="625" y="375"/>
                    <a:pt x="610" y="397"/>
                    <a:pt x="596" y="419"/>
                  </a:cubicBezTo>
                  <a:lnTo>
                    <a:pt x="596" y="419"/>
                  </a:lnTo>
                  <a:lnTo>
                    <a:pt x="596" y="67"/>
                  </a:lnTo>
                  <a:lnTo>
                    <a:pt x="0" y="67"/>
                  </a:lnTo>
                  <a:lnTo>
                    <a:pt x="0" y="3202"/>
                  </a:lnTo>
                  <a:lnTo>
                    <a:pt x="596" y="3202"/>
                  </a:lnTo>
                  <a:lnTo>
                    <a:pt x="596" y="1414"/>
                  </a:lnTo>
                  <a:cubicBezTo>
                    <a:pt x="596" y="1127"/>
                    <a:pt x="663" y="906"/>
                    <a:pt x="795" y="773"/>
                  </a:cubicBezTo>
                  <a:cubicBezTo>
                    <a:pt x="950" y="619"/>
                    <a:pt x="1126" y="553"/>
                    <a:pt x="1347" y="553"/>
                  </a:cubicBezTo>
                  <a:cubicBezTo>
                    <a:pt x="1457" y="553"/>
                    <a:pt x="1546" y="575"/>
                    <a:pt x="1634" y="597"/>
                  </a:cubicBezTo>
                  <a:cubicBezTo>
                    <a:pt x="1700" y="641"/>
                    <a:pt x="1766" y="685"/>
                    <a:pt x="1833" y="751"/>
                  </a:cubicBezTo>
                  <a:lnTo>
                    <a:pt x="2230" y="354"/>
                  </a:lnTo>
                  <a:cubicBezTo>
                    <a:pt x="2120" y="222"/>
                    <a:pt x="2009" y="133"/>
                    <a:pt x="1877" y="89"/>
                  </a:cubicBezTo>
                  <a:cubicBezTo>
                    <a:pt x="1744" y="23"/>
                    <a:pt x="1612" y="1"/>
                    <a:pt x="14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2" name="Google Shape;882;p31"/>
            <p:cNvSpPr/>
            <p:nvPr/>
          </p:nvSpPr>
          <p:spPr>
            <a:xfrm>
              <a:off x="6650600" y="3775000"/>
              <a:ext cx="69575" cy="118125"/>
            </a:xfrm>
            <a:custGeom>
              <a:rect b="b" l="l" r="r" t="t"/>
              <a:pathLst>
                <a:path extrusionOk="0" h="4725" w="2783">
                  <a:moveTo>
                    <a:pt x="0" y="1"/>
                  </a:moveTo>
                  <a:lnTo>
                    <a:pt x="0" y="4725"/>
                  </a:lnTo>
                  <a:lnTo>
                    <a:pt x="597" y="4725"/>
                  </a:lnTo>
                  <a:lnTo>
                    <a:pt x="597" y="3162"/>
                  </a:lnTo>
                  <a:lnTo>
                    <a:pt x="2009" y="4725"/>
                  </a:lnTo>
                  <a:lnTo>
                    <a:pt x="2782" y="4725"/>
                  </a:lnTo>
                  <a:lnTo>
                    <a:pt x="1281" y="3104"/>
                  </a:lnTo>
                  <a:lnTo>
                    <a:pt x="2716" y="1590"/>
                  </a:lnTo>
                  <a:lnTo>
                    <a:pt x="2009" y="1590"/>
                  </a:lnTo>
                  <a:lnTo>
                    <a:pt x="597" y="3067"/>
                  </a:lnTo>
                  <a:lnTo>
                    <a:pt x="597" y="3067"/>
                  </a:lnTo>
                  <a:lnTo>
                    <a:pt x="59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3" name="Google Shape;883;p31"/>
            <p:cNvSpPr/>
            <p:nvPr/>
          </p:nvSpPr>
          <p:spPr>
            <a:xfrm>
              <a:off x="6723450" y="3813075"/>
              <a:ext cx="77850" cy="81725"/>
            </a:xfrm>
            <a:custGeom>
              <a:rect b="b" l="l" r="r" t="t"/>
              <a:pathLst>
                <a:path extrusionOk="0" h="3269" w="3114">
                  <a:moveTo>
                    <a:pt x="1612" y="553"/>
                  </a:moveTo>
                  <a:cubicBezTo>
                    <a:pt x="1811" y="553"/>
                    <a:pt x="1965" y="597"/>
                    <a:pt x="2098" y="663"/>
                  </a:cubicBezTo>
                  <a:cubicBezTo>
                    <a:pt x="2252" y="751"/>
                    <a:pt x="2341" y="862"/>
                    <a:pt x="2429" y="1016"/>
                  </a:cubicBezTo>
                  <a:cubicBezTo>
                    <a:pt x="2475" y="1123"/>
                    <a:pt x="2510" y="1241"/>
                    <a:pt x="2527" y="1370"/>
                  </a:cubicBezTo>
                  <a:lnTo>
                    <a:pt x="616" y="1370"/>
                  </a:lnTo>
                  <a:cubicBezTo>
                    <a:pt x="635" y="1253"/>
                    <a:pt x="667" y="1145"/>
                    <a:pt x="707" y="1038"/>
                  </a:cubicBezTo>
                  <a:cubicBezTo>
                    <a:pt x="795" y="884"/>
                    <a:pt x="928" y="773"/>
                    <a:pt x="1082" y="685"/>
                  </a:cubicBezTo>
                  <a:cubicBezTo>
                    <a:pt x="1237" y="597"/>
                    <a:pt x="1413" y="553"/>
                    <a:pt x="1612" y="553"/>
                  </a:cubicBezTo>
                  <a:close/>
                  <a:moveTo>
                    <a:pt x="1634" y="1"/>
                  </a:moveTo>
                  <a:cubicBezTo>
                    <a:pt x="1325" y="1"/>
                    <a:pt x="1038" y="67"/>
                    <a:pt x="795" y="222"/>
                  </a:cubicBezTo>
                  <a:cubicBezTo>
                    <a:pt x="552" y="354"/>
                    <a:pt x="354" y="553"/>
                    <a:pt x="221" y="796"/>
                  </a:cubicBezTo>
                  <a:cubicBezTo>
                    <a:pt x="67" y="1038"/>
                    <a:pt x="1" y="1325"/>
                    <a:pt x="1" y="1634"/>
                  </a:cubicBezTo>
                  <a:cubicBezTo>
                    <a:pt x="1" y="1943"/>
                    <a:pt x="67" y="2230"/>
                    <a:pt x="221" y="2473"/>
                  </a:cubicBezTo>
                  <a:cubicBezTo>
                    <a:pt x="376" y="2716"/>
                    <a:pt x="574" y="2915"/>
                    <a:pt x="817" y="3069"/>
                  </a:cubicBezTo>
                  <a:cubicBezTo>
                    <a:pt x="1060" y="3202"/>
                    <a:pt x="1347" y="3268"/>
                    <a:pt x="1656" y="3268"/>
                  </a:cubicBezTo>
                  <a:cubicBezTo>
                    <a:pt x="1921" y="3268"/>
                    <a:pt x="2142" y="3224"/>
                    <a:pt x="2363" y="3136"/>
                  </a:cubicBezTo>
                  <a:cubicBezTo>
                    <a:pt x="2583" y="3047"/>
                    <a:pt x="2760" y="2915"/>
                    <a:pt x="2915" y="2738"/>
                  </a:cubicBezTo>
                  <a:lnTo>
                    <a:pt x="2539" y="2341"/>
                  </a:lnTo>
                  <a:cubicBezTo>
                    <a:pt x="2429" y="2473"/>
                    <a:pt x="2296" y="2562"/>
                    <a:pt x="2142" y="2628"/>
                  </a:cubicBezTo>
                  <a:cubicBezTo>
                    <a:pt x="2009" y="2672"/>
                    <a:pt x="1833" y="2716"/>
                    <a:pt x="1656" y="2716"/>
                  </a:cubicBezTo>
                  <a:cubicBezTo>
                    <a:pt x="1458" y="2716"/>
                    <a:pt x="1259" y="2672"/>
                    <a:pt x="1104" y="2584"/>
                  </a:cubicBezTo>
                  <a:cubicBezTo>
                    <a:pt x="928" y="2495"/>
                    <a:pt x="817" y="2363"/>
                    <a:pt x="729" y="2186"/>
                  </a:cubicBezTo>
                  <a:cubicBezTo>
                    <a:pt x="675" y="2091"/>
                    <a:pt x="637" y="1979"/>
                    <a:pt x="616" y="1855"/>
                  </a:cubicBezTo>
                  <a:lnTo>
                    <a:pt x="3069" y="1855"/>
                  </a:lnTo>
                  <a:cubicBezTo>
                    <a:pt x="3091" y="1789"/>
                    <a:pt x="3091" y="1723"/>
                    <a:pt x="3091" y="1679"/>
                  </a:cubicBezTo>
                  <a:cubicBezTo>
                    <a:pt x="3113" y="1634"/>
                    <a:pt x="3113" y="1590"/>
                    <a:pt x="3113" y="1546"/>
                  </a:cubicBezTo>
                  <a:cubicBezTo>
                    <a:pt x="3113" y="1237"/>
                    <a:pt x="3047" y="972"/>
                    <a:pt x="2915" y="751"/>
                  </a:cubicBezTo>
                  <a:cubicBezTo>
                    <a:pt x="2782" y="509"/>
                    <a:pt x="2628" y="332"/>
                    <a:pt x="2385" y="199"/>
                  </a:cubicBezTo>
                  <a:cubicBezTo>
                    <a:pt x="2164" y="67"/>
                    <a:pt x="1921" y="1"/>
                    <a:pt x="16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4" name="Google Shape;884;p31"/>
            <p:cNvSpPr/>
            <p:nvPr/>
          </p:nvSpPr>
          <p:spPr>
            <a:xfrm>
              <a:off x="6807900" y="3781625"/>
              <a:ext cx="53550" cy="111500"/>
            </a:xfrm>
            <a:custGeom>
              <a:rect b="b" l="l" r="r" t="t"/>
              <a:pathLst>
                <a:path extrusionOk="0" h="4460" w="2142">
                  <a:moveTo>
                    <a:pt x="773" y="0"/>
                  </a:moveTo>
                  <a:lnTo>
                    <a:pt x="773" y="1325"/>
                  </a:lnTo>
                  <a:lnTo>
                    <a:pt x="0" y="1325"/>
                  </a:lnTo>
                  <a:lnTo>
                    <a:pt x="0" y="1855"/>
                  </a:lnTo>
                  <a:lnTo>
                    <a:pt x="773" y="1855"/>
                  </a:lnTo>
                  <a:lnTo>
                    <a:pt x="773" y="4460"/>
                  </a:lnTo>
                  <a:lnTo>
                    <a:pt x="1369" y="4460"/>
                  </a:lnTo>
                  <a:lnTo>
                    <a:pt x="1369" y="1855"/>
                  </a:lnTo>
                  <a:lnTo>
                    <a:pt x="2141" y="1855"/>
                  </a:lnTo>
                  <a:lnTo>
                    <a:pt x="2141" y="1325"/>
                  </a:lnTo>
                  <a:lnTo>
                    <a:pt x="1369" y="1325"/>
                  </a:lnTo>
                  <a:lnTo>
                    <a:pt x="136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5" name="Google Shape;885;p31"/>
            <p:cNvSpPr/>
            <p:nvPr/>
          </p:nvSpPr>
          <p:spPr>
            <a:xfrm>
              <a:off x="6910550" y="3813075"/>
              <a:ext cx="79500" cy="113175"/>
            </a:xfrm>
            <a:custGeom>
              <a:rect b="b" l="l" r="r" t="t"/>
              <a:pathLst>
                <a:path extrusionOk="0" h="4527" w="3180">
                  <a:moveTo>
                    <a:pt x="1568" y="553"/>
                  </a:moveTo>
                  <a:cubicBezTo>
                    <a:pt x="1744" y="553"/>
                    <a:pt x="1921" y="597"/>
                    <a:pt x="2075" y="707"/>
                  </a:cubicBezTo>
                  <a:cubicBezTo>
                    <a:pt x="2230" y="796"/>
                    <a:pt x="2340" y="906"/>
                    <a:pt x="2429" y="1083"/>
                  </a:cubicBezTo>
                  <a:cubicBezTo>
                    <a:pt x="2517" y="1237"/>
                    <a:pt x="2561" y="1414"/>
                    <a:pt x="2561" y="1634"/>
                  </a:cubicBezTo>
                  <a:cubicBezTo>
                    <a:pt x="2561" y="1833"/>
                    <a:pt x="2517" y="2032"/>
                    <a:pt x="2429" y="2186"/>
                  </a:cubicBezTo>
                  <a:cubicBezTo>
                    <a:pt x="2340" y="2363"/>
                    <a:pt x="2230" y="2473"/>
                    <a:pt x="2075" y="2562"/>
                  </a:cubicBezTo>
                  <a:cubicBezTo>
                    <a:pt x="1921" y="2672"/>
                    <a:pt x="1744" y="2716"/>
                    <a:pt x="1546" y="2716"/>
                  </a:cubicBezTo>
                  <a:cubicBezTo>
                    <a:pt x="1347" y="2716"/>
                    <a:pt x="1192" y="2672"/>
                    <a:pt x="1038" y="2562"/>
                  </a:cubicBezTo>
                  <a:cubicBezTo>
                    <a:pt x="883" y="2473"/>
                    <a:pt x="751" y="2363"/>
                    <a:pt x="685" y="2186"/>
                  </a:cubicBezTo>
                  <a:cubicBezTo>
                    <a:pt x="596" y="2032"/>
                    <a:pt x="552" y="1855"/>
                    <a:pt x="552" y="1634"/>
                  </a:cubicBezTo>
                  <a:cubicBezTo>
                    <a:pt x="552" y="1436"/>
                    <a:pt x="596" y="1237"/>
                    <a:pt x="685" y="1083"/>
                  </a:cubicBezTo>
                  <a:cubicBezTo>
                    <a:pt x="773" y="906"/>
                    <a:pt x="883" y="796"/>
                    <a:pt x="1038" y="707"/>
                  </a:cubicBezTo>
                  <a:cubicBezTo>
                    <a:pt x="1192" y="597"/>
                    <a:pt x="1369" y="553"/>
                    <a:pt x="1568" y="553"/>
                  </a:cubicBezTo>
                  <a:close/>
                  <a:moveTo>
                    <a:pt x="1656" y="1"/>
                  </a:moveTo>
                  <a:cubicBezTo>
                    <a:pt x="1413" y="1"/>
                    <a:pt x="1192" y="45"/>
                    <a:pt x="1016" y="155"/>
                  </a:cubicBezTo>
                  <a:cubicBezTo>
                    <a:pt x="842" y="232"/>
                    <a:pt x="702" y="343"/>
                    <a:pt x="596" y="488"/>
                  </a:cubicBezTo>
                  <a:lnTo>
                    <a:pt x="596" y="488"/>
                  </a:lnTo>
                  <a:lnTo>
                    <a:pt x="596" y="67"/>
                  </a:lnTo>
                  <a:lnTo>
                    <a:pt x="0" y="67"/>
                  </a:lnTo>
                  <a:lnTo>
                    <a:pt x="0" y="4526"/>
                  </a:lnTo>
                  <a:lnTo>
                    <a:pt x="596" y="4526"/>
                  </a:lnTo>
                  <a:lnTo>
                    <a:pt x="596" y="2781"/>
                  </a:lnTo>
                  <a:lnTo>
                    <a:pt x="596" y="2781"/>
                  </a:lnTo>
                  <a:cubicBezTo>
                    <a:pt x="702" y="2926"/>
                    <a:pt x="839" y="3039"/>
                    <a:pt x="994" y="3136"/>
                  </a:cubicBezTo>
                  <a:cubicBezTo>
                    <a:pt x="1192" y="3224"/>
                    <a:pt x="1413" y="3268"/>
                    <a:pt x="1656" y="3268"/>
                  </a:cubicBezTo>
                  <a:cubicBezTo>
                    <a:pt x="1943" y="3268"/>
                    <a:pt x="2186" y="3202"/>
                    <a:pt x="2429" y="3069"/>
                  </a:cubicBezTo>
                  <a:cubicBezTo>
                    <a:pt x="2649" y="2915"/>
                    <a:pt x="2848" y="2716"/>
                    <a:pt x="2980" y="2473"/>
                  </a:cubicBezTo>
                  <a:cubicBezTo>
                    <a:pt x="3113" y="2230"/>
                    <a:pt x="3179" y="1943"/>
                    <a:pt x="3179" y="1634"/>
                  </a:cubicBezTo>
                  <a:cubicBezTo>
                    <a:pt x="3179" y="1325"/>
                    <a:pt x="3113" y="1060"/>
                    <a:pt x="2980" y="796"/>
                  </a:cubicBezTo>
                  <a:cubicBezTo>
                    <a:pt x="2848" y="553"/>
                    <a:pt x="2649" y="354"/>
                    <a:pt x="2429" y="222"/>
                  </a:cubicBezTo>
                  <a:cubicBezTo>
                    <a:pt x="2186" y="67"/>
                    <a:pt x="1943" y="1"/>
                    <a:pt x="16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6" name="Google Shape;886;p31"/>
            <p:cNvSpPr/>
            <p:nvPr/>
          </p:nvSpPr>
          <p:spPr>
            <a:xfrm>
              <a:off x="7006575" y="3775000"/>
              <a:ext cx="14925" cy="118125"/>
            </a:xfrm>
            <a:custGeom>
              <a:rect b="b" l="l" r="r" t="t"/>
              <a:pathLst>
                <a:path extrusionOk="0" h="4725" w="597">
                  <a:moveTo>
                    <a:pt x="0" y="1"/>
                  </a:moveTo>
                  <a:lnTo>
                    <a:pt x="0" y="4725"/>
                  </a:lnTo>
                  <a:lnTo>
                    <a:pt x="596" y="4725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7" name="Google Shape;887;p31"/>
            <p:cNvSpPr/>
            <p:nvPr/>
          </p:nvSpPr>
          <p:spPr>
            <a:xfrm>
              <a:off x="7038575" y="3813075"/>
              <a:ext cx="79500" cy="81725"/>
            </a:xfrm>
            <a:custGeom>
              <a:rect b="b" l="l" r="r" t="t"/>
              <a:pathLst>
                <a:path extrusionOk="0" h="3269" w="3180">
                  <a:moveTo>
                    <a:pt x="1634" y="553"/>
                  </a:moveTo>
                  <a:cubicBezTo>
                    <a:pt x="1833" y="553"/>
                    <a:pt x="2010" y="597"/>
                    <a:pt x="2142" y="707"/>
                  </a:cubicBezTo>
                  <a:cubicBezTo>
                    <a:pt x="2297" y="796"/>
                    <a:pt x="2407" y="906"/>
                    <a:pt x="2495" y="1083"/>
                  </a:cubicBezTo>
                  <a:cubicBezTo>
                    <a:pt x="2584" y="1237"/>
                    <a:pt x="2628" y="1414"/>
                    <a:pt x="2628" y="1634"/>
                  </a:cubicBezTo>
                  <a:cubicBezTo>
                    <a:pt x="2628" y="1943"/>
                    <a:pt x="2540" y="2208"/>
                    <a:pt x="2341" y="2407"/>
                  </a:cubicBezTo>
                  <a:cubicBezTo>
                    <a:pt x="2164" y="2606"/>
                    <a:pt x="1921" y="2716"/>
                    <a:pt x="1634" y="2716"/>
                  </a:cubicBezTo>
                  <a:cubicBezTo>
                    <a:pt x="1436" y="2716"/>
                    <a:pt x="1259" y="2672"/>
                    <a:pt x="1105" y="2562"/>
                  </a:cubicBezTo>
                  <a:cubicBezTo>
                    <a:pt x="950" y="2473"/>
                    <a:pt x="840" y="2363"/>
                    <a:pt x="751" y="2186"/>
                  </a:cubicBezTo>
                  <a:cubicBezTo>
                    <a:pt x="663" y="2032"/>
                    <a:pt x="619" y="1833"/>
                    <a:pt x="619" y="1634"/>
                  </a:cubicBezTo>
                  <a:cubicBezTo>
                    <a:pt x="619" y="1414"/>
                    <a:pt x="663" y="1237"/>
                    <a:pt x="751" y="1083"/>
                  </a:cubicBezTo>
                  <a:cubicBezTo>
                    <a:pt x="840" y="928"/>
                    <a:pt x="950" y="796"/>
                    <a:pt x="1105" y="707"/>
                  </a:cubicBezTo>
                  <a:cubicBezTo>
                    <a:pt x="1259" y="597"/>
                    <a:pt x="1436" y="553"/>
                    <a:pt x="1634" y="553"/>
                  </a:cubicBezTo>
                  <a:close/>
                  <a:moveTo>
                    <a:pt x="1546" y="1"/>
                  </a:moveTo>
                  <a:cubicBezTo>
                    <a:pt x="1237" y="1"/>
                    <a:pt x="972" y="67"/>
                    <a:pt x="751" y="222"/>
                  </a:cubicBezTo>
                  <a:cubicBezTo>
                    <a:pt x="509" y="354"/>
                    <a:pt x="332" y="553"/>
                    <a:pt x="200" y="796"/>
                  </a:cubicBezTo>
                  <a:cubicBezTo>
                    <a:pt x="67" y="1060"/>
                    <a:pt x="1" y="1325"/>
                    <a:pt x="1" y="1634"/>
                  </a:cubicBezTo>
                  <a:cubicBezTo>
                    <a:pt x="1" y="1943"/>
                    <a:pt x="67" y="2230"/>
                    <a:pt x="200" y="2473"/>
                  </a:cubicBezTo>
                  <a:cubicBezTo>
                    <a:pt x="332" y="2716"/>
                    <a:pt x="531" y="2915"/>
                    <a:pt x="751" y="3069"/>
                  </a:cubicBezTo>
                  <a:cubicBezTo>
                    <a:pt x="994" y="3202"/>
                    <a:pt x="1259" y="3268"/>
                    <a:pt x="1546" y="3268"/>
                  </a:cubicBezTo>
                  <a:cubicBezTo>
                    <a:pt x="1789" y="3268"/>
                    <a:pt x="1988" y="3224"/>
                    <a:pt x="2186" y="3136"/>
                  </a:cubicBezTo>
                  <a:cubicBezTo>
                    <a:pt x="2341" y="3039"/>
                    <a:pt x="2478" y="2926"/>
                    <a:pt x="2584" y="2781"/>
                  </a:cubicBezTo>
                  <a:lnTo>
                    <a:pt x="2584" y="2781"/>
                  </a:lnTo>
                  <a:lnTo>
                    <a:pt x="2584" y="3202"/>
                  </a:lnTo>
                  <a:lnTo>
                    <a:pt x="3180" y="3202"/>
                  </a:lnTo>
                  <a:lnTo>
                    <a:pt x="3180" y="67"/>
                  </a:lnTo>
                  <a:lnTo>
                    <a:pt x="2584" y="67"/>
                  </a:lnTo>
                  <a:lnTo>
                    <a:pt x="2584" y="488"/>
                  </a:lnTo>
                  <a:lnTo>
                    <a:pt x="2584" y="488"/>
                  </a:lnTo>
                  <a:cubicBezTo>
                    <a:pt x="2478" y="343"/>
                    <a:pt x="2338" y="232"/>
                    <a:pt x="2164" y="155"/>
                  </a:cubicBezTo>
                  <a:cubicBezTo>
                    <a:pt x="1988" y="45"/>
                    <a:pt x="1767" y="1"/>
                    <a:pt x="15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8" name="Google Shape;888;p31"/>
            <p:cNvSpPr/>
            <p:nvPr/>
          </p:nvSpPr>
          <p:spPr>
            <a:xfrm>
              <a:off x="7134625" y="3813075"/>
              <a:ext cx="71750" cy="81725"/>
            </a:xfrm>
            <a:custGeom>
              <a:rect b="b" l="l" r="r" t="t"/>
              <a:pathLst>
                <a:path extrusionOk="0" h="3269" w="2870">
                  <a:moveTo>
                    <a:pt x="1656" y="1"/>
                  </a:moveTo>
                  <a:cubicBezTo>
                    <a:pt x="1347" y="1"/>
                    <a:pt x="1060" y="67"/>
                    <a:pt x="817" y="222"/>
                  </a:cubicBezTo>
                  <a:cubicBezTo>
                    <a:pt x="552" y="354"/>
                    <a:pt x="353" y="553"/>
                    <a:pt x="221" y="796"/>
                  </a:cubicBezTo>
                  <a:cubicBezTo>
                    <a:pt x="66" y="1038"/>
                    <a:pt x="0" y="1325"/>
                    <a:pt x="0" y="1634"/>
                  </a:cubicBezTo>
                  <a:cubicBezTo>
                    <a:pt x="0" y="1943"/>
                    <a:pt x="66" y="2208"/>
                    <a:pt x="221" y="2473"/>
                  </a:cubicBezTo>
                  <a:cubicBezTo>
                    <a:pt x="353" y="2716"/>
                    <a:pt x="552" y="2915"/>
                    <a:pt x="817" y="3047"/>
                  </a:cubicBezTo>
                  <a:cubicBezTo>
                    <a:pt x="1060" y="3202"/>
                    <a:pt x="1347" y="3268"/>
                    <a:pt x="1656" y="3268"/>
                  </a:cubicBezTo>
                  <a:cubicBezTo>
                    <a:pt x="1899" y="3268"/>
                    <a:pt x="2119" y="3224"/>
                    <a:pt x="2318" y="3136"/>
                  </a:cubicBezTo>
                  <a:cubicBezTo>
                    <a:pt x="2539" y="3047"/>
                    <a:pt x="2715" y="2915"/>
                    <a:pt x="2870" y="2738"/>
                  </a:cubicBezTo>
                  <a:lnTo>
                    <a:pt x="2473" y="2341"/>
                  </a:lnTo>
                  <a:cubicBezTo>
                    <a:pt x="2362" y="2451"/>
                    <a:pt x="2252" y="2540"/>
                    <a:pt x="2097" y="2606"/>
                  </a:cubicBezTo>
                  <a:cubicBezTo>
                    <a:pt x="1965" y="2672"/>
                    <a:pt x="1810" y="2694"/>
                    <a:pt x="1656" y="2694"/>
                  </a:cubicBezTo>
                  <a:cubicBezTo>
                    <a:pt x="1457" y="2694"/>
                    <a:pt x="1280" y="2650"/>
                    <a:pt x="1126" y="2562"/>
                  </a:cubicBezTo>
                  <a:cubicBezTo>
                    <a:pt x="971" y="2473"/>
                    <a:pt x="839" y="2341"/>
                    <a:pt x="751" y="2186"/>
                  </a:cubicBezTo>
                  <a:cubicBezTo>
                    <a:pt x="662" y="2032"/>
                    <a:pt x="618" y="1833"/>
                    <a:pt x="618" y="1634"/>
                  </a:cubicBezTo>
                  <a:cubicBezTo>
                    <a:pt x="618" y="1414"/>
                    <a:pt x="662" y="1237"/>
                    <a:pt x="751" y="1083"/>
                  </a:cubicBezTo>
                  <a:cubicBezTo>
                    <a:pt x="839" y="928"/>
                    <a:pt x="971" y="796"/>
                    <a:pt x="1126" y="707"/>
                  </a:cubicBezTo>
                  <a:cubicBezTo>
                    <a:pt x="1280" y="619"/>
                    <a:pt x="1457" y="575"/>
                    <a:pt x="1656" y="575"/>
                  </a:cubicBezTo>
                  <a:cubicBezTo>
                    <a:pt x="1810" y="575"/>
                    <a:pt x="1965" y="597"/>
                    <a:pt x="2097" y="663"/>
                  </a:cubicBezTo>
                  <a:cubicBezTo>
                    <a:pt x="2252" y="729"/>
                    <a:pt x="2362" y="818"/>
                    <a:pt x="2473" y="928"/>
                  </a:cubicBezTo>
                  <a:lnTo>
                    <a:pt x="2870" y="531"/>
                  </a:lnTo>
                  <a:cubicBezTo>
                    <a:pt x="2715" y="354"/>
                    <a:pt x="2539" y="222"/>
                    <a:pt x="2318" y="133"/>
                  </a:cubicBezTo>
                  <a:cubicBezTo>
                    <a:pt x="2119" y="45"/>
                    <a:pt x="1899" y="1"/>
                    <a:pt x="16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9" name="Google Shape;889;p31"/>
            <p:cNvSpPr/>
            <p:nvPr/>
          </p:nvSpPr>
          <p:spPr>
            <a:xfrm>
              <a:off x="7214075" y="3813075"/>
              <a:ext cx="77850" cy="81725"/>
            </a:xfrm>
            <a:custGeom>
              <a:rect b="b" l="l" r="r" t="t"/>
              <a:pathLst>
                <a:path extrusionOk="0" h="3269" w="3114">
                  <a:moveTo>
                    <a:pt x="1612" y="553"/>
                  </a:moveTo>
                  <a:cubicBezTo>
                    <a:pt x="1811" y="553"/>
                    <a:pt x="1966" y="597"/>
                    <a:pt x="2120" y="663"/>
                  </a:cubicBezTo>
                  <a:cubicBezTo>
                    <a:pt x="2253" y="751"/>
                    <a:pt x="2363" y="862"/>
                    <a:pt x="2429" y="1016"/>
                  </a:cubicBezTo>
                  <a:cubicBezTo>
                    <a:pt x="2475" y="1123"/>
                    <a:pt x="2511" y="1241"/>
                    <a:pt x="2528" y="1370"/>
                  </a:cubicBezTo>
                  <a:lnTo>
                    <a:pt x="618" y="1370"/>
                  </a:lnTo>
                  <a:cubicBezTo>
                    <a:pt x="639" y="1253"/>
                    <a:pt x="676" y="1145"/>
                    <a:pt x="729" y="1038"/>
                  </a:cubicBezTo>
                  <a:cubicBezTo>
                    <a:pt x="796" y="884"/>
                    <a:pt x="928" y="773"/>
                    <a:pt x="1083" y="685"/>
                  </a:cubicBezTo>
                  <a:cubicBezTo>
                    <a:pt x="1237" y="597"/>
                    <a:pt x="1414" y="553"/>
                    <a:pt x="1612" y="553"/>
                  </a:cubicBezTo>
                  <a:close/>
                  <a:moveTo>
                    <a:pt x="1635" y="1"/>
                  </a:moveTo>
                  <a:cubicBezTo>
                    <a:pt x="1326" y="1"/>
                    <a:pt x="1039" y="67"/>
                    <a:pt x="796" y="222"/>
                  </a:cubicBezTo>
                  <a:cubicBezTo>
                    <a:pt x="553" y="354"/>
                    <a:pt x="354" y="553"/>
                    <a:pt x="222" y="796"/>
                  </a:cubicBezTo>
                  <a:cubicBezTo>
                    <a:pt x="67" y="1038"/>
                    <a:pt x="1" y="1325"/>
                    <a:pt x="1" y="1634"/>
                  </a:cubicBezTo>
                  <a:cubicBezTo>
                    <a:pt x="1" y="1943"/>
                    <a:pt x="89" y="2230"/>
                    <a:pt x="222" y="2473"/>
                  </a:cubicBezTo>
                  <a:cubicBezTo>
                    <a:pt x="376" y="2716"/>
                    <a:pt x="575" y="2915"/>
                    <a:pt x="818" y="3069"/>
                  </a:cubicBezTo>
                  <a:cubicBezTo>
                    <a:pt x="1083" y="3202"/>
                    <a:pt x="1348" y="3268"/>
                    <a:pt x="1679" y="3268"/>
                  </a:cubicBezTo>
                  <a:cubicBezTo>
                    <a:pt x="1922" y="3268"/>
                    <a:pt x="2142" y="3224"/>
                    <a:pt x="2363" y="3136"/>
                  </a:cubicBezTo>
                  <a:cubicBezTo>
                    <a:pt x="2584" y="3047"/>
                    <a:pt x="2760" y="2915"/>
                    <a:pt x="2915" y="2738"/>
                  </a:cubicBezTo>
                  <a:lnTo>
                    <a:pt x="2540" y="2341"/>
                  </a:lnTo>
                  <a:cubicBezTo>
                    <a:pt x="2429" y="2473"/>
                    <a:pt x="2297" y="2562"/>
                    <a:pt x="2142" y="2628"/>
                  </a:cubicBezTo>
                  <a:cubicBezTo>
                    <a:pt x="2010" y="2672"/>
                    <a:pt x="1855" y="2716"/>
                    <a:pt x="1679" y="2716"/>
                  </a:cubicBezTo>
                  <a:cubicBezTo>
                    <a:pt x="1458" y="2716"/>
                    <a:pt x="1259" y="2672"/>
                    <a:pt x="1105" y="2584"/>
                  </a:cubicBezTo>
                  <a:cubicBezTo>
                    <a:pt x="950" y="2495"/>
                    <a:pt x="818" y="2363"/>
                    <a:pt x="729" y="2186"/>
                  </a:cubicBezTo>
                  <a:cubicBezTo>
                    <a:pt x="675" y="2091"/>
                    <a:pt x="637" y="1979"/>
                    <a:pt x="616" y="1855"/>
                  </a:cubicBezTo>
                  <a:lnTo>
                    <a:pt x="3069" y="1855"/>
                  </a:lnTo>
                  <a:cubicBezTo>
                    <a:pt x="3092" y="1789"/>
                    <a:pt x="3092" y="1723"/>
                    <a:pt x="3114" y="1679"/>
                  </a:cubicBezTo>
                  <a:cubicBezTo>
                    <a:pt x="3114" y="1634"/>
                    <a:pt x="3114" y="1590"/>
                    <a:pt x="3114" y="1546"/>
                  </a:cubicBezTo>
                  <a:cubicBezTo>
                    <a:pt x="3114" y="1237"/>
                    <a:pt x="3047" y="972"/>
                    <a:pt x="2915" y="751"/>
                  </a:cubicBezTo>
                  <a:cubicBezTo>
                    <a:pt x="2805" y="509"/>
                    <a:pt x="2628" y="332"/>
                    <a:pt x="2407" y="199"/>
                  </a:cubicBezTo>
                  <a:cubicBezTo>
                    <a:pt x="2186" y="67"/>
                    <a:pt x="1922" y="1"/>
                    <a:pt x="16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0" name="Google Shape;890;p31"/>
            <p:cNvSpPr/>
            <p:nvPr/>
          </p:nvSpPr>
          <p:spPr>
            <a:xfrm>
              <a:off x="6001575" y="2527725"/>
              <a:ext cx="234575" cy="1067925"/>
            </a:xfrm>
            <a:custGeom>
              <a:rect b="b" l="l" r="r" t="t"/>
              <a:pathLst>
                <a:path extrusionOk="0" fill="none" h="42717" w="9383">
                  <a:moveTo>
                    <a:pt x="177" y="0"/>
                  </a:moveTo>
                  <a:cubicBezTo>
                    <a:pt x="9383" y="0"/>
                    <a:pt x="0" y="42717"/>
                    <a:pt x="9029" y="42717"/>
                  </a:cubicBezTo>
                </a:path>
              </a:pathLst>
            </a:custGeom>
            <a:noFill/>
            <a:ln cap="rnd" cmpd="sng" w="20425">
              <a:solidFill>
                <a:srgbClr val="3C8F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1" name="Google Shape;891;p31"/>
            <p:cNvSpPr/>
            <p:nvPr/>
          </p:nvSpPr>
          <p:spPr>
            <a:xfrm>
              <a:off x="6001575" y="3595625"/>
              <a:ext cx="234575" cy="1067950"/>
            </a:xfrm>
            <a:custGeom>
              <a:rect b="b" l="l" r="r" t="t"/>
              <a:pathLst>
                <a:path extrusionOk="0" fill="none" h="42718" w="9383">
                  <a:moveTo>
                    <a:pt x="177" y="42718"/>
                  </a:moveTo>
                  <a:cubicBezTo>
                    <a:pt x="9383" y="42696"/>
                    <a:pt x="0" y="1"/>
                    <a:pt x="9029" y="1"/>
                  </a:cubicBezTo>
                </a:path>
              </a:pathLst>
            </a:custGeom>
            <a:noFill/>
            <a:ln cap="rnd" cmpd="sng" w="20425">
              <a:solidFill>
                <a:srgbClr val="3C8F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2" name="Google Shape;892;p31"/>
            <p:cNvSpPr/>
            <p:nvPr/>
          </p:nvSpPr>
          <p:spPr>
            <a:xfrm>
              <a:off x="307100" y="2857200"/>
              <a:ext cx="162275" cy="162275"/>
            </a:xfrm>
            <a:custGeom>
              <a:rect b="b" l="l" r="r" t="t"/>
              <a:pathLst>
                <a:path extrusionOk="0" h="6491" w="6491">
                  <a:moveTo>
                    <a:pt x="3246" y="0"/>
                  </a:moveTo>
                  <a:cubicBezTo>
                    <a:pt x="1457" y="0"/>
                    <a:pt x="0" y="1457"/>
                    <a:pt x="0" y="3246"/>
                  </a:cubicBezTo>
                  <a:cubicBezTo>
                    <a:pt x="0" y="5034"/>
                    <a:pt x="1457" y="6491"/>
                    <a:pt x="3246" y="6491"/>
                  </a:cubicBezTo>
                  <a:cubicBezTo>
                    <a:pt x="5034" y="6491"/>
                    <a:pt x="6491" y="5034"/>
                    <a:pt x="6491" y="3246"/>
                  </a:cubicBezTo>
                  <a:cubicBezTo>
                    <a:pt x="6491" y="1457"/>
                    <a:pt x="5034" y="0"/>
                    <a:pt x="3246" y="0"/>
                  </a:cubicBezTo>
                  <a:close/>
                </a:path>
              </a:pathLst>
            </a:custGeom>
            <a:solidFill>
              <a:srgbClr val="3C8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3" name="Google Shape;893;p31"/>
            <p:cNvSpPr/>
            <p:nvPr/>
          </p:nvSpPr>
          <p:spPr>
            <a:xfrm>
              <a:off x="307100" y="3409100"/>
              <a:ext cx="162275" cy="162275"/>
            </a:xfrm>
            <a:custGeom>
              <a:rect b="b" l="l" r="r" t="t"/>
              <a:pathLst>
                <a:path extrusionOk="0" h="6491" w="6491">
                  <a:moveTo>
                    <a:pt x="3246" y="0"/>
                  </a:moveTo>
                  <a:cubicBezTo>
                    <a:pt x="1457" y="0"/>
                    <a:pt x="0" y="1457"/>
                    <a:pt x="0" y="3245"/>
                  </a:cubicBezTo>
                  <a:cubicBezTo>
                    <a:pt x="0" y="5034"/>
                    <a:pt x="1457" y="6491"/>
                    <a:pt x="3246" y="6491"/>
                  </a:cubicBezTo>
                  <a:cubicBezTo>
                    <a:pt x="5034" y="6491"/>
                    <a:pt x="6491" y="5034"/>
                    <a:pt x="6491" y="3245"/>
                  </a:cubicBezTo>
                  <a:cubicBezTo>
                    <a:pt x="6491" y="1457"/>
                    <a:pt x="5034" y="0"/>
                    <a:pt x="3246" y="0"/>
                  </a:cubicBezTo>
                  <a:close/>
                </a:path>
              </a:pathLst>
            </a:custGeom>
            <a:solidFill>
              <a:srgbClr val="3C8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4" name="Google Shape;894;p31"/>
            <p:cNvSpPr/>
            <p:nvPr/>
          </p:nvSpPr>
          <p:spPr>
            <a:xfrm>
              <a:off x="307100" y="4512875"/>
              <a:ext cx="162275" cy="162300"/>
            </a:xfrm>
            <a:custGeom>
              <a:rect b="b" l="l" r="r" t="t"/>
              <a:pathLst>
                <a:path extrusionOk="0" h="6492" w="6491">
                  <a:moveTo>
                    <a:pt x="3246" y="1"/>
                  </a:moveTo>
                  <a:cubicBezTo>
                    <a:pt x="1457" y="1"/>
                    <a:pt x="0" y="1458"/>
                    <a:pt x="0" y="3246"/>
                  </a:cubicBezTo>
                  <a:cubicBezTo>
                    <a:pt x="0" y="5034"/>
                    <a:pt x="1457" y="6491"/>
                    <a:pt x="3246" y="6491"/>
                  </a:cubicBezTo>
                  <a:cubicBezTo>
                    <a:pt x="5034" y="6491"/>
                    <a:pt x="6491" y="5034"/>
                    <a:pt x="6491" y="3246"/>
                  </a:cubicBezTo>
                  <a:cubicBezTo>
                    <a:pt x="6491" y="1458"/>
                    <a:pt x="5034" y="1"/>
                    <a:pt x="3246" y="1"/>
                  </a:cubicBezTo>
                  <a:close/>
                </a:path>
              </a:pathLst>
            </a:custGeom>
            <a:solidFill>
              <a:srgbClr val="3C8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5" name="Google Shape;895;p31"/>
            <p:cNvSpPr/>
            <p:nvPr/>
          </p:nvSpPr>
          <p:spPr>
            <a:xfrm>
              <a:off x="4524150" y="2857200"/>
              <a:ext cx="161725" cy="162275"/>
            </a:xfrm>
            <a:custGeom>
              <a:rect b="b" l="l" r="r" t="t"/>
              <a:pathLst>
                <a:path extrusionOk="0" h="6491" w="6469">
                  <a:moveTo>
                    <a:pt x="3223" y="0"/>
                  </a:moveTo>
                  <a:cubicBezTo>
                    <a:pt x="1435" y="0"/>
                    <a:pt x="0" y="1457"/>
                    <a:pt x="0" y="3246"/>
                  </a:cubicBezTo>
                  <a:cubicBezTo>
                    <a:pt x="0" y="5034"/>
                    <a:pt x="1435" y="6491"/>
                    <a:pt x="3223" y="6491"/>
                  </a:cubicBezTo>
                  <a:cubicBezTo>
                    <a:pt x="5033" y="6491"/>
                    <a:pt x="6468" y="5034"/>
                    <a:pt x="6468" y="3246"/>
                  </a:cubicBezTo>
                  <a:cubicBezTo>
                    <a:pt x="6468" y="1457"/>
                    <a:pt x="5033" y="0"/>
                    <a:pt x="3223" y="0"/>
                  </a:cubicBezTo>
                  <a:close/>
                </a:path>
              </a:pathLst>
            </a:custGeom>
            <a:solidFill>
              <a:srgbClr val="3C8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6" name="Google Shape;896;p31"/>
            <p:cNvSpPr/>
            <p:nvPr/>
          </p:nvSpPr>
          <p:spPr>
            <a:xfrm>
              <a:off x="1712775" y="2857200"/>
              <a:ext cx="162300" cy="162275"/>
            </a:xfrm>
            <a:custGeom>
              <a:rect b="b" l="l" r="r" t="t"/>
              <a:pathLst>
                <a:path extrusionOk="0" h="6491" w="6492">
                  <a:moveTo>
                    <a:pt x="3246" y="0"/>
                  </a:moveTo>
                  <a:cubicBezTo>
                    <a:pt x="1458" y="0"/>
                    <a:pt x="1" y="1457"/>
                    <a:pt x="1" y="3246"/>
                  </a:cubicBezTo>
                  <a:cubicBezTo>
                    <a:pt x="1" y="5034"/>
                    <a:pt x="1458" y="6491"/>
                    <a:pt x="3246" y="6491"/>
                  </a:cubicBezTo>
                  <a:cubicBezTo>
                    <a:pt x="5034" y="6491"/>
                    <a:pt x="6491" y="5034"/>
                    <a:pt x="6491" y="3246"/>
                  </a:cubicBezTo>
                  <a:cubicBezTo>
                    <a:pt x="6491" y="1457"/>
                    <a:pt x="5034" y="0"/>
                    <a:pt x="3246" y="0"/>
                  </a:cubicBezTo>
                  <a:close/>
                </a:path>
              </a:pathLst>
            </a:custGeom>
            <a:solidFill>
              <a:srgbClr val="3C8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7" name="Google Shape;897;p31"/>
            <p:cNvSpPr/>
            <p:nvPr/>
          </p:nvSpPr>
          <p:spPr>
            <a:xfrm>
              <a:off x="3118450" y="2857200"/>
              <a:ext cx="161750" cy="162275"/>
            </a:xfrm>
            <a:custGeom>
              <a:rect b="b" l="l" r="r" t="t"/>
              <a:pathLst>
                <a:path extrusionOk="0" h="6491" w="6470">
                  <a:moveTo>
                    <a:pt x="3246" y="0"/>
                  </a:moveTo>
                  <a:cubicBezTo>
                    <a:pt x="1458" y="0"/>
                    <a:pt x="1" y="1457"/>
                    <a:pt x="1" y="3246"/>
                  </a:cubicBezTo>
                  <a:cubicBezTo>
                    <a:pt x="1" y="5034"/>
                    <a:pt x="1458" y="6491"/>
                    <a:pt x="3246" y="6491"/>
                  </a:cubicBezTo>
                  <a:cubicBezTo>
                    <a:pt x="5034" y="6491"/>
                    <a:pt x="6469" y="5034"/>
                    <a:pt x="6469" y="3246"/>
                  </a:cubicBezTo>
                  <a:cubicBezTo>
                    <a:pt x="6469" y="1457"/>
                    <a:pt x="5034" y="0"/>
                    <a:pt x="3246" y="0"/>
                  </a:cubicBezTo>
                  <a:close/>
                </a:path>
              </a:pathLst>
            </a:custGeom>
            <a:solidFill>
              <a:srgbClr val="3C8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8" name="Google Shape;898;p31"/>
            <p:cNvSpPr/>
            <p:nvPr/>
          </p:nvSpPr>
          <p:spPr>
            <a:xfrm>
              <a:off x="307100" y="3961000"/>
              <a:ext cx="162275" cy="162275"/>
            </a:xfrm>
            <a:custGeom>
              <a:rect b="b" l="l" r="r" t="t"/>
              <a:pathLst>
                <a:path extrusionOk="0" h="6491" w="6491">
                  <a:moveTo>
                    <a:pt x="3246" y="0"/>
                  </a:moveTo>
                  <a:cubicBezTo>
                    <a:pt x="1457" y="0"/>
                    <a:pt x="0" y="1457"/>
                    <a:pt x="0" y="3245"/>
                  </a:cubicBezTo>
                  <a:cubicBezTo>
                    <a:pt x="0" y="5033"/>
                    <a:pt x="1457" y="6490"/>
                    <a:pt x="3246" y="6490"/>
                  </a:cubicBezTo>
                  <a:cubicBezTo>
                    <a:pt x="5034" y="6490"/>
                    <a:pt x="6491" y="5033"/>
                    <a:pt x="6491" y="3245"/>
                  </a:cubicBezTo>
                  <a:cubicBezTo>
                    <a:pt x="6491" y="1457"/>
                    <a:pt x="5034" y="0"/>
                    <a:pt x="3246" y="0"/>
                  </a:cubicBezTo>
                  <a:close/>
                </a:path>
              </a:pathLst>
            </a:custGeom>
            <a:solidFill>
              <a:srgbClr val="3C8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9" name="Google Shape;899;p31"/>
            <p:cNvSpPr/>
            <p:nvPr/>
          </p:nvSpPr>
          <p:spPr>
            <a:xfrm>
              <a:off x="1712775" y="3409100"/>
              <a:ext cx="162300" cy="162275"/>
            </a:xfrm>
            <a:custGeom>
              <a:rect b="b" l="l" r="r" t="t"/>
              <a:pathLst>
                <a:path extrusionOk="0" h="6491" w="6492">
                  <a:moveTo>
                    <a:pt x="3246" y="0"/>
                  </a:moveTo>
                  <a:cubicBezTo>
                    <a:pt x="1458" y="0"/>
                    <a:pt x="1" y="1457"/>
                    <a:pt x="1" y="3245"/>
                  </a:cubicBezTo>
                  <a:cubicBezTo>
                    <a:pt x="1" y="5034"/>
                    <a:pt x="1458" y="6491"/>
                    <a:pt x="3246" y="6491"/>
                  </a:cubicBezTo>
                  <a:cubicBezTo>
                    <a:pt x="5034" y="6491"/>
                    <a:pt x="6491" y="5034"/>
                    <a:pt x="6491" y="3245"/>
                  </a:cubicBezTo>
                  <a:cubicBezTo>
                    <a:pt x="6491" y="1457"/>
                    <a:pt x="5034" y="0"/>
                    <a:pt x="3246" y="0"/>
                  </a:cubicBezTo>
                  <a:close/>
                </a:path>
              </a:pathLst>
            </a:custGeom>
            <a:solidFill>
              <a:srgbClr val="3C8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0" name="Google Shape;900;p31"/>
            <p:cNvSpPr/>
            <p:nvPr/>
          </p:nvSpPr>
          <p:spPr>
            <a:xfrm>
              <a:off x="4524150" y="3409100"/>
              <a:ext cx="161725" cy="162275"/>
            </a:xfrm>
            <a:custGeom>
              <a:rect b="b" l="l" r="r" t="t"/>
              <a:pathLst>
                <a:path extrusionOk="0" h="6491" w="6469">
                  <a:moveTo>
                    <a:pt x="3223" y="0"/>
                  </a:moveTo>
                  <a:cubicBezTo>
                    <a:pt x="1435" y="0"/>
                    <a:pt x="0" y="1457"/>
                    <a:pt x="0" y="3245"/>
                  </a:cubicBezTo>
                  <a:cubicBezTo>
                    <a:pt x="0" y="5034"/>
                    <a:pt x="1435" y="6491"/>
                    <a:pt x="3223" y="6491"/>
                  </a:cubicBezTo>
                  <a:cubicBezTo>
                    <a:pt x="5033" y="6491"/>
                    <a:pt x="6468" y="5034"/>
                    <a:pt x="6468" y="3245"/>
                  </a:cubicBezTo>
                  <a:cubicBezTo>
                    <a:pt x="6468" y="1457"/>
                    <a:pt x="5033" y="0"/>
                    <a:pt x="3223" y="0"/>
                  </a:cubicBezTo>
                  <a:close/>
                </a:path>
              </a:pathLst>
            </a:custGeom>
            <a:solidFill>
              <a:srgbClr val="3C8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1" name="Google Shape;901;p31"/>
            <p:cNvSpPr/>
            <p:nvPr/>
          </p:nvSpPr>
          <p:spPr>
            <a:xfrm>
              <a:off x="3118450" y="3409100"/>
              <a:ext cx="161750" cy="162275"/>
            </a:xfrm>
            <a:custGeom>
              <a:rect b="b" l="l" r="r" t="t"/>
              <a:pathLst>
                <a:path extrusionOk="0" h="6491" w="6470">
                  <a:moveTo>
                    <a:pt x="3246" y="0"/>
                  </a:moveTo>
                  <a:cubicBezTo>
                    <a:pt x="1458" y="0"/>
                    <a:pt x="1" y="1457"/>
                    <a:pt x="1" y="3245"/>
                  </a:cubicBezTo>
                  <a:cubicBezTo>
                    <a:pt x="1" y="5034"/>
                    <a:pt x="1458" y="6491"/>
                    <a:pt x="3246" y="6491"/>
                  </a:cubicBezTo>
                  <a:cubicBezTo>
                    <a:pt x="5034" y="6491"/>
                    <a:pt x="6469" y="5034"/>
                    <a:pt x="6469" y="3245"/>
                  </a:cubicBezTo>
                  <a:cubicBezTo>
                    <a:pt x="6469" y="1457"/>
                    <a:pt x="5034" y="0"/>
                    <a:pt x="3246" y="0"/>
                  </a:cubicBezTo>
                  <a:close/>
                </a:path>
              </a:pathLst>
            </a:custGeom>
            <a:solidFill>
              <a:srgbClr val="3C8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2" name="Google Shape;902;p31"/>
            <p:cNvSpPr/>
            <p:nvPr/>
          </p:nvSpPr>
          <p:spPr>
            <a:xfrm>
              <a:off x="1712775" y="3961000"/>
              <a:ext cx="162300" cy="162275"/>
            </a:xfrm>
            <a:custGeom>
              <a:rect b="b" l="l" r="r" t="t"/>
              <a:pathLst>
                <a:path extrusionOk="0" h="6491" w="6492">
                  <a:moveTo>
                    <a:pt x="3246" y="0"/>
                  </a:moveTo>
                  <a:cubicBezTo>
                    <a:pt x="1458" y="0"/>
                    <a:pt x="1" y="1457"/>
                    <a:pt x="1" y="3245"/>
                  </a:cubicBezTo>
                  <a:cubicBezTo>
                    <a:pt x="1" y="5033"/>
                    <a:pt x="1458" y="6490"/>
                    <a:pt x="3246" y="6490"/>
                  </a:cubicBezTo>
                  <a:cubicBezTo>
                    <a:pt x="5034" y="6490"/>
                    <a:pt x="6491" y="5033"/>
                    <a:pt x="6491" y="3245"/>
                  </a:cubicBezTo>
                  <a:cubicBezTo>
                    <a:pt x="6491" y="1457"/>
                    <a:pt x="5034" y="0"/>
                    <a:pt x="3246" y="0"/>
                  </a:cubicBezTo>
                  <a:close/>
                </a:path>
              </a:pathLst>
            </a:custGeom>
            <a:solidFill>
              <a:srgbClr val="3C8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3" name="Google Shape;903;p31"/>
            <p:cNvSpPr/>
            <p:nvPr/>
          </p:nvSpPr>
          <p:spPr>
            <a:xfrm>
              <a:off x="1712775" y="4512875"/>
              <a:ext cx="162300" cy="162300"/>
            </a:xfrm>
            <a:custGeom>
              <a:rect b="b" l="l" r="r" t="t"/>
              <a:pathLst>
                <a:path extrusionOk="0" h="6492" w="6492">
                  <a:moveTo>
                    <a:pt x="3246" y="1"/>
                  </a:moveTo>
                  <a:cubicBezTo>
                    <a:pt x="1458" y="1"/>
                    <a:pt x="1" y="1458"/>
                    <a:pt x="1" y="3246"/>
                  </a:cubicBezTo>
                  <a:cubicBezTo>
                    <a:pt x="1" y="5034"/>
                    <a:pt x="1458" y="6491"/>
                    <a:pt x="3246" y="6491"/>
                  </a:cubicBezTo>
                  <a:cubicBezTo>
                    <a:pt x="5034" y="6491"/>
                    <a:pt x="6491" y="5034"/>
                    <a:pt x="6491" y="3246"/>
                  </a:cubicBezTo>
                  <a:cubicBezTo>
                    <a:pt x="6491" y="1458"/>
                    <a:pt x="5034" y="1"/>
                    <a:pt x="3246" y="1"/>
                  </a:cubicBezTo>
                  <a:close/>
                </a:path>
              </a:pathLst>
            </a:custGeom>
            <a:solidFill>
              <a:srgbClr val="3C8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4" name="Google Shape;904;p31"/>
            <p:cNvSpPr/>
            <p:nvPr/>
          </p:nvSpPr>
          <p:spPr>
            <a:xfrm>
              <a:off x="335800" y="2880925"/>
              <a:ext cx="104875" cy="114825"/>
            </a:xfrm>
            <a:custGeom>
              <a:rect b="b" l="l" r="r" t="t"/>
              <a:pathLst>
                <a:path extrusionOk="0" h="4593" w="4195">
                  <a:moveTo>
                    <a:pt x="2098" y="985"/>
                  </a:moveTo>
                  <a:lnTo>
                    <a:pt x="2900" y="3003"/>
                  </a:lnTo>
                  <a:lnTo>
                    <a:pt x="1295" y="3003"/>
                  </a:lnTo>
                  <a:lnTo>
                    <a:pt x="2098" y="985"/>
                  </a:lnTo>
                  <a:close/>
                  <a:moveTo>
                    <a:pt x="1877" y="1"/>
                  </a:moveTo>
                  <a:lnTo>
                    <a:pt x="0" y="4592"/>
                  </a:lnTo>
                  <a:lnTo>
                    <a:pt x="663" y="4592"/>
                  </a:lnTo>
                  <a:lnTo>
                    <a:pt x="1075" y="3555"/>
                  </a:lnTo>
                  <a:lnTo>
                    <a:pt x="3120" y="3555"/>
                  </a:lnTo>
                  <a:lnTo>
                    <a:pt x="3533" y="4592"/>
                  </a:lnTo>
                  <a:lnTo>
                    <a:pt x="4195" y="4592"/>
                  </a:lnTo>
                  <a:lnTo>
                    <a:pt x="23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5" name="Google Shape;905;p31"/>
            <p:cNvSpPr/>
            <p:nvPr/>
          </p:nvSpPr>
          <p:spPr>
            <a:xfrm>
              <a:off x="350150" y="3432825"/>
              <a:ext cx="82250" cy="114825"/>
            </a:xfrm>
            <a:custGeom>
              <a:rect b="b" l="l" r="r" t="t"/>
              <a:pathLst>
                <a:path extrusionOk="0" h="4593" w="3290">
                  <a:moveTo>
                    <a:pt x="1700" y="530"/>
                  </a:moveTo>
                  <a:cubicBezTo>
                    <a:pt x="1943" y="530"/>
                    <a:pt x="2120" y="597"/>
                    <a:pt x="2252" y="729"/>
                  </a:cubicBezTo>
                  <a:cubicBezTo>
                    <a:pt x="2385" y="839"/>
                    <a:pt x="2451" y="994"/>
                    <a:pt x="2451" y="1215"/>
                  </a:cubicBezTo>
                  <a:cubicBezTo>
                    <a:pt x="2451" y="1435"/>
                    <a:pt x="2385" y="1612"/>
                    <a:pt x="2252" y="1722"/>
                  </a:cubicBezTo>
                  <a:cubicBezTo>
                    <a:pt x="2142" y="1855"/>
                    <a:pt x="1965" y="1899"/>
                    <a:pt x="1744" y="1899"/>
                  </a:cubicBezTo>
                  <a:lnTo>
                    <a:pt x="619" y="1899"/>
                  </a:lnTo>
                  <a:lnTo>
                    <a:pt x="619" y="530"/>
                  </a:lnTo>
                  <a:close/>
                  <a:moveTo>
                    <a:pt x="1833" y="2451"/>
                  </a:moveTo>
                  <a:cubicBezTo>
                    <a:pt x="1987" y="2451"/>
                    <a:pt x="2142" y="2473"/>
                    <a:pt x="2274" y="2561"/>
                  </a:cubicBezTo>
                  <a:cubicBezTo>
                    <a:pt x="2385" y="2628"/>
                    <a:pt x="2495" y="2716"/>
                    <a:pt x="2561" y="2848"/>
                  </a:cubicBezTo>
                  <a:cubicBezTo>
                    <a:pt x="2627" y="2959"/>
                    <a:pt x="2650" y="3091"/>
                    <a:pt x="2650" y="3246"/>
                  </a:cubicBezTo>
                  <a:cubicBezTo>
                    <a:pt x="2650" y="3466"/>
                    <a:pt x="2583" y="3665"/>
                    <a:pt x="2429" y="3820"/>
                  </a:cubicBezTo>
                  <a:cubicBezTo>
                    <a:pt x="2274" y="3974"/>
                    <a:pt x="2076" y="4040"/>
                    <a:pt x="1811" y="4040"/>
                  </a:cubicBezTo>
                  <a:lnTo>
                    <a:pt x="619" y="4040"/>
                  </a:lnTo>
                  <a:lnTo>
                    <a:pt x="619" y="2451"/>
                  </a:lnTo>
                  <a:close/>
                  <a:moveTo>
                    <a:pt x="0" y="1"/>
                  </a:moveTo>
                  <a:lnTo>
                    <a:pt x="0" y="4592"/>
                  </a:lnTo>
                  <a:lnTo>
                    <a:pt x="1766" y="4592"/>
                  </a:lnTo>
                  <a:cubicBezTo>
                    <a:pt x="2098" y="4592"/>
                    <a:pt x="2363" y="4526"/>
                    <a:pt x="2583" y="4416"/>
                  </a:cubicBezTo>
                  <a:cubicBezTo>
                    <a:pt x="2826" y="4305"/>
                    <a:pt x="2981" y="4151"/>
                    <a:pt x="3113" y="3952"/>
                  </a:cubicBezTo>
                  <a:cubicBezTo>
                    <a:pt x="3223" y="3753"/>
                    <a:pt x="3290" y="3533"/>
                    <a:pt x="3290" y="3290"/>
                  </a:cubicBezTo>
                  <a:cubicBezTo>
                    <a:pt x="3290" y="3003"/>
                    <a:pt x="3201" y="2760"/>
                    <a:pt x="3025" y="2539"/>
                  </a:cubicBezTo>
                  <a:cubicBezTo>
                    <a:pt x="2905" y="2368"/>
                    <a:pt x="2745" y="2237"/>
                    <a:pt x="2536" y="2135"/>
                  </a:cubicBezTo>
                  <a:lnTo>
                    <a:pt x="2536" y="2135"/>
                  </a:lnTo>
                  <a:cubicBezTo>
                    <a:pt x="2684" y="2048"/>
                    <a:pt x="2803" y="1944"/>
                    <a:pt x="2892" y="1811"/>
                  </a:cubicBezTo>
                  <a:cubicBezTo>
                    <a:pt x="3025" y="1634"/>
                    <a:pt x="3091" y="1413"/>
                    <a:pt x="3091" y="1171"/>
                  </a:cubicBezTo>
                  <a:cubicBezTo>
                    <a:pt x="3091" y="950"/>
                    <a:pt x="3025" y="773"/>
                    <a:pt x="2936" y="597"/>
                  </a:cubicBezTo>
                  <a:cubicBezTo>
                    <a:pt x="2826" y="420"/>
                    <a:pt x="2672" y="265"/>
                    <a:pt x="2473" y="155"/>
                  </a:cubicBezTo>
                  <a:cubicBezTo>
                    <a:pt x="2274" y="45"/>
                    <a:pt x="2031" y="1"/>
                    <a:pt x="17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6" name="Google Shape;906;p31"/>
            <p:cNvSpPr/>
            <p:nvPr/>
          </p:nvSpPr>
          <p:spPr>
            <a:xfrm>
              <a:off x="339100" y="3983075"/>
              <a:ext cx="100475" cy="118125"/>
            </a:xfrm>
            <a:custGeom>
              <a:rect b="b" l="l" r="r" t="t"/>
              <a:pathLst>
                <a:path extrusionOk="0" h="4725" w="4019">
                  <a:moveTo>
                    <a:pt x="2297" y="0"/>
                  </a:moveTo>
                  <a:cubicBezTo>
                    <a:pt x="1966" y="0"/>
                    <a:pt x="1679" y="66"/>
                    <a:pt x="1392" y="177"/>
                  </a:cubicBezTo>
                  <a:cubicBezTo>
                    <a:pt x="1105" y="309"/>
                    <a:pt x="862" y="464"/>
                    <a:pt x="641" y="685"/>
                  </a:cubicBezTo>
                  <a:cubicBezTo>
                    <a:pt x="442" y="905"/>
                    <a:pt x="288" y="1148"/>
                    <a:pt x="177" y="1435"/>
                  </a:cubicBezTo>
                  <a:cubicBezTo>
                    <a:pt x="45" y="1722"/>
                    <a:pt x="1" y="2031"/>
                    <a:pt x="1" y="2362"/>
                  </a:cubicBezTo>
                  <a:cubicBezTo>
                    <a:pt x="1" y="2693"/>
                    <a:pt x="45" y="3002"/>
                    <a:pt x="177" y="3289"/>
                  </a:cubicBezTo>
                  <a:cubicBezTo>
                    <a:pt x="288" y="3576"/>
                    <a:pt x="442" y="3819"/>
                    <a:pt x="641" y="4040"/>
                  </a:cubicBezTo>
                  <a:cubicBezTo>
                    <a:pt x="862" y="4261"/>
                    <a:pt x="1105" y="4415"/>
                    <a:pt x="1392" y="4548"/>
                  </a:cubicBezTo>
                  <a:cubicBezTo>
                    <a:pt x="1679" y="4658"/>
                    <a:pt x="1988" y="4724"/>
                    <a:pt x="2319" y="4724"/>
                  </a:cubicBezTo>
                  <a:cubicBezTo>
                    <a:pt x="2672" y="4724"/>
                    <a:pt x="2981" y="4658"/>
                    <a:pt x="3268" y="4548"/>
                  </a:cubicBezTo>
                  <a:cubicBezTo>
                    <a:pt x="3555" y="4415"/>
                    <a:pt x="3820" y="4239"/>
                    <a:pt x="4019" y="4018"/>
                  </a:cubicBezTo>
                  <a:lnTo>
                    <a:pt x="3599" y="3599"/>
                  </a:lnTo>
                  <a:cubicBezTo>
                    <a:pt x="3445" y="3753"/>
                    <a:pt x="3268" y="3886"/>
                    <a:pt x="3047" y="3996"/>
                  </a:cubicBezTo>
                  <a:cubicBezTo>
                    <a:pt x="2849" y="4084"/>
                    <a:pt x="2584" y="4128"/>
                    <a:pt x="2297" y="4128"/>
                  </a:cubicBezTo>
                  <a:cubicBezTo>
                    <a:pt x="2054" y="4128"/>
                    <a:pt x="1833" y="4084"/>
                    <a:pt x="1634" y="3996"/>
                  </a:cubicBezTo>
                  <a:cubicBezTo>
                    <a:pt x="1436" y="3908"/>
                    <a:pt x="1259" y="3797"/>
                    <a:pt x="1105" y="3643"/>
                  </a:cubicBezTo>
                  <a:cubicBezTo>
                    <a:pt x="950" y="3466"/>
                    <a:pt x="840" y="3289"/>
                    <a:pt x="751" y="3069"/>
                  </a:cubicBezTo>
                  <a:cubicBezTo>
                    <a:pt x="685" y="2848"/>
                    <a:pt x="641" y="2627"/>
                    <a:pt x="641" y="2362"/>
                  </a:cubicBezTo>
                  <a:cubicBezTo>
                    <a:pt x="641" y="2097"/>
                    <a:pt x="685" y="1877"/>
                    <a:pt x="751" y="1656"/>
                  </a:cubicBezTo>
                  <a:cubicBezTo>
                    <a:pt x="840" y="1435"/>
                    <a:pt x="950" y="1258"/>
                    <a:pt x="1105" y="1082"/>
                  </a:cubicBezTo>
                  <a:cubicBezTo>
                    <a:pt x="1259" y="927"/>
                    <a:pt x="1436" y="817"/>
                    <a:pt x="1634" y="729"/>
                  </a:cubicBezTo>
                  <a:cubicBezTo>
                    <a:pt x="1833" y="640"/>
                    <a:pt x="2054" y="596"/>
                    <a:pt x="2297" y="596"/>
                  </a:cubicBezTo>
                  <a:cubicBezTo>
                    <a:pt x="2584" y="596"/>
                    <a:pt x="2805" y="640"/>
                    <a:pt x="3025" y="729"/>
                  </a:cubicBezTo>
                  <a:cubicBezTo>
                    <a:pt x="3224" y="817"/>
                    <a:pt x="3423" y="949"/>
                    <a:pt x="3555" y="1126"/>
                  </a:cubicBezTo>
                  <a:lnTo>
                    <a:pt x="3997" y="685"/>
                  </a:lnTo>
                  <a:cubicBezTo>
                    <a:pt x="3776" y="464"/>
                    <a:pt x="3533" y="309"/>
                    <a:pt x="3268" y="177"/>
                  </a:cubicBezTo>
                  <a:cubicBezTo>
                    <a:pt x="2981" y="66"/>
                    <a:pt x="2672" y="0"/>
                    <a:pt x="22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7" name="Google Shape;907;p31"/>
            <p:cNvSpPr/>
            <p:nvPr/>
          </p:nvSpPr>
          <p:spPr>
            <a:xfrm>
              <a:off x="340225" y="4536625"/>
              <a:ext cx="101000" cy="114800"/>
            </a:xfrm>
            <a:custGeom>
              <a:rect b="b" l="l" r="r" t="t"/>
              <a:pathLst>
                <a:path extrusionOk="0" h="4592" w="4040">
                  <a:moveTo>
                    <a:pt x="1700" y="574"/>
                  </a:moveTo>
                  <a:cubicBezTo>
                    <a:pt x="2031" y="574"/>
                    <a:pt x="2340" y="640"/>
                    <a:pt x="2583" y="795"/>
                  </a:cubicBezTo>
                  <a:cubicBezTo>
                    <a:pt x="2848" y="927"/>
                    <a:pt x="3047" y="1126"/>
                    <a:pt x="3179" y="1391"/>
                  </a:cubicBezTo>
                  <a:cubicBezTo>
                    <a:pt x="3333" y="1656"/>
                    <a:pt x="3400" y="1943"/>
                    <a:pt x="3400" y="2296"/>
                  </a:cubicBezTo>
                  <a:cubicBezTo>
                    <a:pt x="3400" y="2627"/>
                    <a:pt x="3333" y="2936"/>
                    <a:pt x="3179" y="3179"/>
                  </a:cubicBezTo>
                  <a:cubicBezTo>
                    <a:pt x="3047" y="3444"/>
                    <a:pt x="2848" y="3665"/>
                    <a:pt x="2583" y="3797"/>
                  </a:cubicBezTo>
                  <a:cubicBezTo>
                    <a:pt x="2340" y="3952"/>
                    <a:pt x="2031" y="4018"/>
                    <a:pt x="1700" y="4018"/>
                  </a:cubicBezTo>
                  <a:lnTo>
                    <a:pt x="640" y="4018"/>
                  </a:lnTo>
                  <a:lnTo>
                    <a:pt x="640" y="574"/>
                  </a:lnTo>
                  <a:close/>
                  <a:moveTo>
                    <a:pt x="0" y="0"/>
                  </a:moveTo>
                  <a:lnTo>
                    <a:pt x="0" y="4592"/>
                  </a:lnTo>
                  <a:lnTo>
                    <a:pt x="1722" y="4592"/>
                  </a:lnTo>
                  <a:cubicBezTo>
                    <a:pt x="2053" y="4592"/>
                    <a:pt x="2362" y="4526"/>
                    <a:pt x="2649" y="4415"/>
                  </a:cubicBezTo>
                  <a:cubicBezTo>
                    <a:pt x="2936" y="4305"/>
                    <a:pt x="3179" y="4150"/>
                    <a:pt x="3378" y="3930"/>
                  </a:cubicBezTo>
                  <a:cubicBezTo>
                    <a:pt x="3598" y="3731"/>
                    <a:pt x="3753" y="3488"/>
                    <a:pt x="3863" y="3201"/>
                  </a:cubicBezTo>
                  <a:cubicBezTo>
                    <a:pt x="3996" y="2936"/>
                    <a:pt x="4040" y="2627"/>
                    <a:pt x="4040" y="2296"/>
                  </a:cubicBezTo>
                  <a:cubicBezTo>
                    <a:pt x="4040" y="1965"/>
                    <a:pt x="3996" y="1656"/>
                    <a:pt x="3863" y="1391"/>
                  </a:cubicBezTo>
                  <a:cubicBezTo>
                    <a:pt x="3753" y="1104"/>
                    <a:pt x="3598" y="861"/>
                    <a:pt x="3378" y="662"/>
                  </a:cubicBezTo>
                  <a:cubicBezTo>
                    <a:pt x="3179" y="442"/>
                    <a:pt x="2936" y="287"/>
                    <a:pt x="2649" y="177"/>
                  </a:cubicBezTo>
                  <a:cubicBezTo>
                    <a:pt x="2362" y="44"/>
                    <a:pt x="2053" y="0"/>
                    <a:pt x="17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8" name="Google Shape;908;p31"/>
            <p:cNvSpPr/>
            <p:nvPr/>
          </p:nvSpPr>
          <p:spPr>
            <a:xfrm>
              <a:off x="1758600" y="2880925"/>
              <a:ext cx="76175" cy="114825"/>
            </a:xfrm>
            <a:custGeom>
              <a:rect b="b" l="l" r="r" t="t"/>
              <a:pathLst>
                <a:path extrusionOk="0" h="4593" w="3047">
                  <a:moveTo>
                    <a:pt x="0" y="1"/>
                  </a:moveTo>
                  <a:lnTo>
                    <a:pt x="0" y="4592"/>
                  </a:lnTo>
                  <a:lnTo>
                    <a:pt x="3046" y="4592"/>
                  </a:lnTo>
                  <a:lnTo>
                    <a:pt x="3046" y="4019"/>
                  </a:lnTo>
                  <a:lnTo>
                    <a:pt x="618" y="4019"/>
                  </a:lnTo>
                  <a:lnTo>
                    <a:pt x="618" y="2517"/>
                  </a:lnTo>
                  <a:lnTo>
                    <a:pt x="2848" y="2517"/>
                  </a:lnTo>
                  <a:lnTo>
                    <a:pt x="2848" y="1965"/>
                  </a:lnTo>
                  <a:lnTo>
                    <a:pt x="618" y="1965"/>
                  </a:lnTo>
                  <a:lnTo>
                    <a:pt x="618" y="575"/>
                  </a:lnTo>
                  <a:lnTo>
                    <a:pt x="3024" y="575"/>
                  </a:lnTo>
                  <a:lnTo>
                    <a:pt x="30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9" name="Google Shape;909;p31"/>
            <p:cNvSpPr/>
            <p:nvPr/>
          </p:nvSpPr>
          <p:spPr>
            <a:xfrm>
              <a:off x="1760250" y="3432825"/>
              <a:ext cx="73425" cy="114825"/>
            </a:xfrm>
            <a:custGeom>
              <a:rect b="b" l="l" r="r" t="t"/>
              <a:pathLst>
                <a:path extrusionOk="0" h="4593" w="2937">
                  <a:moveTo>
                    <a:pt x="0" y="1"/>
                  </a:moveTo>
                  <a:lnTo>
                    <a:pt x="0" y="4592"/>
                  </a:lnTo>
                  <a:lnTo>
                    <a:pt x="640" y="4592"/>
                  </a:lnTo>
                  <a:lnTo>
                    <a:pt x="640" y="2583"/>
                  </a:lnTo>
                  <a:lnTo>
                    <a:pt x="2826" y="2583"/>
                  </a:lnTo>
                  <a:lnTo>
                    <a:pt x="2826" y="2009"/>
                  </a:lnTo>
                  <a:lnTo>
                    <a:pt x="640" y="2009"/>
                  </a:lnTo>
                  <a:lnTo>
                    <a:pt x="640" y="575"/>
                  </a:lnTo>
                  <a:lnTo>
                    <a:pt x="2936" y="575"/>
                  </a:lnTo>
                  <a:lnTo>
                    <a:pt x="29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0" name="Google Shape;910;p31"/>
            <p:cNvSpPr/>
            <p:nvPr/>
          </p:nvSpPr>
          <p:spPr>
            <a:xfrm>
              <a:off x="1737625" y="3983075"/>
              <a:ext cx="112600" cy="118125"/>
            </a:xfrm>
            <a:custGeom>
              <a:rect b="b" l="l" r="r" t="t"/>
              <a:pathLst>
                <a:path extrusionOk="0" h="4725" w="4504">
                  <a:moveTo>
                    <a:pt x="2340" y="0"/>
                  </a:moveTo>
                  <a:cubicBezTo>
                    <a:pt x="2009" y="0"/>
                    <a:pt x="1700" y="66"/>
                    <a:pt x="1413" y="177"/>
                  </a:cubicBezTo>
                  <a:cubicBezTo>
                    <a:pt x="1126" y="287"/>
                    <a:pt x="883" y="464"/>
                    <a:pt x="662" y="685"/>
                  </a:cubicBezTo>
                  <a:cubicBezTo>
                    <a:pt x="464" y="905"/>
                    <a:pt x="287" y="1148"/>
                    <a:pt x="177" y="1435"/>
                  </a:cubicBezTo>
                  <a:cubicBezTo>
                    <a:pt x="66" y="1722"/>
                    <a:pt x="0" y="2031"/>
                    <a:pt x="0" y="2362"/>
                  </a:cubicBezTo>
                  <a:cubicBezTo>
                    <a:pt x="0" y="2693"/>
                    <a:pt x="66" y="3002"/>
                    <a:pt x="177" y="3289"/>
                  </a:cubicBezTo>
                  <a:cubicBezTo>
                    <a:pt x="287" y="3576"/>
                    <a:pt x="464" y="3819"/>
                    <a:pt x="662" y="4040"/>
                  </a:cubicBezTo>
                  <a:cubicBezTo>
                    <a:pt x="883" y="4261"/>
                    <a:pt x="1126" y="4415"/>
                    <a:pt x="1391" y="4548"/>
                  </a:cubicBezTo>
                  <a:cubicBezTo>
                    <a:pt x="1678" y="4658"/>
                    <a:pt x="1987" y="4724"/>
                    <a:pt x="2318" y="4724"/>
                  </a:cubicBezTo>
                  <a:cubicBezTo>
                    <a:pt x="2738" y="4724"/>
                    <a:pt x="3113" y="4636"/>
                    <a:pt x="3444" y="4459"/>
                  </a:cubicBezTo>
                  <a:cubicBezTo>
                    <a:pt x="3775" y="4283"/>
                    <a:pt x="4040" y="3996"/>
                    <a:pt x="4239" y="3643"/>
                  </a:cubicBezTo>
                  <a:cubicBezTo>
                    <a:pt x="4415" y="3289"/>
                    <a:pt x="4504" y="2826"/>
                    <a:pt x="4504" y="2296"/>
                  </a:cubicBezTo>
                  <a:lnTo>
                    <a:pt x="4504" y="2208"/>
                  </a:lnTo>
                  <a:lnTo>
                    <a:pt x="2252" y="2208"/>
                  </a:lnTo>
                  <a:lnTo>
                    <a:pt x="2252" y="2782"/>
                  </a:lnTo>
                  <a:lnTo>
                    <a:pt x="3849" y="2782"/>
                  </a:lnTo>
                  <a:cubicBezTo>
                    <a:pt x="3824" y="3011"/>
                    <a:pt x="3767" y="3223"/>
                    <a:pt x="3687" y="3400"/>
                  </a:cubicBezTo>
                  <a:cubicBezTo>
                    <a:pt x="3554" y="3643"/>
                    <a:pt x="3378" y="3819"/>
                    <a:pt x="3135" y="3930"/>
                  </a:cubicBezTo>
                  <a:cubicBezTo>
                    <a:pt x="2892" y="4062"/>
                    <a:pt x="2627" y="4128"/>
                    <a:pt x="2296" y="4128"/>
                  </a:cubicBezTo>
                  <a:cubicBezTo>
                    <a:pt x="1987" y="4128"/>
                    <a:pt x="1700" y="4040"/>
                    <a:pt x="1457" y="3908"/>
                  </a:cubicBezTo>
                  <a:cubicBezTo>
                    <a:pt x="1192" y="3753"/>
                    <a:pt x="994" y="3532"/>
                    <a:pt x="861" y="3267"/>
                  </a:cubicBezTo>
                  <a:cubicBezTo>
                    <a:pt x="707" y="3002"/>
                    <a:pt x="640" y="2693"/>
                    <a:pt x="640" y="2362"/>
                  </a:cubicBezTo>
                  <a:cubicBezTo>
                    <a:pt x="640" y="2009"/>
                    <a:pt x="707" y="1700"/>
                    <a:pt x="861" y="1435"/>
                  </a:cubicBezTo>
                  <a:cubicBezTo>
                    <a:pt x="994" y="1170"/>
                    <a:pt x="1192" y="971"/>
                    <a:pt x="1457" y="817"/>
                  </a:cubicBezTo>
                  <a:cubicBezTo>
                    <a:pt x="1722" y="662"/>
                    <a:pt x="2009" y="596"/>
                    <a:pt x="2340" y="596"/>
                  </a:cubicBezTo>
                  <a:cubicBezTo>
                    <a:pt x="2627" y="596"/>
                    <a:pt x="2892" y="640"/>
                    <a:pt x="3135" y="773"/>
                  </a:cubicBezTo>
                  <a:cubicBezTo>
                    <a:pt x="3378" y="883"/>
                    <a:pt x="3554" y="1038"/>
                    <a:pt x="3709" y="1258"/>
                  </a:cubicBezTo>
                  <a:lnTo>
                    <a:pt x="4128" y="817"/>
                  </a:lnTo>
                  <a:cubicBezTo>
                    <a:pt x="3930" y="552"/>
                    <a:pt x="3665" y="353"/>
                    <a:pt x="3356" y="199"/>
                  </a:cubicBezTo>
                  <a:cubicBezTo>
                    <a:pt x="3047" y="66"/>
                    <a:pt x="2715" y="0"/>
                    <a:pt x="2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1" name="Google Shape;911;p31"/>
            <p:cNvSpPr/>
            <p:nvPr/>
          </p:nvSpPr>
          <p:spPr>
            <a:xfrm>
              <a:off x="1748650" y="4536625"/>
              <a:ext cx="90000" cy="114800"/>
            </a:xfrm>
            <a:custGeom>
              <a:rect b="b" l="l" r="r" t="t"/>
              <a:pathLst>
                <a:path extrusionOk="0" h="4592" w="3600">
                  <a:moveTo>
                    <a:pt x="1" y="0"/>
                  </a:moveTo>
                  <a:lnTo>
                    <a:pt x="1" y="4592"/>
                  </a:lnTo>
                  <a:lnTo>
                    <a:pt x="641" y="4592"/>
                  </a:lnTo>
                  <a:lnTo>
                    <a:pt x="641" y="2495"/>
                  </a:lnTo>
                  <a:lnTo>
                    <a:pt x="2981" y="2495"/>
                  </a:lnTo>
                  <a:lnTo>
                    <a:pt x="2981" y="4592"/>
                  </a:lnTo>
                  <a:lnTo>
                    <a:pt x="3599" y="4592"/>
                  </a:lnTo>
                  <a:lnTo>
                    <a:pt x="3599" y="0"/>
                  </a:lnTo>
                  <a:lnTo>
                    <a:pt x="2981" y="0"/>
                  </a:lnTo>
                  <a:lnTo>
                    <a:pt x="2981" y="1921"/>
                  </a:lnTo>
                  <a:lnTo>
                    <a:pt x="641" y="192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2" name="Google Shape;912;p31"/>
            <p:cNvSpPr/>
            <p:nvPr/>
          </p:nvSpPr>
          <p:spPr>
            <a:xfrm>
              <a:off x="3191875" y="2880925"/>
              <a:ext cx="15475" cy="114825"/>
            </a:xfrm>
            <a:custGeom>
              <a:rect b="b" l="l" r="r" t="t"/>
              <a:pathLst>
                <a:path extrusionOk="0" h="4593" w="619">
                  <a:moveTo>
                    <a:pt x="0" y="1"/>
                  </a:moveTo>
                  <a:lnTo>
                    <a:pt x="0" y="4592"/>
                  </a:lnTo>
                  <a:lnTo>
                    <a:pt x="618" y="4592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3" name="Google Shape;913;p31"/>
            <p:cNvSpPr/>
            <p:nvPr/>
          </p:nvSpPr>
          <p:spPr>
            <a:xfrm>
              <a:off x="3163175" y="3432825"/>
              <a:ext cx="65150" cy="116475"/>
            </a:xfrm>
            <a:custGeom>
              <a:rect b="b" l="l" r="r" t="t"/>
              <a:pathLst>
                <a:path extrusionOk="0" h="4659" w="2606">
                  <a:moveTo>
                    <a:pt x="1965" y="1"/>
                  </a:moveTo>
                  <a:lnTo>
                    <a:pt x="1965" y="3179"/>
                  </a:lnTo>
                  <a:cubicBezTo>
                    <a:pt x="1965" y="3378"/>
                    <a:pt x="1943" y="3533"/>
                    <a:pt x="1877" y="3665"/>
                  </a:cubicBezTo>
                  <a:cubicBezTo>
                    <a:pt x="1810" y="3798"/>
                    <a:pt x="1700" y="3908"/>
                    <a:pt x="1590" y="3974"/>
                  </a:cubicBezTo>
                  <a:cubicBezTo>
                    <a:pt x="1479" y="4040"/>
                    <a:pt x="1325" y="4063"/>
                    <a:pt x="1170" y="4063"/>
                  </a:cubicBezTo>
                  <a:cubicBezTo>
                    <a:pt x="1016" y="4063"/>
                    <a:pt x="883" y="4040"/>
                    <a:pt x="751" y="3974"/>
                  </a:cubicBezTo>
                  <a:cubicBezTo>
                    <a:pt x="640" y="3908"/>
                    <a:pt x="530" y="3798"/>
                    <a:pt x="442" y="3687"/>
                  </a:cubicBezTo>
                  <a:lnTo>
                    <a:pt x="0" y="4085"/>
                  </a:lnTo>
                  <a:cubicBezTo>
                    <a:pt x="133" y="4261"/>
                    <a:pt x="309" y="4394"/>
                    <a:pt x="508" y="4504"/>
                  </a:cubicBezTo>
                  <a:cubicBezTo>
                    <a:pt x="707" y="4614"/>
                    <a:pt x="927" y="4659"/>
                    <a:pt x="1192" y="4659"/>
                  </a:cubicBezTo>
                  <a:cubicBezTo>
                    <a:pt x="1479" y="4659"/>
                    <a:pt x="1700" y="4592"/>
                    <a:pt x="1921" y="4482"/>
                  </a:cubicBezTo>
                  <a:cubicBezTo>
                    <a:pt x="2119" y="4349"/>
                    <a:pt x="2296" y="4173"/>
                    <a:pt x="2406" y="3952"/>
                  </a:cubicBezTo>
                  <a:cubicBezTo>
                    <a:pt x="2539" y="3731"/>
                    <a:pt x="2605" y="3466"/>
                    <a:pt x="2605" y="3157"/>
                  </a:cubicBezTo>
                  <a:lnTo>
                    <a:pt x="26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4" name="Google Shape;914;p31"/>
            <p:cNvSpPr/>
            <p:nvPr/>
          </p:nvSpPr>
          <p:spPr>
            <a:xfrm>
              <a:off x="4563325" y="2880925"/>
              <a:ext cx="91650" cy="114825"/>
            </a:xfrm>
            <a:custGeom>
              <a:rect b="b" l="l" r="r" t="t"/>
              <a:pathLst>
                <a:path extrusionOk="0" h="4593" w="3666">
                  <a:moveTo>
                    <a:pt x="1" y="1"/>
                  </a:moveTo>
                  <a:lnTo>
                    <a:pt x="1" y="4592"/>
                  </a:lnTo>
                  <a:lnTo>
                    <a:pt x="619" y="4592"/>
                  </a:lnTo>
                  <a:lnTo>
                    <a:pt x="619" y="2278"/>
                  </a:lnTo>
                  <a:lnTo>
                    <a:pt x="619" y="2278"/>
                  </a:lnTo>
                  <a:lnTo>
                    <a:pt x="2848" y="4592"/>
                  </a:lnTo>
                  <a:lnTo>
                    <a:pt x="3665" y="4592"/>
                  </a:lnTo>
                  <a:lnTo>
                    <a:pt x="1326" y="2192"/>
                  </a:lnTo>
                  <a:lnTo>
                    <a:pt x="3599" y="1"/>
                  </a:lnTo>
                  <a:lnTo>
                    <a:pt x="2804" y="1"/>
                  </a:lnTo>
                  <a:lnTo>
                    <a:pt x="619" y="2101"/>
                  </a:lnTo>
                  <a:lnTo>
                    <a:pt x="619" y="2101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5" name="Google Shape;915;p31"/>
            <p:cNvSpPr/>
            <p:nvPr/>
          </p:nvSpPr>
          <p:spPr>
            <a:xfrm>
              <a:off x="4572700" y="3432825"/>
              <a:ext cx="72325" cy="114825"/>
            </a:xfrm>
            <a:custGeom>
              <a:rect b="b" l="l" r="r" t="t"/>
              <a:pathLst>
                <a:path extrusionOk="0" h="4593" w="2893">
                  <a:moveTo>
                    <a:pt x="1" y="1"/>
                  </a:moveTo>
                  <a:lnTo>
                    <a:pt x="1" y="4592"/>
                  </a:lnTo>
                  <a:lnTo>
                    <a:pt x="2893" y="4592"/>
                  </a:lnTo>
                  <a:lnTo>
                    <a:pt x="2893" y="4018"/>
                  </a:lnTo>
                  <a:lnTo>
                    <a:pt x="619" y="4018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916" name="Google Shape;916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42703" y="1529227"/>
            <a:ext cx="4601303" cy="2996450"/>
          </a:xfrm>
          <a:prstGeom prst="rect">
            <a:avLst/>
          </a:prstGeom>
          <a:noFill/>
          <a:ln>
            <a:noFill/>
          </a:ln>
        </p:spPr>
      </p:pic>
      <p:sp>
        <p:nvSpPr>
          <p:cNvPr id="917" name="Google Shape;917;p31"/>
          <p:cNvSpPr/>
          <p:nvPr/>
        </p:nvSpPr>
        <p:spPr>
          <a:xfrm>
            <a:off x="0" y="797925"/>
            <a:ext cx="4364700" cy="2466000"/>
          </a:xfrm>
          <a:prstGeom prst="wedgeRectCallout">
            <a:avLst>
              <a:gd fmla="val 62830" name="adj1"/>
              <a:gd fmla="val 68685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918" name="Google Shape;918;p31"/>
          <p:cNvGrpSpPr/>
          <p:nvPr/>
        </p:nvGrpSpPr>
        <p:grpSpPr>
          <a:xfrm>
            <a:off x="62147" y="923434"/>
            <a:ext cx="1678649" cy="651345"/>
            <a:chOff x="621850" y="1551700"/>
            <a:chExt cx="6411950" cy="2487950"/>
          </a:xfrm>
        </p:grpSpPr>
        <p:sp>
          <p:nvSpPr>
            <p:cNvPr id="919" name="Google Shape;919;p31"/>
            <p:cNvSpPr/>
            <p:nvPr/>
          </p:nvSpPr>
          <p:spPr>
            <a:xfrm>
              <a:off x="621850" y="1551700"/>
              <a:ext cx="2781350" cy="1964400"/>
            </a:xfrm>
            <a:custGeom>
              <a:rect b="b" l="l" r="r" t="t"/>
              <a:pathLst>
                <a:path extrusionOk="0" h="78576" w="111254">
                  <a:moveTo>
                    <a:pt x="67887" y="1"/>
                  </a:moveTo>
                  <a:cubicBezTo>
                    <a:pt x="59765" y="1"/>
                    <a:pt x="51658" y="4089"/>
                    <a:pt x="46792" y="11965"/>
                  </a:cubicBezTo>
                  <a:cubicBezTo>
                    <a:pt x="46257" y="11919"/>
                    <a:pt x="45716" y="11896"/>
                    <a:pt x="45173" y="11896"/>
                  </a:cubicBezTo>
                  <a:cubicBezTo>
                    <a:pt x="41666" y="11896"/>
                    <a:pt x="38045" y="12855"/>
                    <a:pt x="34866" y="14799"/>
                  </a:cubicBezTo>
                  <a:cubicBezTo>
                    <a:pt x="34676" y="14742"/>
                    <a:pt x="34524" y="14685"/>
                    <a:pt x="34333" y="14628"/>
                  </a:cubicBezTo>
                  <a:cubicBezTo>
                    <a:pt x="30854" y="13709"/>
                    <a:pt x="26423" y="13677"/>
                    <a:pt x="19122" y="13677"/>
                  </a:cubicBezTo>
                  <a:cubicBezTo>
                    <a:pt x="18561" y="13677"/>
                    <a:pt x="17982" y="13677"/>
                    <a:pt x="17386" y="13677"/>
                  </a:cubicBezTo>
                  <a:lnTo>
                    <a:pt x="1" y="13677"/>
                  </a:lnTo>
                  <a:lnTo>
                    <a:pt x="1" y="72946"/>
                  </a:lnTo>
                  <a:lnTo>
                    <a:pt x="17386" y="72946"/>
                  </a:lnTo>
                  <a:cubicBezTo>
                    <a:pt x="25736" y="72946"/>
                    <a:pt x="30510" y="73041"/>
                    <a:pt x="33173" y="73745"/>
                  </a:cubicBezTo>
                  <a:cubicBezTo>
                    <a:pt x="35836" y="74467"/>
                    <a:pt x="36711" y="75418"/>
                    <a:pt x="38518" y="78576"/>
                  </a:cubicBezTo>
                  <a:lnTo>
                    <a:pt x="42417" y="78576"/>
                  </a:lnTo>
                  <a:cubicBezTo>
                    <a:pt x="44243" y="75418"/>
                    <a:pt x="45099" y="74467"/>
                    <a:pt x="47762" y="73745"/>
                  </a:cubicBezTo>
                  <a:cubicBezTo>
                    <a:pt x="50425" y="73041"/>
                    <a:pt x="55199" y="72946"/>
                    <a:pt x="63549" y="72946"/>
                  </a:cubicBezTo>
                  <a:lnTo>
                    <a:pt x="80953" y="72946"/>
                  </a:lnTo>
                  <a:lnTo>
                    <a:pt x="80953" y="37529"/>
                  </a:lnTo>
                  <a:cubicBezTo>
                    <a:pt x="82932" y="36654"/>
                    <a:pt x="84320" y="34676"/>
                    <a:pt x="84320" y="32374"/>
                  </a:cubicBezTo>
                  <a:cubicBezTo>
                    <a:pt x="84320" y="29274"/>
                    <a:pt x="81790" y="26763"/>
                    <a:pt x="78690" y="26763"/>
                  </a:cubicBezTo>
                  <a:cubicBezTo>
                    <a:pt x="75590" y="26763"/>
                    <a:pt x="73079" y="29274"/>
                    <a:pt x="73079" y="32374"/>
                  </a:cubicBezTo>
                  <a:cubicBezTo>
                    <a:pt x="73079" y="34638"/>
                    <a:pt x="74467" y="36635"/>
                    <a:pt x="76446" y="37510"/>
                  </a:cubicBezTo>
                  <a:lnTo>
                    <a:pt x="76446" y="68457"/>
                  </a:lnTo>
                  <a:lnTo>
                    <a:pt x="63549" y="68457"/>
                  </a:lnTo>
                  <a:cubicBezTo>
                    <a:pt x="62953" y="68457"/>
                    <a:pt x="62374" y="68457"/>
                    <a:pt x="61813" y="68457"/>
                  </a:cubicBezTo>
                  <a:cubicBezTo>
                    <a:pt x="54512" y="68457"/>
                    <a:pt x="50081" y="68489"/>
                    <a:pt x="46602" y="69408"/>
                  </a:cubicBezTo>
                  <a:cubicBezTo>
                    <a:pt x="45099" y="69807"/>
                    <a:pt x="43825" y="70454"/>
                    <a:pt x="42722" y="71310"/>
                  </a:cubicBezTo>
                  <a:lnTo>
                    <a:pt x="42722" y="44281"/>
                  </a:lnTo>
                  <a:cubicBezTo>
                    <a:pt x="44700" y="43406"/>
                    <a:pt x="46088" y="41428"/>
                    <a:pt x="46088" y="39127"/>
                  </a:cubicBezTo>
                  <a:cubicBezTo>
                    <a:pt x="46088" y="36026"/>
                    <a:pt x="43578" y="33516"/>
                    <a:pt x="40477" y="33516"/>
                  </a:cubicBezTo>
                  <a:cubicBezTo>
                    <a:pt x="37377" y="33516"/>
                    <a:pt x="34847" y="36026"/>
                    <a:pt x="34847" y="39127"/>
                  </a:cubicBezTo>
                  <a:cubicBezTo>
                    <a:pt x="34847" y="41371"/>
                    <a:pt x="36236" y="43387"/>
                    <a:pt x="38233" y="44262"/>
                  </a:cubicBezTo>
                  <a:lnTo>
                    <a:pt x="38233" y="71310"/>
                  </a:lnTo>
                  <a:cubicBezTo>
                    <a:pt x="37110" y="70473"/>
                    <a:pt x="35836" y="69807"/>
                    <a:pt x="34333" y="69408"/>
                  </a:cubicBezTo>
                  <a:cubicBezTo>
                    <a:pt x="30854" y="68489"/>
                    <a:pt x="26423" y="68457"/>
                    <a:pt x="19122" y="68457"/>
                  </a:cubicBezTo>
                  <a:cubicBezTo>
                    <a:pt x="18561" y="68457"/>
                    <a:pt x="17982" y="68457"/>
                    <a:pt x="17386" y="68457"/>
                  </a:cubicBezTo>
                  <a:lnTo>
                    <a:pt x="4490" y="68457"/>
                  </a:lnTo>
                  <a:lnTo>
                    <a:pt x="4490" y="18166"/>
                  </a:lnTo>
                  <a:lnTo>
                    <a:pt x="17386" y="18166"/>
                  </a:lnTo>
                  <a:cubicBezTo>
                    <a:pt x="23434" y="18166"/>
                    <a:pt x="27581" y="18223"/>
                    <a:pt x="30434" y="18508"/>
                  </a:cubicBezTo>
                  <a:cubicBezTo>
                    <a:pt x="29103" y="20011"/>
                    <a:pt x="27961" y="21761"/>
                    <a:pt x="27086" y="23777"/>
                  </a:cubicBezTo>
                  <a:cubicBezTo>
                    <a:pt x="20505" y="24043"/>
                    <a:pt x="13620" y="29274"/>
                    <a:pt x="13620" y="37814"/>
                  </a:cubicBezTo>
                  <a:cubicBezTo>
                    <a:pt x="13620" y="45556"/>
                    <a:pt x="19840" y="51928"/>
                    <a:pt x="27524" y="51928"/>
                  </a:cubicBezTo>
                  <a:lnTo>
                    <a:pt x="35361" y="51928"/>
                  </a:lnTo>
                  <a:lnTo>
                    <a:pt x="35361" y="45860"/>
                  </a:lnTo>
                  <a:cubicBezTo>
                    <a:pt x="33687" y="44567"/>
                    <a:pt x="32507" y="42646"/>
                    <a:pt x="32127" y="40534"/>
                  </a:cubicBezTo>
                  <a:cubicBezTo>
                    <a:pt x="31119" y="35798"/>
                    <a:pt x="35265" y="30681"/>
                    <a:pt x="40135" y="30662"/>
                  </a:cubicBezTo>
                  <a:cubicBezTo>
                    <a:pt x="40243" y="30658"/>
                    <a:pt x="40351" y="30656"/>
                    <a:pt x="40460" y="30656"/>
                  </a:cubicBezTo>
                  <a:cubicBezTo>
                    <a:pt x="42670" y="30656"/>
                    <a:pt x="44852" y="31575"/>
                    <a:pt x="46412" y="33116"/>
                  </a:cubicBezTo>
                  <a:cubicBezTo>
                    <a:pt x="48276" y="34828"/>
                    <a:pt x="49170" y="37472"/>
                    <a:pt x="48865" y="39983"/>
                  </a:cubicBezTo>
                  <a:cubicBezTo>
                    <a:pt x="48637" y="42246"/>
                    <a:pt x="47477" y="44529"/>
                    <a:pt x="45575" y="45898"/>
                  </a:cubicBezTo>
                  <a:lnTo>
                    <a:pt x="45575" y="51928"/>
                  </a:lnTo>
                  <a:lnTo>
                    <a:pt x="73592" y="51928"/>
                  </a:lnTo>
                  <a:lnTo>
                    <a:pt x="73592" y="39127"/>
                  </a:lnTo>
                  <a:cubicBezTo>
                    <a:pt x="71957" y="37833"/>
                    <a:pt x="70758" y="35969"/>
                    <a:pt x="70378" y="33915"/>
                  </a:cubicBezTo>
                  <a:cubicBezTo>
                    <a:pt x="69275" y="29103"/>
                    <a:pt x="73459" y="23948"/>
                    <a:pt x="78367" y="23910"/>
                  </a:cubicBezTo>
                  <a:cubicBezTo>
                    <a:pt x="78467" y="23906"/>
                    <a:pt x="78567" y="23904"/>
                    <a:pt x="78667" y="23904"/>
                  </a:cubicBezTo>
                  <a:cubicBezTo>
                    <a:pt x="81113" y="23904"/>
                    <a:pt x="83511" y="25013"/>
                    <a:pt x="85119" y="26877"/>
                  </a:cubicBezTo>
                  <a:cubicBezTo>
                    <a:pt x="88334" y="30282"/>
                    <a:pt x="87592" y="36426"/>
                    <a:pt x="83807" y="39165"/>
                  </a:cubicBezTo>
                  <a:lnTo>
                    <a:pt x="83807" y="51928"/>
                  </a:lnTo>
                  <a:lnTo>
                    <a:pt x="91548" y="51928"/>
                  </a:lnTo>
                  <a:cubicBezTo>
                    <a:pt x="102428" y="51928"/>
                    <a:pt x="111254" y="42893"/>
                    <a:pt x="111254" y="31880"/>
                  </a:cubicBezTo>
                  <a:cubicBezTo>
                    <a:pt x="111254" y="19813"/>
                    <a:pt x="101445" y="11959"/>
                    <a:pt x="91515" y="11959"/>
                  </a:cubicBezTo>
                  <a:cubicBezTo>
                    <a:pt x="90707" y="11959"/>
                    <a:pt x="89898" y="12011"/>
                    <a:pt x="89094" y="12117"/>
                  </a:cubicBezTo>
                  <a:cubicBezTo>
                    <a:pt x="84263" y="4166"/>
                    <a:pt x="76141" y="20"/>
                    <a:pt x="68000" y="1"/>
                  </a:cubicBezTo>
                  <a:cubicBezTo>
                    <a:pt x="67963" y="1"/>
                    <a:pt x="67925" y="1"/>
                    <a:pt x="67887" y="1"/>
                  </a:cubicBezTo>
                  <a:close/>
                </a:path>
              </a:pathLst>
            </a:custGeom>
            <a:solidFill>
              <a:srgbClr val="3C8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0" name="Google Shape;920;p31"/>
            <p:cNvSpPr/>
            <p:nvPr/>
          </p:nvSpPr>
          <p:spPr>
            <a:xfrm>
              <a:off x="621850" y="3641150"/>
              <a:ext cx="2023850" cy="394700"/>
            </a:xfrm>
            <a:custGeom>
              <a:rect b="b" l="l" r="r" t="t"/>
              <a:pathLst>
                <a:path extrusionOk="0" h="15788" w="80954">
                  <a:moveTo>
                    <a:pt x="62541" y="2226"/>
                  </a:moveTo>
                  <a:cubicBezTo>
                    <a:pt x="63321" y="2226"/>
                    <a:pt x="63930" y="2454"/>
                    <a:pt x="64367" y="2891"/>
                  </a:cubicBezTo>
                  <a:cubicBezTo>
                    <a:pt x="64786" y="3329"/>
                    <a:pt x="65014" y="3881"/>
                    <a:pt x="65014" y="4546"/>
                  </a:cubicBezTo>
                  <a:cubicBezTo>
                    <a:pt x="65014" y="5269"/>
                    <a:pt x="64786" y="5840"/>
                    <a:pt x="64348" y="6239"/>
                  </a:cubicBezTo>
                  <a:cubicBezTo>
                    <a:pt x="63911" y="6658"/>
                    <a:pt x="63302" y="6848"/>
                    <a:pt x="62522" y="6848"/>
                  </a:cubicBezTo>
                  <a:lnTo>
                    <a:pt x="59384" y="6848"/>
                  </a:lnTo>
                  <a:lnTo>
                    <a:pt x="59384" y="2226"/>
                  </a:lnTo>
                  <a:close/>
                  <a:moveTo>
                    <a:pt x="19992" y="6353"/>
                  </a:moveTo>
                  <a:cubicBezTo>
                    <a:pt x="20734" y="6353"/>
                    <a:pt x="21361" y="6524"/>
                    <a:pt x="21894" y="6867"/>
                  </a:cubicBezTo>
                  <a:cubicBezTo>
                    <a:pt x="22445" y="7190"/>
                    <a:pt x="22864" y="7666"/>
                    <a:pt x="23149" y="8274"/>
                  </a:cubicBezTo>
                  <a:cubicBezTo>
                    <a:pt x="23473" y="8864"/>
                    <a:pt x="23625" y="9549"/>
                    <a:pt x="23625" y="10348"/>
                  </a:cubicBezTo>
                  <a:cubicBezTo>
                    <a:pt x="23625" y="11527"/>
                    <a:pt x="23282" y="12478"/>
                    <a:pt x="22617" y="13201"/>
                  </a:cubicBezTo>
                  <a:cubicBezTo>
                    <a:pt x="21970" y="13924"/>
                    <a:pt x="21095" y="14285"/>
                    <a:pt x="20030" y="14285"/>
                  </a:cubicBezTo>
                  <a:cubicBezTo>
                    <a:pt x="19288" y="14285"/>
                    <a:pt x="18622" y="14133"/>
                    <a:pt x="18052" y="13790"/>
                  </a:cubicBezTo>
                  <a:cubicBezTo>
                    <a:pt x="17462" y="13448"/>
                    <a:pt x="17005" y="12973"/>
                    <a:pt x="16663" y="12383"/>
                  </a:cubicBezTo>
                  <a:cubicBezTo>
                    <a:pt x="16340" y="11793"/>
                    <a:pt x="16169" y="11108"/>
                    <a:pt x="16169" y="10348"/>
                  </a:cubicBezTo>
                  <a:cubicBezTo>
                    <a:pt x="16169" y="9568"/>
                    <a:pt x="16340" y="8883"/>
                    <a:pt x="16663" y="8293"/>
                  </a:cubicBezTo>
                  <a:cubicBezTo>
                    <a:pt x="17005" y="7685"/>
                    <a:pt x="17462" y="7209"/>
                    <a:pt x="18014" y="6867"/>
                  </a:cubicBezTo>
                  <a:cubicBezTo>
                    <a:pt x="18603" y="6524"/>
                    <a:pt x="19250" y="6353"/>
                    <a:pt x="19992" y="6353"/>
                  </a:cubicBezTo>
                  <a:close/>
                  <a:moveTo>
                    <a:pt x="33002" y="6353"/>
                  </a:moveTo>
                  <a:cubicBezTo>
                    <a:pt x="33725" y="6353"/>
                    <a:pt x="34352" y="6524"/>
                    <a:pt x="34885" y="6867"/>
                  </a:cubicBezTo>
                  <a:cubicBezTo>
                    <a:pt x="35437" y="7190"/>
                    <a:pt x="35855" y="7666"/>
                    <a:pt x="36159" y="8274"/>
                  </a:cubicBezTo>
                  <a:cubicBezTo>
                    <a:pt x="36464" y="8864"/>
                    <a:pt x="36616" y="9549"/>
                    <a:pt x="36616" y="10348"/>
                  </a:cubicBezTo>
                  <a:cubicBezTo>
                    <a:pt x="36616" y="11527"/>
                    <a:pt x="36293" y="12478"/>
                    <a:pt x="35627" y="13201"/>
                  </a:cubicBezTo>
                  <a:cubicBezTo>
                    <a:pt x="34980" y="13924"/>
                    <a:pt x="34105" y="14285"/>
                    <a:pt x="33021" y="14285"/>
                  </a:cubicBezTo>
                  <a:cubicBezTo>
                    <a:pt x="32279" y="14285"/>
                    <a:pt x="31632" y="14133"/>
                    <a:pt x="31043" y="13790"/>
                  </a:cubicBezTo>
                  <a:cubicBezTo>
                    <a:pt x="30472" y="13448"/>
                    <a:pt x="30016" y="12973"/>
                    <a:pt x="29673" y="12383"/>
                  </a:cubicBezTo>
                  <a:cubicBezTo>
                    <a:pt x="29350" y="11793"/>
                    <a:pt x="29179" y="11108"/>
                    <a:pt x="29179" y="10348"/>
                  </a:cubicBezTo>
                  <a:cubicBezTo>
                    <a:pt x="29179" y="9568"/>
                    <a:pt x="29350" y="8883"/>
                    <a:pt x="29673" y="8293"/>
                  </a:cubicBezTo>
                  <a:cubicBezTo>
                    <a:pt x="30016" y="7685"/>
                    <a:pt x="30453" y="7209"/>
                    <a:pt x="31024" y="6867"/>
                  </a:cubicBezTo>
                  <a:cubicBezTo>
                    <a:pt x="31594" y="6524"/>
                    <a:pt x="32260" y="6353"/>
                    <a:pt x="33002" y="6353"/>
                  </a:cubicBezTo>
                  <a:close/>
                  <a:moveTo>
                    <a:pt x="1" y="267"/>
                  </a:moveTo>
                  <a:lnTo>
                    <a:pt x="1" y="15559"/>
                  </a:lnTo>
                  <a:lnTo>
                    <a:pt x="1618" y="15559"/>
                  </a:lnTo>
                  <a:lnTo>
                    <a:pt x="1618" y="3405"/>
                  </a:lnTo>
                  <a:lnTo>
                    <a:pt x="10576" y="15559"/>
                  </a:lnTo>
                  <a:lnTo>
                    <a:pt x="11737" y="15559"/>
                  </a:lnTo>
                  <a:lnTo>
                    <a:pt x="11737" y="267"/>
                  </a:lnTo>
                  <a:lnTo>
                    <a:pt x="10082" y="267"/>
                  </a:lnTo>
                  <a:lnTo>
                    <a:pt x="10082" y="12421"/>
                  </a:lnTo>
                  <a:lnTo>
                    <a:pt x="1161" y="267"/>
                  </a:lnTo>
                  <a:close/>
                  <a:moveTo>
                    <a:pt x="40211" y="0"/>
                  </a:moveTo>
                  <a:lnTo>
                    <a:pt x="46488" y="15559"/>
                  </a:lnTo>
                  <a:lnTo>
                    <a:pt x="48276" y="15559"/>
                  </a:lnTo>
                  <a:lnTo>
                    <a:pt x="54610" y="0"/>
                  </a:lnTo>
                  <a:lnTo>
                    <a:pt x="51871" y="0"/>
                  </a:lnTo>
                  <a:lnTo>
                    <a:pt x="47401" y="11356"/>
                  </a:lnTo>
                  <a:lnTo>
                    <a:pt x="42988" y="0"/>
                  </a:lnTo>
                  <a:close/>
                  <a:moveTo>
                    <a:pt x="56835" y="0"/>
                  </a:moveTo>
                  <a:lnTo>
                    <a:pt x="56835" y="15559"/>
                  </a:lnTo>
                  <a:lnTo>
                    <a:pt x="59384" y="15559"/>
                  </a:lnTo>
                  <a:lnTo>
                    <a:pt x="59384" y="8959"/>
                  </a:lnTo>
                  <a:lnTo>
                    <a:pt x="60050" y="8959"/>
                  </a:lnTo>
                  <a:lnTo>
                    <a:pt x="65356" y="15559"/>
                  </a:lnTo>
                  <a:lnTo>
                    <a:pt x="68590" y="15559"/>
                  </a:lnTo>
                  <a:lnTo>
                    <a:pt x="63131" y="8940"/>
                  </a:lnTo>
                  <a:cubicBezTo>
                    <a:pt x="63911" y="8883"/>
                    <a:pt x="64615" y="8712"/>
                    <a:pt x="65223" y="8408"/>
                  </a:cubicBezTo>
                  <a:cubicBezTo>
                    <a:pt x="65965" y="8027"/>
                    <a:pt x="66536" y="7514"/>
                    <a:pt x="66935" y="6848"/>
                  </a:cubicBezTo>
                  <a:cubicBezTo>
                    <a:pt x="67354" y="6182"/>
                    <a:pt x="67563" y="5402"/>
                    <a:pt x="67563" y="4489"/>
                  </a:cubicBezTo>
                  <a:cubicBezTo>
                    <a:pt x="67563" y="3633"/>
                    <a:pt x="67354" y="2872"/>
                    <a:pt x="66935" y="2207"/>
                  </a:cubicBezTo>
                  <a:cubicBezTo>
                    <a:pt x="66536" y="1522"/>
                    <a:pt x="65965" y="989"/>
                    <a:pt x="65223" y="609"/>
                  </a:cubicBezTo>
                  <a:cubicBezTo>
                    <a:pt x="64481" y="210"/>
                    <a:pt x="63626" y="0"/>
                    <a:pt x="62655" y="0"/>
                  </a:cubicBezTo>
                  <a:close/>
                  <a:moveTo>
                    <a:pt x="70473" y="0"/>
                  </a:moveTo>
                  <a:lnTo>
                    <a:pt x="70473" y="15559"/>
                  </a:lnTo>
                  <a:lnTo>
                    <a:pt x="80953" y="15559"/>
                  </a:lnTo>
                  <a:lnTo>
                    <a:pt x="80953" y="13220"/>
                  </a:lnTo>
                  <a:lnTo>
                    <a:pt x="73041" y="13220"/>
                  </a:lnTo>
                  <a:lnTo>
                    <a:pt x="73041" y="8731"/>
                  </a:lnTo>
                  <a:lnTo>
                    <a:pt x="80193" y="8731"/>
                  </a:lnTo>
                  <a:lnTo>
                    <a:pt x="80193" y="6486"/>
                  </a:lnTo>
                  <a:lnTo>
                    <a:pt x="73041" y="6486"/>
                  </a:lnTo>
                  <a:lnTo>
                    <a:pt x="73041" y="2340"/>
                  </a:lnTo>
                  <a:lnTo>
                    <a:pt x="80839" y="2340"/>
                  </a:lnTo>
                  <a:lnTo>
                    <a:pt x="80839" y="0"/>
                  </a:lnTo>
                  <a:close/>
                  <a:moveTo>
                    <a:pt x="19763" y="4889"/>
                  </a:moveTo>
                  <a:cubicBezTo>
                    <a:pt x="18774" y="4889"/>
                    <a:pt x="17899" y="5136"/>
                    <a:pt x="17120" y="5630"/>
                  </a:cubicBezTo>
                  <a:cubicBezTo>
                    <a:pt x="16321" y="6106"/>
                    <a:pt x="15693" y="6753"/>
                    <a:pt x="15237" y="7590"/>
                  </a:cubicBezTo>
                  <a:cubicBezTo>
                    <a:pt x="14799" y="8388"/>
                    <a:pt x="14571" y="9321"/>
                    <a:pt x="14571" y="10367"/>
                  </a:cubicBezTo>
                  <a:cubicBezTo>
                    <a:pt x="14571" y="11375"/>
                    <a:pt x="14799" y="12307"/>
                    <a:pt x="15237" y="13125"/>
                  </a:cubicBezTo>
                  <a:cubicBezTo>
                    <a:pt x="15693" y="13924"/>
                    <a:pt x="16321" y="14589"/>
                    <a:pt x="17120" y="15065"/>
                  </a:cubicBezTo>
                  <a:cubicBezTo>
                    <a:pt x="17899" y="15540"/>
                    <a:pt x="18793" y="15788"/>
                    <a:pt x="19782" y="15788"/>
                  </a:cubicBezTo>
                  <a:cubicBezTo>
                    <a:pt x="20562" y="15788"/>
                    <a:pt x="21266" y="15635"/>
                    <a:pt x="21894" y="15312"/>
                  </a:cubicBezTo>
                  <a:cubicBezTo>
                    <a:pt x="22521" y="14989"/>
                    <a:pt x="23035" y="14532"/>
                    <a:pt x="23415" y="13962"/>
                  </a:cubicBezTo>
                  <a:cubicBezTo>
                    <a:pt x="23473" y="13905"/>
                    <a:pt x="23492" y="13828"/>
                    <a:pt x="23530" y="13771"/>
                  </a:cubicBezTo>
                  <a:lnTo>
                    <a:pt x="23530" y="15559"/>
                  </a:lnTo>
                  <a:lnTo>
                    <a:pt x="25089" y="15559"/>
                  </a:lnTo>
                  <a:lnTo>
                    <a:pt x="25089" y="5117"/>
                  </a:lnTo>
                  <a:lnTo>
                    <a:pt x="23530" y="5117"/>
                  </a:lnTo>
                  <a:lnTo>
                    <a:pt x="23530" y="6905"/>
                  </a:lnTo>
                  <a:cubicBezTo>
                    <a:pt x="23492" y="6829"/>
                    <a:pt x="23473" y="6772"/>
                    <a:pt x="23415" y="6715"/>
                  </a:cubicBezTo>
                  <a:cubicBezTo>
                    <a:pt x="23035" y="6144"/>
                    <a:pt x="22521" y="5688"/>
                    <a:pt x="21894" y="5383"/>
                  </a:cubicBezTo>
                  <a:cubicBezTo>
                    <a:pt x="21266" y="5060"/>
                    <a:pt x="20562" y="4889"/>
                    <a:pt x="19763" y="4889"/>
                  </a:cubicBezTo>
                  <a:close/>
                  <a:moveTo>
                    <a:pt x="32755" y="4889"/>
                  </a:moveTo>
                  <a:cubicBezTo>
                    <a:pt x="31785" y="4889"/>
                    <a:pt x="30891" y="5136"/>
                    <a:pt x="30111" y="5630"/>
                  </a:cubicBezTo>
                  <a:cubicBezTo>
                    <a:pt x="29331" y="6106"/>
                    <a:pt x="28703" y="6753"/>
                    <a:pt x="28247" y="7590"/>
                  </a:cubicBezTo>
                  <a:cubicBezTo>
                    <a:pt x="27809" y="8388"/>
                    <a:pt x="27581" y="9321"/>
                    <a:pt x="27581" y="10367"/>
                  </a:cubicBezTo>
                  <a:cubicBezTo>
                    <a:pt x="27581" y="11375"/>
                    <a:pt x="27809" y="12307"/>
                    <a:pt x="28247" y="13125"/>
                  </a:cubicBezTo>
                  <a:cubicBezTo>
                    <a:pt x="28703" y="13924"/>
                    <a:pt x="29331" y="14589"/>
                    <a:pt x="30111" y="15065"/>
                  </a:cubicBezTo>
                  <a:cubicBezTo>
                    <a:pt x="30891" y="15540"/>
                    <a:pt x="31785" y="15788"/>
                    <a:pt x="32774" y="15788"/>
                  </a:cubicBezTo>
                  <a:cubicBezTo>
                    <a:pt x="33573" y="15788"/>
                    <a:pt x="34276" y="15635"/>
                    <a:pt x="34885" y="15312"/>
                  </a:cubicBezTo>
                  <a:cubicBezTo>
                    <a:pt x="35532" y="14989"/>
                    <a:pt x="36045" y="14532"/>
                    <a:pt x="36426" y="13962"/>
                  </a:cubicBezTo>
                  <a:cubicBezTo>
                    <a:pt x="36464" y="13905"/>
                    <a:pt x="36502" y="13828"/>
                    <a:pt x="36540" y="13771"/>
                  </a:cubicBezTo>
                  <a:lnTo>
                    <a:pt x="36540" y="15559"/>
                  </a:lnTo>
                  <a:lnTo>
                    <a:pt x="38100" y="15559"/>
                  </a:lnTo>
                  <a:lnTo>
                    <a:pt x="38100" y="5117"/>
                  </a:lnTo>
                  <a:lnTo>
                    <a:pt x="36540" y="5117"/>
                  </a:lnTo>
                  <a:lnTo>
                    <a:pt x="36540" y="6905"/>
                  </a:lnTo>
                  <a:cubicBezTo>
                    <a:pt x="36502" y="6829"/>
                    <a:pt x="36464" y="6772"/>
                    <a:pt x="36426" y="6715"/>
                  </a:cubicBezTo>
                  <a:cubicBezTo>
                    <a:pt x="36045" y="6144"/>
                    <a:pt x="35532" y="5688"/>
                    <a:pt x="34885" y="5383"/>
                  </a:cubicBezTo>
                  <a:cubicBezTo>
                    <a:pt x="34276" y="5060"/>
                    <a:pt x="33554" y="4889"/>
                    <a:pt x="32755" y="4889"/>
                  </a:cubicBezTo>
                  <a:close/>
                </a:path>
              </a:pathLst>
            </a:custGeom>
            <a:solidFill>
              <a:srgbClr val="3C8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1" name="Google Shape;921;p31"/>
            <p:cNvSpPr/>
            <p:nvPr/>
          </p:nvSpPr>
          <p:spPr>
            <a:xfrm>
              <a:off x="3819250" y="1986800"/>
              <a:ext cx="3214550" cy="372375"/>
            </a:xfrm>
            <a:custGeom>
              <a:rect b="b" l="l" r="r" t="t"/>
              <a:pathLst>
                <a:path extrusionOk="0" h="14895" w="128582">
                  <a:moveTo>
                    <a:pt x="37015" y="6088"/>
                  </a:moveTo>
                  <a:cubicBezTo>
                    <a:pt x="37700" y="6088"/>
                    <a:pt x="38271" y="6221"/>
                    <a:pt x="38746" y="6506"/>
                  </a:cubicBezTo>
                  <a:cubicBezTo>
                    <a:pt x="39222" y="6791"/>
                    <a:pt x="39602" y="7191"/>
                    <a:pt x="39850" y="7723"/>
                  </a:cubicBezTo>
                  <a:cubicBezTo>
                    <a:pt x="40043" y="8125"/>
                    <a:pt x="40167" y="8585"/>
                    <a:pt x="40202" y="9112"/>
                  </a:cubicBezTo>
                  <a:lnTo>
                    <a:pt x="33536" y="9112"/>
                  </a:lnTo>
                  <a:cubicBezTo>
                    <a:pt x="33599" y="8624"/>
                    <a:pt x="33733" y="8193"/>
                    <a:pt x="33934" y="7818"/>
                  </a:cubicBezTo>
                  <a:cubicBezTo>
                    <a:pt x="34238" y="7267"/>
                    <a:pt x="34657" y="6848"/>
                    <a:pt x="35170" y="6544"/>
                  </a:cubicBezTo>
                  <a:cubicBezTo>
                    <a:pt x="35703" y="6240"/>
                    <a:pt x="36312" y="6088"/>
                    <a:pt x="37015" y="6088"/>
                  </a:cubicBezTo>
                  <a:close/>
                  <a:moveTo>
                    <a:pt x="18641" y="6126"/>
                  </a:moveTo>
                  <a:cubicBezTo>
                    <a:pt x="19326" y="6126"/>
                    <a:pt x="19935" y="6278"/>
                    <a:pt x="20448" y="6601"/>
                  </a:cubicBezTo>
                  <a:cubicBezTo>
                    <a:pt x="21000" y="6924"/>
                    <a:pt x="21418" y="7343"/>
                    <a:pt x="21723" y="7914"/>
                  </a:cubicBezTo>
                  <a:cubicBezTo>
                    <a:pt x="22046" y="8446"/>
                    <a:pt x="22198" y="9074"/>
                    <a:pt x="22198" y="9778"/>
                  </a:cubicBezTo>
                  <a:cubicBezTo>
                    <a:pt x="22198" y="10481"/>
                    <a:pt x="22046" y="11109"/>
                    <a:pt x="21723" y="11680"/>
                  </a:cubicBezTo>
                  <a:cubicBezTo>
                    <a:pt x="21418" y="12250"/>
                    <a:pt x="21000" y="12688"/>
                    <a:pt x="20448" y="13011"/>
                  </a:cubicBezTo>
                  <a:cubicBezTo>
                    <a:pt x="19935" y="13315"/>
                    <a:pt x="19326" y="13487"/>
                    <a:pt x="18641" y="13487"/>
                  </a:cubicBezTo>
                  <a:cubicBezTo>
                    <a:pt x="17957" y="13487"/>
                    <a:pt x="17348" y="13315"/>
                    <a:pt x="16815" y="13011"/>
                  </a:cubicBezTo>
                  <a:cubicBezTo>
                    <a:pt x="16264" y="12688"/>
                    <a:pt x="15845" y="12250"/>
                    <a:pt x="15541" y="11699"/>
                  </a:cubicBezTo>
                  <a:cubicBezTo>
                    <a:pt x="15237" y="11128"/>
                    <a:pt x="15084" y="10481"/>
                    <a:pt x="15084" y="9778"/>
                  </a:cubicBezTo>
                  <a:cubicBezTo>
                    <a:pt x="15084" y="9074"/>
                    <a:pt x="15237" y="8446"/>
                    <a:pt x="15541" y="7914"/>
                  </a:cubicBezTo>
                  <a:cubicBezTo>
                    <a:pt x="15845" y="7343"/>
                    <a:pt x="16264" y="6924"/>
                    <a:pt x="16815" y="6601"/>
                  </a:cubicBezTo>
                  <a:cubicBezTo>
                    <a:pt x="17348" y="6278"/>
                    <a:pt x="17957" y="6126"/>
                    <a:pt x="18641" y="6126"/>
                  </a:cubicBezTo>
                  <a:close/>
                  <a:moveTo>
                    <a:pt x="60392" y="6126"/>
                  </a:moveTo>
                  <a:cubicBezTo>
                    <a:pt x="61077" y="6126"/>
                    <a:pt x="61685" y="6278"/>
                    <a:pt x="62218" y="6601"/>
                  </a:cubicBezTo>
                  <a:cubicBezTo>
                    <a:pt x="62751" y="6924"/>
                    <a:pt x="63169" y="7343"/>
                    <a:pt x="63473" y="7914"/>
                  </a:cubicBezTo>
                  <a:cubicBezTo>
                    <a:pt x="63797" y="8446"/>
                    <a:pt x="63949" y="9074"/>
                    <a:pt x="63949" y="9778"/>
                  </a:cubicBezTo>
                  <a:cubicBezTo>
                    <a:pt x="63949" y="10481"/>
                    <a:pt x="63797" y="11109"/>
                    <a:pt x="63473" y="11680"/>
                  </a:cubicBezTo>
                  <a:cubicBezTo>
                    <a:pt x="63169" y="12250"/>
                    <a:pt x="62751" y="12688"/>
                    <a:pt x="62218" y="13011"/>
                  </a:cubicBezTo>
                  <a:cubicBezTo>
                    <a:pt x="61685" y="13315"/>
                    <a:pt x="61077" y="13487"/>
                    <a:pt x="60392" y="13487"/>
                  </a:cubicBezTo>
                  <a:cubicBezTo>
                    <a:pt x="59707" y="13487"/>
                    <a:pt x="59099" y="13315"/>
                    <a:pt x="58566" y="13011"/>
                  </a:cubicBezTo>
                  <a:cubicBezTo>
                    <a:pt x="58033" y="12688"/>
                    <a:pt x="57596" y="12250"/>
                    <a:pt x="57292" y="11699"/>
                  </a:cubicBezTo>
                  <a:cubicBezTo>
                    <a:pt x="56987" y="11128"/>
                    <a:pt x="56835" y="10481"/>
                    <a:pt x="56835" y="9778"/>
                  </a:cubicBezTo>
                  <a:cubicBezTo>
                    <a:pt x="56835" y="9074"/>
                    <a:pt x="56987" y="8446"/>
                    <a:pt x="57292" y="7914"/>
                  </a:cubicBezTo>
                  <a:cubicBezTo>
                    <a:pt x="57596" y="7343"/>
                    <a:pt x="58033" y="6924"/>
                    <a:pt x="58566" y="6601"/>
                  </a:cubicBezTo>
                  <a:cubicBezTo>
                    <a:pt x="59099" y="6278"/>
                    <a:pt x="59707" y="6126"/>
                    <a:pt x="60392" y="6126"/>
                  </a:cubicBezTo>
                  <a:close/>
                  <a:moveTo>
                    <a:pt x="72166" y="6126"/>
                  </a:moveTo>
                  <a:cubicBezTo>
                    <a:pt x="72851" y="6126"/>
                    <a:pt x="73459" y="6278"/>
                    <a:pt x="73992" y="6601"/>
                  </a:cubicBezTo>
                  <a:cubicBezTo>
                    <a:pt x="74525" y="6924"/>
                    <a:pt x="74943" y="7343"/>
                    <a:pt x="75247" y="7914"/>
                  </a:cubicBezTo>
                  <a:cubicBezTo>
                    <a:pt x="75571" y="8446"/>
                    <a:pt x="75723" y="9074"/>
                    <a:pt x="75723" y="9778"/>
                  </a:cubicBezTo>
                  <a:cubicBezTo>
                    <a:pt x="75723" y="10481"/>
                    <a:pt x="75571" y="11109"/>
                    <a:pt x="75247" y="11680"/>
                  </a:cubicBezTo>
                  <a:cubicBezTo>
                    <a:pt x="74943" y="12250"/>
                    <a:pt x="74525" y="12688"/>
                    <a:pt x="73992" y="13011"/>
                  </a:cubicBezTo>
                  <a:cubicBezTo>
                    <a:pt x="73459" y="13315"/>
                    <a:pt x="72851" y="13487"/>
                    <a:pt x="72166" y="13487"/>
                  </a:cubicBezTo>
                  <a:cubicBezTo>
                    <a:pt x="71481" y="13487"/>
                    <a:pt x="70873" y="13315"/>
                    <a:pt x="70340" y="13011"/>
                  </a:cubicBezTo>
                  <a:cubicBezTo>
                    <a:pt x="69807" y="12688"/>
                    <a:pt x="69389" y="12250"/>
                    <a:pt x="69085" y="11699"/>
                  </a:cubicBezTo>
                  <a:cubicBezTo>
                    <a:pt x="68780" y="11128"/>
                    <a:pt x="68628" y="10481"/>
                    <a:pt x="68628" y="9778"/>
                  </a:cubicBezTo>
                  <a:cubicBezTo>
                    <a:pt x="68628" y="9074"/>
                    <a:pt x="68780" y="8446"/>
                    <a:pt x="69085" y="7914"/>
                  </a:cubicBezTo>
                  <a:cubicBezTo>
                    <a:pt x="69389" y="7343"/>
                    <a:pt x="69807" y="6924"/>
                    <a:pt x="70340" y="6601"/>
                  </a:cubicBezTo>
                  <a:cubicBezTo>
                    <a:pt x="70873" y="6278"/>
                    <a:pt x="71481" y="6126"/>
                    <a:pt x="72166" y="6126"/>
                  </a:cubicBezTo>
                  <a:close/>
                  <a:moveTo>
                    <a:pt x="48656" y="6107"/>
                  </a:moveTo>
                  <a:cubicBezTo>
                    <a:pt x="49322" y="6107"/>
                    <a:pt x="49931" y="6259"/>
                    <a:pt x="50463" y="6582"/>
                  </a:cubicBezTo>
                  <a:cubicBezTo>
                    <a:pt x="50977" y="6886"/>
                    <a:pt x="51395" y="7324"/>
                    <a:pt x="51681" y="7876"/>
                  </a:cubicBezTo>
                  <a:cubicBezTo>
                    <a:pt x="51985" y="8427"/>
                    <a:pt x="52137" y="9074"/>
                    <a:pt x="52137" y="9816"/>
                  </a:cubicBezTo>
                  <a:cubicBezTo>
                    <a:pt x="52137" y="10538"/>
                    <a:pt x="51985" y="11166"/>
                    <a:pt x="51681" y="11737"/>
                  </a:cubicBezTo>
                  <a:cubicBezTo>
                    <a:pt x="51395" y="12288"/>
                    <a:pt x="50977" y="12726"/>
                    <a:pt x="50463" y="13049"/>
                  </a:cubicBezTo>
                  <a:cubicBezTo>
                    <a:pt x="49931" y="13354"/>
                    <a:pt x="49322" y="13506"/>
                    <a:pt x="48637" y="13506"/>
                  </a:cubicBezTo>
                  <a:cubicBezTo>
                    <a:pt x="47952" y="13506"/>
                    <a:pt x="47363" y="13354"/>
                    <a:pt x="46849" y="13049"/>
                  </a:cubicBezTo>
                  <a:cubicBezTo>
                    <a:pt x="46336" y="12726"/>
                    <a:pt x="45936" y="12288"/>
                    <a:pt x="45651" y="11737"/>
                  </a:cubicBezTo>
                  <a:cubicBezTo>
                    <a:pt x="45366" y="11166"/>
                    <a:pt x="45213" y="10538"/>
                    <a:pt x="45213" y="9816"/>
                  </a:cubicBezTo>
                  <a:cubicBezTo>
                    <a:pt x="45213" y="9074"/>
                    <a:pt x="45366" y="8427"/>
                    <a:pt x="45651" y="7876"/>
                  </a:cubicBezTo>
                  <a:cubicBezTo>
                    <a:pt x="45936" y="7324"/>
                    <a:pt x="46336" y="6886"/>
                    <a:pt x="46849" y="6582"/>
                  </a:cubicBezTo>
                  <a:cubicBezTo>
                    <a:pt x="47382" y="6259"/>
                    <a:pt x="47971" y="6107"/>
                    <a:pt x="48656" y="6107"/>
                  </a:cubicBezTo>
                  <a:close/>
                  <a:moveTo>
                    <a:pt x="98453" y="6107"/>
                  </a:moveTo>
                  <a:cubicBezTo>
                    <a:pt x="99138" y="6107"/>
                    <a:pt x="99727" y="6259"/>
                    <a:pt x="100222" y="6582"/>
                  </a:cubicBezTo>
                  <a:cubicBezTo>
                    <a:pt x="100735" y="6886"/>
                    <a:pt x="101116" y="7324"/>
                    <a:pt x="101401" y="7876"/>
                  </a:cubicBezTo>
                  <a:cubicBezTo>
                    <a:pt x="101686" y="8427"/>
                    <a:pt x="101838" y="9074"/>
                    <a:pt x="101838" y="9816"/>
                  </a:cubicBezTo>
                  <a:cubicBezTo>
                    <a:pt x="101838" y="10919"/>
                    <a:pt x="101515" y="11813"/>
                    <a:pt x="100906" y="12479"/>
                  </a:cubicBezTo>
                  <a:cubicBezTo>
                    <a:pt x="100298" y="13163"/>
                    <a:pt x="99480" y="13506"/>
                    <a:pt x="98472" y="13506"/>
                  </a:cubicBezTo>
                  <a:cubicBezTo>
                    <a:pt x="97787" y="13506"/>
                    <a:pt x="97159" y="13334"/>
                    <a:pt x="96627" y="13030"/>
                  </a:cubicBezTo>
                  <a:cubicBezTo>
                    <a:pt x="96094" y="12707"/>
                    <a:pt x="95657" y="12269"/>
                    <a:pt x="95352" y="11718"/>
                  </a:cubicBezTo>
                  <a:cubicBezTo>
                    <a:pt x="95048" y="11166"/>
                    <a:pt x="94896" y="10538"/>
                    <a:pt x="94896" y="9816"/>
                  </a:cubicBezTo>
                  <a:cubicBezTo>
                    <a:pt x="94896" y="9093"/>
                    <a:pt x="95048" y="8465"/>
                    <a:pt x="95352" y="7914"/>
                  </a:cubicBezTo>
                  <a:cubicBezTo>
                    <a:pt x="95657" y="7343"/>
                    <a:pt x="96075" y="6886"/>
                    <a:pt x="96608" y="6582"/>
                  </a:cubicBezTo>
                  <a:cubicBezTo>
                    <a:pt x="97140" y="6259"/>
                    <a:pt x="97768" y="6107"/>
                    <a:pt x="98453" y="6107"/>
                  </a:cubicBezTo>
                  <a:close/>
                  <a:moveTo>
                    <a:pt x="123827" y="6107"/>
                  </a:moveTo>
                  <a:cubicBezTo>
                    <a:pt x="124511" y="6107"/>
                    <a:pt x="125101" y="6259"/>
                    <a:pt x="125595" y="6582"/>
                  </a:cubicBezTo>
                  <a:cubicBezTo>
                    <a:pt x="126109" y="6886"/>
                    <a:pt x="126489" y="7324"/>
                    <a:pt x="126775" y="7876"/>
                  </a:cubicBezTo>
                  <a:cubicBezTo>
                    <a:pt x="127060" y="8427"/>
                    <a:pt x="127212" y="9074"/>
                    <a:pt x="127212" y="9816"/>
                  </a:cubicBezTo>
                  <a:cubicBezTo>
                    <a:pt x="127212" y="10919"/>
                    <a:pt x="126908" y="11813"/>
                    <a:pt x="126280" y="12479"/>
                  </a:cubicBezTo>
                  <a:cubicBezTo>
                    <a:pt x="125672" y="13163"/>
                    <a:pt x="124854" y="13506"/>
                    <a:pt x="123846" y="13506"/>
                  </a:cubicBezTo>
                  <a:cubicBezTo>
                    <a:pt x="123161" y="13506"/>
                    <a:pt x="122552" y="13334"/>
                    <a:pt x="122001" y="13030"/>
                  </a:cubicBezTo>
                  <a:cubicBezTo>
                    <a:pt x="121468" y="12707"/>
                    <a:pt x="121030" y="12269"/>
                    <a:pt x="120726" y="11718"/>
                  </a:cubicBezTo>
                  <a:cubicBezTo>
                    <a:pt x="120422" y="11166"/>
                    <a:pt x="120270" y="10538"/>
                    <a:pt x="120270" y="9816"/>
                  </a:cubicBezTo>
                  <a:cubicBezTo>
                    <a:pt x="120270" y="9093"/>
                    <a:pt x="120422" y="8465"/>
                    <a:pt x="120726" y="7914"/>
                  </a:cubicBezTo>
                  <a:cubicBezTo>
                    <a:pt x="121030" y="7343"/>
                    <a:pt x="121468" y="6886"/>
                    <a:pt x="121982" y="6582"/>
                  </a:cubicBezTo>
                  <a:cubicBezTo>
                    <a:pt x="122533" y="6259"/>
                    <a:pt x="123142" y="6107"/>
                    <a:pt x="123827" y="6107"/>
                  </a:cubicBezTo>
                  <a:close/>
                  <a:moveTo>
                    <a:pt x="1" y="419"/>
                  </a:moveTo>
                  <a:lnTo>
                    <a:pt x="1" y="14685"/>
                  </a:lnTo>
                  <a:lnTo>
                    <a:pt x="1504" y="14685"/>
                  </a:lnTo>
                  <a:lnTo>
                    <a:pt x="1504" y="3358"/>
                  </a:lnTo>
                  <a:lnTo>
                    <a:pt x="9854" y="14685"/>
                  </a:lnTo>
                  <a:lnTo>
                    <a:pt x="10938" y="14685"/>
                  </a:lnTo>
                  <a:lnTo>
                    <a:pt x="10938" y="419"/>
                  </a:lnTo>
                  <a:lnTo>
                    <a:pt x="9416" y="419"/>
                  </a:lnTo>
                  <a:lnTo>
                    <a:pt x="9416" y="11771"/>
                  </a:lnTo>
                  <a:lnTo>
                    <a:pt x="1066" y="419"/>
                  </a:lnTo>
                  <a:close/>
                  <a:moveTo>
                    <a:pt x="27163" y="838"/>
                  </a:moveTo>
                  <a:lnTo>
                    <a:pt x="27163" y="4946"/>
                  </a:lnTo>
                  <a:lnTo>
                    <a:pt x="24690" y="4946"/>
                  </a:lnTo>
                  <a:lnTo>
                    <a:pt x="24690" y="6240"/>
                  </a:lnTo>
                  <a:lnTo>
                    <a:pt x="27163" y="6240"/>
                  </a:lnTo>
                  <a:lnTo>
                    <a:pt x="27163" y="14685"/>
                  </a:lnTo>
                  <a:lnTo>
                    <a:pt x="28608" y="14685"/>
                  </a:lnTo>
                  <a:lnTo>
                    <a:pt x="28608" y="6240"/>
                  </a:lnTo>
                  <a:lnTo>
                    <a:pt x="31043" y="6240"/>
                  </a:lnTo>
                  <a:lnTo>
                    <a:pt x="31043" y="4946"/>
                  </a:lnTo>
                  <a:lnTo>
                    <a:pt x="28608" y="4946"/>
                  </a:lnTo>
                  <a:lnTo>
                    <a:pt x="28608" y="838"/>
                  </a:lnTo>
                  <a:close/>
                  <a:moveTo>
                    <a:pt x="79527" y="1"/>
                  </a:moveTo>
                  <a:lnTo>
                    <a:pt x="79527" y="14685"/>
                  </a:lnTo>
                  <a:lnTo>
                    <a:pt x="80973" y="14685"/>
                  </a:lnTo>
                  <a:lnTo>
                    <a:pt x="80973" y="9817"/>
                  </a:lnTo>
                  <a:lnTo>
                    <a:pt x="85804" y="14685"/>
                  </a:lnTo>
                  <a:lnTo>
                    <a:pt x="87744" y="14685"/>
                  </a:lnTo>
                  <a:lnTo>
                    <a:pt x="82657" y="9616"/>
                  </a:lnTo>
                  <a:lnTo>
                    <a:pt x="82657" y="9616"/>
                  </a:lnTo>
                  <a:lnTo>
                    <a:pt x="87535" y="4946"/>
                  </a:lnTo>
                  <a:lnTo>
                    <a:pt x="85728" y="4946"/>
                  </a:lnTo>
                  <a:lnTo>
                    <a:pt x="80973" y="9553"/>
                  </a:lnTo>
                  <a:lnTo>
                    <a:pt x="80973" y="1"/>
                  </a:lnTo>
                  <a:close/>
                  <a:moveTo>
                    <a:pt x="18641" y="4737"/>
                  </a:moveTo>
                  <a:cubicBezTo>
                    <a:pt x="17690" y="4737"/>
                    <a:pt x="16834" y="4965"/>
                    <a:pt x="16054" y="5422"/>
                  </a:cubicBezTo>
                  <a:cubicBezTo>
                    <a:pt x="15294" y="5859"/>
                    <a:pt x="14685" y="6468"/>
                    <a:pt x="14228" y="7229"/>
                  </a:cubicBezTo>
                  <a:cubicBezTo>
                    <a:pt x="13791" y="7971"/>
                    <a:pt x="13582" y="8827"/>
                    <a:pt x="13582" y="9778"/>
                  </a:cubicBezTo>
                  <a:cubicBezTo>
                    <a:pt x="13582" y="10729"/>
                    <a:pt x="13791" y="11585"/>
                    <a:pt x="14228" y="12364"/>
                  </a:cubicBezTo>
                  <a:cubicBezTo>
                    <a:pt x="14685" y="13144"/>
                    <a:pt x="15294" y="13753"/>
                    <a:pt x="16054" y="14209"/>
                  </a:cubicBezTo>
                  <a:cubicBezTo>
                    <a:pt x="16834" y="14666"/>
                    <a:pt x="17690" y="14894"/>
                    <a:pt x="18641" y="14894"/>
                  </a:cubicBezTo>
                  <a:cubicBezTo>
                    <a:pt x="19592" y="14894"/>
                    <a:pt x="20448" y="14666"/>
                    <a:pt x="21209" y="14209"/>
                  </a:cubicBezTo>
                  <a:cubicBezTo>
                    <a:pt x="21970" y="13753"/>
                    <a:pt x="22560" y="13144"/>
                    <a:pt x="23016" y="12383"/>
                  </a:cubicBezTo>
                  <a:cubicBezTo>
                    <a:pt x="23473" y="11604"/>
                    <a:pt x="23701" y="10729"/>
                    <a:pt x="23701" y="9778"/>
                  </a:cubicBezTo>
                  <a:cubicBezTo>
                    <a:pt x="23701" y="8827"/>
                    <a:pt x="23473" y="7971"/>
                    <a:pt x="23016" y="7229"/>
                  </a:cubicBezTo>
                  <a:cubicBezTo>
                    <a:pt x="22560" y="6449"/>
                    <a:pt x="21970" y="5840"/>
                    <a:pt x="21209" y="5403"/>
                  </a:cubicBezTo>
                  <a:cubicBezTo>
                    <a:pt x="20448" y="4946"/>
                    <a:pt x="19592" y="4737"/>
                    <a:pt x="18641" y="4737"/>
                  </a:cubicBezTo>
                  <a:close/>
                  <a:moveTo>
                    <a:pt x="37073" y="4737"/>
                  </a:moveTo>
                  <a:cubicBezTo>
                    <a:pt x="36121" y="4737"/>
                    <a:pt x="35266" y="4946"/>
                    <a:pt x="34524" y="5403"/>
                  </a:cubicBezTo>
                  <a:cubicBezTo>
                    <a:pt x="33763" y="5840"/>
                    <a:pt x="33154" y="6449"/>
                    <a:pt x="32717" y="7229"/>
                  </a:cubicBezTo>
                  <a:cubicBezTo>
                    <a:pt x="32260" y="7971"/>
                    <a:pt x="32051" y="8846"/>
                    <a:pt x="32051" y="9797"/>
                  </a:cubicBezTo>
                  <a:cubicBezTo>
                    <a:pt x="32051" y="10767"/>
                    <a:pt x="32260" y="11623"/>
                    <a:pt x="32717" y="12402"/>
                  </a:cubicBezTo>
                  <a:cubicBezTo>
                    <a:pt x="33173" y="13182"/>
                    <a:pt x="33782" y="13791"/>
                    <a:pt x="34562" y="14228"/>
                  </a:cubicBezTo>
                  <a:cubicBezTo>
                    <a:pt x="35323" y="14666"/>
                    <a:pt x="36217" y="14894"/>
                    <a:pt x="37187" y="14894"/>
                  </a:cubicBezTo>
                  <a:cubicBezTo>
                    <a:pt x="37967" y="14894"/>
                    <a:pt x="38689" y="14742"/>
                    <a:pt x="39336" y="14457"/>
                  </a:cubicBezTo>
                  <a:cubicBezTo>
                    <a:pt x="40021" y="14152"/>
                    <a:pt x="40591" y="13734"/>
                    <a:pt x="41048" y="13182"/>
                  </a:cubicBezTo>
                  <a:lnTo>
                    <a:pt x="40116" y="12231"/>
                  </a:lnTo>
                  <a:cubicBezTo>
                    <a:pt x="39773" y="12669"/>
                    <a:pt x="39336" y="12992"/>
                    <a:pt x="38841" y="13220"/>
                  </a:cubicBezTo>
                  <a:cubicBezTo>
                    <a:pt x="38347" y="13411"/>
                    <a:pt x="37795" y="13525"/>
                    <a:pt x="37206" y="13525"/>
                  </a:cubicBezTo>
                  <a:cubicBezTo>
                    <a:pt x="36483" y="13525"/>
                    <a:pt x="35836" y="13373"/>
                    <a:pt x="35266" y="13049"/>
                  </a:cubicBezTo>
                  <a:cubicBezTo>
                    <a:pt x="34714" y="12726"/>
                    <a:pt x="34276" y="12288"/>
                    <a:pt x="33953" y="11718"/>
                  </a:cubicBezTo>
                  <a:cubicBezTo>
                    <a:pt x="33732" y="11304"/>
                    <a:pt x="33592" y="10850"/>
                    <a:pt x="33531" y="10348"/>
                  </a:cubicBezTo>
                  <a:lnTo>
                    <a:pt x="41523" y="10348"/>
                  </a:lnTo>
                  <a:cubicBezTo>
                    <a:pt x="41561" y="10158"/>
                    <a:pt x="41599" y="9987"/>
                    <a:pt x="41599" y="9854"/>
                  </a:cubicBezTo>
                  <a:cubicBezTo>
                    <a:pt x="41619" y="9702"/>
                    <a:pt x="41619" y="9568"/>
                    <a:pt x="41619" y="9454"/>
                  </a:cubicBezTo>
                  <a:cubicBezTo>
                    <a:pt x="41619" y="8541"/>
                    <a:pt x="41428" y="7723"/>
                    <a:pt x="41029" y="7020"/>
                  </a:cubicBezTo>
                  <a:cubicBezTo>
                    <a:pt x="40629" y="6297"/>
                    <a:pt x="40097" y="5726"/>
                    <a:pt x="39412" y="5327"/>
                  </a:cubicBezTo>
                  <a:cubicBezTo>
                    <a:pt x="38727" y="4927"/>
                    <a:pt x="37947" y="4737"/>
                    <a:pt x="37073" y="4737"/>
                  </a:cubicBezTo>
                  <a:close/>
                  <a:moveTo>
                    <a:pt x="43844" y="1"/>
                  </a:moveTo>
                  <a:lnTo>
                    <a:pt x="43844" y="14685"/>
                  </a:lnTo>
                  <a:lnTo>
                    <a:pt x="45290" y="14685"/>
                  </a:lnTo>
                  <a:lnTo>
                    <a:pt x="45290" y="13012"/>
                  </a:lnTo>
                  <a:lnTo>
                    <a:pt x="45290" y="13012"/>
                  </a:lnTo>
                  <a:cubicBezTo>
                    <a:pt x="45326" y="13070"/>
                    <a:pt x="45364" y="13127"/>
                    <a:pt x="45404" y="13182"/>
                  </a:cubicBezTo>
                  <a:cubicBezTo>
                    <a:pt x="45784" y="13715"/>
                    <a:pt x="46279" y="14133"/>
                    <a:pt x="46868" y="14438"/>
                  </a:cubicBezTo>
                  <a:cubicBezTo>
                    <a:pt x="47458" y="14742"/>
                    <a:pt x="48143" y="14894"/>
                    <a:pt x="48884" y="14894"/>
                  </a:cubicBezTo>
                  <a:cubicBezTo>
                    <a:pt x="49778" y="14894"/>
                    <a:pt x="50596" y="14666"/>
                    <a:pt x="51300" y="14228"/>
                  </a:cubicBezTo>
                  <a:cubicBezTo>
                    <a:pt x="52042" y="13772"/>
                    <a:pt x="52613" y="13163"/>
                    <a:pt x="53031" y="12402"/>
                  </a:cubicBezTo>
                  <a:cubicBezTo>
                    <a:pt x="53449" y="11642"/>
                    <a:pt x="53659" y="10786"/>
                    <a:pt x="53659" y="9835"/>
                  </a:cubicBezTo>
                  <a:cubicBezTo>
                    <a:pt x="53659" y="8865"/>
                    <a:pt x="53430" y="8009"/>
                    <a:pt x="53012" y="7248"/>
                  </a:cubicBezTo>
                  <a:cubicBezTo>
                    <a:pt x="52594" y="6468"/>
                    <a:pt x="52023" y="5859"/>
                    <a:pt x="51300" y="5422"/>
                  </a:cubicBezTo>
                  <a:cubicBezTo>
                    <a:pt x="50596" y="4965"/>
                    <a:pt x="49778" y="4737"/>
                    <a:pt x="48884" y="4737"/>
                  </a:cubicBezTo>
                  <a:cubicBezTo>
                    <a:pt x="48162" y="4737"/>
                    <a:pt x="47496" y="4870"/>
                    <a:pt x="46887" y="5175"/>
                  </a:cubicBezTo>
                  <a:cubicBezTo>
                    <a:pt x="46298" y="5460"/>
                    <a:pt x="45803" y="5878"/>
                    <a:pt x="45423" y="6411"/>
                  </a:cubicBezTo>
                  <a:cubicBezTo>
                    <a:pt x="45376" y="6473"/>
                    <a:pt x="45332" y="6537"/>
                    <a:pt x="45290" y="6601"/>
                  </a:cubicBezTo>
                  <a:lnTo>
                    <a:pt x="45290" y="6601"/>
                  </a:lnTo>
                  <a:lnTo>
                    <a:pt x="45290" y="1"/>
                  </a:lnTo>
                  <a:close/>
                  <a:moveTo>
                    <a:pt x="60392" y="4737"/>
                  </a:moveTo>
                  <a:cubicBezTo>
                    <a:pt x="59441" y="4737"/>
                    <a:pt x="58585" y="4965"/>
                    <a:pt x="57824" y="5422"/>
                  </a:cubicBezTo>
                  <a:cubicBezTo>
                    <a:pt x="57063" y="5859"/>
                    <a:pt x="56455" y="6468"/>
                    <a:pt x="55998" y="7229"/>
                  </a:cubicBezTo>
                  <a:cubicBezTo>
                    <a:pt x="55542" y="7971"/>
                    <a:pt x="55333" y="8827"/>
                    <a:pt x="55333" y="9778"/>
                  </a:cubicBezTo>
                  <a:cubicBezTo>
                    <a:pt x="55333" y="10729"/>
                    <a:pt x="55542" y="11585"/>
                    <a:pt x="55998" y="12364"/>
                  </a:cubicBezTo>
                  <a:cubicBezTo>
                    <a:pt x="56455" y="13144"/>
                    <a:pt x="57063" y="13753"/>
                    <a:pt x="57824" y="14209"/>
                  </a:cubicBezTo>
                  <a:cubicBezTo>
                    <a:pt x="58585" y="14666"/>
                    <a:pt x="59441" y="14894"/>
                    <a:pt x="60392" y="14894"/>
                  </a:cubicBezTo>
                  <a:cubicBezTo>
                    <a:pt x="61343" y="14894"/>
                    <a:pt x="62199" y="14666"/>
                    <a:pt x="62960" y="14209"/>
                  </a:cubicBezTo>
                  <a:cubicBezTo>
                    <a:pt x="63721" y="13753"/>
                    <a:pt x="64329" y="13144"/>
                    <a:pt x="64767" y="12383"/>
                  </a:cubicBezTo>
                  <a:cubicBezTo>
                    <a:pt x="65223" y="11604"/>
                    <a:pt x="65452" y="10729"/>
                    <a:pt x="65452" y="9778"/>
                  </a:cubicBezTo>
                  <a:cubicBezTo>
                    <a:pt x="65452" y="8827"/>
                    <a:pt x="65223" y="7971"/>
                    <a:pt x="64767" y="7229"/>
                  </a:cubicBezTo>
                  <a:cubicBezTo>
                    <a:pt x="64329" y="6449"/>
                    <a:pt x="63721" y="5840"/>
                    <a:pt x="62960" y="5403"/>
                  </a:cubicBezTo>
                  <a:cubicBezTo>
                    <a:pt x="62199" y="4946"/>
                    <a:pt x="61343" y="4737"/>
                    <a:pt x="60392" y="4737"/>
                  </a:cubicBezTo>
                  <a:close/>
                  <a:moveTo>
                    <a:pt x="72166" y="4737"/>
                  </a:moveTo>
                  <a:cubicBezTo>
                    <a:pt x="71234" y="4737"/>
                    <a:pt x="70359" y="4965"/>
                    <a:pt x="69598" y="5422"/>
                  </a:cubicBezTo>
                  <a:cubicBezTo>
                    <a:pt x="68837" y="5859"/>
                    <a:pt x="68229" y="6468"/>
                    <a:pt x="67772" y="7229"/>
                  </a:cubicBezTo>
                  <a:cubicBezTo>
                    <a:pt x="67335" y="7971"/>
                    <a:pt x="67106" y="8827"/>
                    <a:pt x="67106" y="9778"/>
                  </a:cubicBezTo>
                  <a:cubicBezTo>
                    <a:pt x="67106" y="10729"/>
                    <a:pt x="67335" y="11585"/>
                    <a:pt x="67772" y="12364"/>
                  </a:cubicBezTo>
                  <a:cubicBezTo>
                    <a:pt x="68229" y="13144"/>
                    <a:pt x="68837" y="13753"/>
                    <a:pt x="69598" y="14209"/>
                  </a:cubicBezTo>
                  <a:cubicBezTo>
                    <a:pt x="70359" y="14666"/>
                    <a:pt x="71234" y="14894"/>
                    <a:pt x="72166" y="14894"/>
                  </a:cubicBezTo>
                  <a:cubicBezTo>
                    <a:pt x="73117" y="14894"/>
                    <a:pt x="73973" y="14666"/>
                    <a:pt x="74734" y="14209"/>
                  </a:cubicBezTo>
                  <a:cubicBezTo>
                    <a:pt x="75495" y="13753"/>
                    <a:pt x="76103" y="13144"/>
                    <a:pt x="76541" y="12383"/>
                  </a:cubicBezTo>
                  <a:cubicBezTo>
                    <a:pt x="76997" y="11604"/>
                    <a:pt x="77226" y="10729"/>
                    <a:pt x="77226" y="9778"/>
                  </a:cubicBezTo>
                  <a:cubicBezTo>
                    <a:pt x="77226" y="8827"/>
                    <a:pt x="76997" y="7971"/>
                    <a:pt x="76541" y="7229"/>
                  </a:cubicBezTo>
                  <a:cubicBezTo>
                    <a:pt x="76103" y="6449"/>
                    <a:pt x="75495" y="5840"/>
                    <a:pt x="74734" y="5403"/>
                  </a:cubicBezTo>
                  <a:cubicBezTo>
                    <a:pt x="73973" y="4946"/>
                    <a:pt x="73117" y="4737"/>
                    <a:pt x="72166" y="4737"/>
                  </a:cubicBezTo>
                  <a:close/>
                  <a:moveTo>
                    <a:pt x="98225" y="4737"/>
                  </a:moveTo>
                  <a:cubicBezTo>
                    <a:pt x="97312" y="4737"/>
                    <a:pt x="96494" y="4965"/>
                    <a:pt x="95752" y="5422"/>
                  </a:cubicBezTo>
                  <a:cubicBezTo>
                    <a:pt x="95029" y="5859"/>
                    <a:pt x="94439" y="6468"/>
                    <a:pt x="94021" y="7248"/>
                  </a:cubicBezTo>
                  <a:cubicBezTo>
                    <a:pt x="93602" y="8009"/>
                    <a:pt x="93393" y="8865"/>
                    <a:pt x="93393" y="9835"/>
                  </a:cubicBezTo>
                  <a:cubicBezTo>
                    <a:pt x="93393" y="10786"/>
                    <a:pt x="93602" y="11642"/>
                    <a:pt x="94021" y="12402"/>
                  </a:cubicBezTo>
                  <a:cubicBezTo>
                    <a:pt x="94439" y="13163"/>
                    <a:pt x="95029" y="13772"/>
                    <a:pt x="95752" y="14228"/>
                  </a:cubicBezTo>
                  <a:cubicBezTo>
                    <a:pt x="96494" y="14666"/>
                    <a:pt x="97312" y="14894"/>
                    <a:pt x="98244" y="14894"/>
                  </a:cubicBezTo>
                  <a:cubicBezTo>
                    <a:pt x="98985" y="14894"/>
                    <a:pt x="99632" y="14742"/>
                    <a:pt x="100222" y="14457"/>
                  </a:cubicBezTo>
                  <a:cubicBezTo>
                    <a:pt x="100811" y="14152"/>
                    <a:pt x="101287" y="13734"/>
                    <a:pt x="101648" y="13182"/>
                  </a:cubicBezTo>
                  <a:cubicBezTo>
                    <a:pt x="101681" y="13136"/>
                    <a:pt x="101713" y="13090"/>
                    <a:pt x="101743" y="13042"/>
                  </a:cubicBezTo>
                  <a:lnTo>
                    <a:pt x="101743" y="13042"/>
                  </a:lnTo>
                  <a:lnTo>
                    <a:pt x="101743" y="14685"/>
                  </a:lnTo>
                  <a:lnTo>
                    <a:pt x="103208" y="14685"/>
                  </a:lnTo>
                  <a:lnTo>
                    <a:pt x="103208" y="4946"/>
                  </a:lnTo>
                  <a:lnTo>
                    <a:pt x="101743" y="4946"/>
                  </a:lnTo>
                  <a:lnTo>
                    <a:pt x="101743" y="6570"/>
                  </a:lnTo>
                  <a:lnTo>
                    <a:pt x="101743" y="6570"/>
                  </a:lnTo>
                  <a:cubicBezTo>
                    <a:pt x="101713" y="6522"/>
                    <a:pt x="101681" y="6476"/>
                    <a:pt x="101648" y="6430"/>
                  </a:cubicBezTo>
                  <a:cubicBezTo>
                    <a:pt x="101287" y="5897"/>
                    <a:pt x="100811" y="5479"/>
                    <a:pt x="100222" y="5194"/>
                  </a:cubicBezTo>
                  <a:cubicBezTo>
                    <a:pt x="99632" y="4889"/>
                    <a:pt x="98966" y="4737"/>
                    <a:pt x="98225" y="4737"/>
                  </a:cubicBezTo>
                  <a:close/>
                  <a:moveTo>
                    <a:pt x="109219" y="4737"/>
                  </a:moveTo>
                  <a:cubicBezTo>
                    <a:pt x="108515" y="4737"/>
                    <a:pt x="107925" y="4851"/>
                    <a:pt x="107412" y="5079"/>
                  </a:cubicBezTo>
                  <a:cubicBezTo>
                    <a:pt x="106917" y="5308"/>
                    <a:pt x="106518" y="5631"/>
                    <a:pt x="106251" y="6030"/>
                  </a:cubicBezTo>
                  <a:cubicBezTo>
                    <a:pt x="105985" y="6430"/>
                    <a:pt x="105852" y="6924"/>
                    <a:pt x="105852" y="7476"/>
                  </a:cubicBezTo>
                  <a:cubicBezTo>
                    <a:pt x="105852" y="8047"/>
                    <a:pt x="105985" y="8522"/>
                    <a:pt x="106232" y="8884"/>
                  </a:cubicBezTo>
                  <a:cubicBezTo>
                    <a:pt x="106499" y="9245"/>
                    <a:pt x="106822" y="9530"/>
                    <a:pt x="107240" y="9721"/>
                  </a:cubicBezTo>
                  <a:cubicBezTo>
                    <a:pt x="107659" y="9930"/>
                    <a:pt x="108096" y="10082"/>
                    <a:pt x="108553" y="10234"/>
                  </a:cubicBezTo>
                  <a:cubicBezTo>
                    <a:pt x="109009" y="10348"/>
                    <a:pt x="109428" y="10481"/>
                    <a:pt x="109827" y="10615"/>
                  </a:cubicBezTo>
                  <a:cubicBezTo>
                    <a:pt x="110246" y="10767"/>
                    <a:pt x="110588" y="10938"/>
                    <a:pt x="110854" y="11185"/>
                  </a:cubicBezTo>
                  <a:cubicBezTo>
                    <a:pt x="111121" y="11413"/>
                    <a:pt x="111254" y="11737"/>
                    <a:pt x="111254" y="12155"/>
                  </a:cubicBezTo>
                  <a:cubicBezTo>
                    <a:pt x="111254" y="12593"/>
                    <a:pt x="111064" y="12935"/>
                    <a:pt x="110683" y="13182"/>
                  </a:cubicBezTo>
                  <a:cubicBezTo>
                    <a:pt x="110322" y="13449"/>
                    <a:pt x="109827" y="13563"/>
                    <a:pt x="109181" y="13563"/>
                  </a:cubicBezTo>
                  <a:cubicBezTo>
                    <a:pt x="108572" y="13563"/>
                    <a:pt x="108020" y="13449"/>
                    <a:pt x="107507" y="13239"/>
                  </a:cubicBezTo>
                  <a:cubicBezTo>
                    <a:pt x="107031" y="12992"/>
                    <a:pt x="106594" y="12650"/>
                    <a:pt x="106213" y="12174"/>
                  </a:cubicBezTo>
                  <a:lnTo>
                    <a:pt x="105281" y="13125"/>
                  </a:lnTo>
                  <a:cubicBezTo>
                    <a:pt x="105567" y="13487"/>
                    <a:pt x="105909" y="13791"/>
                    <a:pt x="106289" y="14057"/>
                  </a:cubicBezTo>
                  <a:cubicBezTo>
                    <a:pt x="106689" y="14324"/>
                    <a:pt x="107126" y="14533"/>
                    <a:pt x="107621" y="14685"/>
                  </a:cubicBezTo>
                  <a:cubicBezTo>
                    <a:pt x="108096" y="14818"/>
                    <a:pt x="108610" y="14894"/>
                    <a:pt x="109123" y="14894"/>
                  </a:cubicBezTo>
                  <a:cubicBezTo>
                    <a:pt x="110208" y="14894"/>
                    <a:pt x="111064" y="14628"/>
                    <a:pt x="111672" y="14133"/>
                  </a:cubicBezTo>
                  <a:cubicBezTo>
                    <a:pt x="112319" y="13601"/>
                    <a:pt x="112642" y="12897"/>
                    <a:pt x="112642" y="12022"/>
                  </a:cubicBezTo>
                  <a:cubicBezTo>
                    <a:pt x="112642" y="11413"/>
                    <a:pt x="112509" y="10919"/>
                    <a:pt x="112243" y="10557"/>
                  </a:cubicBezTo>
                  <a:cubicBezTo>
                    <a:pt x="111996" y="10177"/>
                    <a:pt x="111653" y="9892"/>
                    <a:pt x="111254" y="9682"/>
                  </a:cubicBezTo>
                  <a:cubicBezTo>
                    <a:pt x="110835" y="9473"/>
                    <a:pt x="110398" y="9302"/>
                    <a:pt x="109941" y="9169"/>
                  </a:cubicBezTo>
                  <a:cubicBezTo>
                    <a:pt x="109485" y="9036"/>
                    <a:pt x="109047" y="8903"/>
                    <a:pt x="108629" y="8769"/>
                  </a:cubicBezTo>
                  <a:cubicBezTo>
                    <a:pt x="108229" y="8636"/>
                    <a:pt x="107906" y="8465"/>
                    <a:pt x="107640" y="8256"/>
                  </a:cubicBezTo>
                  <a:cubicBezTo>
                    <a:pt x="107374" y="8028"/>
                    <a:pt x="107240" y="7742"/>
                    <a:pt x="107240" y="7362"/>
                  </a:cubicBezTo>
                  <a:cubicBezTo>
                    <a:pt x="107240" y="6982"/>
                    <a:pt x="107412" y="6658"/>
                    <a:pt x="107716" y="6430"/>
                  </a:cubicBezTo>
                  <a:cubicBezTo>
                    <a:pt x="108058" y="6183"/>
                    <a:pt x="108534" y="6050"/>
                    <a:pt x="109142" y="6050"/>
                  </a:cubicBezTo>
                  <a:cubicBezTo>
                    <a:pt x="109694" y="6050"/>
                    <a:pt x="110170" y="6164"/>
                    <a:pt x="110607" y="6373"/>
                  </a:cubicBezTo>
                  <a:cubicBezTo>
                    <a:pt x="111045" y="6563"/>
                    <a:pt x="111406" y="6848"/>
                    <a:pt x="111710" y="7229"/>
                  </a:cubicBezTo>
                  <a:lnTo>
                    <a:pt x="112642" y="6278"/>
                  </a:lnTo>
                  <a:cubicBezTo>
                    <a:pt x="112281" y="5783"/>
                    <a:pt x="111805" y="5384"/>
                    <a:pt x="111197" y="5117"/>
                  </a:cubicBezTo>
                  <a:cubicBezTo>
                    <a:pt x="110607" y="4870"/>
                    <a:pt x="109941" y="4737"/>
                    <a:pt x="109219" y="4737"/>
                  </a:cubicBezTo>
                  <a:close/>
                  <a:moveTo>
                    <a:pt x="123598" y="4737"/>
                  </a:moveTo>
                  <a:cubicBezTo>
                    <a:pt x="122685" y="4737"/>
                    <a:pt x="121867" y="4965"/>
                    <a:pt x="121145" y="5422"/>
                  </a:cubicBezTo>
                  <a:cubicBezTo>
                    <a:pt x="120403" y="5859"/>
                    <a:pt x="119813" y="6468"/>
                    <a:pt x="119395" y="7248"/>
                  </a:cubicBezTo>
                  <a:cubicBezTo>
                    <a:pt x="118976" y="8009"/>
                    <a:pt x="118767" y="8865"/>
                    <a:pt x="118767" y="9835"/>
                  </a:cubicBezTo>
                  <a:cubicBezTo>
                    <a:pt x="118767" y="10786"/>
                    <a:pt x="118976" y="11642"/>
                    <a:pt x="119395" y="12402"/>
                  </a:cubicBezTo>
                  <a:cubicBezTo>
                    <a:pt x="119813" y="13163"/>
                    <a:pt x="120403" y="13772"/>
                    <a:pt x="121145" y="14228"/>
                  </a:cubicBezTo>
                  <a:cubicBezTo>
                    <a:pt x="121867" y="14666"/>
                    <a:pt x="122704" y="14894"/>
                    <a:pt x="123617" y="14894"/>
                  </a:cubicBezTo>
                  <a:cubicBezTo>
                    <a:pt x="124359" y="14894"/>
                    <a:pt x="125006" y="14742"/>
                    <a:pt x="125595" y="14457"/>
                  </a:cubicBezTo>
                  <a:cubicBezTo>
                    <a:pt x="126185" y="14152"/>
                    <a:pt x="126661" y="13734"/>
                    <a:pt x="127022" y="13182"/>
                  </a:cubicBezTo>
                  <a:cubicBezTo>
                    <a:pt x="127062" y="13127"/>
                    <a:pt x="127100" y="13070"/>
                    <a:pt x="127136" y="13012"/>
                  </a:cubicBezTo>
                  <a:lnTo>
                    <a:pt x="127136" y="13012"/>
                  </a:lnTo>
                  <a:lnTo>
                    <a:pt x="127136" y="14685"/>
                  </a:lnTo>
                  <a:lnTo>
                    <a:pt x="128582" y="14685"/>
                  </a:lnTo>
                  <a:lnTo>
                    <a:pt x="128582" y="4946"/>
                  </a:lnTo>
                  <a:lnTo>
                    <a:pt x="127136" y="4946"/>
                  </a:lnTo>
                  <a:lnTo>
                    <a:pt x="127136" y="6599"/>
                  </a:lnTo>
                  <a:lnTo>
                    <a:pt x="127136" y="6599"/>
                  </a:lnTo>
                  <a:cubicBezTo>
                    <a:pt x="127100" y="6542"/>
                    <a:pt x="127062" y="6486"/>
                    <a:pt x="127022" y="6430"/>
                  </a:cubicBezTo>
                  <a:cubicBezTo>
                    <a:pt x="126661" y="5897"/>
                    <a:pt x="126185" y="5479"/>
                    <a:pt x="125595" y="5194"/>
                  </a:cubicBezTo>
                  <a:cubicBezTo>
                    <a:pt x="125006" y="4889"/>
                    <a:pt x="124340" y="4737"/>
                    <a:pt x="123598" y="4737"/>
                  </a:cubicBezTo>
                  <a:close/>
                </a:path>
              </a:pathLst>
            </a:custGeom>
            <a:solidFill>
              <a:srgbClr val="4A4A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2" name="Google Shape;922;p31"/>
            <p:cNvSpPr/>
            <p:nvPr/>
          </p:nvSpPr>
          <p:spPr>
            <a:xfrm>
              <a:off x="3785975" y="2500850"/>
              <a:ext cx="2937325" cy="1418975"/>
            </a:xfrm>
            <a:custGeom>
              <a:rect b="b" l="l" r="r" t="t"/>
              <a:pathLst>
                <a:path extrusionOk="0" h="56759" w="117493">
                  <a:moveTo>
                    <a:pt x="16358" y="419"/>
                  </a:moveTo>
                  <a:cubicBezTo>
                    <a:pt x="15978" y="419"/>
                    <a:pt x="15636" y="552"/>
                    <a:pt x="15388" y="818"/>
                  </a:cubicBezTo>
                  <a:cubicBezTo>
                    <a:pt x="15141" y="1066"/>
                    <a:pt x="15008" y="1408"/>
                    <a:pt x="15008" y="1788"/>
                  </a:cubicBezTo>
                  <a:cubicBezTo>
                    <a:pt x="15008" y="2169"/>
                    <a:pt x="15141" y="2492"/>
                    <a:pt x="15388" y="2758"/>
                  </a:cubicBezTo>
                  <a:cubicBezTo>
                    <a:pt x="15636" y="3025"/>
                    <a:pt x="15978" y="3158"/>
                    <a:pt x="16358" y="3158"/>
                  </a:cubicBezTo>
                  <a:cubicBezTo>
                    <a:pt x="16758" y="3158"/>
                    <a:pt x="17081" y="3025"/>
                    <a:pt x="17328" y="2758"/>
                  </a:cubicBezTo>
                  <a:cubicBezTo>
                    <a:pt x="17576" y="2492"/>
                    <a:pt x="17709" y="2169"/>
                    <a:pt x="17709" y="1788"/>
                  </a:cubicBezTo>
                  <a:cubicBezTo>
                    <a:pt x="17709" y="1408"/>
                    <a:pt x="17576" y="1066"/>
                    <a:pt x="17328" y="818"/>
                  </a:cubicBezTo>
                  <a:cubicBezTo>
                    <a:pt x="17081" y="552"/>
                    <a:pt x="16758" y="419"/>
                    <a:pt x="16358" y="419"/>
                  </a:cubicBezTo>
                  <a:close/>
                  <a:moveTo>
                    <a:pt x="51623" y="6924"/>
                  </a:moveTo>
                  <a:cubicBezTo>
                    <a:pt x="52194" y="6924"/>
                    <a:pt x="52688" y="7057"/>
                    <a:pt x="53088" y="7323"/>
                  </a:cubicBezTo>
                  <a:cubicBezTo>
                    <a:pt x="53525" y="7571"/>
                    <a:pt x="53848" y="7913"/>
                    <a:pt x="54096" y="8370"/>
                  </a:cubicBezTo>
                  <a:cubicBezTo>
                    <a:pt x="54324" y="8826"/>
                    <a:pt x="54438" y="9359"/>
                    <a:pt x="54438" y="9948"/>
                  </a:cubicBezTo>
                  <a:cubicBezTo>
                    <a:pt x="54438" y="10842"/>
                    <a:pt x="54172" y="11565"/>
                    <a:pt x="53658" y="12136"/>
                  </a:cubicBezTo>
                  <a:cubicBezTo>
                    <a:pt x="53145" y="12706"/>
                    <a:pt x="52460" y="12973"/>
                    <a:pt x="51623" y="12973"/>
                  </a:cubicBezTo>
                  <a:cubicBezTo>
                    <a:pt x="51071" y="12973"/>
                    <a:pt x="50577" y="12858"/>
                    <a:pt x="50158" y="12611"/>
                  </a:cubicBezTo>
                  <a:cubicBezTo>
                    <a:pt x="49740" y="12345"/>
                    <a:pt x="49398" y="11984"/>
                    <a:pt x="49150" y="11527"/>
                  </a:cubicBezTo>
                  <a:cubicBezTo>
                    <a:pt x="48922" y="11071"/>
                    <a:pt x="48808" y="10557"/>
                    <a:pt x="48808" y="9948"/>
                  </a:cubicBezTo>
                  <a:cubicBezTo>
                    <a:pt x="48808" y="9359"/>
                    <a:pt x="48922" y="8826"/>
                    <a:pt x="49150" y="8370"/>
                  </a:cubicBezTo>
                  <a:cubicBezTo>
                    <a:pt x="49398" y="7913"/>
                    <a:pt x="49740" y="7571"/>
                    <a:pt x="50158" y="7323"/>
                  </a:cubicBezTo>
                  <a:cubicBezTo>
                    <a:pt x="50577" y="7057"/>
                    <a:pt x="51071" y="6924"/>
                    <a:pt x="51623" y="6924"/>
                  </a:cubicBezTo>
                  <a:close/>
                  <a:moveTo>
                    <a:pt x="0" y="419"/>
                  </a:moveTo>
                  <a:lnTo>
                    <a:pt x="5859" y="14932"/>
                  </a:lnTo>
                  <a:lnTo>
                    <a:pt x="7533" y="14932"/>
                  </a:lnTo>
                  <a:lnTo>
                    <a:pt x="13429" y="419"/>
                  </a:lnTo>
                  <a:lnTo>
                    <a:pt x="10880" y="419"/>
                  </a:lnTo>
                  <a:lnTo>
                    <a:pt x="6715" y="11013"/>
                  </a:lnTo>
                  <a:lnTo>
                    <a:pt x="2587" y="419"/>
                  </a:lnTo>
                  <a:close/>
                  <a:moveTo>
                    <a:pt x="15217" y="4984"/>
                  </a:moveTo>
                  <a:lnTo>
                    <a:pt x="15217" y="14932"/>
                  </a:lnTo>
                  <a:lnTo>
                    <a:pt x="17500" y="14932"/>
                  </a:lnTo>
                  <a:lnTo>
                    <a:pt x="17500" y="4984"/>
                  </a:lnTo>
                  <a:close/>
                  <a:moveTo>
                    <a:pt x="24918" y="4775"/>
                  </a:moveTo>
                  <a:cubicBezTo>
                    <a:pt x="23776" y="4775"/>
                    <a:pt x="22940" y="5174"/>
                    <a:pt x="22369" y="5954"/>
                  </a:cubicBezTo>
                  <a:cubicBezTo>
                    <a:pt x="22350" y="5973"/>
                    <a:pt x="22350" y="5992"/>
                    <a:pt x="22331" y="6011"/>
                  </a:cubicBezTo>
                  <a:lnTo>
                    <a:pt x="22331" y="4984"/>
                  </a:lnTo>
                  <a:lnTo>
                    <a:pt x="20048" y="4984"/>
                  </a:lnTo>
                  <a:lnTo>
                    <a:pt x="20048" y="14932"/>
                  </a:lnTo>
                  <a:lnTo>
                    <a:pt x="22331" y="14932"/>
                  </a:lnTo>
                  <a:lnTo>
                    <a:pt x="22331" y="9397"/>
                  </a:lnTo>
                  <a:cubicBezTo>
                    <a:pt x="22331" y="8541"/>
                    <a:pt x="22540" y="7913"/>
                    <a:pt x="22959" y="7514"/>
                  </a:cubicBezTo>
                  <a:cubicBezTo>
                    <a:pt x="23358" y="7114"/>
                    <a:pt x="23891" y="6905"/>
                    <a:pt x="24518" y="6905"/>
                  </a:cubicBezTo>
                  <a:cubicBezTo>
                    <a:pt x="24823" y="6905"/>
                    <a:pt x="25070" y="6943"/>
                    <a:pt x="25298" y="7038"/>
                  </a:cubicBezTo>
                  <a:cubicBezTo>
                    <a:pt x="25507" y="7114"/>
                    <a:pt x="25717" y="7247"/>
                    <a:pt x="25888" y="7438"/>
                  </a:cubicBezTo>
                  <a:lnTo>
                    <a:pt x="27390" y="5916"/>
                  </a:lnTo>
                  <a:cubicBezTo>
                    <a:pt x="27048" y="5516"/>
                    <a:pt x="26668" y="5212"/>
                    <a:pt x="26268" y="5041"/>
                  </a:cubicBezTo>
                  <a:cubicBezTo>
                    <a:pt x="25869" y="4870"/>
                    <a:pt x="25412" y="4775"/>
                    <a:pt x="24918" y="4775"/>
                  </a:cubicBezTo>
                  <a:close/>
                  <a:moveTo>
                    <a:pt x="30034" y="837"/>
                  </a:moveTo>
                  <a:lnTo>
                    <a:pt x="30034" y="4984"/>
                  </a:lnTo>
                  <a:lnTo>
                    <a:pt x="27657" y="4984"/>
                  </a:lnTo>
                  <a:lnTo>
                    <a:pt x="27657" y="7057"/>
                  </a:lnTo>
                  <a:lnTo>
                    <a:pt x="30034" y="7057"/>
                  </a:lnTo>
                  <a:lnTo>
                    <a:pt x="30034" y="14932"/>
                  </a:lnTo>
                  <a:lnTo>
                    <a:pt x="32317" y="14932"/>
                  </a:lnTo>
                  <a:lnTo>
                    <a:pt x="32317" y="7057"/>
                  </a:lnTo>
                  <a:lnTo>
                    <a:pt x="34713" y="7057"/>
                  </a:lnTo>
                  <a:lnTo>
                    <a:pt x="34713" y="4984"/>
                  </a:lnTo>
                  <a:lnTo>
                    <a:pt x="32317" y="4984"/>
                  </a:lnTo>
                  <a:lnTo>
                    <a:pt x="32317" y="837"/>
                  </a:lnTo>
                  <a:close/>
                  <a:moveTo>
                    <a:pt x="59098" y="0"/>
                  </a:moveTo>
                  <a:lnTo>
                    <a:pt x="59098" y="14932"/>
                  </a:lnTo>
                  <a:lnTo>
                    <a:pt x="61381" y="14932"/>
                  </a:lnTo>
                  <a:lnTo>
                    <a:pt x="61381" y="0"/>
                  </a:lnTo>
                  <a:close/>
                  <a:moveTo>
                    <a:pt x="36121" y="4984"/>
                  </a:moveTo>
                  <a:lnTo>
                    <a:pt x="36121" y="10766"/>
                  </a:lnTo>
                  <a:cubicBezTo>
                    <a:pt x="36121" y="11622"/>
                    <a:pt x="36292" y="12383"/>
                    <a:pt x="36654" y="13049"/>
                  </a:cubicBezTo>
                  <a:cubicBezTo>
                    <a:pt x="37034" y="13695"/>
                    <a:pt x="37548" y="14209"/>
                    <a:pt x="38194" y="14570"/>
                  </a:cubicBezTo>
                  <a:cubicBezTo>
                    <a:pt x="38860" y="14951"/>
                    <a:pt x="39602" y="15141"/>
                    <a:pt x="40439" y="15141"/>
                  </a:cubicBezTo>
                  <a:cubicBezTo>
                    <a:pt x="41314" y="15141"/>
                    <a:pt x="42056" y="14951"/>
                    <a:pt x="42702" y="14589"/>
                  </a:cubicBezTo>
                  <a:cubicBezTo>
                    <a:pt x="43349" y="14228"/>
                    <a:pt x="43863" y="13714"/>
                    <a:pt x="44224" y="13068"/>
                  </a:cubicBezTo>
                  <a:cubicBezTo>
                    <a:pt x="44585" y="12402"/>
                    <a:pt x="44776" y="11641"/>
                    <a:pt x="44776" y="10766"/>
                  </a:cubicBezTo>
                  <a:lnTo>
                    <a:pt x="44776" y="4984"/>
                  </a:lnTo>
                  <a:lnTo>
                    <a:pt x="42493" y="4984"/>
                  </a:lnTo>
                  <a:lnTo>
                    <a:pt x="42493" y="10652"/>
                  </a:lnTo>
                  <a:cubicBezTo>
                    <a:pt x="42493" y="11394"/>
                    <a:pt x="42322" y="11964"/>
                    <a:pt x="41960" y="12364"/>
                  </a:cubicBezTo>
                  <a:cubicBezTo>
                    <a:pt x="41618" y="12744"/>
                    <a:pt x="41104" y="12935"/>
                    <a:pt x="40439" y="12935"/>
                  </a:cubicBezTo>
                  <a:cubicBezTo>
                    <a:pt x="40020" y="12935"/>
                    <a:pt x="39640" y="12858"/>
                    <a:pt x="39336" y="12668"/>
                  </a:cubicBezTo>
                  <a:cubicBezTo>
                    <a:pt x="39031" y="12497"/>
                    <a:pt x="38784" y="12231"/>
                    <a:pt x="38632" y="11907"/>
                  </a:cubicBezTo>
                  <a:cubicBezTo>
                    <a:pt x="38480" y="11565"/>
                    <a:pt x="38404" y="11147"/>
                    <a:pt x="38404" y="10652"/>
                  </a:cubicBezTo>
                  <a:lnTo>
                    <a:pt x="38404" y="4984"/>
                  </a:lnTo>
                  <a:close/>
                  <a:moveTo>
                    <a:pt x="51243" y="4775"/>
                  </a:moveTo>
                  <a:cubicBezTo>
                    <a:pt x="50349" y="4775"/>
                    <a:pt x="49531" y="5003"/>
                    <a:pt x="48808" y="5478"/>
                  </a:cubicBezTo>
                  <a:cubicBezTo>
                    <a:pt x="48085" y="5935"/>
                    <a:pt x="47515" y="6563"/>
                    <a:pt x="47077" y="7342"/>
                  </a:cubicBezTo>
                  <a:cubicBezTo>
                    <a:pt x="46659" y="8122"/>
                    <a:pt x="46468" y="8997"/>
                    <a:pt x="46468" y="9967"/>
                  </a:cubicBezTo>
                  <a:cubicBezTo>
                    <a:pt x="46468" y="10937"/>
                    <a:pt x="46659" y="11812"/>
                    <a:pt x="47077" y="12611"/>
                  </a:cubicBezTo>
                  <a:cubicBezTo>
                    <a:pt x="47515" y="13391"/>
                    <a:pt x="48085" y="14000"/>
                    <a:pt x="48808" y="14456"/>
                  </a:cubicBezTo>
                  <a:cubicBezTo>
                    <a:pt x="49531" y="14913"/>
                    <a:pt x="50349" y="15141"/>
                    <a:pt x="51243" y="15141"/>
                  </a:cubicBezTo>
                  <a:cubicBezTo>
                    <a:pt x="52003" y="15141"/>
                    <a:pt x="52688" y="14970"/>
                    <a:pt x="53278" y="14665"/>
                  </a:cubicBezTo>
                  <a:cubicBezTo>
                    <a:pt x="53677" y="14437"/>
                    <a:pt x="54020" y="14152"/>
                    <a:pt x="54305" y="13829"/>
                  </a:cubicBezTo>
                  <a:lnTo>
                    <a:pt x="54305" y="14932"/>
                  </a:lnTo>
                  <a:lnTo>
                    <a:pt x="56568" y="14932"/>
                  </a:lnTo>
                  <a:lnTo>
                    <a:pt x="56568" y="4984"/>
                  </a:lnTo>
                  <a:lnTo>
                    <a:pt x="54305" y="4984"/>
                  </a:lnTo>
                  <a:lnTo>
                    <a:pt x="54305" y="6087"/>
                  </a:lnTo>
                  <a:cubicBezTo>
                    <a:pt x="54001" y="5764"/>
                    <a:pt x="53658" y="5478"/>
                    <a:pt x="53259" y="5269"/>
                  </a:cubicBezTo>
                  <a:cubicBezTo>
                    <a:pt x="52688" y="4946"/>
                    <a:pt x="52003" y="4775"/>
                    <a:pt x="51243" y="4775"/>
                  </a:cubicBezTo>
                  <a:close/>
                  <a:moveTo>
                    <a:pt x="6410" y="23301"/>
                  </a:moveTo>
                  <a:cubicBezTo>
                    <a:pt x="7133" y="23301"/>
                    <a:pt x="7704" y="23510"/>
                    <a:pt x="8103" y="23929"/>
                  </a:cubicBezTo>
                  <a:cubicBezTo>
                    <a:pt x="8503" y="24328"/>
                    <a:pt x="8712" y="24842"/>
                    <a:pt x="8712" y="25450"/>
                  </a:cubicBezTo>
                  <a:cubicBezTo>
                    <a:pt x="8712" y="26135"/>
                    <a:pt x="8503" y="26668"/>
                    <a:pt x="8084" y="27048"/>
                  </a:cubicBezTo>
                  <a:cubicBezTo>
                    <a:pt x="7685" y="27428"/>
                    <a:pt x="7114" y="27619"/>
                    <a:pt x="6391" y="27619"/>
                  </a:cubicBezTo>
                  <a:lnTo>
                    <a:pt x="3462" y="27619"/>
                  </a:lnTo>
                  <a:lnTo>
                    <a:pt x="3462" y="23301"/>
                  </a:lnTo>
                  <a:close/>
                  <a:moveTo>
                    <a:pt x="17671" y="27676"/>
                  </a:moveTo>
                  <a:cubicBezTo>
                    <a:pt x="18222" y="27676"/>
                    <a:pt x="18679" y="27790"/>
                    <a:pt x="19059" y="27999"/>
                  </a:cubicBezTo>
                  <a:cubicBezTo>
                    <a:pt x="19440" y="28227"/>
                    <a:pt x="19744" y="28551"/>
                    <a:pt x="19934" y="28950"/>
                  </a:cubicBezTo>
                  <a:cubicBezTo>
                    <a:pt x="20067" y="29197"/>
                    <a:pt x="20144" y="29464"/>
                    <a:pt x="20201" y="29749"/>
                  </a:cubicBezTo>
                  <a:lnTo>
                    <a:pt x="14913" y="29749"/>
                  </a:lnTo>
                  <a:cubicBezTo>
                    <a:pt x="14970" y="29521"/>
                    <a:pt x="15046" y="29292"/>
                    <a:pt x="15160" y="29102"/>
                  </a:cubicBezTo>
                  <a:cubicBezTo>
                    <a:pt x="15388" y="28646"/>
                    <a:pt x="15712" y="28303"/>
                    <a:pt x="16149" y="28037"/>
                  </a:cubicBezTo>
                  <a:cubicBezTo>
                    <a:pt x="16587" y="27790"/>
                    <a:pt x="17081" y="27676"/>
                    <a:pt x="17671" y="27676"/>
                  </a:cubicBezTo>
                  <a:close/>
                  <a:moveTo>
                    <a:pt x="37643" y="27676"/>
                  </a:moveTo>
                  <a:cubicBezTo>
                    <a:pt x="38194" y="27676"/>
                    <a:pt x="38670" y="27790"/>
                    <a:pt x="39031" y="27999"/>
                  </a:cubicBezTo>
                  <a:cubicBezTo>
                    <a:pt x="39431" y="28227"/>
                    <a:pt x="39716" y="28551"/>
                    <a:pt x="39925" y="28950"/>
                  </a:cubicBezTo>
                  <a:cubicBezTo>
                    <a:pt x="40039" y="29197"/>
                    <a:pt x="40134" y="29464"/>
                    <a:pt x="40191" y="29749"/>
                  </a:cubicBezTo>
                  <a:lnTo>
                    <a:pt x="34904" y="29749"/>
                  </a:lnTo>
                  <a:cubicBezTo>
                    <a:pt x="34961" y="29521"/>
                    <a:pt x="35037" y="29292"/>
                    <a:pt x="35132" y="29102"/>
                  </a:cubicBezTo>
                  <a:cubicBezTo>
                    <a:pt x="35379" y="28646"/>
                    <a:pt x="35703" y="28303"/>
                    <a:pt x="36140" y="28037"/>
                  </a:cubicBezTo>
                  <a:cubicBezTo>
                    <a:pt x="36558" y="27790"/>
                    <a:pt x="37072" y="27676"/>
                    <a:pt x="37643" y="27676"/>
                  </a:cubicBezTo>
                  <a:close/>
                  <a:moveTo>
                    <a:pt x="48808" y="27733"/>
                  </a:moveTo>
                  <a:cubicBezTo>
                    <a:pt x="49379" y="27733"/>
                    <a:pt x="49854" y="27866"/>
                    <a:pt x="50273" y="28132"/>
                  </a:cubicBezTo>
                  <a:cubicBezTo>
                    <a:pt x="50710" y="28379"/>
                    <a:pt x="51033" y="28722"/>
                    <a:pt x="51262" y="29178"/>
                  </a:cubicBezTo>
                  <a:cubicBezTo>
                    <a:pt x="51509" y="29635"/>
                    <a:pt x="51623" y="30167"/>
                    <a:pt x="51623" y="30757"/>
                  </a:cubicBezTo>
                  <a:cubicBezTo>
                    <a:pt x="51623" y="31651"/>
                    <a:pt x="51357" y="32374"/>
                    <a:pt x="50843" y="32944"/>
                  </a:cubicBezTo>
                  <a:cubicBezTo>
                    <a:pt x="50330" y="33515"/>
                    <a:pt x="49645" y="33781"/>
                    <a:pt x="48808" y="33781"/>
                  </a:cubicBezTo>
                  <a:cubicBezTo>
                    <a:pt x="48256" y="33781"/>
                    <a:pt x="47762" y="33667"/>
                    <a:pt x="47324" y="33420"/>
                  </a:cubicBezTo>
                  <a:cubicBezTo>
                    <a:pt x="46925" y="33154"/>
                    <a:pt x="46582" y="32792"/>
                    <a:pt x="46335" y="32336"/>
                  </a:cubicBezTo>
                  <a:cubicBezTo>
                    <a:pt x="46107" y="31879"/>
                    <a:pt x="45993" y="31366"/>
                    <a:pt x="45993" y="30757"/>
                  </a:cubicBezTo>
                  <a:cubicBezTo>
                    <a:pt x="45993" y="30167"/>
                    <a:pt x="46107" y="29635"/>
                    <a:pt x="46335" y="29178"/>
                  </a:cubicBezTo>
                  <a:cubicBezTo>
                    <a:pt x="46582" y="28722"/>
                    <a:pt x="46925" y="28379"/>
                    <a:pt x="47324" y="28132"/>
                  </a:cubicBezTo>
                  <a:cubicBezTo>
                    <a:pt x="47762" y="27866"/>
                    <a:pt x="48256" y="27733"/>
                    <a:pt x="48808" y="27733"/>
                  </a:cubicBezTo>
                  <a:close/>
                  <a:moveTo>
                    <a:pt x="1085" y="21228"/>
                  </a:moveTo>
                  <a:lnTo>
                    <a:pt x="1085" y="35741"/>
                  </a:lnTo>
                  <a:lnTo>
                    <a:pt x="3462" y="35741"/>
                  </a:lnTo>
                  <a:lnTo>
                    <a:pt x="3462" y="29578"/>
                  </a:lnTo>
                  <a:lnTo>
                    <a:pt x="4071" y="29578"/>
                  </a:lnTo>
                  <a:lnTo>
                    <a:pt x="9035" y="35741"/>
                  </a:lnTo>
                  <a:lnTo>
                    <a:pt x="12041" y="35741"/>
                  </a:lnTo>
                  <a:lnTo>
                    <a:pt x="6943" y="29559"/>
                  </a:lnTo>
                  <a:cubicBezTo>
                    <a:pt x="7685" y="29521"/>
                    <a:pt x="8332" y="29350"/>
                    <a:pt x="8921" y="29064"/>
                  </a:cubicBezTo>
                  <a:cubicBezTo>
                    <a:pt x="9606" y="28722"/>
                    <a:pt x="10139" y="28227"/>
                    <a:pt x="10519" y="27619"/>
                  </a:cubicBezTo>
                  <a:cubicBezTo>
                    <a:pt x="10899" y="26991"/>
                    <a:pt x="11090" y="26249"/>
                    <a:pt x="11090" y="25412"/>
                  </a:cubicBezTo>
                  <a:cubicBezTo>
                    <a:pt x="11090" y="24613"/>
                    <a:pt x="10899" y="23910"/>
                    <a:pt x="10519" y="23282"/>
                  </a:cubicBezTo>
                  <a:cubicBezTo>
                    <a:pt x="10139" y="22635"/>
                    <a:pt x="9606" y="22141"/>
                    <a:pt x="8921" y="21779"/>
                  </a:cubicBezTo>
                  <a:cubicBezTo>
                    <a:pt x="8217" y="21418"/>
                    <a:pt x="7419" y="21228"/>
                    <a:pt x="6506" y="21228"/>
                  </a:cubicBezTo>
                  <a:close/>
                  <a:moveTo>
                    <a:pt x="61152" y="25583"/>
                  </a:moveTo>
                  <a:cubicBezTo>
                    <a:pt x="60030" y="25583"/>
                    <a:pt x="59174" y="25964"/>
                    <a:pt x="58604" y="26763"/>
                  </a:cubicBezTo>
                  <a:cubicBezTo>
                    <a:pt x="58585" y="26782"/>
                    <a:pt x="58585" y="26801"/>
                    <a:pt x="58566" y="26839"/>
                  </a:cubicBezTo>
                  <a:lnTo>
                    <a:pt x="58566" y="25793"/>
                  </a:lnTo>
                  <a:lnTo>
                    <a:pt x="56283" y="25793"/>
                  </a:lnTo>
                  <a:lnTo>
                    <a:pt x="56283" y="35741"/>
                  </a:lnTo>
                  <a:lnTo>
                    <a:pt x="58566" y="35741"/>
                  </a:lnTo>
                  <a:lnTo>
                    <a:pt x="58566" y="30205"/>
                  </a:lnTo>
                  <a:cubicBezTo>
                    <a:pt x="58566" y="29350"/>
                    <a:pt x="58775" y="28722"/>
                    <a:pt x="59193" y="28322"/>
                  </a:cubicBezTo>
                  <a:cubicBezTo>
                    <a:pt x="59612" y="27923"/>
                    <a:pt x="60125" y="27714"/>
                    <a:pt x="60772" y="27714"/>
                  </a:cubicBezTo>
                  <a:cubicBezTo>
                    <a:pt x="61057" y="27714"/>
                    <a:pt x="61305" y="27752"/>
                    <a:pt x="61533" y="27847"/>
                  </a:cubicBezTo>
                  <a:cubicBezTo>
                    <a:pt x="61761" y="27923"/>
                    <a:pt x="61951" y="28056"/>
                    <a:pt x="62142" y="28246"/>
                  </a:cubicBezTo>
                  <a:lnTo>
                    <a:pt x="63625" y="26725"/>
                  </a:lnTo>
                  <a:cubicBezTo>
                    <a:pt x="63283" y="26325"/>
                    <a:pt x="62902" y="26021"/>
                    <a:pt x="62503" y="25850"/>
                  </a:cubicBezTo>
                  <a:cubicBezTo>
                    <a:pt x="62103" y="25678"/>
                    <a:pt x="61666" y="25583"/>
                    <a:pt x="61152" y="25583"/>
                  </a:cubicBezTo>
                  <a:close/>
                  <a:moveTo>
                    <a:pt x="74524" y="20809"/>
                  </a:moveTo>
                  <a:lnTo>
                    <a:pt x="74524" y="35741"/>
                  </a:lnTo>
                  <a:lnTo>
                    <a:pt x="76807" y="35741"/>
                  </a:lnTo>
                  <a:lnTo>
                    <a:pt x="76807" y="29996"/>
                  </a:lnTo>
                  <a:cubicBezTo>
                    <a:pt x="76807" y="29559"/>
                    <a:pt x="76902" y="29159"/>
                    <a:pt x="77111" y="28817"/>
                  </a:cubicBezTo>
                  <a:cubicBezTo>
                    <a:pt x="77301" y="28475"/>
                    <a:pt x="77567" y="28189"/>
                    <a:pt x="77910" y="27999"/>
                  </a:cubicBezTo>
                  <a:cubicBezTo>
                    <a:pt x="78252" y="27809"/>
                    <a:pt x="78652" y="27714"/>
                    <a:pt x="79089" y="27714"/>
                  </a:cubicBezTo>
                  <a:cubicBezTo>
                    <a:pt x="79755" y="27714"/>
                    <a:pt x="80287" y="27923"/>
                    <a:pt x="80706" y="28360"/>
                  </a:cubicBezTo>
                  <a:cubicBezTo>
                    <a:pt x="81143" y="28779"/>
                    <a:pt x="81353" y="29330"/>
                    <a:pt x="81353" y="29996"/>
                  </a:cubicBezTo>
                  <a:lnTo>
                    <a:pt x="81353" y="35741"/>
                  </a:lnTo>
                  <a:lnTo>
                    <a:pt x="83635" y="35741"/>
                  </a:lnTo>
                  <a:lnTo>
                    <a:pt x="83635" y="29502"/>
                  </a:lnTo>
                  <a:cubicBezTo>
                    <a:pt x="83635" y="28722"/>
                    <a:pt x="83464" y="28037"/>
                    <a:pt x="83141" y="27466"/>
                  </a:cubicBezTo>
                  <a:cubicBezTo>
                    <a:pt x="82798" y="26877"/>
                    <a:pt x="82342" y="26401"/>
                    <a:pt x="81771" y="26078"/>
                  </a:cubicBezTo>
                  <a:cubicBezTo>
                    <a:pt x="81181" y="25755"/>
                    <a:pt x="80516" y="25583"/>
                    <a:pt x="79774" y="25583"/>
                  </a:cubicBezTo>
                  <a:cubicBezTo>
                    <a:pt x="79051" y="25583"/>
                    <a:pt x="78385" y="25755"/>
                    <a:pt x="77796" y="26097"/>
                  </a:cubicBezTo>
                  <a:cubicBezTo>
                    <a:pt x="77415" y="26306"/>
                    <a:pt x="77092" y="26591"/>
                    <a:pt x="76807" y="26915"/>
                  </a:cubicBezTo>
                  <a:lnTo>
                    <a:pt x="76807" y="20809"/>
                  </a:lnTo>
                  <a:close/>
                  <a:moveTo>
                    <a:pt x="17709" y="25583"/>
                  </a:moveTo>
                  <a:cubicBezTo>
                    <a:pt x="16758" y="25583"/>
                    <a:pt x="15883" y="25812"/>
                    <a:pt x="15084" y="26268"/>
                  </a:cubicBezTo>
                  <a:cubicBezTo>
                    <a:pt x="14323" y="26725"/>
                    <a:pt x="13695" y="27333"/>
                    <a:pt x="13239" y="28132"/>
                  </a:cubicBezTo>
                  <a:cubicBezTo>
                    <a:pt x="12782" y="28912"/>
                    <a:pt x="12554" y="29787"/>
                    <a:pt x="12554" y="30757"/>
                  </a:cubicBezTo>
                  <a:cubicBezTo>
                    <a:pt x="12554" y="31746"/>
                    <a:pt x="12782" y="32621"/>
                    <a:pt x="13239" y="33420"/>
                  </a:cubicBezTo>
                  <a:cubicBezTo>
                    <a:pt x="13714" y="34200"/>
                    <a:pt x="14342" y="34828"/>
                    <a:pt x="15141" y="35284"/>
                  </a:cubicBezTo>
                  <a:cubicBezTo>
                    <a:pt x="15940" y="35721"/>
                    <a:pt x="16834" y="35950"/>
                    <a:pt x="17823" y="35950"/>
                  </a:cubicBezTo>
                  <a:cubicBezTo>
                    <a:pt x="18603" y="35950"/>
                    <a:pt x="19345" y="35798"/>
                    <a:pt x="20029" y="35512"/>
                  </a:cubicBezTo>
                  <a:cubicBezTo>
                    <a:pt x="20714" y="35227"/>
                    <a:pt x="21304" y="34789"/>
                    <a:pt x="21779" y="34219"/>
                  </a:cubicBezTo>
                  <a:lnTo>
                    <a:pt x="20334" y="32754"/>
                  </a:lnTo>
                  <a:cubicBezTo>
                    <a:pt x="20029" y="33097"/>
                    <a:pt x="19668" y="33363"/>
                    <a:pt x="19211" y="33534"/>
                  </a:cubicBezTo>
                  <a:cubicBezTo>
                    <a:pt x="18793" y="33724"/>
                    <a:pt x="18318" y="33819"/>
                    <a:pt x="17804" y="33819"/>
                  </a:cubicBezTo>
                  <a:cubicBezTo>
                    <a:pt x="17214" y="33819"/>
                    <a:pt x="16682" y="33686"/>
                    <a:pt x="16225" y="33439"/>
                  </a:cubicBezTo>
                  <a:cubicBezTo>
                    <a:pt x="15769" y="33173"/>
                    <a:pt x="15426" y="32811"/>
                    <a:pt x="15179" y="32336"/>
                  </a:cubicBezTo>
                  <a:cubicBezTo>
                    <a:pt x="15065" y="32108"/>
                    <a:pt x="14970" y="31879"/>
                    <a:pt x="14913" y="31613"/>
                  </a:cubicBezTo>
                  <a:lnTo>
                    <a:pt x="22331" y="31613"/>
                  </a:lnTo>
                  <a:cubicBezTo>
                    <a:pt x="22369" y="31404"/>
                    <a:pt x="22388" y="31214"/>
                    <a:pt x="22407" y="31061"/>
                  </a:cubicBezTo>
                  <a:cubicBezTo>
                    <a:pt x="22445" y="30871"/>
                    <a:pt x="22445" y="30700"/>
                    <a:pt x="22445" y="30529"/>
                  </a:cubicBezTo>
                  <a:cubicBezTo>
                    <a:pt x="22445" y="29578"/>
                    <a:pt x="22236" y="28722"/>
                    <a:pt x="21836" y="27980"/>
                  </a:cubicBezTo>
                  <a:cubicBezTo>
                    <a:pt x="21437" y="27238"/>
                    <a:pt x="20866" y="26649"/>
                    <a:pt x="20144" y="26230"/>
                  </a:cubicBezTo>
                  <a:cubicBezTo>
                    <a:pt x="19440" y="25793"/>
                    <a:pt x="18622" y="25583"/>
                    <a:pt x="17709" y="25583"/>
                  </a:cubicBezTo>
                  <a:close/>
                  <a:moveTo>
                    <a:pt x="27638" y="25583"/>
                  </a:moveTo>
                  <a:cubicBezTo>
                    <a:pt x="26877" y="25583"/>
                    <a:pt x="26211" y="25698"/>
                    <a:pt x="25660" y="25945"/>
                  </a:cubicBezTo>
                  <a:cubicBezTo>
                    <a:pt x="25127" y="26192"/>
                    <a:pt x="24709" y="26553"/>
                    <a:pt x="24404" y="27010"/>
                  </a:cubicBezTo>
                  <a:cubicBezTo>
                    <a:pt x="24119" y="27466"/>
                    <a:pt x="23967" y="28018"/>
                    <a:pt x="23967" y="28646"/>
                  </a:cubicBezTo>
                  <a:cubicBezTo>
                    <a:pt x="23967" y="29235"/>
                    <a:pt x="24081" y="29730"/>
                    <a:pt x="24347" y="30091"/>
                  </a:cubicBezTo>
                  <a:cubicBezTo>
                    <a:pt x="24594" y="30472"/>
                    <a:pt x="24899" y="30776"/>
                    <a:pt x="25298" y="30985"/>
                  </a:cubicBezTo>
                  <a:cubicBezTo>
                    <a:pt x="25698" y="31195"/>
                    <a:pt x="26116" y="31366"/>
                    <a:pt x="26535" y="31480"/>
                  </a:cubicBezTo>
                  <a:cubicBezTo>
                    <a:pt x="26972" y="31613"/>
                    <a:pt x="27390" y="31746"/>
                    <a:pt x="27771" y="31860"/>
                  </a:cubicBezTo>
                  <a:cubicBezTo>
                    <a:pt x="28189" y="31974"/>
                    <a:pt x="28513" y="32108"/>
                    <a:pt x="28760" y="32279"/>
                  </a:cubicBezTo>
                  <a:cubicBezTo>
                    <a:pt x="29007" y="32450"/>
                    <a:pt x="29121" y="32678"/>
                    <a:pt x="29121" y="32982"/>
                  </a:cubicBezTo>
                  <a:cubicBezTo>
                    <a:pt x="29121" y="33268"/>
                    <a:pt x="28988" y="33496"/>
                    <a:pt x="28741" y="33648"/>
                  </a:cubicBezTo>
                  <a:cubicBezTo>
                    <a:pt x="28475" y="33800"/>
                    <a:pt x="28075" y="33876"/>
                    <a:pt x="27581" y="33876"/>
                  </a:cubicBezTo>
                  <a:cubicBezTo>
                    <a:pt x="27010" y="33876"/>
                    <a:pt x="26496" y="33781"/>
                    <a:pt x="26040" y="33591"/>
                  </a:cubicBezTo>
                  <a:cubicBezTo>
                    <a:pt x="25602" y="33382"/>
                    <a:pt x="25203" y="33078"/>
                    <a:pt x="24861" y="32678"/>
                  </a:cubicBezTo>
                  <a:lnTo>
                    <a:pt x="23415" y="34124"/>
                  </a:lnTo>
                  <a:cubicBezTo>
                    <a:pt x="23719" y="34504"/>
                    <a:pt x="24100" y="34847"/>
                    <a:pt x="24518" y="35113"/>
                  </a:cubicBezTo>
                  <a:cubicBezTo>
                    <a:pt x="24956" y="35379"/>
                    <a:pt x="25431" y="35588"/>
                    <a:pt x="25926" y="35741"/>
                  </a:cubicBezTo>
                  <a:cubicBezTo>
                    <a:pt x="26439" y="35874"/>
                    <a:pt x="26972" y="35950"/>
                    <a:pt x="27524" y="35950"/>
                  </a:cubicBezTo>
                  <a:cubicBezTo>
                    <a:pt x="28684" y="35950"/>
                    <a:pt x="29616" y="35664"/>
                    <a:pt x="30282" y="35094"/>
                  </a:cubicBezTo>
                  <a:cubicBezTo>
                    <a:pt x="30966" y="34523"/>
                    <a:pt x="31309" y="33762"/>
                    <a:pt x="31309" y="32792"/>
                  </a:cubicBezTo>
                  <a:cubicBezTo>
                    <a:pt x="31309" y="32184"/>
                    <a:pt x="31176" y="31689"/>
                    <a:pt x="30928" y="31328"/>
                  </a:cubicBezTo>
                  <a:cubicBezTo>
                    <a:pt x="30681" y="30928"/>
                    <a:pt x="30358" y="30624"/>
                    <a:pt x="29958" y="30415"/>
                  </a:cubicBezTo>
                  <a:cubicBezTo>
                    <a:pt x="29578" y="30167"/>
                    <a:pt x="29159" y="29996"/>
                    <a:pt x="28722" y="29863"/>
                  </a:cubicBezTo>
                  <a:cubicBezTo>
                    <a:pt x="28284" y="29730"/>
                    <a:pt x="27866" y="29616"/>
                    <a:pt x="27467" y="29502"/>
                  </a:cubicBezTo>
                  <a:cubicBezTo>
                    <a:pt x="27086" y="29388"/>
                    <a:pt x="26763" y="29254"/>
                    <a:pt x="26515" y="29102"/>
                  </a:cubicBezTo>
                  <a:cubicBezTo>
                    <a:pt x="26268" y="28950"/>
                    <a:pt x="26135" y="28741"/>
                    <a:pt x="26135" y="28456"/>
                  </a:cubicBezTo>
                  <a:cubicBezTo>
                    <a:pt x="26135" y="28189"/>
                    <a:pt x="26268" y="27999"/>
                    <a:pt x="26515" y="27866"/>
                  </a:cubicBezTo>
                  <a:cubicBezTo>
                    <a:pt x="26763" y="27714"/>
                    <a:pt x="27124" y="27657"/>
                    <a:pt x="27581" y="27657"/>
                  </a:cubicBezTo>
                  <a:cubicBezTo>
                    <a:pt x="28056" y="27657"/>
                    <a:pt x="28494" y="27752"/>
                    <a:pt x="28855" y="27923"/>
                  </a:cubicBezTo>
                  <a:cubicBezTo>
                    <a:pt x="29235" y="28094"/>
                    <a:pt x="29559" y="28379"/>
                    <a:pt x="29844" y="28722"/>
                  </a:cubicBezTo>
                  <a:lnTo>
                    <a:pt x="31309" y="27276"/>
                  </a:lnTo>
                  <a:cubicBezTo>
                    <a:pt x="30890" y="26706"/>
                    <a:pt x="30377" y="26287"/>
                    <a:pt x="29749" y="26021"/>
                  </a:cubicBezTo>
                  <a:cubicBezTo>
                    <a:pt x="29140" y="25717"/>
                    <a:pt x="28437" y="25583"/>
                    <a:pt x="27638" y="25583"/>
                  </a:cubicBezTo>
                  <a:close/>
                  <a:moveTo>
                    <a:pt x="37700" y="25583"/>
                  </a:moveTo>
                  <a:cubicBezTo>
                    <a:pt x="36730" y="25583"/>
                    <a:pt x="35874" y="25812"/>
                    <a:pt x="35075" y="26268"/>
                  </a:cubicBezTo>
                  <a:cubicBezTo>
                    <a:pt x="34295" y="26725"/>
                    <a:pt x="33686" y="27333"/>
                    <a:pt x="33230" y="28132"/>
                  </a:cubicBezTo>
                  <a:cubicBezTo>
                    <a:pt x="32773" y="28912"/>
                    <a:pt x="32545" y="29787"/>
                    <a:pt x="32545" y="30757"/>
                  </a:cubicBezTo>
                  <a:cubicBezTo>
                    <a:pt x="32545" y="31746"/>
                    <a:pt x="32773" y="32621"/>
                    <a:pt x="33230" y="33420"/>
                  </a:cubicBezTo>
                  <a:cubicBezTo>
                    <a:pt x="33705" y="34200"/>
                    <a:pt x="34333" y="34828"/>
                    <a:pt x="35113" y="35284"/>
                  </a:cubicBezTo>
                  <a:cubicBezTo>
                    <a:pt x="35912" y="35721"/>
                    <a:pt x="36825" y="35950"/>
                    <a:pt x="37814" y="35950"/>
                  </a:cubicBezTo>
                  <a:cubicBezTo>
                    <a:pt x="38594" y="35950"/>
                    <a:pt x="39317" y="35798"/>
                    <a:pt x="40020" y="35512"/>
                  </a:cubicBezTo>
                  <a:cubicBezTo>
                    <a:pt x="40705" y="35227"/>
                    <a:pt x="41295" y="34789"/>
                    <a:pt x="41770" y="34219"/>
                  </a:cubicBezTo>
                  <a:lnTo>
                    <a:pt x="40325" y="32754"/>
                  </a:lnTo>
                  <a:cubicBezTo>
                    <a:pt x="40020" y="33097"/>
                    <a:pt x="39640" y="33363"/>
                    <a:pt x="39202" y="33534"/>
                  </a:cubicBezTo>
                  <a:cubicBezTo>
                    <a:pt x="38784" y="33724"/>
                    <a:pt x="38308" y="33819"/>
                    <a:pt x="37795" y="33819"/>
                  </a:cubicBezTo>
                  <a:cubicBezTo>
                    <a:pt x="37205" y="33819"/>
                    <a:pt x="36673" y="33686"/>
                    <a:pt x="36216" y="33439"/>
                  </a:cubicBezTo>
                  <a:cubicBezTo>
                    <a:pt x="35760" y="33173"/>
                    <a:pt x="35417" y="32811"/>
                    <a:pt x="35170" y="32336"/>
                  </a:cubicBezTo>
                  <a:cubicBezTo>
                    <a:pt x="35037" y="32108"/>
                    <a:pt x="34961" y="31879"/>
                    <a:pt x="34885" y="31613"/>
                  </a:cubicBezTo>
                  <a:lnTo>
                    <a:pt x="42322" y="31613"/>
                  </a:lnTo>
                  <a:cubicBezTo>
                    <a:pt x="42360" y="31404"/>
                    <a:pt x="42379" y="31214"/>
                    <a:pt x="42398" y="31061"/>
                  </a:cubicBezTo>
                  <a:cubicBezTo>
                    <a:pt x="42417" y="30871"/>
                    <a:pt x="42436" y="30700"/>
                    <a:pt x="42436" y="30529"/>
                  </a:cubicBezTo>
                  <a:cubicBezTo>
                    <a:pt x="42436" y="29578"/>
                    <a:pt x="42227" y="28722"/>
                    <a:pt x="41808" y="27980"/>
                  </a:cubicBezTo>
                  <a:cubicBezTo>
                    <a:pt x="41409" y="27238"/>
                    <a:pt x="40857" y="26649"/>
                    <a:pt x="40134" y="26230"/>
                  </a:cubicBezTo>
                  <a:cubicBezTo>
                    <a:pt x="39431" y="25793"/>
                    <a:pt x="38613" y="25583"/>
                    <a:pt x="37700" y="25583"/>
                  </a:cubicBezTo>
                  <a:close/>
                  <a:moveTo>
                    <a:pt x="48428" y="25583"/>
                  </a:moveTo>
                  <a:cubicBezTo>
                    <a:pt x="47534" y="25583"/>
                    <a:pt x="46716" y="25812"/>
                    <a:pt x="45993" y="26287"/>
                  </a:cubicBezTo>
                  <a:cubicBezTo>
                    <a:pt x="45270" y="26744"/>
                    <a:pt x="44699" y="27371"/>
                    <a:pt x="44262" y="28151"/>
                  </a:cubicBezTo>
                  <a:cubicBezTo>
                    <a:pt x="43843" y="28931"/>
                    <a:pt x="43634" y="29806"/>
                    <a:pt x="43634" y="30776"/>
                  </a:cubicBezTo>
                  <a:cubicBezTo>
                    <a:pt x="43634" y="31746"/>
                    <a:pt x="43843" y="32621"/>
                    <a:pt x="44262" y="33420"/>
                  </a:cubicBezTo>
                  <a:cubicBezTo>
                    <a:pt x="44699" y="34200"/>
                    <a:pt x="45270" y="34808"/>
                    <a:pt x="45993" y="35265"/>
                  </a:cubicBezTo>
                  <a:cubicBezTo>
                    <a:pt x="46716" y="35721"/>
                    <a:pt x="47534" y="35950"/>
                    <a:pt x="48428" y="35950"/>
                  </a:cubicBezTo>
                  <a:cubicBezTo>
                    <a:pt x="49188" y="35950"/>
                    <a:pt x="49873" y="35779"/>
                    <a:pt x="50463" y="35474"/>
                  </a:cubicBezTo>
                  <a:cubicBezTo>
                    <a:pt x="50862" y="35246"/>
                    <a:pt x="51205" y="34961"/>
                    <a:pt x="51471" y="34637"/>
                  </a:cubicBezTo>
                  <a:lnTo>
                    <a:pt x="51471" y="35741"/>
                  </a:lnTo>
                  <a:lnTo>
                    <a:pt x="53753" y="35741"/>
                  </a:lnTo>
                  <a:lnTo>
                    <a:pt x="53753" y="25793"/>
                  </a:lnTo>
                  <a:lnTo>
                    <a:pt x="51471" y="25793"/>
                  </a:lnTo>
                  <a:lnTo>
                    <a:pt x="51471" y="26896"/>
                  </a:lnTo>
                  <a:cubicBezTo>
                    <a:pt x="51186" y="26572"/>
                    <a:pt x="50843" y="26287"/>
                    <a:pt x="50444" y="26078"/>
                  </a:cubicBezTo>
                  <a:cubicBezTo>
                    <a:pt x="49854" y="25755"/>
                    <a:pt x="49188" y="25583"/>
                    <a:pt x="48428" y="25583"/>
                  </a:cubicBezTo>
                  <a:close/>
                  <a:moveTo>
                    <a:pt x="69027" y="25583"/>
                  </a:moveTo>
                  <a:cubicBezTo>
                    <a:pt x="68038" y="25583"/>
                    <a:pt x="67144" y="25812"/>
                    <a:pt x="66345" y="26268"/>
                  </a:cubicBezTo>
                  <a:cubicBezTo>
                    <a:pt x="65546" y="26725"/>
                    <a:pt x="64938" y="27333"/>
                    <a:pt x="64481" y="28132"/>
                  </a:cubicBezTo>
                  <a:cubicBezTo>
                    <a:pt x="64025" y="28912"/>
                    <a:pt x="63796" y="29787"/>
                    <a:pt x="63796" y="30757"/>
                  </a:cubicBezTo>
                  <a:cubicBezTo>
                    <a:pt x="63796" y="31727"/>
                    <a:pt x="64025" y="32602"/>
                    <a:pt x="64481" y="33401"/>
                  </a:cubicBezTo>
                  <a:cubicBezTo>
                    <a:pt x="64938" y="34181"/>
                    <a:pt x="65546" y="34808"/>
                    <a:pt x="66345" y="35265"/>
                  </a:cubicBezTo>
                  <a:cubicBezTo>
                    <a:pt x="67144" y="35721"/>
                    <a:pt x="68038" y="35950"/>
                    <a:pt x="69027" y="35950"/>
                  </a:cubicBezTo>
                  <a:cubicBezTo>
                    <a:pt x="69788" y="35950"/>
                    <a:pt x="70511" y="35798"/>
                    <a:pt x="71176" y="35512"/>
                  </a:cubicBezTo>
                  <a:cubicBezTo>
                    <a:pt x="71842" y="35208"/>
                    <a:pt x="72432" y="34770"/>
                    <a:pt x="72888" y="34219"/>
                  </a:cubicBezTo>
                  <a:lnTo>
                    <a:pt x="71405" y="32716"/>
                  </a:lnTo>
                  <a:cubicBezTo>
                    <a:pt x="71119" y="33059"/>
                    <a:pt x="70758" y="33325"/>
                    <a:pt x="70340" y="33496"/>
                  </a:cubicBezTo>
                  <a:cubicBezTo>
                    <a:pt x="69940" y="33667"/>
                    <a:pt x="69503" y="33743"/>
                    <a:pt x="69027" y="33743"/>
                  </a:cubicBezTo>
                  <a:cubicBezTo>
                    <a:pt x="68456" y="33743"/>
                    <a:pt x="67943" y="33629"/>
                    <a:pt x="67505" y="33382"/>
                  </a:cubicBezTo>
                  <a:cubicBezTo>
                    <a:pt x="67068" y="33116"/>
                    <a:pt x="66745" y="32754"/>
                    <a:pt x="66497" y="32317"/>
                  </a:cubicBezTo>
                  <a:cubicBezTo>
                    <a:pt x="66250" y="31860"/>
                    <a:pt x="66136" y="31347"/>
                    <a:pt x="66136" y="30757"/>
                  </a:cubicBezTo>
                  <a:cubicBezTo>
                    <a:pt x="66136" y="30167"/>
                    <a:pt x="66250" y="29654"/>
                    <a:pt x="66497" y="29216"/>
                  </a:cubicBezTo>
                  <a:cubicBezTo>
                    <a:pt x="66745" y="28760"/>
                    <a:pt x="67068" y="28417"/>
                    <a:pt x="67505" y="28170"/>
                  </a:cubicBezTo>
                  <a:cubicBezTo>
                    <a:pt x="67943" y="27904"/>
                    <a:pt x="68456" y="27771"/>
                    <a:pt x="69027" y="27771"/>
                  </a:cubicBezTo>
                  <a:cubicBezTo>
                    <a:pt x="69503" y="27771"/>
                    <a:pt x="69940" y="27866"/>
                    <a:pt x="70340" y="28037"/>
                  </a:cubicBezTo>
                  <a:cubicBezTo>
                    <a:pt x="70758" y="28208"/>
                    <a:pt x="71119" y="28475"/>
                    <a:pt x="71405" y="28817"/>
                  </a:cubicBezTo>
                  <a:lnTo>
                    <a:pt x="72888" y="27295"/>
                  </a:lnTo>
                  <a:cubicBezTo>
                    <a:pt x="72432" y="26744"/>
                    <a:pt x="71842" y="26325"/>
                    <a:pt x="71176" y="26040"/>
                  </a:cubicBezTo>
                  <a:cubicBezTo>
                    <a:pt x="70511" y="25736"/>
                    <a:pt x="69788" y="25583"/>
                    <a:pt x="69027" y="25583"/>
                  </a:cubicBezTo>
                  <a:close/>
                  <a:moveTo>
                    <a:pt x="36159" y="42036"/>
                  </a:moveTo>
                  <a:cubicBezTo>
                    <a:pt x="35760" y="42036"/>
                    <a:pt x="35436" y="42170"/>
                    <a:pt x="35189" y="42436"/>
                  </a:cubicBezTo>
                  <a:cubicBezTo>
                    <a:pt x="34942" y="42683"/>
                    <a:pt x="34809" y="43006"/>
                    <a:pt x="34809" y="43406"/>
                  </a:cubicBezTo>
                  <a:cubicBezTo>
                    <a:pt x="34809" y="43786"/>
                    <a:pt x="34942" y="44110"/>
                    <a:pt x="35189" y="44376"/>
                  </a:cubicBezTo>
                  <a:cubicBezTo>
                    <a:pt x="35436" y="44642"/>
                    <a:pt x="35760" y="44775"/>
                    <a:pt x="36159" y="44775"/>
                  </a:cubicBezTo>
                  <a:cubicBezTo>
                    <a:pt x="36558" y="44775"/>
                    <a:pt x="36882" y="44642"/>
                    <a:pt x="37129" y="44376"/>
                  </a:cubicBezTo>
                  <a:cubicBezTo>
                    <a:pt x="37376" y="44110"/>
                    <a:pt x="37510" y="43786"/>
                    <a:pt x="37510" y="43406"/>
                  </a:cubicBezTo>
                  <a:cubicBezTo>
                    <a:pt x="37510" y="43006"/>
                    <a:pt x="37376" y="42683"/>
                    <a:pt x="37129" y="42436"/>
                  </a:cubicBezTo>
                  <a:cubicBezTo>
                    <a:pt x="36882" y="42170"/>
                    <a:pt x="36558" y="42036"/>
                    <a:pt x="36159" y="42036"/>
                  </a:cubicBezTo>
                  <a:close/>
                  <a:moveTo>
                    <a:pt x="93393" y="48484"/>
                  </a:moveTo>
                  <a:cubicBezTo>
                    <a:pt x="93944" y="48484"/>
                    <a:pt x="94420" y="48599"/>
                    <a:pt x="94781" y="48808"/>
                  </a:cubicBezTo>
                  <a:cubicBezTo>
                    <a:pt x="95181" y="49036"/>
                    <a:pt x="95466" y="49359"/>
                    <a:pt x="95675" y="49759"/>
                  </a:cubicBezTo>
                  <a:cubicBezTo>
                    <a:pt x="95789" y="50006"/>
                    <a:pt x="95884" y="50272"/>
                    <a:pt x="95942" y="50558"/>
                  </a:cubicBezTo>
                  <a:lnTo>
                    <a:pt x="90654" y="50558"/>
                  </a:lnTo>
                  <a:cubicBezTo>
                    <a:pt x="90711" y="50329"/>
                    <a:pt x="90787" y="50101"/>
                    <a:pt x="90882" y="49911"/>
                  </a:cubicBezTo>
                  <a:cubicBezTo>
                    <a:pt x="91129" y="49455"/>
                    <a:pt x="91453" y="49112"/>
                    <a:pt x="91890" y="48846"/>
                  </a:cubicBezTo>
                  <a:cubicBezTo>
                    <a:pt x="92309" y="48599"/>
                    <a:pt x="92822" y="48484"/>
                    <a:pt x="93393" y="48484"/>
                  </a:cubicBezTo>
                  <a:close/>
                  <a:moveTo>
                    <a:pt x="52555" y="48580"/>
                  </a:moveTo>
                  <a:cubicBezTo>
                    <a:pt x="53126" y="48580"/>
                    <a:pt x="53620" y="48713"/>
                    <a:pt x="54058" y="48979"/>
                  </a:cubicBezTo>
                  <a:cubicBezTo>
                    <a:pt x="54476" y="49226"/>
                    <a:pt x="54819" y="49569"/>
                    <a:pt x="55066" y="50025"/>
                  </a:cubicBezTo>
                  <a:cubicBezTo>
                    <a:pt x="55313" y="50463"/>
                    <a:pt x="55446" y="50976"/>
                    <a:pt x="55446" y="51547"/>
                  </a:cubicBezTo>
                  <a:cubicBezTo>
                    <a:pt x="55446" y="52136"/>
                    <a:pt x="55313" y="52650"/>
                    <a:pt x="55066" y="53107"/>
                  </a:cubicBezTo>
                  <a:cubicBezTo>
                    <a:pt x="54838" y="53563"/>
                    <a:pt x="54495" y="53924"/>
                    <a:pt x="54058" y="54191"/>
                  </a:cubicBezTo>
                  <a:cubicBezTo>
                    <a:pt x="53620" y="54438"/>
                    <a:pt x="53126" y="54552"/>
                    <a:pt x="52555" y="54552"/>
                  </a:cubicBezTo>
                  <a:cubicBezTo>
                    <a:pt x="52003" y="54552"/>
                    <a:pt x="51509" y="54438"/>
                    <a:pt x="51071" y="54191"/>
                  </a:cubicBezTo>
                  <a:cubicBezTo>
                    <a:pt x="50634" y="53924"/>
                    <a:pt x="50292" y="53563"/>
                    <a:pt x="50044" y="53107"/>
                  </a:cubicBezTo>
                  <a:cubicBezTo>
                    <a:pt x="49816" y="52650"/>
                    <a:pt x="49702" y="52136"/>
                    <a:pt x="49702" y="51547"/>
                  </a:cubicBezTo>
                  <a:cubicBezTo>
                    <a:pt x="49702" y="50976"/>
                    <a:pt x="49816" y="50463"/>
                    <a:pt x="50044" y="50025"/>
                  </a:cubicBezTo>
                  <a:cubicBezTo>
                    <a:pt x="50292" y="49569"/>
                    <a:pt x="50634" y="49226"/>
                    <a:pt x="51071" y="48979"/>
                  </a:cubicBezTo>
                  <a:cubicBezTo>
                    <a:pt x="51509" y="48713"/>
                    <a:pt x="52003" y="48580"/>
                    <a:pt x="52555" y="48580"/>
                  </a:cubicBezTo>
                  <a:close/>
                  <a:moveTo>
                    <a:pt x="1085" y="42036"/>
                  </a:moveTo>
                  <a:lnTo>
                    <a:pt x="1085" y="56549"/>
                  </a:lnTo>
                  <a:lnTo>
                    <a:pt x="10842" y="56549"/>
                  </a:lnTo>
                  <a:lnTo>
                    <a:pt x="10842" y="54362"/>
                  </a:lnTo>
                  <a:lnTo>
                    <a:pt x="3462" y="54362"/>
                  </a:lnTo>
                  <a:lnTo>
                    <a:pt x="3462" y="50177"/>
                  </a:lnTo>
                  <a:lnTo>
                    <a:pt x="10139" y="50177"/>
                  </a:lnTo>
                  <a:lnTo>
                    <a:pt x="10139" y="48085"/>
                  </a:lnTo>
                  <a:lnTo>
                    <a:pt x="3462" y="48085"/>
                  </a:lnTo>
                  <a:lnTo>
                    <a:pt x="3462" y="44205"/>
                  </a:lnTo>
                  <a:lnTo>
                    <a:pt x="10747" y="44205"/>
                  </a:lnTo>
                  <a:lnTo>
                    <a:pt x="10747" y="42036"/>
                  </a:lnTo>
                  <a:close/>
                  <a:moveTo>
                    <a:pt x="18241" y="46392"/>
                  </a:moveTo>
                  <a:cubicBezTo>
                    <a:pt x="17519" y="46392"/>
                    <a:pt x="16853" y="46563"/>
                    <a:pt x="16244" y="46906"/>
                  </a:cubicBezTo>
                  <a:cubicBezTo>
                    <a:pt x="15864" y="47115"/>
                    <a:pt x="15559" y="47400"/>
                    <a:pt x="15274" y="47724"/>
                  </a:cubicBezTo>
                  <a:lnTo>
                    <a:pt x="15274" y="46601"/>
                  </a:lnTo>
                  <a:lnTo>
                    <a:pt x="12992" y="46601"/>
                  </a:lnTo>
                  <a:lnTo>
                    <a:pt x="12992" y="56549"/>
                  </a:lnTo>
                  <a:lnTo>
                    <a:pt x="15274" y="56549"/>
                  </a:lnTo>
                  <a:lnTo>
                    <a:pt x="15274" y="50805"/>
                  </a:lnTo>
                  <a:cubicBezTo>
                    <a:pt x="15274" y="50368"/>
                    <a:pt x="15369" y="49968"/>
                    <a:pt x="15559" y="49626"/>
                  </a:cubicBezTo>
                  <a:cubicBezTo>
                    <a:pt x="15769" y="49283"/>
                    <a:pt x="16035" y="48998"/>
                    <a:pt x="16377" y="48808"/>
                  </a:cubicBezTo>
                  <a:cubicBezTo>
                    <a:pt x="16720" y="48618"/>
                    <a:pt x="17119" y="48522"/>
                    <a:pt x="17557" y="48522"/>
                  </a:cubicBezTo>
                  <a:cubicBezTo>
                    <a:pt x="18222" y="48522"/>
                    <a:pt x="18755" y="48732"/>
                    <a:pt x="19173" y="49169"/>
                  </a:cubicBezTo>
                  <a:cubicBezTo>
                    <a:pt x="19611" y="49588"/>
                    <a:pt x="19820" y="50139"/>
                    <a:pt x="19820" y="50805"/>
                  </a:cubicBezTo>
                  <a:lnTo>
                    <a:pt x="19820" y="56549"/>
                  </a:lnTo>
                  <a:lnTo>
                    <a:pt x="22103" y="56549"/>
                  </a:lnTo>
                  <a:lnTo>
                    <a:pt x="22103" y="50310"/>
                  </a:lnTo>
                  <a:cubicBezTo>
                    <a:pt x="22103" y="49664"/>
                    <a:pt x="21931" y="49036"/>
                    <a:pt x="21608" y="48446"/>
                  </a:cubicBezTo>
                  <a:cubicBezTo>
                    <a:pt x="21266" y="47838"/>
                    <a:pt x="20809" y="47343"/>
                    <a:pt x="20239" y="46963"/>
                  </a:cubicBezTo>
                  <a:cubicBezTo>
                    <a:pt x="19649" y="46582"/>
                    <a:pt x="18983" y="46392"/>
                    <a:pt x="18241" y="46392"/>
                  </a:cubicBezTo>
                  <a:close/>
                  <a:moveTo>
                    <a:pt x="23244" y="46601"/>
                  </a:moveTo>
                  <a:lnTo>
                    <a:pt x="27771" y="56549"/>
                  </a:lnTo>
                  <a:lnTo>
                    <a:pt x="29102" y="56549"/>
                  </a:lnTo>
                  <a:lnTo>
                    <a:pt x="33648" y="46601"/>
                  </a:lnTo>
                  <a:lnTo>
                    <a:pt x="31214" y="46601"/>
                  </a:lnTo>
                  <a:lnTo>
                    <a:pt x="28494" y="52954"/>
                  </a:lnTo>
                  <a:lnTo>
                    <a:pt x="25774" y="46601"/>
                  </a:lnTo>
                  <a:close/>
                  <a:moveTo>
                    <a:pt x="35018" y="46601"/>
                  </a:moveTo>
                  <a:lnTo>
                    <a:pt x="35018" y="56549"/>
                  </a:lnTo>
                  <a:lnTo>
                    <a:pt x="37300" y="56549"/>
                  </a:lnTo>
                  <a:lnTo>
                    <a:pt x="37300" y="46601"/>
                  </a:lnTo>
                  <a:close/>
                  <a:moveTo>
                    <a:pt x="44718" y="46392"/>
                  </a:moveTo>
                  <a:cubicBezTo>
                    <a:pt x="43577" y="46392"/>
                    <a:pt x="42740" y="46773"/>
                    <a:pt x="42170" y="47571"/>
                  </a:cubicBezTo>
                  <a:cubicBezTo>
                    <a:pt x="42151" y="47590"/>
                    <a:pt x="42151" y="47609"/>
                    <a:pt x="42132" y="47648"/>
                  </a:cubicBezTo>
                  <a:lnTo>
                    <a:pt x="42132" y="46601"/>
                  </a:lnTo>
                  <a:lnTo>
                    <a:pt x="39849" y="46601"/>
                  </a:lnTo>
                  <a:lnTo>
                    <a:pt x="39849" y="56549"/>
                  </a:lnTo>
                  <a:lnTo>
                    <a:pt x="42132" y="56549"/>
                  </a:lnTo>
                  <a:lnTo>
                    <a:pt x="42132" y="51014"/>
                  </a:lnTo>
                  <a:cubicBezTo>
                    <a:pt x="42132" y="50158"/>
                    <a:pt x="42341" y="49531"/>
                    <a:pt x="42740" y="49131"/>
                  </a:cubicBezTo>
                  <a:cubicBezTo>
                    <a:pt x="43159" y="48732"/>
                    <a:pt x="43691" y="48522"/>
                    <a:pt x="44319" y="48522"/>
                  </a:cubicBezTo>
                  <a:cubicBezTo>
                    <a:pt x="44623" y="48522"/>
                    <a:pt x="44871" y="48561"/>
                    <a:pt x="45099" y="48656"/>
                  </a:cubicBezTo>
                  <a:cubicBezTo>
                    <a:pt x="45308" y="48732"/>
                    <a:pt x="45517" y="48865"/>
                    <a:pt x="45689" y="49055"/>
                  </a:cubicBezTo>
                  <a:lnTo>
                    <a:pt x="47191" y="47533"/>
                  </a:lnTo>
                  <a:cubicBezTo>
                    <a:pt x="46849" y="47134"/>
                    <a:pt x="46468" y="46830"/>
                    <a:pt x="46069" y="46658"/>
                  </a:cubicBezTo>
                  <a:cubicBezTo>
                    <a:pt x="45669" y="46468"/>
                    <a:pt x="45213" y="46392"/>
                    <a:pt x="44718" y="46392"/>
                  </a:cubicBezTo>
                  <a:close/>
                  <a:moveTo>
                    <a:pt x="64919" y="46392"/>
                  </a:moveTo>
                  <a:cubicBezTo>
                    <a:pt x="64177" y="46392"/>
                    <a:pt x="63511" y="46563"/>
                    <a:pt x="62921" y="46906"/>
                  </a:cubicBezTo>
                  <a:cubicBezTo>
                    <a:pt x="62541" y="47115"/>
                    <a:pt x="62218" y="47400"/>
                    <a:pt x="61951" y="47724"/>
                  </a:cubicBezTo>
                  <a:lnTo>
                    <a:pt x="61951" y="46601"/>
                  </a:lnTo>
                  <a:lnTo>
                    <a:pt x="59669" y="46601"/>
                  </a:lnTo>
                  <a:lnTo>
                    <a:pt x="59669" y="56549"/>
                  </a:lnTo>
                  <a:lnTo>
                    <a:pt x="61951" y="56549"/>
                  </a:lnTo>
                  <a:lnTo>
                    <a:pt x="61951" y="50805"/>
                  </a:lnTo>
                  <a:cubicBezTo>
                    <a:pt x="61951" y="50368"/>
                    <a:pt x="62046" y="49968"/>
                    <a:pt x="62237" y="49626"/>
                  </a:cubicBezTo>
                  <a:cubicBezTo>
                    <a:pt x="62427" y="49283"/>
                    <a:pt x="62693" y="48998"/>
                    <a:pt x="63055" y="48808"/>
                  </a:cubicBezTo>
                  <a:cubicBezTo>
                    <a:pt x="63397" y="48618"/>
                    <a:pt x="63777" y="48522"/>
                    <a:pt x="64234" y="48522"/>
                  </a:cubicBezTo>
                  <a:cubicBezTo>
                    <a:pt x="64900" y="48522"/>
                    <a:pt x="65432" y="48732"/>
                    <a:pt x="65851" y="49169"/>
                  </a:cubicBezTo>
                  <a:cubicBezTo>
                    <a:pt x="66269" y="49588"/>
                    <a:pt x="66497" y="50139"/>
                    <a:pt x="66497" y="50805"/>
                  </a:cubicBezTo>
                  <a:lnTo>
                    <a:pt x="66497" y="56549"/>
                  </a:lnTo>
                  <a:lnTo>
                    <a:pt x="68761" y="56549"/>
                  </a:lnTo>
                  <a:lnTo>
                    <a:pt x="68761" y="50310"/>
                  </a:lnTo>
                  <a:cubicBezTo>
                    <a:pt x="68761" y="49664"/>
                    <a:pt x="68609" y="49036"/>
                    <a:pt x="68266" y="48446"/>
                  </a:cubicBezTo>
                  <a:cubicBezTo>
                    <a:pt x="67943" y="47838"/>
                    <a:pt x="67486" y="47343"/>
                    <a:pt x="66897" y="46963"/>
                  </a:cubicBezTo>
                  <a:cubicBezTo>
                    <a:pt x="66326" y="46582"/>
                    <a:pt x="65660" y="46392"/>
                    <a:pt x="64919" y="46392"/>
                  </a:cubicBezTo>
                  <a:close/>
                  <a:moveTo>
                    <a:pt x="76236" y="46392"/>
                  </a:moveTo>
                  <a:cubicBezTo>
                    <a:pt x="75532" y="46392"/>
                    <a:pt x="74885" y="46544"/>
                    <a:pt x="74334" y="46868"/>
                  </a:cubicBezTo>
                  <a:cubicBezTo>
                    <a:pt x="73953" y="47058"/>
                    <a:pt x="73649" y="47324"/>
                    <a:pt x="73364" y="47629"/>
                  </a:cubicBezTo>
                  <a:lnTo>
                    <a:pt x="73364" y="46601"/>
                  </a:lnTo>
                  <a:lnTo>
                    <a:pt x="71081" y="46601"/>
                  </a:lnTo>
                  <a:lnTo>
                    <a:pt x="71081" y="56549"/>
                  </a:lnTo>
                  <a:lnTo>
                    <a:pt x="73364" y="56549"/>
                  </a:lnTo>
                  <a:lnTo>
                    <a:pt x="73364" y="50615"/>
                  </a:lnTo>
                  <a:cubicBezTo>
                    <a:pt x="73364" y="50177"/>
                    <a:pt x="73459" y="49797"/>
                    <a:pt x="73668" y="49493"/>
                  </a:cubicBezTo>
                  <a:cubicBezTo>
                    <a:pt x="73858" y="49188"/>
                    <a:pt x="74106" y="48941"/>
                    <a:pt x="74429" y="48770"/>
                  </a:cubicBezTo>
                  <a:cubicBezTo>
                    <a:pt x="74752" y="48599"/>
                    <a:pt x="75133" y="48522"/>
                    <a:pt x="75551" y="48522"/>
                  </a:cubicBezTo>
                  <a:cubicBezTo>
                    <a:pt x="76160" y="48522"/>
                    <a:pt x="76673" y="48713"/>
                    <a:pt x="77092" y="49074"/>
                  </a:cubicBezTo>
                  <a:cubicBezTo>
                    <a:pt x="77491" y="49435"/>
                    <a:pt x="77701" y="49949"/>
                    <a:pt x="77701" y="50615"/>
                  </a:cubicBezTo>
                  <a:lnTo>
                    <a:pt x="77701" y="56549"/>
                  </a:lnTo>
                  <a:lnTo>
                    <a:pt x="79983" y="56549"/>
                  </a:lnTo>
                  <a:lnTo>
                    <a:pt x="79983" y="50615"/>
                  </a:lnTo>
                  <a:cubicBezTo>
                    <a:pt x="79983" y="50177"/>
                    <a:pt x="80078" y="49797"/>
                    <a:pt x="80268" y="49493"/>
                  </a:cubicBezTo>
                  <a:cubicBezTo>
                    <a:pt x="80478" y="49188"/>
                    <a:pt x="80725" y="48941"/>
                    <a:pt x="81067" y="48770"/>
                  </a:cubicBezTo>
                  <a:cubicBezTo>
                    <a:pt x="81391" y="48599"/>
                    <a:pt x="81752" y="48522"/>
                    <a:pt x="82170" y="48522"/>
                  </a:cubicBezTo>
                  <a:cubicBezTo>
                    <a:pt x="82779" y="48522"/>
                    <a:pt x="83274" y="48713"/>
                    <a:pt x="83692" y="49074"/>
                  </a:cubicBezTo>
                  <a:cubicBezTo>
                    <a:pt x="84111" y="49435"/>
                    <a:pt x="84320" y="49949"/>
                    <a:pt x="84320" y="50615"/>
                  </a:cubicBezTo>
                  <a:lnTo>
                    <a:pt x="84320" y="56549"/>
                  </a:lnTo>
                  <a:lnTo>
                    <a:pt x="86602" y="56549"/>
                  </a:lnTo>
                  <a:lnTo>
                    <a:pt x="86602" y="50120"/>
                  </a:lnTo>
                  <a:cubicBezTo>
                    <a:pt x="86602" y="49340"/>
                    <a:pt x="86431" y="48675"/>
                    <a:pt x="86089" y="48123"/>
                  </a:cubicBezTo>
                  <a:cubicBezTo>
                    <a:pt x="85727" y="47571"/>
                    <a:pt x="85271" y="47153"/>
                    <a:pt x="84700" y="46849"/>
                  </a:cubicBezTo>
                  <a:cubicBezTo>
                    <a:pt x="84111" y="46544"/>
                    <a:pt x="83464" y="46392"/>
                    <a:pt x="82741" y="46392"/>
                  </a:cubicBezTo>
                  <a:cubicBezTo>
                    <a:pt x="82037" y="46392"/>
                    <a:pt x="81391" y="46544"/>
                    <a:pt x="80801" y="46868"/>
                  </a:cubicBezTo>
                  <a:cubicBezTo>
                    <a:pt x="80249" y="47153"/>
                    <a:pt x="79793" y="47552"/>
                    <a:pt x="79431" y="48047"/>
                  </a:cubicBezTo>
                  <a:cubicBezTo>
                    <a:pt x="79108" y="47533"/>
                    <a:pt x="78671" y="47134"/>
                    <a:pt x="78138" y="46849"/>
                  </a:cubicBezTo>
                  <a:cubicBezTo>
                    <a:pt x="77567" y="46544"/>
                    <a:pt x="76940" y="46392"/>
                    <a:pt x="76236" y="46392"/>
                  </a:cubicBezTo>
                  <a:close/>
                  <a:moveTo>
                    <a:pt x="105262" y="46392"/>
                  </a:moveTo>
                  <a:cubicBezTo>
                    <a:pt x="104520" y="46392"/>
                    <a:pt x="103854" y="46563"/>
                    <a:pt x="103265" y="46906"/>
                  </a:cubicBezTo>
                  <a:cubicBezTo>
                    <a:pt x="102884" y="47115"/>
                    <a:pt x="102561" y="47400"/>
                    <a:pt x="102295" y="47724"/>
                  </a:cubicBezTo>
                  <a:lnTo>
                    <a:pt x="102295" y="46601"/>
                  </a:lnTo>
                  <a:lnTo>
                    <a:pt x="100012" y="46601"/>
                  </a:lnTo>
                  <a:lnTo>
                    <a:pt x="100012" y="56549"/>
                  </a:lnTo>
                  <a:lnTo>
                    <a:pt x="102295" y="56549"/>
                  </a:lnTo>
                  <a:lnTo>
                    <a:pt x="102295" y="50805"/>
                  </a:lnTo>
                  <a:cubicBezTo>
                    <a:pt x="102295" y="50368"/>
                    <a:pt x="102390" y="49968"/>
                    <a:pt x="102580" y="49626"/>
                  </a:cubicBezTo>
                  <a:cubicBezTo>
                    <a:pt x="102770" y="49283"/>
                    <a:pt x="103055" y="48998"/>
                    <a:pt x="103398" y="48808"/>
                  </a:cubicBezTo>
                  <a:cubicBezTo>
                    <a:pt x="103740" y="48618"/>
                    <a:pt x="104140" y="48522"/>
                    <a:pt x="104577" y="48522"/>
                  </a:cubicBezTo>
                  <a:cubicBezTo>
                    <a:pt x="105243" y="48522"/>
                    <a:pt x="105775" y="48732"/>
                    <a:pt x="106194" y="49169"/>
                  </a:cubicBezTo>
                  <a:cubicBezTo>
                    <a:pt x="106612" y="49588"/>
                    <a:pt x="106840" y="50139"/>
                    <a:pt x="106840" y="50805"/>
                  </a:cubicBezTo>
                  <a:lnTo>
                    <a:pt x="106840" y="56549"/>
                  </a:lnTo>
                  <a:lnTo>
                    <a:pt x="109123" y="56549"/>
                  </a:lnTo>
                  <a:lnTo>
                    <a:pt x="109123" y="50310"/>
                  </a:lnTo>
                  <a:cubicBezTo>
                    <a:pt x="109123" y="49664"/>
                    <a:pt x="108952" y="49036"/>
                    <a:pt x="108609" y="48446"/>
                  </a:cubicBezTo>
                  <a:cubicBezTo>
                    <a:pt x="108286" y="47838"/>
                    <a:pt x="107830" y="47343"/>
                    <a:pt x="107240" y="46963"/>
                  </a:cubicBezTo>
                  <a:cubicBezTo>
                    <a:pt x="106669" y="46582"/>
                    <a:pt x="106004" y="46392"/>
                    <a:pt x="105262" y="46392"/>
                  </a:cubicBezTo>
                  <a:close/>
                  <a:moveTo>
                    <a:pt x="112832" y="42455"/>
                  </a:moveTo>
                  <a:lnTo>
                    <a:pt x="112832" y="46601"/>
                  </a:lnTo>
                  <a:lnTo>
                    <a:pt x="110435" y="46601"/>
                  </a:lnTo>
                  <a:lnTo>
                    <a:pt x="110435" y="48675"/>
                  </a:lnTo>
                  <a:lnTo>
                    <a:pt x="112832" y="48675"/>
                  </a:lnTo>
                  <a:lnTo>
                    <a:pt x="112832" y="56549"/>
                  </a:lnTo>
                  <a:lnTo>
                    <a:pt x="115115" y="56549"/>
                  </a:lnTo>
                  <a:lnTo>
                    <a:pt x="115115" y="48675"/>
                  </a:lnTo>
                  <a:lnTo>
                    <a:pt x="117492" y="48675"/>
                  </a:lnTo>
                  <a:lnTo>
                    <a:pt x="117492" y="46601"/>
                  </a:lnTo>
                  <a:lnTo>
                    <a:pt x="115115" y="46601"/>
                  </a:lnTo>
                  <a:lnTo>
                    <a:pt x="115115" y="42455"/>
                  </a:lnTo>
                  <a:close/>
                  <a:moveTo>
                    <a:pt x="52555" y="46392"/>
                  </a:moveTo>
                  <a:cubicBezTo>
                    <a:pt x="51585" y="46392"/>
                    <a:pt x="50710" y="46620"/>
                    <a:pt x="49930" y="47096"/>
                  </a:cubicBezTo>
                  <a:cubicBezTo>
                    <a:pt x="49131" y="47552"/>
                    <a:pt x="48504" y="48161"/>
                    <a:pt x="48028" y="48941"/>
                  </a:cubicBezTo>
                  <a:cubicBezTo>
                    <a:pt x="47572" y="49721"/>
                    <a:pt x="47343" y="50577"/>
                    <a:pt x="47343" y="51547"/>
                  </a:cubicBezTo>
                  <a:cubicBezTo>
                    <a:pt x="47343" y="52517"/>
                    <a:pt x="47572" y="53392"/>
                    <a:pt x="48028" y="54191"/>
                  </a:cubicBezTo>
                  <a:cubicBezTo>
                    <a:pt x="48504" y="54971"/>
                    <a:pt x="49131" y="55598"/>
                    <a:pt x="49930" y="56074"/>
                  </a:cubicBezTo>
                  <a:cubicBezTo>
                    <a:pt x="50710" y="56530"/>
                    <a:pt x="51585" y="56759"/>
                    <a:pt x="52555" y="56759"/>
                  </a:cubicBezTo>
                  <a:cubicBezTo>
                    <a:pt x="53544" y="56759"/>
                    <a:pt x="54419" y="56530"/>
                    <a:pt x="55218" y="56074"/>
                  </a:cubicBezTo>
                  <a:cubicBezTo>
                    <a:pt x="55998" y="55598"/>
                    <a:pt x="56625" y="54971"/>
                    <a:pt x="57082" y="54191"/>
                  </a:cubicBezTo>
                  <a:cubicBezTo>
                    <a:pt x="57538" y="53392"/>
                    <a:pt x="57786" y="52517"/>
                    <a:pt x="57786" y="51547"/>
                  </a:cubicBezTo>
                  <a:cubicBezTo>
                    <a:pt x="57786" y="50577"/>
                    <a:pt x="57538" y="49721"/>
                    <a:pt x="57082" y="48941"/>
                  </a:cubicBezTo>
                  <a:cubicBezTo>
                    <a:pt x="56625" y="48142"/>
                    <a:pt x="55998" y="47533"/>
                    <a:pt x="55218" y="47077"/>
                  </a:cubicBezTo>
                  <a:cubicBezTo>
                    <a:pt x="54419" y="46620"/>
                    <a:pt x="53544" y="46392"/>
                    <a:pt x="52555" y="46392"/>
                  </a:cubicBezTo>
                  <a:close/>
                  <a:moveTo>
                    <a:pt x="93450" y="46392"/>
                  </a:moveTo>
                  <a:cubicBezTo>
                    <a:pt x="92480" y="46392"/>
                    <a:pt x="91624" y="46620"/>
                    <a:pt x="90825" y="47077"/>
                  </a:cubicBezTo>
                  <a:cubicBezTo>
                    <a:pt x="90045" y="47533"/>
                    <a:pt x="89436" y="48142"/>
                    <a:pt x="88980" y="48941"/>
                  </a:cubicBezTo>
                  <a:cubicBezTo>
                    <a:pt x="88523" y="49721"/>
                    <a:pt x="88295" y="50596"/>
                    <a:pt x="88295" y="51566"/>
                  </a:cubicBezTo>
                  <a:cubicBezTo>
                    <a:pt x="88295" y="52555"/>
                    <a:pt x="88523" y="53430"/>
                    <a:pt x="88980" y="54229"/>
                  </a:cubicBezTo>
                  <a:cubicBezTo>
                    <a:pt x="89455" y="55009"/>
                    <a:pt x="90083" y="55636"/>
                    <a:pt x="90863" y="56093"/>
                  </a:cubicBezTo>
                  <a:cubicBezTo>
                    <a:pt x="91681" y="56530"/>
                    <a:pt x="92575" y="56759"/>
                    <a:pt x="93564" y="56759"/>
                  </a:cubicBezTo>
                  <a:cubicBezTo>
                    <a:pt x="94344" y="56759"/>
                    <a:pt x="95067" y="56606"/>
                    <a:pt x="95770" y="56321"/>
                  </a:cubicBezTo>
                  <a:cubicBezTo>
                    <a:pt x="96455" y="56036"/>
                    <a:pt x="97045" y="55598"/>
                    <a:pt x="97520" y="55028"/>
                  </a:cubicBezTo>
                  <a:lnTo>
                    <a:pt x="96075" y="53563"/>
                  </a:lnTo>
                  <a:cubicBezTo>
                    <a:pt x="95770" y="53905"/>
                    <a:pt x="95390" y="54172"/>
                    <a:pt x="94952" y="54343"/>
                  </a:cubicBezTo>
                  <a:cubicBezTo>
                    <a:pt x="94534" y="54533"/>
                    <a:pt x="94058" y="54609"/>
                    <a:pt x="93545" y="54609"/>
                  </a:cubicBezTo>
                  <a:cubicBezTo>
                    <a:pt x="92955" y="54609"/>
                    <a:pt x="92423" y="54495"/>
                    <a:pt x="91966" y="54248"/>
                  </a:cubicBezTo>
                  <a:cubicBezTo>
                    <a:pt x="91510" y="53981"/>
                    <a:pt x="91167" y="53620"/>
                    <a:pt x="90920" y="53145"/>
                  </a:cubicBezTo>
                  <a:cubicBezTo>
                    <a:pt x="90787" y="52916"/>
                    <a:pt x="90711" y="52688"/>
                    <a:pt x="90654" y="52422"/>
                  </a:cubicBezTo>
                  <a:lnTo>
                    <a:pt x="98072" y="52422"/>
                  </a:lnTo>
                  <a:cubicBezTo>
                    <a:pt x="98110" y="52213"/>
                    <a:pt x="98129" y="52022"/>
                    <a:pt x="98148" y="51870"/>
                  </a:cubicBezTo>
                  <a:cubicBezTo>
                    <a:pt x="98167" y="51680"/>
                    <a:pt x="98186" y="51509"/>
                    <a:pt x="98186" y="51338"/>
                  </a:cubicBezTo>
                  <a:cubicBezTo>
                    <a:pt x="98186" y="50387"/>
                    <a:pt x="97977" y="49531"/>
                    <a:pt x="97558" y="48789"/>
                  </a:cubicBezTo>
                  <a:cubicBezTo>
                    <a:pt x="97159" y="48047"/>
                    <a:pt x="96607" y="47457"/>
                    <a:pt x="95884" y="47039"/>
                  </a:cubicBezTo>
                  <a:cubicBezTo>
                    <a:pt x="95181" y="46601"/>
                    <a:pt x="94363" y="46392"/>
                    <a:pt x="93450" y="46392"/>
                  </a:cubicBezTo>
                  <a:close/>
                </a:path>
              </a:pathLst>
            </a:custGeom>
            <a:solidFill>
              <a:srgbClr val="4A4A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3" name="Google Shape;923;p31"/>
            <p:cNvSpPr/>
            <p:nvPr/>
          </p:nvSpPr>
          <p:spPr>
            <a:xfrm>
              <a:off x="3576750" y="1866975"/>
              <a:ext cx="17625" cy="2172675"/>
            </a:xfrm>
            <a:custGeom>
              <a:rect b="b" l="l" r="r" t="t"/>
              <a:pathLst>
                <a:path extrusionOk="0" h="86907" w="705">
                  <a:moveTo>
                    <a:pt x="0" y="1"/>
                  </a:moveTo>
                  <a:lnTo>
                    <a:pt x="0" y="86907"/>
                  </a:lnTo>
                  <a:lnTo>
                    <a:pt x="704" y="86907"/>
                  </a:lnTo>
                  <a:lnTo>
                    <a:pt x="704" y="1"/>
                  </a:lnTo>
                  <a:close/>
                </a:path>
              </a:pathLst>
            </a:custGeom>
            <a:solidFill>
              <a:srgbClr val="4A4A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7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8" name="Google Shape;928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57515" y="787117"/>
            <a:ext cx="5461636" cy="4096226"/>
          </a:xfrm>
          <a:prstGeom prst="rect">
            <a:avLst/>
          </a:prstGeom>
          <a:noFill/>
          <a:ln cap="flat" cmpd="sng" w="9525">
            <a:solidFill>
              <a:srgbClr val="42719B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29" name="Google Shape;929;p32"/>
          <p:cNvSpPr/>
          <p:nvPr/>
        </p:nvSpPr>
        <p:spPr>
          <a:xfrm>
            <a:off x="909339" y="3676532"/>
            <a:ext cx="2329668" cy="750924"/>
          </a:xfrm>
          <a:prstGeom prst="cloud">
            <a:avLst/>
          </a:prstGeom>
          <a:noFill/>
          <a:ln cap="flat" cmpd="sng" w="12700">
            <a:solidFill>
              <a:srgbClr val="26415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0" name="Google Shape;930;p32"/>
          <p:cNvSpPr/>
          <p:nvPr/>
        </p:nvSpPr>
        <p:spPr>
          <a:xfrm>
            <a:off x="1136336" y="2710663"/>
            <a:ext cx="2079900" cy="453600"/>
          </a:xfrm>
          <a:prstGeom prst="roundRect">
            <a:avLst>
              <a:gd fmla="val 16667" name="adj"/>
            </a:avLst>
          </a:prstGeom>
          <a:solidFill>
            <a:srgbClr val="D8E2F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NaaVRE </a:t>
            </a:r>
            <a:r>
              <a:rPr lang="en-GB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PaaS</a:t>
            </a:r>
            <a:endParaRPr sz="14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931" name="Google Shape;931;p32"/>
          <p:cNvSpPr/>
          <p:nvPr/>
        </p:nvSpPr>
        <p:spPr>
          <a:xfrm rot="-5400000">
            <a:off x="862129" y="1894989"/>
            <a:ext cx="1002000" cy="453600"/>
          </a:xfrm>
          <a:prstGeom prst="roundRect">
            <a:avLst>
              <a:gd fmla="val 16667" name="adj"/>
            </a:avLst>
          </a:prstGeom>
          <a:solidFill>
            <a:srgbClr val="E1EFD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Virtual Lab</a:t>
            </a:r>
            <a:endParaRPr sz="14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932" name="Google Shape;932;p32"/>
          <p:cNvSpPr/>
          <p:nvPr/>
        </p:nvSpPr>
        <p:spPr>
          <a:xfrm rot="-5400000">
            <a:off x="1404229" y="1895001"/>
            <a:ext cx="1002000" cy="453600"/>
          </a:xfrm>
          <a:prstGeom prst="roundRect">
            <a:avLst>
              <a:gd fmla="val 16667" name="adj"/>
            </a:avLst>
          </a:prstGeom>
          <a:solidFill>
            <a:srgbClr val="E1EFD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Virtual Lab</a:t>
            </a:r>
            <a:endParaRPr sz="14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933" name="Google Shape;933;p32"/>
          <p:cNvSpPr/>
          <p:nvPr/>
        </p:nvSpPr>
        <p:spPr>
          <a:xfrm rot="-5400000">
            <a:off x="1946329" y="1894999"/>
            <a:ext cx="1002000" cy="453600"/>
          </a:xfrm>
          <a:prstGeom prst="roundRect">
            <a:avLst>
              <a:gd fmla="val 16667" name="adj"/>
            </a:avLst>
          </a:prstGeom>
          <a:solidFill>
            <a:srgbClr val="E1EFD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Virtual Lab</a:t>
            </a:r>
            <a:endParaRPr sz="14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descr="LifeWatch-ERIC | LinkedIn" id="934" name="Google Shape;934;p32"/>
          <p:cNvPicPr preferRelativeResize="0"/>
          <p:nvPr/>
        </p:nvPicPr>
        <p:blipFill rotWithShape="1">
          <a:blip r:embed="rId4">
            <a:alphaModFix/>
          </a:blip>
          <a:srcRect b="21539" l="0" r="0" t="17989"/>
          <a:stretch/>
        </p:blipFill>
        <p:spPr>
          <a:xfrm>
            <a:off x="1667518" y="3821474"/>
            <a:ext cx="769800" cy="4655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penStack - Wikipedia" id="935" name="Google Shape;935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12192" y="3288260"/>
            <a:ext cx="680322" cy="3288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hat is Kubernetes?. What is Kubernetes ..." id="936" name="Google Shape;936;p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82146" y="3259254"/>
            <a:ext cx="686240" cy="343120"/>
          </a:xfrm>
          <a:prstGeom prst="rect">
            <a:avLst/>
          </a:prstGeom>
          <a:noFill/>
          <a:ln>
            <a:noFill/>
          </a:ln>
        </p:spPr>
      </p:pic>
      <p:sp>
        <p:nvSpPr>
          <p:cNvPr id="937" name="Google Shape;937;p32"/>
          <p:cNvSpPr txBox="1"/>
          <p:nvPr/>
        </p:nvSpPr>
        <p:spPr>
          <a:xfrm>
            <a:off x="5" y="3425588"/>
            <a:ext cx="10323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NaaVRE operator</a:t>
            </a:r>
            <a:endParaRPr sz="12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938" name="Google Shape;938;p32"/>
          <p:cNvSpPr txBox="1"/>
          <p:nvPr/>
        </p:nvSpPr>
        <p:spPr>
          <a:xfrm>
            <a:off x="5" y="2388085"/>
            <a:ext cx="10986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VL developer</a:t>
            </a:r>
            <a:endParaRPr sz="12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939" name="Google Shape;939;p32"/>
          <p:cNvSpPr txBox="1"/>
          <p:nvPr/>
        </p:nvSpPr>
        <p:spPr>
          <a:xfrm>
            <a:off x="5" y="1493675"/>
            <a:ext cx="10986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VL user</a:t>
            </a:r>
            <a:endParaRPr sz="12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descr="What is a workflow diagram and who uses them? | monday.com Blog" id="940" name="Google Shape;940;p3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09397" y="1173420"/>
            <a:ext cx="507463" cy="359502"/>
          </a:xfrm>
          <a:prstGeom prst="rect">
            <a:avLst/>
          </a:prstGeom>
          <a:noFill/>
          <a:ln>
            <a:noFill/>
          </a:ln>
        </p:spPr>
      </p:pic>
      <p:sp>
        <p:nvSpPr>
          <p:cNvPr id="941" name="Google Shape;941;p32"/>
          <p:cNvSpPr/>
          <p:nvPr/>
        </p:nvSpPr>
        <p:spPr>
          <a:xfrm rot="-5400000">
            <a:off x="2488429" y="1894999"/>
            <a:ext cx="1002000" cy="453600"/>
          </a:xfrm>
          <a:prstGeom prst="roundRect">
            <a:avLst>
              <a:gd fmla="val 16667" name="adj"/>
            </a:avLst>
          </a:prstGeom>
          <a:solidFill>
            <a:srgbClr val="E1EFD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Virtual Lab</a:t>
            </a:r>
            <a:endParaRPr sz="14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942" name="Google Shape;942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8354" y="1778375"/>
            <a:ext cx="641901" cy="641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3" name="Google Shape;943;p3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95204" y="2859900"/>
            <a:ext cx="641901" cy="641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4" name="Google Shape;944;p3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28354" y="927963"/>
            <a:ext cx="641901" cy="641901"/>
          </a:xfrm>
          <a:prstGeom prst="rect">
            <a:avLst/>
          </a:prstGeom>
          <a:noFill/>
          <a:ln>
            <a:noFill/>
          </a:ln>
        </p:spPr>
      </p:pic>
      <p:sp>
        <p:nvSpPr>
          <p:cNvPr id="945" name="Google Shape;945;p32"/>
          <p:cNvSpPr txBox="1"/>
          <p:nvPr>
            <p:ph type="title"/>
          </p:nvPr>
        </p:nvSpPr>
        <p:spPr>
          <a:xfrm>
            <a:off x="146950" y="160025"/>
            <a:ext cx="7139100" cy="616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Notebook-as-a-VRE and Virtual Labs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9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33"/>
          <p:cNvSpPr txBox="1"/>
          <p:nvPr>
            <p:ph type="title"/>
          </p:nvPr>
        </p:nvSpPr>
        <p:spPr>
          <a:xfrm>
            <a:off x="146950" y="160025"/>
            <a:ext cx="8849400" cy="616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From notebooks to cloud workflows</a:t>
            </a:r>
            <a:endParaRPr/>
          </a:p>
        </p:txBody>
      </p:sp>
      <p:sp>
        <p:nvSpPr>
          <p:cNvPr id="951" name="Google Shape;951;p33"/>
          <p:cNvSpPr txBox="1"/>
          <p:nvPr/>
        </p:nvSpPr>
        <p:spPr>
          <a:xfrm>
            <a:off x="7237301" y="1730025"/>
            <a:ext cx="1832400" cy="1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50">
                <a:solidFill>
                  <a:srgbClr val="3C8F49"/>
                </a:solidFill>
                <a:latin typeface="Titillium Web"/>
                <a:ea typeface="Titillium Web"/>
                <a:cs typeface="Titillium Web"/>
                <a:sym typeface="Titillium Web"/>
              </a:rPr>
              <a:t>4. RUN IT IN THE CLOUD</a:t>
            </a:r>
            <a:endParaRPr b="1" sz="950">
              <a:solidFill>
                <a:srgbClr val="3C8F4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952" name="Google Shape;952;p33"/>
          <p:cNvPicPr preferRelativeResize="0"/>
          <p:nvPr/>
        </p:nvPicPr>
        <p:blipFill rotWithShape="1">
          <a:blip r:embed="rId3">
            <a:alphaModFix/>
          </a:blip>
          <a:srcRect b="8600" l="0" r="0" t="0"/>
          <a:stretch/>
        </p:blipFill>
        <p:spPr>
          <a:xfrm>
            <a:off x="7328047" y="2146354"/>
            <a:ext cx="1714402" cy="2097626"/>
          </a:xfrm>
          <a:prstGeom prst="rect">
            <a:avLst/>
          </a:prstGeom>
          <a:noFill/>
          <a:ln cap="flat" cmpd="sng" w="9525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53" name="Google Shape;953;p33"/>
          <p:cNvSpPr/>
          <p:nvPr/>
        </p:nvSpPr>
        <p:spPr>
          <a:xfrm>
            <a:off x="8162856" y="2612791"/>
            <a:ext cx="188700" cy="145500"/>
          </a:xfrm>
          <a:prstGeom prst="rect">
            <a:avLst/>
          </a:prstGeom>
          <a:noFill/>
          <a:ln cap="flat" cmpd="sng" w="19050">
            <a:solidFill>
              <a:srgbClr val="3C8F4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54" name="Google Shape;954;p33"/>
          <p:cNvGrpSpPr/>
          <p:nvPr/>
        </p:nvGrpSpPr>
        <p:grpSpPr>
          <a:xfrm>
            <a:off x="6396847" y="2022451"/>
            <a:ext cx="591296" cy="508421"/>
            <a:chOff x="618675" y="238125"/>
            <a:chExt cx="6070800" cy="5214575"/>
          </a:xfrm>
        </p:grpSpPr>
        <p:sp>
          <p:nvSpPr>
            <p:cNvPr id="955" name="Google Shape;955;p33"/>
            <p:cNvSpPr/>
            <p:nvPr/>
          </p:nvSpPr>
          <p:spPr>
            <a:xfrm>
              <a:off x="5287725" y="4922925"/>
              <a:ext cx="158775" cy="414925"/>
            </a:xfrm>
            <a:custGeom>
              <a:rect b="b" l="l" r="r" t="t"/>
              <a:pathLst>
                <a:path extrusionOk="0" h="16597" w="6351">
                  <a:moveTo>
                    <a:pt x="0" y="1"/>
                  </a:moveTo>
                  <a:lnTo>
                    <a:pt x="2049" y="16596"/>
                  </a:lnTo>
                  <a:lnTo>
                    <a:pt x="6350" y="16596"/>
                  </a:lnTo>
                  <a:lnTo>
                    <a:pt x="6350" y="1"/>
                  </a:lnTo>
                  <a:close/>
                </a:path>
              </a:pathLst>
            </a:custGeom>
            <a:solidFill>
              <a:srgbClr val="FFB6B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6" name="Google Shape;956;p33"/>
            <p:cNvSpPr/>
            <p:nvPr/>
          </p:nvSpPr>
          <p:spPr>
            <a:xfrm>
              <a:off x="5126700" y="5302925"/>
              <a:ext cx="346800" cy="139625"/>
            </a:xfrm>
            <a:custGeom>
              <a:rect b="b" l="l" r="r" t="t"/>
              <a:pathLst>
                <a:path extrusionOk="0" h="5585" w="13872">
                  <a:moveTo>
                    <a:pt x="5405" y="0"/>
                  </a:moveTo>
                  <a:cubicBezTo>
                    <a:pt x="2433" y="0"/>
                    <a:pt x="1" y="2409"/>
                    <a:pt x="1" y="5404"/>
                  </a:cubicBezTo>
                  <a:lnTo>
                    <a:pt x="1" y="5584"/>
                  </a:lnTo>
                  <a:lnTo>
                    <a:pt x="13872" y="5584"/>
                  </a:lnTo>
                  <a:lnTo>
                    <a:pt x="13872" y="0"/>
                  </a:lnTo>
                  <a:close/>
                </a:path>
              </a:pathLst>
            </a:custGeom>
            <a:solidFill>
              <a:srgbClr val="2F2E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7" name="Google Shape;957;p33"/>
            <p:cNvSpPr/>
            <p:nvPr/>
          </p:nvSpPr>
          <p:spPr>
            <a:xfrm>
              <a:off x="5981825" y="4850300"/>
              <a:ext cx="278125" cy="427875"/>
            </a:xfrm>
            <a:custGeom>
              <a:rect b="b" l="l" r="r" t="t"/>
              <a:pathLst>
                <a:path extrusionOk="0" h="17115" w="11125">
                  <a:moveTo>
                    <a:pt x="6035" y="1"/>
                  </a:moveTo>
                  <a:lnTo>
                    <a:pt x="0" y="1937"/>
                  </a:lnTo>
                  <a:lnTo>
                    <a:pt x="7026" y="17114"/>
                  </a:lnTo>
                  <a:lnTo>
                    <a:pt x="11124" y="15786"/>
                  </a:lnTo>
                  <a:lnTo>
                    <a:pt x="6035" y="1"/>
                  </a:lnTo>
                  <a:close/>
                </a:path>
              </a:pathLst>
            </a:custGeom>
            <a:solidFill>
              <a:srgbClr val="FFB6B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8" name="Google Shape;958;p33"/>
            <p:cNvSpPr/>
            <p:nvPr/>
          </p:nvSpPr>
          <p:spPr>
            <a:xfrm>
              <a:off x="5963800" y="5203275"/>
              <a:ext cx="354125" cy="239275"/>
            </a:xfrm>
            <a:custGeom>
              <a:rect b="b" l="l" r="r" t="t"/>
              <a:pathLst>
                <a:path extrusionOk="0" h="9571" w="14165">
                  <a:moveTo>
                    <a:pt x="12476" y="0"/>
                  </a:moveTo>
                  <a:lnTo>
                    <a:pt x="4392" y="2590"/>
                  </a:lnTo>
                  <a:cubicBezTo>
                    <a:pt x="1555" y="3513"/>
                    <a:pt x="1" y="6553"/>
                    <a:pt x="924" y="9390"/>
                  </a:cubicBezTo>
                  <a:lnTo>
                    <a:pt x="969" y="9570"/>
                  </a:lnTo>
                  <a:lnTo>
                    <a:pt x="14164" y="5315"/>
                  </a:lnTo>
                  <a:lnTo>
                    <a:pt x="12476" y="0"/>
                  </a:lnTo>
                  <a:close/>
                </a:path>
              </a:pathLst>
            </a:custGeom>
            <a:solidFill>
              <a:srgbClr val="2F2E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9" name="Google Shape;959;p33"/>
            <p:cNvSpPr/>
            <p:nvPr/>
          </p:nvSpPr>
          <p:spPr>
            <a:xfrm>
              <a:off x="6179425" y="3652375"/>
              <a:ext cx="268550" cy="269100"/>
            </a:xfrm>
            <a:custGeom>
              <a:rect b="b" l="l" r="r" t="t"/>
              <a:pathLst>
                <a:path extrusionOk="0" h="10764" w="10742">
                  <a:moveTo>
                    <a:pt x="5382" y="0"/>
                  </a:moveTo>
                  <a:cubicBezTo>
                    <a:pt x="2410" y="0"/>
                    <a:pt x="0" y="2409"/>
                    <a:pt x="0" y="5382"/>
                  </a:cubicBezTo>
                  <a:cubicBezTo>
                    <a:pt x="0" y="8354"/>
                    <a:pt x="2410" y="10764"/>
                    <a:pt x="5382" y="10764"/>
                  </a:cubicBezTo>
                  <a:cubicBezTo>
                    <a:pt x="8354" y="10764"/>
                    <a:pt x="10741" y="8354"/>
                    <a:pt x="10741" y="5382"/>
                  </a:cubicBezTo>
                  <a:cubicBezTo>
                    <a:pt x="10741" y="2409"/>
                    <a:pt x="8354" y="0"/>
                    <a:pt x="5382" y="0"/>
                  </a:cubicBezTo>
                  <a:close/>
                </a:path>
              </a:pathLst>
            </a:custGeom>
            <a:solidFill>
              <a:srgbClr val="3C8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0" name="Google Shape;960;p33"/>
            <p:cNvSpPr/>
            <p:nvPr/>
          </p:nvSpPr>
          <p:spPr>
            <a:xfrm>
              <a:off x="6199125" y="3469150"/>
              <a:ext cx="490350" cy="566600"/>
            </a:xfrm>
            <a:custGeom>
              <a:rect b="b" l="l" r="r" t="t"/>
              <a:pathLst>
                <a:path extrusionOk="0" h="22664" w="19614">
                  <a:moveTo>
                    <a:pt x="5933" y="0"/>
                  </a:moveTo>
                  <a:cubicBezTo>
                    <a:pt x="4019" y="0"/>
                    <a:pt x="2077" y="460"/>
                    <a:pt x="270" y="1429"/>
                  </a:cubicBezTo>
                  <a:cubicBezTo>
                    <a:pt x="180" y="1497"/>
                    <a:pt x="90" y="1542"/>
                    <a:pt x="0" y="1587"/>
                  </a:cubicBezTo>
                  <a:lnTo>
                    <a:pt x="11349" y="22664"/>
                  </a:lnTo>
                  <a:cubicBezTo>
                    <a:pt x="11439" y="22619"/>
                    <a:pt x="11529" y="22574"/>
                    <a:pt x="11619" y="22506"/>
                  </a:cubicBezTo>
                  <a:cubicBezTo>
                    <a:pt x="17451" y="19376"/>
                    <a:pt x="19613" y="12125"/>
                    <a:pt x="16483" y="6293"/>
                  </a:cubicBezTo>
                  <a:cubicBezTo>
                    <a:pt x="14323" y="2283"/>
                    <a:pt x="10199" y="0"/>
                    <a:pt x="5933" y="0"/>
                  </a:cubicBezTo>
                  <a:close/>
                </a:path>
              </a:pathLst>
            </a:custGeom>
            <a:solidFill>
              <a:srgbClr val="3F3D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1" name="Google Shape;961;p33"/>
            <p:cNvSpPr/>
            <p:nvPr/>
          </p:nvSpPr>
          <p:spPr>
            <a:xfrm>
              <a:off x="6041500" y="3030875"/>
              <a:ext cx="232525" cy="870925"/>
            </a:xfrm>
            <a:custGeom>
              <a:rect b="b" l="l" r="r" t="t"/>
              <a:pathLst>
                <a:path extrusionOk="0" h="34837" w="9301">
                  <a:moveTo>
                    <a:pt x="6170" y="0"/>
                  </a:moveTo>
                  <a:lnTo>
                    <a:pt x="0" y="1374"/>
                  </a:lnTo>
                  <a:lnTo>
                    <a:pt x="2275" y="30197"/>
                  </a:lnTo>
                  <a:cubicBezTo>
                    <a:pt x="1209" y="32390"/>
                    <a:pt x="2838" y="34836"/>
                    <a:pt x="5147" y="34836"/>
                  </a:cubicBezTo>
                  <a:cubicBezTo>
                    <a:pt x="5327" y="34836"/>
                    <a:pt x="5510" y="34821"/>
                    <a:pt x="5697" y="34790"/>
                  </a:cubicBezTo>
                  <a:cubicBezTo>
                    <a:pt x="8264" y="34363"/>
                    <a:pt x="9300" y="31210"/>
                    <a:pt x="7454" y="29341"/>
                  </a:cubicBezTo>
                  <a:lnTo>
                    <a:pt x="5877" y="7341"/>
                  </a:lnTo>
                  <a:lnTo>
                    <a:pt x="6170" y="0"/>
                  </a:lnTo>
                  <a:close/>
                </a:path>
              </a:pathLst>
            </a:custGeom>
            <a:solidFill>
              <a:srgbClr val="FF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2" name="Google Shape;962;p33"/>
            <p:cNvSpPr/>
            <p:nvPr/>
          </p:nvSpPr>
          <p:spPr>
            <a:xfrm>
              <a:off x="4948825" y="3014550"/>
              <a:ext cx="579850" cy="759625"/>
            </a:xfrm>
            <a:custGeom>
              <a:rect b="b" l="l" r="r" t="t"/>
              <a:pathLst>
                <a:path extrusionOk="0" h="30385" w="23194">
                  <a:moveTo>
                    <a:pt x="18825" y="0"/>
                  </a:moveTo>
                  <a:lnTo>
                    <a:pt x="18285" y="7094"/>
                  </a:lnTo>
                  <a:lnTo>
                    <a:pt x="3671" y="23982"/>
                  </a:lnTo>
                  <a:cubicBezTo>
                    <a:pt x="969" y="24410"/>
                    <a:pt x="0" y="27832"/>
                    <a:pt x="2095" y="29611"/>
                  </a:cubicBezTo>
                  <a:cubicBezTo>
                    <a:pt x="2723" y="30145"/>
                    <a:pt x="3453" y="30385"/>
                    <a:pt x="4166" y="30385"/>
                  </a:cubicBezTo>
                  <a:cubicBezTo>
                    <a:pt x="5831" y="30385"/>
                    <a:pt x="7409" y="29080"/>
                    <a:pt x="7409" y="27157"/>
                  </a:cubicBezTo>
                  <a:cubicBezTo>
                    <a:pt x="7409" y="27112"/>
                    <a:pt x="7409" y="27067"/>
                    <a:pt x="7409" y="27022"/>
                  </a:cubicBezTo>
                  <a:lnTo>
                    <a:pt x="23194" y="10606"/>
                  </a:lnTo>
                  <a:lnTo>
                    <a:pt x="22788" y="3220"/>
                  </a:lnTo>
                  <a:lnTo>
                    <a:pt x="18825" y="0"/>
                  </a:lnTo>
                  <a:close/>
                </a:path>
              </a:pathLst>
            </a:custGeom>
            <a:solidFill>
              <a:srgbClr val="FF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3" name="Google Shape;963;p33"/>
            <p:cNvSpPr/>
            <p:nvPr/>
          </p:nvSpPr>
          <p:spPr>
            <a:xfrm>
              <a:off x="5129525" y="2549875"/>
              <a:ext cx="441925" cy="1065925"/>
            </a:xfrm>
            <a:custGeom>
              <a:rect b="b" l="l" r="r" t="t"/>
              <a:pathLst>
                <a:path extrusionOk="0" h="42637" w="17677">
                  <a:moveTo>
                    <a:pt x="16455" y="0"/>
                  </a:moveTo>
                  <a:cubicBezTo>
                    <a:pt x="16190" y="0"/>
                    <a:pt x="15926" y="41"/>
                    <a:pt x="15673" y="123"/>
                  </a:cubicBezTo>
                  <a:cubicBezTo>
                    <a:pt x="15020" y="348"/>
                    <a:pt x="14479" y="821"/>
                    <a:pt x="14187" y="1451"/>
                  </a:cubicBezTo>
                  <a:lnTo>
                    <a:pt x="8715" y="25478"/>
                  </a:lnTo>
                  <a:lnTo>
                    <a:pt x="1" y="38133"/>
                  </a:lnTo>
                  <a:lnTo>
                    <a:pt x="4211" y="42636"/>
                  </a:lnTo>
                  <a:lnTo>
                    <a:pt x="16686" y="26829"/>
                  </a:lnTo>
                  <a:lnTo>
                    <a:pt x="17677" y="303"/>
                  </a:lnTo>
                  <a:lnTo>
                    <a:pt x="17609" y="281"/>
                  </a:lnTo>
                  <a:cubicBezTo>
                    <a:pt x="17246" y="92"/>
                    <a:pt x="16850" y="0"/>
                    <a:pt x="16455" y="0"/>
                  </a:cubicBezTo>
                  <a:close/>
                </a:path>
              </a:pathLst>
            </a:custGeom>
            <a:solidFill>
              <a:srgbClr val="3C8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4" name="Google Shape;964;p33"/>
            <p:cNvSpPr/>
            <p:nvPr/>
          </p:nvSpPr>
          <p:spPr>
            <a:xfrm>
              <a:off x="5982950" y="2504425"/>
              <a:ext cx="239825" cy="1111375"/>
            </a:xfrm>
            <a:custGeom>
              <a:rect b="b" l="l" r="r" t="t"/>
              <a:pathLst>
                <a:path extrusionOk="0" h="44455" w="9593">
                  <a:moveTo>
                    <a:pt x="4941" y="1"/>
                  </a:moveTo>
                  <a:cubicBezTo>
                    <a:pt x="4782" y="1"/>
                    <a:pt x="4621" y="9"/>
                    <a:pt x="4459" y="27"/>
                  </a:cubicBezTo>
                  <a:lnTo>
                    <a:pt x="4076" y="72"/>
                  </a:lnTo>
                  <a:lnTo>
                    <a:pt x="0" y="16060"/>
                  </a:lnTo>
                  <a:lnTo>
                    <a:pt x="0" y="16082"/>
                  </a:lnTo>
                  <a:lnTo>
                    <a:pt x="3964" y="43621"/>
                  </a:lnTo>
                  <a:lnTo>
                    <a:pt x="9593" y="44454"/>
                  </a:lnTo>
                  <a:lnTo>
                    <a:pt x="9278" y="3540"/>
                  </a:lnTo>
                  <a:cubicBezTo>
                    <a:pt x="8859" y="1469"/>
                    <a:pt x="7023" y="1"/>
                    <a:pt x="4941" y="1"/>
                  </a:cubicBezTo>
                  <a:close/>
                </a:path>
              </a:pathLst>
            </a:custGeom>
            <a:solidFill>
              <a:srgbClr val="3C8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5" name="Google Shape;965;p33"/>
            <p:cNvSpPr/>
            <p:nvPr/>
          </p:nvSpPr>
          <p:spPr>
            <a:xfrm>
              <a:off x="5598450" y="1908925"/>
              <a:ext cx="514575" cy="489800"/>
            </a:xfrm>
            <a:custGeom>
              <a:rect b="b" l="l" r="r" t="t"/>
              <a:pathLst>
                <a:path extrusionOk="0" h="19592" w="20583">
                  <a:moveTo>
                    <a:pt x="10291" y="1"/>
                  </a:moveTo>
                  <a:cubicBezTo>
                    <a:pt x="4617" y="1"/>
                    <a:pt x="1" y="4594"/>
                    <a:pt x="1" y="10291"/>
                  </a:cubicBezTo>
                  <a:lnTo>
                    <a:pt x="1" y="19591"/>
                  </a:lnTo>
                  <a:lnTo>
                    <a:pt x="20582" y="19591"/>
                  </a:lnTo>
                  <a:lnTo>
                    <a:pt x="20582" y="10291"/>
                  </a:lnTo>
                  <a:cubicBezTo>
                    <a:pt x="20582" y="4594"/>
                    <a:pt x="15988" y="1"/>
                    <a:pt x="10291" y="1"/>
                  </a:cubicBezTo>
                  <a:close/>
                </a:path>
              </a:pathLst>
            </a:custGeom>
            <a:solidFill>
              <a:srgbClr val="2F2E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6" name="Google Shape;966;p33"/>
            <p:cNvSpPr/>
            <p:nvPr/>
          </p:nvSpPr>
          <p:spPr>
            <a:xfrm>
              <a:off x="5609725" y="1984925"/>
              <a:ext cx="480775" cy="420550"/>
            </a:xfrm>
            <a:custGeom>
              <a:rect b="b" l="l" r="r" t="t"/>
              <a:pathLst>
                <a:path extrusionOk="0" h="16822" w="19231">
                  <a:moveTo>
                    <a:pt x="9608" y="0"/>
                  </a:moveTo>
                  <a:cubicBezTo>
                    <a:pt x="6636" y="0"/>
                    <a:pt x="3756" y="1577"/>
                    <a:pt x="2229" y="4369"/>
                  </a:cubicBezTo>
                  <a:cubicBezTo>
                    <a:pt x="0" y="8445"/>
                    <a:pt x="1509" y="13556"/>
                    <a:pt x="5585" y="15785"/>
                  </a:cubicBezTo>
                  <a:cubicBezTo>
                    <a:pt x="6869" y="16488"/>
                    <a:pt x="8255" y="16821"/>
                    <a:pt x="9622" y="16821"/>
                  </a:cubicBezTo>
                  <a:cubicBezTo>
                    <a:pt x="12595" y="16821"/>
                    <a:pt x="15474" y="15245"/>
                    <a:pt x="17001" y="12453"/>
                  </a:cubicBezTo>
                  <a:cubicBezTo>
                    <a:pt x="19230" y="8377"/>
                    <a:pt x="17722" y="3266"/>
                    <a:pt x="13646" y="1036"/>
                  </a:cubicBezTo>
                  <a:cubicBezTo>
                    <a:pt x="12362" y="334"/>
                    <a:pt x="10975" y="0"/>
                    <a:pt x="9608" y="0"/>
                  </a:cubicBezTo>
                  <a:close/>
                </a:path>
              </a:pathLst>
            </a:custGeom>
            <a:solidFill>
              <a:srgbClr val="FF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7" name="Google Shape;967;p33"/>
            <p:cNvSpPr/>
            <p:nvPr/>
          </p:nvSpPr>
          <p:spPr>
            <a:xfrm>
              <a:off x="5811825" y="1737225"/>
              <a:ext cx="279800" cy="279825"/>
            </a:xfrm>
            <a:custGeom>
              <a:rect b="b" l="l" r="r" t="t"/>
              <a:pathLst>
                <a:path extrusionOk="0" h="11193" w="11192">
                  <a:moveTo>
                    <a:pt x="5584" y="1"/>
                  </a:moveTo>
                  <a:cubicBezTo>
                    <a:pt x="2500" y="1"/>
                    <a:pt x="0" y="2500"/>
                    <a:pt x="0" y="5585"/>
                  </a:cubicBezTo>
                  <a:cubicBezTo>
                    <a:pt x="0" y="8670"/>
                    <a:pt x="2500" y="11192"/>
                    <a:pt x="5584" y="11192"/>
                  </a:cubicBezTo>
                  <a:cubicBezTo>
                    <a:pt x="8669" y="11192"/>
                    <a:pt x="11191" y="8670"/>
                    <a:pt x="11191" y="5585"/>
                  </a:cubicBezTo>
                  <a:cubicBezTo>
                    <a:pt x="11191" y="2500"/>
                    <a:pt x="8669" y="1"/>
                    <a:pt x="5584" y="1"/>
                  </a:cubicBezTo>
                  <a:close/>
                </a:path>
              </a:pathLst>
            </a:custGeom>
            <a:solidFill>
              <a:srgbClr val="2F2E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8" name="Google Shape;968;p33"/>
            <p:cNvSpPr/>
            <p:nvPr/>
          </p:nvSpPr>
          <p:spPr>
            <a:xfrm>
              <a:off x="5623225" y="1946075"/>
              <a:ext cx="547775" cy="260100"/>
            </a:xfrm>
            <a:custGeom>
              <a:rect b="b" l="l" r="r" t="t"/>
              <a:pathLst>
                <a:path extrusionOk="0" h="10404" w="21911">
                  <a:moveTo>
                    <a:pt x="10944" y="1"/>
                  </a:moveTo>
                  <a:cubicBezTo>
                    <a:pt x="4932" y="1"/>
                    <a:pt x="1" y="4617"/>
                    <a:pt x="1" y="10291"/>
                  </a:cubicBezTo>
                  <a:lnTo>
                    <a:pt x="1" y="10404"/>
                  </a:lnTo>
                  <a:lnTo>
                    <a:pt x="21910" y="10404"/>
                  </a:lnTo>
                  <a:lnTo>
                    <a:pt x="21910" y="10291"/>
                  </a:lnTo>
                  <a:cubicBezTo>
                    <a:pt x="21910" y="4617"/>
                    <a:pt x="16979" y="1"/>
                    <a:pt x="10944" y="1"/>
                  </a:cubicBezTo>
                  <a:close/>
                </a:path>
              </a:pathLst>
            </a:custGeom>
            <a:solidFill>
              <a:srgbClr val="2F2E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9" name="Google Shape;969;p33"/>
            <p:cNvSpPr/>
            <p:nvPr/>
          </p:nvSpPr>
          <p:spPr>
            <a:xfrm>
              <a:off x="5179625" y="2488575"/>
              <a:ext cx="1046550" cy="2642100"/>
            </a:xfrm>
            <a:custGeom>
              <a:rect b="b" l="l" r="r" t="t"/>
              <a:pathLst>
                <a:path extrusionOk="0" h="105684" w="41862">
                  <a:moveTo>
                    <a:pt x="37880" y="1"/>
                  </a:moveTo>
                  <a:cubicBezTo>
                    <a:pt x="37826" y="1"/>
                    <a:pt x="37772" y="3"/>
                    <a:pt x="37718" y="8"/>
                  </a:cubicBezTo>
                  <a:lnTo>
                    <a:pt x="15763" y="2260"/>
                  </a:lnTo>
                  <a:cubicBezTo>
                    <a:pt x="15042" y="2327"/>
                    <a:pt x="14435" y="2823"/>
                    <a:pt x="14209" y="3498"/>
                  </a:cubicBezTo>
                  <a:lnTo>
                    <a:pt x="12588" y="8362"/>
                  </a:lnTo>
                  <a:cubicBezTo>
                    <a:pt x="12205" y="8767"/>
                    <a:pt x="7206" y="14532"/>
                    <a:pt x="10179" y="22391"/>
                  </a:cubicBezTo>
                  <a:lnTo>
                    <a:pt x="11305" y="28808"/>
                  </a:lnTo>
                  <a:lnTo>
                    <a:pt x="9255" y="32636"/>
                  </a:lnTo>
                  <a:cubicBezTo>
                    <a:pt x="2027" y="40382"/>
                    <a:pt x="1" y="66075"/>
                    <a:pt x="3558" y="104986"/>
                  </a:cubicBezTo>
                  <a:lnTo>
                    <a:pt x="3581" y="105098"/>
                  </a:lnTo>
                  <a:lnTo>
                    <a:pt x="11710" y="105684"/>
                  </a:lnTo>
                  <a:lnTo>
                    <a:pt x="18668" y="55514"/>
                  </a:lnTo>
                  <a:lnTo>
                    <a:pt x="33687" y="104738"/>
                  </a:lnTo>
                  <a:lnTo>
                    <a:pt x="33732" y="104850"/>
                  </a:lnTo>
                  <a:lnTo>
                    <a:pt x="41861" y="103117"/>
                  </a:lnTo>
                  <a:lnTo>
                    <a:pt x="32404" y="37838"/>
                  </a:lnTo>
                  <a:lnTo>
                    <a:pt x="31706" y="28718"/>
                  </a:lnTo>
                  <a:lnTo>
                    <a:pt x="39722" y="1742"/>
                  </a:lnTo>
                  <a:lnTo>
                    <a:pt x="39722" y="1719"/>
                  </a:lnTo>
                  <a:lnTo>
                    <a:pt x="39722" y="1697"/>
                  </a:lnTo>
                  <a:cubicBezTo>
                    <a:pt x="39658" y="738"/>
                    <a:pt x="38828" y="1"/>
                    <a:pt x="37880" y="1"/>
                  </a:cubicBezTo>
                  <a:close/>
                </a:path>
              </a:pathLst>
            </a:custGeom>
            <a:solidFill>
              <a:srgbClr val="2F2E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0" name="Google Shape;970;p33"/>
            <p:cNvSpPr/>
            <p:nvPr/>
          </p:nvSpPr>
          <p:spPr>
            <a:xfrm>
              <a:off x="622050" y="241500"/>
              <a:ext cx="4384225" cy="3919800"/>
            </a:xfrm>
            <a:custGeom>
              <a:rect b="b" l="l" r="r" t="t"/>
              <a:pathLst>
                <a:path extrusionOk="0" h="156792" w="175369">
                  <a:moveTo>
                    <a:pt x="1847" y="0"/>
                  </a:moveTo>
                  <a:cubicBezTo>
                    <a:pt x="833" y="0"/>
                    <a:pt x="0" y="833"/>
                    <a:pt x="0" y="1847"/>
                  </a:cubicBezTo>
                  <a:lnTo>
                    <a:pt x="0" y="154967"/>
                  </a:lnTo>
                  <a:cubicBezTo>
                    <a:pt x="0" y="155958"/>
                    <a:pt x="833" y="156791"/>
                    <a:pt x="1847" y="156791"/>
                  </a:cubicBezTo>
                  <a:lnTo>
                    <a:pt x="173544" y="156791"/>
                  </a:lnTo>
                  <a:cubicBezTo>
                    <a:pt x="174535" y="156791"/>
                    <a:pt x="175368" y="155958"/>
                    <a:pt x="175368" y="154967"/>
                  </a:cubicBezTo>
                  <a:lnTo>
                    <a:pt x="175368" y="1847"/>
                  </a:lnTo>
                  <a:cubicBezTo>
                    <a:pt x="175368" y="833"/>
                    <a:pt x="174535" y="0"/>
                    <a:pt x="1735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1" name="Google Shape;971;p33"/>
            <p:cNvSpPr/>
            <p:nvPr/>
          </p:nvSpPr>
          <p:spPr>
            <a:xfrm>
              <a:off x="1590300" y="409800"/>
              <a:ext cx="497100" cy="989700"/>
            </a:xfrm>
            <a:custGeom>
              <a:rect b="b" l="l" r="r" t="t"/>
              <a:pathLst>
                <a:path extrusionOk="0" h="39588" w="19884">
                  <a:moveTo>
                    <a:pt x="19794" y="1"/>
                  </a:moveTo>
                  <a:cubicBezTo>
                    <a:pt x="8873" y="1"/>
                    <a:pt x="1" y="8873"/>
                    <a:pt x="1" y="19794"/>
                  </a:cubicBezTo>
                  <a:cubicBezTo>
                    <a:pt x="1" y="30715"/>
                    <a:pt x="8873" y="39587"/>
                    <a:pt x="19794" y="39587"/>
                  </a:cubicBezTo>
                  <a:lnTo>
                    <a:pt x="19884" y="39587"/>
                  </a:lnTo>
                  <a:lnTo>
                    <a:pt x="19884" y="1"/>
                  </a:lnTo>
                  <a:close/>
                </a:path>
              </a:pathLst>
            </a:custGeom>
            <a:solidFill>
              <a:srgbClr val="3C8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2" name="Google Shape;972;p33"/>
            <p:cNvSpPr/>
            <p:nvPr/>
          </p:nvSpPr>
          <p:spPr>
            <a:xfrm>
              <a:off x="1702325" y="632725"/>
              <a:ext cx="273050" cy="543850"/>
            </a:xfrm>
            <a:custGeom>
              <a:rect b="b" l="l" r="r" t="t"/>
              <a:pathLst>
                <a:path extrusionOk="0" h="21754" w="10922">
                  <a:moveTo>
                    <a:pt x="10877" y="1"/>
                  </a:moveTo>
                  <a:cubicBezTo>
                    <a:pt x="4864" y="1"/>
                    <a:pt x="1" y="4887"/>
                    <a:pt x="1" y="10877"/>
                  </a:cubicBezTo>
                  <a:cubicBezTo>
                    <a:pt x="1" y="16889"/>
                    <a:pt x="4864" y="21753"/>
                    <a:pt x="10877" y="21753"/>
                  </a:cubicBezTo>
                  <a:lnTo>
                    <a:pt x="10922" y="21753"/>
                  </a:lnTo>
                  <a:lnTo>
                    <a:pt x="109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3" name="Google Shape;973;p33"/>
            <p:cNvSpPr/>
            <p:nvPr/>
          </p:nvSpPr>
          <p:spPr>
            <a:xfrm>
              <a:off x="1323475" y="897875"/>
              <a:ext cx="1494625" cy="1317875"/>
            </a:xfrm>
            <a:custGeom>
              <a:rect b="b" l="l" r="r" t="t"/>
              <a:pathLst>
                <a:path extrusionOk="0" h="52715" w="59785">
                  <a:moveTo>
                    <a:pt x="0" y="1"/>
                  </a:moveTo>
                  <a:lnTo>
                    <a:pt x="0" y="52715"/>
                  </a:lnTo>
                  <a:lnTo>
                    <a:pt x="59785" y="52715"/>
                  </a:lnTo>
                  <a:lnTo>
                    <a:pt x="59785" y="52152"/>
                  </a:lnTo>
                  <a:lnTo>
                    <a:pt x="563" y="52152"/>
                  </a:lnTo>
                  <a:lnTo>
                    <a:pt x="563" y="564"/>
                  </a:lnTo>
                  <a:lnTo>
                    <a:pt x="10674" y="564"/>
                  </a:lnTo>
                  <a:lnTo>
                    <a:pt x="10674" y="1"/>
                  </a:lnTo>
                  <a:close/>
                </a:path>
              </a:pathLst>
            </a:custGeom>
            <a:solidFill>
              <a:srgbClr val="3F3D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4" name="Google Shape;974;p33"/>
            <p:cNvSpPr/>
            <p:nvPr/>
          </p:nvSpPr>
          <p:spPr>
            <a:xfrm>
              <a:off x="2885075" y="2278775"/>
              <a:ext cx="268550" cy="268550"/>
            </a:xfrm>
            <a:custGeom>
              <a:rect b="b" l="l" r="r" t="t"/>
              <a:pathLst>
                <a:path extrusionOk="0" h="10742" w="10742">
                  <a:moveTo>
                    <a:pt x="5382" y="1"/>
                  </a:moveTo>
                  <a:cubicBezTo>
                    <a:pt x="2410" y="1"/>
                    <a:pt x="0" y="2410"/>
                    <a:pt x="0" y="5360"/>
                  </a:cubicBezTo>
                  <a:cubicBezTo>
                    <a:pt x="0" y="8332"/>
                    <a:pt x="2410" y="10742"/>
                    <a:pt x="5382" y="10742"/>
                  </a:cubicBezTo>
                  <a:cubicBezTo>
                    <a:pt x="8354" y="10742"/>
                    <a:pt x="10741" y="8332"/>
                    <a:pt x="10741" y="5360"/>
                  </a:cubicBezTo>
                  <a:cubicBezTo>
                    <a:pt x="10741" y="2410"/>
                    <a:pt x="8354" y="1"/>
                    <a:pt x="5382" y="1"/>
                  </a:cubicBezTo>
                  <a:close/>
                </a:path>
              </a:pathLst>
            </a:custGeom>
            <a:solidFill>
              <a:srgbClr val="3C8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5" name="Google Shape;975;p33"/>
            <p:cNvSpPr/>
            <p:nvPr/>
          </p:nvSpPr>
          <p:spPr>
            <a:xfrm>
              <a:off x="4137050" y="3579175"/>
              <a:ext cx="268550" cy="269125"/>
            </a:xfrm>
            <a:custGeom>
              <a:rect b="b" l="l" r="r" t="t"/>
              <a:pathLst>
                <a:path extrusionOk="0" h="10765" w="10742">
                  <a:moveTo>
                    <a:pt x="5383" y="1"/>
                  </a:moveTo>
                  <a:cubicBezTo>
                    <a:pt x="2410" y="1"/>
                    <a:pt x="1" y="2410"/>
                    <a:pt x="1" y="5382"/>
                  </a:cubicBezTo>
                  <a:cubicBezTo>
                    <a:pt x="1" y="8355"/>
                    <a:pt x="2410" y="10764"/>
                    <a:pt x="5383" y="10764"/>
                  </a:cubicBezTo>
                  <a:cubicBezTo>
                    <a:pt x="8332" y="10764"/>
                    <a:pt x="10742" y="8355"/>
                    <a:pt x="10742" y="5382"/>
                  </a:cubicBezTo>
                  <a:cubicBezTo>
                    <a:pt x="10742" y="2410"/>
                    <a:pt x="8332" y="1"/>
                    <a:pt x="5383" y="1"/>
                  </a:cubicBezTo>
                  <a:close/>
                </a:path>
              </a:pathLst>
            </a:custGeom>
            <a:solidFill>
              <a:srgbClr val="3F3D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6" name="Google Shape;976;p33"/>
            <p:cNvSpPr/>
            <p:nvPr/>
          </p:nvSpPr>
          <p:spPr>
            <a:xfrm>
              <a:off x="1193425" y="2064875"/>
              <a:ext cx="269125" cy="268525"/>
            </a:xfrm>
            <a:custGeom>
              <a:rect b="b" l="l" r="r" t="t"/>
              <a:pathLst>
                <a:path extrusionOk="0" h="10741" w="10765">
                  <a:moveTo>
                    <a:pt x="5382" y="0"/>
                  </a:moveTo>
                  <a:cubicBezTo>
                    <a:pt x="2410" y="0"/>
                    <a:pt x="1" y="2409"/>
                    <a:pt x="1" y="5382"/>
                  </a:cubicBezTo>
                  <a:cubicBezTo>
                    <a:pt x="1" y="8354"/>
                    <a:pt x="2410" y="10741"/>
                    <a:pt x="5382" y="10741"/>
                  </a:cubicBezTo>
                  <a:cubicBezTo>
                    <a:pt x="8355" y="10741"/>
                    <a:pt x="10764" y="8354"/>
                    <a:pt x="10764" y="5382"/>
                  </a:cubicBezTo>
                  <a:cubicBezTo>
                    <a:pt x="10764" y="2409"/>
                    <a:pt x="8355" y="0"/>
                    <a:pt x="5382" y="0"/>
                  </a:cubicBezTo>
                  <a:close/>
                </a:path>
              </a:pathLst>
            </a:custGeom>
            <a:solidFill>
              <a:srgbClr val="3C8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7" name="Google Shape;977;p33"/>
            <p:cNvSpPr/>
            <p:nvPr/>
          </p:nvSpPr>
          <p:spPr>
            <a:xfrm>
              <a:off x="2482000" y="1875725"/>
              <a:ext cx="671625" cy="671600"/>
            </a:xfrm>
            <a:custGeom>
              <a:rect b="b" l="l" r="r" t="t"/>
              <a:pathLst>
                <a:path extrusionOk="0" h="26864" w="26865">
                  <a:moveTo>
                    <a:pt x="1" y="0"/>
                  </a:moveTo>
                  <a:lnTo>
                    <a:pt x="1" y="26864"/>
                  </a:lnTo>
                  <a:lnTo>
                    <a:pt x="13444" y="26864"/>
                  </a:lnTo>
                  <a:lnTo>
                    <a:pt x="13444" y="13421"/>
                  </a:lnTo>
                  <a:lnTo>
                    <a:pt x="26864" y="13421"/>
                  </a:lnTo>
                  <a:lnTo>
                    <a:pt x="26864" y="0"/>
                  </a:lnTo>
                  <a:close/>
                </a:path>
              </a:pathLst>
            </a:custGeom>
            <a:solidFill>
              <a:srgbClr val="3F3D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8" name="Google Shape;978;p33"/>
            <p:cNvSpPr/>
            <p:nvPr/>
          </p:nvSpPr>
          <p:spPr>
            <a:xfrm>
              <a:off x="3538650" y="520150"/>
              <a:ext cx="1471550" cy="182975"/>
            </a:xfrm>
            <a:custGeom>
              <a:rect b="b" l="l" r="r" t="t"/>
              <a:pathLst>
                <a:path extrusionOk="0" h="7319" w="58862">
                  <a:moveTo>
                    <a:pt x="0" y="0"/>
                  </a:moveTo>
                  <a:lnTo>
                    <a:pt x="0" y="7319"/>
                  </a:lnTo>
                  <a:lnTo>
                    <a:pt x="58862" y="7319"/>
                  </a:lnTo>
                  <a:lnTo>
                    <a:pt x="58862" y="0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9" name="Google Shape;979;p33"/>
            <p:cNvSpPr/>
            <p:nvPr/>
          </p:nvSpPr>
          <p:spPr>
            <a:xfrm>
              <a:off x="3538650" y="917025"/>
              <a:ext cx="1471550" cy="182975"/>
            </a:xfrm>
            <a:custGeom>
              <a:rect b="b" l="l" r="r" t="t"/>
              <a:pathLst>
                <a:path extrusionOk="0" h="7319" w="58862">
                  <a:moveTo>
                    <a:pt x="0" y="0"/>
                  </a:moveTo>
                  <a:lnTo>
                    <a:pt x="0" y="7319"/>
                  </a:lnTo>
                  <a:lnTo>
                    <a:pt x="58862" y="7319"/>
                  </a:lnTo>
                  <a:lnTo>
                    <a:pt x="58862" y="0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0" name="Google Shape;980;p33"/>
            <p:cNvSpPr/>
            <p:nvPr/>
          </p:nvSpPr>
          <p:spPr>
            <a:xfrm>
              <a:off x="3972125" y="1246900"/>
              <a:ext cx="598425" cy="306825"/>
            </a:xfrm>
            <a:custGeom>
              <a:rect b="b" l="l" r="r" t="t"/>
              <a:pathLst>
                <a:path extrusionOk="0" h="12273" w="23937">
                  <a:moveTo>
                    <a:pt x="11980" y="1"/>
                  </a:moveTo>
                  <a:cubicBezTo>
                    <a:pt x="5359" y="1"/>
                    <a:pt x="0" y="5337"/>
                    <a:pt x="0" y="11958"/>
                  </a:cubicBezTo>
                  <a:cubicBezTo>
                    <a:pt x="0" y="12070"/>
                    <a:pt x="0" y="12183"/>
                    <a:pt x="0" y="12273"/>
                  </a:cubicBezTo>
                  <a:lnTo>
                    <a:pt x="23936" y="12273"/>
                  </a:lnTo>
                  <a:cubicBezTo>
                    <a:pt x="23936" y="12183"/>
                    <a:pt x="23936" y="12070"/>
                    <a:pt x="23936" y="11958"/>
                  </a:cubicBezTo>
                  <a:cubicBezTo>
                    <a:pt x="23936" y="5337"/>
                    <a:pt x="18577" y="1"/>
                    <a:pt x="11980" y="1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1" name="Google Shape;981;p33"/>
            <p:cNvSpPr/>
            <p:nvPr/>
          </p:nvSpPr>
          <p:spPr>
            <a:xfrm>
              <a:off x="3972125" y="3375950"/>
              <a:ext cx="598425" cy="307400"/>
            </a:xfrm>
            <a:custGeom>
              <a:rect b="b" l="l" r="r" t="t"/>
              <a:pathLst>
                <a:path extrusionOk="0" h="12296" w="23937">
                  <a:moveTo>
                    <a:pt x="11980" y="1"/>
                  </a:moveTo>
                  <a:cubicBezTo>
                    <a:pt x="5359" y="1"/>
                    <a:pt x="0" y="5360"/>
                    <a:pt x="0" y="11958"/>
                  </a:cubicBezTo>
                  <a:cubicBezTo>
                    <a:pt x="0" y="12070"/>
                    <a:pt x="0" y="12183"/>
                    <a:pt x="0" y="12296"/>
                  </a:cubicBezTo>
                  <a:lnTo>
                    <a:pt x="23936" y="12296"/>
                  </a:lnTo>
                  <a:cubicBezTo>
                    <a:pt x="23936" y="12183"/>
                    <a:pt x="23936" y="12070"/>
                    <a:pt x="23936" y="11958"/>
                  </a:cubicBezTo>
                  <a:cubicBezTo>
                    <a:pt x="23936" y="5360"/>
                    <a:pt x="18577" y="1"/>
                    <a:pt x="11980" y="1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2" name="Google Shape;982;p33"/>
            <p:cNvSpPr/>
            <p:nvPr/>
          </p:nvSpPr>
          <p:spPr>
            <a:xfrm>
              <a:off x="4264275" y="1845325"/>
              <a:ext cx="14100" cy="1529525"/>
            </a:xfrm>
            <a:custGeom>
              <a:rect b="b" l="l" r="r" t="t"/>
              <a:pathLst>
                <a:path extrusionOk="0" h="61181" w="564">
                  <a:moveTo>
                    <a:pt x="1" y="0"/>
                  </a:moveTo>
                  <a:lnTo>
                    <a:pt x="1" y="61181"/>
                  </a:lnTo>
                  <a:lnTo>
                    <a:pt x="564" y="61181"/>
                  </a:lnTo>
                  <a:lnTo>
                    <a:pt x="564" y="0"/>
                  </a:lnTo>
                  <a:close/>
                </a:path>
              </a:pathLst>
            </a:custGeom>
            <a:solidFill>
              <a:srgbClr val="3F3D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3" name="Google Shape;983;p33"/>
            <p:cNvSpPr/>
            <p:nvPr/>
          </p:nvSpPr>
          <p:spPr>
            <a:xfrm>
              <a:off x="2087375" y="3072525"/>
              <a:ext cx="456025" cy="915950"/>
            </a:xfrm>
            <a:custGeom>
              <a:rect b="b" l="l" r="r" t="t"/>
              <a:pathLst>
                <a:path extrusionOk="0" h="36638" w="18241">
                  <a:moveTo>
                    <a:pt x="1" y="1"/>
                  </a:moveTo>
                  <a:lnTo>
                    <a:pt x="1" y="36637"/>
                  </a:lnTo>
                  <a:cubicBezTo>
                    <a:pt x="10089" y="36592"/>
                    <a:pt x="18240" y="28396"/>
                    <a:pt x="18240" y="18330"/>
                  </a:cubicBezTo>
                  <a:cubicBezTo>
                    <a:pt x="18240" y="8242"/>
                    <a:pt x="10089" y="46"/>
                    <a:pt x="1" y="1"/>
                  </a:cubicBezTo>
                  <a:close/>
                </a:path>
              </a:pathLst>
            </a:custGeom>
            <a:solidFill>
              <a:srgbClr val="3C8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4" name="Google Shape;984;p33"/>
            <p:cNvSpPr/>
            <p:nvPr/>
          </p:nvSpPr>
          <p:spPr>
            <a:xfrm>
              <a:off x="618675" y="238125"/>
              <a:ext cx="4398850" cy="3940625"/>
            </a:xfrm>
            <a:custGeom>
              <a:rect b="b" l="l" r="r" t="t"/>
              <a:pathLst>
                <a:path extrusionOk="0" h="157625" w="175954">
                  <a:moveTo>
                    <a:pt x="174197" y="563"/>
                  </a:moveTo>
                  <a:cubicBezTo>
                    <a:pt x="174850" y="563"/>
                    <a:pt x="175391" y="1103"/>
                    <a:pt x="175391" y="1756"/>
                  </a:cubicBezTo>
                  <a:lnTo>
                    <a:pt x="175391" y="155868"/>
                  </a:lnTo>
                  <a:cubicBezTo>
                    <a:pt x="175391" y="156521"/>
                    <a:pt x="174850" y="157061"/>
                    <a:pt x="174197" y="157061"/>
                  </a:cubicBezTo>
                  <a:lnTo>
                    <a:pt x="1756" y="157061"/>
                  </a:lnTo>
                  <a:cubicBezTo>
                    <a:pt x="1103" y="157061"/>
                    <a:pt x="563" y="156521"/>
                    <a:pt x="563" y="155868"/>
                  </a:cubicBezTo>
                  <a:lnTo>
                    <a:pt x="563" y="1756"/>
                  </a:lnTo>
                  <a:cubicBezTo>
                    <a:pt x="563" y="1103"/>
                    <a:pt x="1103" y="563"/>
                    <a:pt x="1756" y="563"/>
                  </a:cubicBezTo>
                  <a:close/>
                  <a:moveTo>
                    <a:pt x="1756" y="0"/>
                  </a:moveTo>
                  <a:cubicBezTo>
                    <a:pt x="788" y="0"/>
                    <a:pt x="0" y="788"/>
                    <a:pt x="0" y="1756"/>
                  </a:cubicBezTo>
                  <a:lnTo>
                    <a:pt x="0" y="155868"/>
                  </a:lnTo>
                  <a:cubicBezTo>
                    <a:pt x="0" y="156836"/>
                    <a:pt x="788" y="157624"/>
                    <a:pt x="1756" y="157624"/>
                  </a:cubicBezTo>
                  <a:lnTo>
                    <a:pt x="174197" y="157624"/>
                  </a:lnTo>
                  <a:cubicBezTo>
                    <a:pt x="175165" y="157624"/>
                    <a:pt x="175954" y="156836"/>
                    <a:pt x="175954" y="155868"/>
                  </a:cubicBezTo>
                  <a:lnTo>
                    <a:pt x="175954" y="1756"/>
                  </a:lnTo>
                  <a:cubicBezTo>
                    <a:pt x="175954" y="788"/>
                    <a:pt x="175165" y="0"/>
                    <a:pt x="174197" y="0"/>
                  </a:cubicBezTo>
                  <a:close/>
                </a:path>
              </a:pathLst>
            </a:custGeom>
            <a:solidFill>
              <a:srgbClr val="3F3D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5" name="Google Shape;985;p33"/>
            <p:cNvSpPr/>
            <p:nvPr/>
          </p:nvSpPr>
          <p:spPr>
            <a:xfrm>
              <a:off x="2080075" y="403050"/>
              <a:ext cx="506650" cy="1003200"/>
            </a:xfrm>
            <a:custGeom>
              <a:rect b="b" l="l" r="r" t="t"/>
              <a:pathLst>
                <a:path extrusionOk="0" h="40128" w="20266">
                  <a:moveTo>
                    <a:pt x="563" y="564"/>
                  </a:moveTo>
                  <a:cubicBezTo>
                    <a:pt x="11191" y="766"/>
                    <a:pt x="19703" y="9436"/>
                    <a:pt x="19703" y="20064"/>
                  </a:cubicBezTo>
                  <a:cubicBezTo>
                    <a:pt x="19703" y="30692"/>
                    <a:pt x="11191" y="39362"/>
                    <a:pt x="563" y="39564"/>
                  </a:cubicBezTo>
                  <a:lnTo>
                    <a:pt x="563" y="564"/>
                  </a:lnTo>
                  <a:close/>
                  <a:moveTo>
                    <a:pt x="0" y="1"/>
                  </a:moveTo>
                  <a:lnTo>
                    <a:pt x="0" y="40127"/>
                  </a:lnTo>
                  <a:lnTo>
                    <a:pt x="293" y="40127"/>
                  </a:lnTo>
                  <a:cubicBezTo>
                    <a:pt x="11326" y="40082"/>
                    <a:pt x="20266" y="31120"/>
                    <a:pt x="20266" y="20064"/>
                  </a:cubicBezTo>
                  <a:cubicBezTo>
                    <a:pt x="20266" y="9008"/>
                    <a:pt x="11326" y="46"/>
                    <a:pt x="293" y="1"/>
                  </a:cubicBezTo>
                  <a:close/>
                </a:path>
              </a:pathLst>
            </a:custGeom>
            <a:solidFill>
              <a:srgbClr val="3F3D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6" name="Google Shape;986;p33"/>
            <p:cNvSpPr/>
            <p:nvPr/>
          </p:nvSpPr>
          <p:spPr>
            <a:xfrm>
              <a:off x="1620150" y="3065225"/>
              <a:ext cx="474000" cy="930550"/>
            </a:xfrm>
            <a:custGeom>
              <a:rect b="b" l="l" r="r" t="t"/>
              <a:pathLst>
                <a:path extrusionOk="0" h="37222" w="18960">
                  <a:moveTo>
                    <a:pt x="18397" y="563"/>
                  </a:moveTo>
                  <a:lnTo>
                    <a:pt x="18397" y="36659"/>
                  </a:lnTo>
                  <a:cubicBezTo>
                    <a:pt x="8512" y="36546"/>
                    <a:pt x="563" y="28485"/>
                    <a:pt x="563" y="18622"/>
                  </a:cubicBezTo>
                  <a:cubicBezTo>
                    <a:pt x="563" y="8737"/>
                    <a:pt x="8512" y="676"/>
                    <a:pt x="18397" y="563"/>
                  </a:cubicBezTo>
                  <a:close/>
                  <a:moveTo>
                    <a:pt x="18600" y="0"/>
                  </a:moveTo>
                  <a:cubicBezTo>
                    <a:pt x="8332" y="0"/>
                    <a:pt x="0" y="8332"/>
                    <a:pt x="0" y="18622"/>
                  </a:cubicBezTo>
                  <a:cubicBezTo>
                    <a:pt x="0" y="28890"/>
                    <a:pt x="8332" y="37222"/>
                    <a:pt x="18600" y="37222"/>
                  </a:cubicBezTo>
                  <a:lnTo>
                    <a:pt x="18960" y="37222"/>
                  </a:lnTo>
                  <a:lnTo>
                    <a:pt x="18960" y="0"/>
                  </a:lnTo>
                  <a:close/>
                </a:path>
              </a:pathLst>
            </a:custGeom>
            <a:solidFill>
              <a:srgbClr val="3F3D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7" name="Google Shape;987;p33"/>
            <p:cNvSpPr/>
            <p:nvPr/>
          </p:nvSpPr>
          <p:spPr>
            <a:xfrm>
              <a:off x="3964800" y="1546950"/>
              <a:ext cx="613075" cy="305150"/>
            </a:xfrm>
            <a:custGeom>
              <a:rect b="b" l="l" r="r" t="t"/>
              <a:pathLst>
                <a:path extrusionOk="0" h="12206" w="24523">
                  <a:moveTo>
                    <a:pt x="23937" y="564"/>
                  </a:moveTo>
                  <a:cubicBezTo>
                    <a:pt x="23621" y="6779"/>
                    <a:pt x="18487" y="11642"/>
                    <a:pt x="12273" y="11642"/>
                  </a:cubicBezTo>
                  <a:cubicBezTo>
                    <a:pt x="6035" y="11642"/>
                    <a:pt x="924" y="6779"/>
                    <a:pt x="586" y="564"/>
                  </a:cubicBezTo>
                  <a:close/>
                  <a:moveTo>
                    <a:pt x="0" y="1"/>
                  </a:moveTo>
                  <a:lnTo>
                    <a:pt x="23" y="293"/>
                  </a:lnTo>
                  <a:cubicBezTo>
                    <a:pt x="157" y="6908"/>
                    <a:pt x="5562" y="12206"/>
                    <a:pt x="12188" y="12206"/>
                  </a:cubicBezTo>
                  <a:cubicBezTo>
                    <a:pt x="12216" y="12206"/>
                    <a:pt x="12244" y="12206"/>
                    <a:pt x="12273" y="12205"/>
                  </a:cubicBezTo>
                  <a:cubicBezTo>
                    <a:pt x="12300" y="12206"/>
                    <a:pt x="12328" y="12206"/>
                    <a:pt x="12356" y="12206"/>
                  </a:cubicBezTo>
                  <a:cubicBezTo>
                    <a:pt x="18961" y="12206"/>
                    <a:pt x="24365" y="6908"/>
                    <a:pt x="24500" y="293"/>
                  </a:cubicBezTo>
                  <a:lnTo>
                    <a:pt x="24522" y="1"/>
                  </a:lnTo>
                  <a:close/>
                </a:path>
              </a:pathLst>
            </a:custGeom>
            <a:solidFill>
              <a:srgbClr val="3F3D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8" name="Google Shape;988;p33"/>
            <p:cNvSpPr/>
            <p:nvPr/>
          </p:nvSpPr>
          <p:spPr>
            <a:xfrm>
              <a:off x="625975" y="2855800"/>
              <a:ext cx="4384225" cy="14100"/>
            </a:xfrm>
            <a:custGeom>
              <a:rect b="b" l="l" r="r" t="t"/>
              <a:pathLst>
                <a:path extrusionOk="0" h="564" w="175369">
                  <a:moveTo>
                    <a:pt x="1" y="0"/>
                  </a:moveTo>
                  <a:lnTo>
                    <a:pt x="1" y="563"/>
                  </a:lnTo>
                  <a:lnTo>
                    <a:pt x="175369" y="563"/>
                  </a:lnTo>
                  <a:lnTo>
                    <a:pt x="175369" y="0"/>
                  </a:lnTo>
                  <a:close/>
                </a:path>
              </a:pathLst>
            </a:custGeom>
            <a:solidFill>
              <a:srgbClr val="3F3D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9" name="Google Shape;989;p33"/>
            <p:cNvSpPr/>
            <p:nvPr/>
          </p:nvSpPr>
          <p:spPr>
            <a:xfrm>
              <a:off x="625975" y="1546950"/>
              <a:ext cx="4384225" cy="14100"/>
            </a:xfrm>
            <a:custGeom>
              <a:rect b="b" l="l" r="r" t="t"/>
              <a:pathLst>
                <a:path extrusionOk="0" h="564" w="175369">
                  <a:moveTo>
                    <a:pt x="1" y="1"/>
                  </a:moveTo>
                  <a:lnTo>
                    <a:pt x="1" y="564"/>
                  </a:lnTo>
                  <a:lnTo>
                    <a:pt x="175369" y="564"/>
                  </a:lnTo>
                  <a:lnTo>
                    <a:pt x="175369" y="1"/>
                  </a:lnTo>
                  <a:close/>
                </a:path>
              </a:pathLst>
            </a:custGeom>
            <a:solidFill>
              <a:srgbClr val="3F3D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0" name="Google Shape;990;p33"/>
            <p:cNvSpPr/>
            <p:nvPr/>
          </p:nvSpPr>
          <p:spPr>
            <a:xfrm>
              <a:off x="3541475" y="245425"/>
              <a:ext cx="14075" cy="3926550"/>
            </a:xfrm>
            <a:custGeom>
              <a:rect b="b" l="l" r="r" t="t"/>
              <a:pathLst>
                <a:path extrusionOk="0" h="157062" w="563">
                  <a:moveTo>
                    <a:pt x="0" y="1"/>
                  </a:moveTo>
                  <a:lnTo>
                    <a:pt x="0" y="157062"/>
                  </a:lnTo>
                  <a:lnTo>
                    <a:pt x="563" y="157062"/>
                  </a:lnTo>
                  <a:lnTo>
                    <a:pt x="563" y="1"/>
                  </a:lnTo>
                  <a:close/>
                </a:path>
              </a:pathLst>
            </a:custGeom>
            <a:solidFill>
              <a:srgbClr val="3F3D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1" name="Google Shape;991;p33"/>
            <p:cNvSpPr/>
            <p:nvPr/>
          </p:nvSpPr>
          <p:spPr>
            <a:xfrm>
              <a:off x="2080075" y="245425"/>
              <a:ext cx="14075" cy="3926550"/>
            </a:xfrm>
            <a:custGeom>
              <a:rect b="b" l="l" r="r" t="t"/>
              <a:pathLst>
                <a:path extrusionOk="0" h="157062" w="563">
                  <a:moveTo>
                    <a:pt x="0" y="1"/>
                  </a:moveTo>
                  <a:lnTo>
                    <a:pt x="0" y="157062"/>
                  </a:lnTo>
                  <a:lnTo>
                    <a:pt x="563" y="157062"/>
                  </a:lnTo>
                  <a:lnTo>
                    <a:pt x="563" y="1"/>
                  </a:lnTo>
                  <a:close/>
                </a:path>
              </a:pathLst>
            </a:custGeom>
            <a:solidFill>
              <a:srgbClr val="3F3D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2" name="Google Shape;992;p33"/>
            <p:cNvSpPr/>
            <p:nvPr/>
          </p:nvSpPr>
          <p:spPr>
            <a:xfrm>
              <a:off x="1510925" y="3383850"/>
              <a:ext cx="269125" cy="268550"/>
            </a:xfrm>
            <a:custGeom>
              <a:rect b="b" l="l" r="r" t="t"/>
              <a:pathLst>
                <a:path extrusionOk="0" h="10742" w="10765">
                  <a:moveTo>
                    <a:pt x="5382" y="0"/>
                  </a:moveTo>
                  <a:cubicBezTo>
                    <a:pt x="2410" y="0"/>
                    <a:pt x="1" y="2409"/>
                    <a:pt x="1" y="5382"/>
                  </a:cubicBezTo>
                  <a:cubicBezTo>
                    <a:pt x="1" y="8354"/>
                    <a:pt x="2410" y="10741"/>
                    <a:pt x="5382" y="10741"/>
                  </a:cubicBezTo>
                  <a:cubicBezTo>
                    <a:pt x="8355" y="10741"/>
                    <a:pt x="10764" y="8354"/>
                    <a:pt x="10764" y="5382"/>
                  </a:cubicBezTo>
                  <a:cubicBezTo>
                    <a:pt x="10764" y="2409"/>
                    <a:pt x="8355" y="0"/>
                    <a:pt x="5382" y="0"/>
                  </a:cubicBezTo>
                  <a:close/>
                </a:path>
              </a:pathLst>
            </a:custGeom>
            <a:solidFill>
              <a:srgbClr val="3C8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3" name="Google Shape;993;p33"/>
            <p:cNvSpPr/>
            <p:nvPr/>
          </p:nvSpPr>
          <p:spPr>
            <a:xfrm>
              <a:off x="4283425" y="4815475"/>
              <a:ext cx="607125" cy="637225"/>
            </a:xfrm>
            <a:custGeom>
              <a:rect b="b" l="l" r="r" t="t"/>
              <a:pathLst>
                <a:path extrusionOk="0" h="25489" w="24285">
                  <a:moveTo>
                    <a:pt x="7053" y="3498"/>
                  </a:moveTo>
                  <a:cubicBezTo>
                    <a:pt x="7315" y="3498"/>
                    <a:pt x="7578" y="3531"/>
                    <a:pt x="7837" y="3601"/>
                  </a:cubicBezTo>
                  <a:cubicBezTo>
                    <a:pt x="8917" y="3871"/>
                    <a:pt x="9818" y="4569"/>
                    <a:pt x="10314" y="5560"/>
                  </a:cubicBezTo>
                  <a:cubicBezTo>
                    <a:pt x="10764" y="6550"/>
                    <a:pt x="10809" y="7676"/>
                    <a:pt x="10426" y="8712"/>
                  </a:cubicBezTo>
                  <a:cubicBezTo>
                    <a:pt x="10372" y="8871"/>
                    <a:pt x="10309" y="9024"/>
                    <a:pt x="10239" y="9171"/>
                  </a:cubicBezTo>
                  <a:lnTo>
                    <a:pt x="10239" y="9171"/>
                  </a:lnTo>
                  <a:cubicBezTo>
                    <a:pt x="9549" y="8595"/>
                    <a:pt x="8803" y="8088"/>
                    <a:pt x="8017" y="7654"/>
                  </a:cubicBezTo>
                  <a:cubicBezTo>
                    <a:pt x="7947" y="7617"/>
                    <a:pt x="7876" y="7600"/>
                    <a:pt x="7810" y="7600"/>
                  </a:cubicBezTo>
                  <a:cubicBezTo>
                    <a:pt x="7469" y="7600"/>
                    <a:pt x="7216" y="8024"/>
                    <a:pt x="7499" y="8307"/>
                  </a:cubicBezTo>
                  <a:lnTo>
                    <a:pt x="7906" y="8752"/>
                  </a:lnTo>
                  <a:lnTo>
                    <a:pt x="7906" y="8752"/>
                  </a:lnTo>
                  <a:cubicBezTo>
                    <a:pt x="7532" y="8991"/>
                    <a:pt x="7104" y="9100"/>
                    <a:pt x="6672" y="9100"/>
                  </a:cubicBezTo>
                  <a:cubicBezTo>
                    <a:pt x="5444" y="9100"/>
                    <a:pt x="4179" y="8224"/>
                    <a:pt x="4009" y="6956"/>
                  </a:cubicBezTo>
                  <a:cubicBezTo>
                    <a:pt x="3896" y="5965"/>
                    <a:pt x="4256" y="4997"/>
                    <a:pt x="4977" y="4321"/>
                  </a:cubicBezTo>
                  <a:cubicBezTo>
                    <a:pt x="5547" y="3785"/>
                    <a:pt x="6292" y="3498"/>
                    <a:pt x="7053" y="3498"/>
                  </a:cubicBezTo>
                  <a:close/>
                  <a:moveTo>
                    <a:pt x="6526" y="852"/>
                  </a:moveTo>
                  <a:cubicBezTo>
                    <a:pt x="8301" y="852"/>
                    <a:pt x="10068" y="1596"/>
                    <a:pt x="11529" y="2587"/>
                  </a:cubicBezTo>
                  <a:cubicBezTo>
                    <a:pt x="13624" y="4051"/>
                    <a:pt x="15312" y="5965"/>
                    <a:pt x="16483" y="8217"/>
                  </a:cubicBezTo>
                  <a:cubicBezTo>
                    <a:pt x="17677" y="10401"/>
                    <a:pt x="18352" y="12810"/>
                    <a:pt x="18465" y="15310"/>
                  </a:cubicBezTo>
                  <a:cubicBezTo>
                    <a:pt x="18533" y="17336"/>
                    <a:pt x="18105" y="19656"/>
                    <a:pt x="16596" y="21164"/>
                  </a:cubicBezTo>
                  <a:cubicBezTo>
                    <a:pt x="16473" y="21280"/>
                    <a:pt x="16345" y="21390"/>
                    <a:pt x="16210" y="21494"/>
                  </a:cubicBezTo>
                  <a:lnTo>
                    <a:pt x="16210" y="21494"/>
                  </a:lnTo>
                  <a:cubicBezTo>
                    <a:pt x="16040" y="21607"/>
                    <a:pt x="15868" y="21716"/>
                    <a:pt x="15693" y="21823"/>
                  </a:cubicBezTo>
                  <a:lnTo>
                    <a:pt x="15693" y="21823"/>
                  </a:lnTo>
                  <a:cubicBezTo>
                    <a:pt x="15922" y="17672"/>
                    <a:pt x="14357" y="13440"/>
                    <a:pt x="11529" y="10401"/>
                  </a:cubicBezTo>
                  <a:cubicBezTo>
                    <a:pt x="11323" y="10176"/>
                    <a:pt x="11108" y="9958"/>
                    <a:pt x="10887" y="9748"/>
                  </a:cubicBezTo>
                  <a:lnTo>
                    <a:pt x="10887" y="9748"/>
                  </a:lnTo>
                  <a:cubicBezTo>
                    <a:pt x="10974" y="9589"/>
                    <a:pt x="11053" y="9424"/>
                    <a:pt x="11124" y="9252"/>
                  </a:cubicBezTo>
                  <a:cubicBezTo>
                    <a:pt x="11620" y="8082"/>
                    <a:pt x="11665" y="6753"/>
                    <a:pt x="11214" y="5537"/>
                  </a:cubicBezTo>
                  <a:cubicBezTo>
                    <a:pt x="10741" y="4366"/>
                    <a:pt x="9818" y="3443"/>
                    <a:pt x="8625" y="2970"/>
                  </a:cubicBezTo>
                  <a:cubicBezTo>
                    <a:pt x="8125" y="2759"/>
                    <a:pt x="7597" y="2654"/>
                    <a:pt x="7070" y="2654"/>
                  </a:cubicBezTo>
                  <a:cubicBezTo>
                    <a:pt x="6361" y="2654"/>
                    <a:pt x="5655" y="2843"/>
                    <a:pt x="5022" y="3218"/>
                  </a:cubicBezTo>
                  <a:cubicBezTo>
                    <a:pt x="4031" y="3848"/>
                    <a:pt x="3356" y="4884"/>
                    <a:pt x="3198" y="6055"/>
                  </a:cubicBezTo>
                  <a:cubicBezTo>
                    <a:pt x="2995" y="7203"/>
                    <a:pt x="3423" y="8352"/>
                    <a:pt x="4324" y="9095"/>
                  </a:cubicBezTo>
                  <a:cubicBezTo>
                    <a:pt x="4994" y="9642"/>
                    <a:pt x="5844" y="9926"/>
                    <a:pt x="6701" y="9926"/>
                  </a:cubicBezTo>
                  <a:cubicBezTo>
                    <a:pt x="6938" y="9926"/>
                    <a:pt x="7175" y="9904"/>
                    <a:pt x="7409" y="9860"/>
                  </a:cubicBezTo>
                  <a:cubicBezTo>
                    <a:pt x="7912" y="9729"/>
                    <a:pt x="8394" y="9492"/>
                    <a:pt x="8792" y="9127"/>
                  </a:cubicBezTo>
                  <a:lnTo>
                    <a:pt x="8792" y="9127"/>
                  </a:lnTo>
                  <a:cubicBezTo>
                    <a:pt x="9137" y="9370"/>
                    <a:pt x="9469" y="9629"/>
                    <a:pt x="9788" y="9902"/>
                  </a:cubicBezTo>
                  <a:lnTo>
                    <a:pt x="9788" y="9902"/>
                  </a:lnTo>
                  <a:cubicBezTo>
                    <a:pt x="8921" y="11024"/>
                    <a:pt x="7518" y="11634"/>
                    <a:pt x="6075" y="11634"/>
                  </a:cubicBezTo>
                  <a:cubicBezTo>
                    <a:pt x="5693" y="11634"/>
                    <a:pt x="5309" y="11591"/>
                    <a:pt x="4932" y="11504"/>
                  </a:cubicBezTo>
                  <a:cubicBezTo>
                    <a:pt x="2658" y="10941"/>
                    <a:pt x="991" y="8780"/>
                    <a:pt x="924" y="6460"/>
                  </a:cubicBezTo>
                  <a:cubicBezTo>
                    <a:pt x="901" y="4141"/>
                    <a:pt x="2320" y="2047"/>
                    <a:pt x="4481" y="1214"/>
                  </a:cubicBezTo>
                  <a:cubicBezTo>
                    <a:pt x="5153" y="963"/>
                    <a:pt x="5840" y="852"/>
                    <a:pt x="6526" y="852"/>
                  </a:cubicBezTo>
                  <a:close/>
                  <a:moveTo>
                    <a:pt x="6522" y="0"/>
                  </a:moveTo>
                  <a:cubicBezTo>
                    <a:pt x="5758" y="0"/>
                    <a:pt x="4996" y="124"/>
                    <a:pt x="4256" y="403"/>
                  </a:cubicBezTo>
                  <a:cubicBezTo>
                    <a:pt x="1802" y="1304"/>
                    <a:pt x="0" y="3803"/>
                    <a:pt x="90" y="6460"/>
                  </a:cubicBezTo>
                  <a:cubicBezTo>
                    <a:pt x="158" y="9117"/>
                    <a:pt x="2004" y="11617"/>
                    <a:pt x="4617" y="12292"/>
                  </a:cubicBezTo>
                  <a:cubicBezTo>
                    <a:pt x="5100" y="12413"/>
                    <a:pt x="5591" y="12472"/>
                    <a:pt x="6077" y="12472"/>
                  </a:cubicBezTo>
                  <a:cubicBezTo>
                    <a:pt x="7754" y="12472"/>
                    <a:pt x="9371" y="11769"/>
                    <a:pt x="10408" y="10468"/>
                  </a:cubicBezTo>
                  <a:lnTo>
                    <a:pt x="10408" y="10468"/>
                  </a:lnTo>
                  <a:cubicBezTo>
                    <a:pt x="13153" y="13131"/>
                    <a:pt x="14793" y="16932"/>
                    <a:pt x="14862" y="20759"/>
                  </a:cubicBezTo>
                  <a:cubicBezTo>
                    <a:pt x="14907" y="22200"/>
                    <a:pt x="14704" y="23596"/>
                    <a:pt x="14277" y="24970"/>
                  </a:cubicBezTo>
                  <a:cubicBezTo>
                    <a:pt x="14181" y="25283"/>
                    <a:pt x="14439" y="25489"/>
                    <a:pt x="14694" y="25489"/>
                  </a:cubicBezTo>
                  <a:cubicBezTo>
                    <a:pt x="14860" y="25489"/>
                    <a:pt x="15025" y="25400"/>
                    <a:pt x="15087" y="25195"/>
                  </a:cubicBezTo>
                  <a:cubicBezTo>
                    <a:pt x="15332" y="24412"/>
                    <a:pt x="15503" y="23613"/>
                    <a:pt x="15604" y="22807"/>
                  </a:cubicBezTo>
                  <a:lnTo>
                    <a:pt x="15604" y="22807"/>
                  </a:lnTo>
                  <a:cubicBezTo>
                    <a:pt x="15662" y="22806"/>
                    <a:pt x="15723" y="22793"/>
                    <a:pt x="15785" y="22763"/>
                  </a:cubicBezTo>
                  <a:cubicBezTo>
                    <a:pt x="16095" y="22610"/>
                    <a:pt x="16381" y="22430"/>
                    <a:pt x="16645" y="22229"/>
                  </a:cubicBezTo>
                  <a:lnTo>
                    <a:pt x="16645" y="22229"/>
                  </a:lnTo>
                  <a:cubicBezTo>
                    <a:pt x="21556" y="18958"/>
                    <a:pt x="24284" y="13216"/>
                    <a:pt x="23667" y="7293"/>
                  </a:cubicBezTo>
                  <a:cubicBezTo>
                    <a:pt x="23464" y="5447"/>
                    <a:pt x="22946" y="3646"/>
                    <a:pt x="22135" y="1979"/>
                  </a:cubicBezTo>
                  <a:cubicBezTo>
                    <a:pt x="22058" y="1824"/>
                    <a:pt x="21933" y="1759"/>
                    <a:pt x="21806" y="1759"/>
                  </a:cubicBezTo>
                  <a:cubicBezTo>
                    <a:pt x="21528" y="1759"/>
                    <a:pt x="21238" y="2067"/>
                    <a:pt x="21392" y="2407"/>
                  </a:cubicBezTo>
                  <a:cubicBezTo>
                    <a:pt x="22766" y="5244"/>
                    <a:pt x="23239" y="8419"/>
                    <a:pt x="22721" y="11527"/>
                  </a:cubicBezTo>
                  <a:cubicBezTo>
                    <a:pt x="22194" y="14564"/>
                    <a:pt x="20750" y="17334"/>
                    <a:pt x="18631" y="19493"/>
                  </a:cubicBezTo>
                  <a:lnTo>
                    <a:pt x="18631" y="19493"/>
                  </a:lnTo>
                  <a:cubicBezTo>
                    <a:pt x="18983" y="18612"/>
                    <a:pt x="19188" y="17660"/>
                    <a:pt x="19276" y="16728"/>
                  </a:cubicBezTo>
                  <a:cubicBezTo>
                    <a:pt x="19523" y="14004"/>
                    <a:pt x="18825" y="11166"/>
                    <a:pt x="17677" y="8690"/>
                  </a:cubicBezTo>
                  <a:cubicBezTo>
                    <a:pt x="16461" y="6100"/>
                    <a:pt x="14637" y="3826"/>
                    <a:pt x="12340" y="2114"/>
                  </a:cubicBezTo>
                  <a:cubicBezTo>
                    <a:pt x="10678" y="913"/>
                    <a:pt x="8595" y="0"/>
                    <a:pt x="6522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94" name="Google Shape;994;p33"/>
          <p:cNvSpPr txBox="1"/>
          <p:nvPr/>
        </p:nvSpPr>
        <p:spPr>
          <a:xfrm>
            <a:off x="-55349" y="1729328"/>
            <a:ext cx="2156100" cy="1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50">
                <a:solidFill>
                  <a:srgbClr val="3C8F49"/>
                </a:solidFill>
                <a:latin typeface="Titillium Web"/>
                <a:ea typeface="Titillium Web"/>
                <a:cs typeface="Titillium Web"/>
                <a:sym typeface="Titillium Web"/>
              </a:rPr>
              <a:t>1. PROTOTYPE MODEL IN NOTEBOOK</a:t>
            </a:r>
            <a:endParaRPr b="1" sz="950">
              <a:solidFill>
                <a:srgbClr val="3C8F4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995" name="Google Shape;995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24038" y="2171061"/>
            <a:ext cx="763762" cy="2097629"/>
          </a:xfrm>
          <a:prstGeom prst="rect">
            <a:avLst/>
          </a:prstGeom>
          <a:noFill/>
          <a:ln cap="flat" cmpd="sng" w="9525">
            <a:solidFill>
              <a:srgbClr val="3C8F49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996" name="Google Shape;996;p33"/>
          <p:cNvGrpSpPr/>
          <p:nvPr/>
        </p:nvGrpSpPr>
        <p:grpSpPr>
          <a:xfrm>
            <a:off x="3254303" y="3171665"/>
            <a:ext cx="230381" cy="96246"/>
            <a:chOff x="16620602" y="16590783"/>
            <a:chExt cx="1080080" cy="450592"/>
          </a:xfrm>
        </p:grpSpPr>
        <p:sp>
          <p:nvSpPr>
            <p:cNvPr id="997" name="Google Shape;997;p33"/>
            <p:cNvSpPr/>
            <p:nvPr/>
          </p:nvSpPr>
          <p:spPr>
            <a:xfrm>
              <a:off x="16620638" y="16591375"/>
              <a:ext cx="1080000" cy="450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998" name="Google Shape;998;p33"/>
            <p:cNvGrpSpPr/>
            <p:nvPr/>
          </p:nvGrpSpPr>
          <p:grpSpPr>
            <a:xfrm>
              <a:off x="16620602" y="16590783"/>
              <a:ext cx="1080080" cy="449933"/>
              <a:chOff x="218725" y="1372125"/>
              <a:chExt cx="7077850" cy="2948450"/>
            </a:xfrm>
          </p:grpSpPr>
          <p:sp>
            <p:nvSpPr>
              <p:cNvPr id="999" name="Google Shape;999;p33"/>
              <p:cNvSpPr/>
              <p:nvPr/>
            </p:nvSpPr>
            <p:spPr>
              <a:xfrm>
                <a:off x="3753750" y="2097350"/>
                <a:ext cx="1495100" cy="2131125"/>
              </a:xfrm>
              <a:custGeom>
                <a:rect b="b" l="l" r="r" t="t"/>
                <a:pathLst>
                  <a:path extrusionOk="0" h="85245" w="59804">
                    <a:moveTo>
                      <a:pt x="28545" y="11170"/>
                    </a:moveTo>
                    <a:cubicBezTo>
                      <a:pt x="34982" y="11170"/>
                      <a:pt x="38783" y="14660"/>
                      <a:pt x="38783" y="21253"/>
                    </a:cubicBezTo>
                    <a:cubicBezTo>
                      <a:pt x="38783" y="27148"/>
                      <a:pt x="34517" y="30794"/>
                      <a:pt x="28234" y="30794"/>
                    </a:cubicBezTo>
                    <a:cubicBezTo>
                      <a:pt x="20788" y="30794"/>
                      <a:pt x="17763" y="26993"/>
                      <a:pt x="17763" y="21486"/>
                    </a:cubicBezTo>
                    <a:cubicBezTo>
                      <a:pt x="17763" y="14195"/>
                      <a:pt x="22339" y="11170"/>
                      <a:pt x="28545" y="11170"/>
                    </a:cubicBezTo>
                    <a:close/>
                    <a:moveTo>
                      <a:pt x="16212" y="62751"/>
                    </a:moveTo>
                    <a:lnTo>
                      <a:pt x="32578" y="63914"/>
                    </a:lnTo>
                    <a:cubicBezTo>
                      <a:pt x="38008" y="64224"/>
                      <a:pt x="42274" y="64457"/>
                      <a:pt x="42274" y="68103"/>
                    </a:cubicBezTo>
                    <a:cubicBezTo>
                      <a:pt x="42274" y="74153"/>
                      <a:pt x="33431" y="74618"/>
                      <a:pt x="26838" y="74618"/>
                    </a:cubicBezTo>
                    <a:cubicBezTo>
                      <a:pt x="19004" y="74618"/>
                      <a:pt x="13264" y="73222"/>
                      <a:pt x="13264" y="68723"/>
                    </a:cubicBezTo>
                    <a:cubicBezTo>
                      <a:pt x="13264" y="66474"/>
                      <a:pt x="14738" y="64612"/>
                      <a:pt x="16212" y="62751"/>
                    </a:cubicBezTo>
                    <a:close/>
                    <a:moveTo>
                      <a:pt x="27536" y="1"/>
                    </a:moveTo>
                    <a:cubicBezTo>
                      <a:pt x="10317" y="1"/>
                      <a:pt x="1785" y="8921"/>
                      <a:pt x="1785" y="21796"/>
                    </a:cubicBezTo>
                    <a:cubicBezTo>
                      <a:pt x="1785" y="30173"/>
                      <a:pt x="5973" y="35991"/>
                      <a:pt x="11480" y="38705"/>
                    </a:cubicBezTo>
                    <a:cubicBezTo>
                      <a:pt x="8765" y="41188"/>
                      <a:pt x="6516" y="43282"/>
                      <a:pt x="4499" y="45454"/>
                    </a:cubicBezTo>
                    <a:cubicBezTo>
                      <a:pt x="2483" y="47625"/>
                      <a:pt x="1242" y="49875"/>
                      <a:pt x="1242" y="52357"/>
                    </a:cubicBezTo>
                    <a:cubicBezTo>
                      <a:pt x="1242" y="55382"/>
                      <a:pt x="2483" y="58174"/>
                      <a:pt x="6206" y="59726"/>
                    </a:cubicBezTo>
                    <a:cubicBezTo>
                      <a:pt x="2250" y="63449"/>
                      <a:pt x="1" y="66163"/>
                      <a:pt x="1" y="71205"/>
                    </a:cubicBezTo>
                    <a:cubicBezTo>
                      <a:pt x="1" y="80125"/>
                      <a:pt x="7757" y="85244"/>
                      <a:pt x="28079" y="85244"/>
                    </a:cubicBezTo>
                    <a:cubicBezTo>
                      <a:pt x="47703" y="85244"/>
                      <a:pt x="59028" y="77953"/>
                      <a:pt x="59028" y="65000"/>
                    </a:cubicBezTo>
                    <a:cubicBezTo>
                      <a:pt x="59028" y="50107"/>
                      <a:pt x="47548" y="49487"/>
                      <a:pt x="28079" y="48246"/>
                    </a:cubicBezTo>
                    <a:lnTo>
                      <a:pt x="17065" y="47625"/>
                    </a:lnTo>
                    <a:lnTo>
                      <a:pt x="20788" y="41653"/>
                    </a:lnTo>
                    <a:cubicBezTo>
                      <a:pt x="22805" y="42196"/>
                      <a:pt x="26063" y="42661"/>
                      <a:pt x="29708" y="42661"/>
                    </a:cubicBezTo>
                    <a:cubicBezTo>
                      <a:pt x="43902" y="42661"/>
                      <a:pt x="53676" y="35293"/>
                      <a:pt x="53676" y="22882"/>
                    </a:cubicBezTo>
                    <a:cubicBezTo>
                      <a:pt x="53676" y="17685"/>
                      <a:pt x="51504" y="14040"/>
                      <a:pt x="49487" y="11480"/>
                    </a:cubicBezTo>
                    <a:lnTo>
                      <a:pt x="59803" y="10705"/>
                    </a:lnTo>
                    <a:lnTo>
                      <a:pt x="59803" y="1164"/>
                    </a:lnTo>
                    <a:lnTo>
                      <a:pt x="37930" y="1164"/>
                    </a:lnTo>
                    <a:cubicBezTo>
                      <a:pt x="35293" y="466"/>
                      <a:pt x="32423" y="1"/>
                      <a:pt x="27536" y="1"/>
                    </a:cubicBezTo>
                    <a:close/>
                  </a:path>
                </a:pathLst>
              </a:custGeom>
              <a:solidFill>
                <a:srgbClr val="36270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0" name="Google Shape;1000;p33"/>
              <p:cNvSpPr/>
              <p:nvPr/>
            </p:nvSpPr>
            <p:spPr>
              <a:xfrm>
                <a:off x="5382625" y="1372125"/>
                <a:ext cx="800875" cy="2191225"/>
              </a:xfrm>
              <a:custGeom>
                <a:rect b="b" l="l" r="r" t="t"/>
                <a:pathLst>
                  <a:path extrusionOk="0" h="87649" w="32035">
                    <a:moveTo>
                      <a:pt x="14505" y="0"/>
                    </a:moveTo>
                    <a:cubicBezTo>
                      <a:pt x="8067" y="0"/>
                      <a:pt x="4344" y="3491"/>
                      <a:pt x="4344" y="9929"/>
                    </a:cubicBezTo>
                    <a:cubicBezTo>
                      <a:pt x="4344" y="16367"/>
                      <a:pt x="8067" y="20012"/>
                      <a:pt x="14505" y="20012"/>
                    </a:cubicBezTo>
                    <a:cubicBezTo>
                      <a:pt x="21020" y="20012"/>
                      <a:pt x="24744" y="16289"/>
                      <a:pt x="24744" y="9929"/>
                    </a:cubicBezTo>
                    <a:cubicBezTo>
                      <a:pt x="24744" y="3491"/>
                      <a:pt x="21020" y="0"/>
                      <a:pt x="14505" y="0"/>
                    </a:cubicBezTo>
                    <a:close/>
                    <a:moveTo>
                      <a:pt x="1164" y="29010"/>
                    </a:moveTo>
                    <a:lnTo>
                      <a:pt x="0" y="38162"/>
                    </a:lnTo>
                    <a:lnTo>
                      <a:pt x="6050" y="40256"/>
                    </a:lnTo>
                    <a:cubicBezTo>
                      <a:pt x="7136" y="40644"/>
                      <a:pt x="7524" y="41420"/>
                      <a:pt x="7524" y="42661"/>
                    </a:cubicBezTo>
                    <a:lnTo>
                      <a:pt x="7524" y="75704"/>
                    </a:lnTo>
                    <a:cubicBezTo>
                      <a:pt x="7524" y="77410"/>
                      <a:pt x="7291" y="77720"/>
                      <a:pt x="5663" y="77953"/>
                    </a:cubicBezTo>
                    <a:lnTo>
                      <a:pt x="0" y="78729"/>
                    </a:lnTo>
                    <a:lnTo>
                      <a:pt x="0" y="87649"/>
                    </a:lnTo>
                    <a:lnTo>
                      <a:pt x="32035" y="87649"/>
                    </a:lnTo>
                    <a:lnTo>
                      <a:pt x="32035" y="78806"/>
                    </a:lnTo>
                    <a:lnTo>
                      <a:pt x="26295" y="77953"/>
                    </a:lnTo>
                    <a:cubicBezTo>
                      <a:pt x="24588" y="77720"/>
                      <a:pt x="24511" y="77565"/>
                      <a:pt x="24511" y="75704"/>
                    </a:cubicBezTo>
                    <a:lnTo>
                      <a:pt x="24511" y="29010"/>
                    </a:lnTo>
                    <a:close/>
                  </a:path>
                </a:pathLst>
              </a:custGeom>
              <a:solidFill>
                <a:srgbClr val="36270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1" name="Google Shape;1001;p33"/>
              <p:cNvSpPr/>
              <p:nvPr/>
            </p:nvSpPr>
            <p:spPr>
              <a:xfrm>
                <a:off x="6156325" y="1639725"/>
                <a:ext cx="1140250" cy="1927500"/>
              </a:xfrm>
              <a:custGeom>
                <a:rect b="b" l="l" r="r" t="t"/>
                <a:pathLst>
                  <a:path extrusionOk="0" h="77100" w="45610">
                    <a:moveTo>
                      <a:pt x="15048" y="0"/>
                    </a:moveTo>
                    <a:cubicBezTo>
                      <a:pt x="13807" y="12256"/>
                      <a:pt x="9929" y="17220"/>
                      <a:pt x="1" y="18383"/>
                    </a:cubicBezTo>
                    <a:lnTo>
                      <a:pt x="1" y="28389"/>
                    </a:lnTo>
                    <a:lnTo>
                      <a:pt x="7912" y="28389"/>
                    </a:lnTo>
                    <a:cubicBezTo>
                      <a:pt x="8766" y="28389"/>
                      <a:pt x="8766" y="28854"/>
                      <a:pt x="8766" y="29475"/>
                    </a:cubicBezTo>
                    <a:lnTo>
                      <a:pt x="8766" y="58950"/>
                    </a:lnTo>
                    <a:cubicBezTo>
                      <a:pt x="8766" y="71670"/>
                      <a:pt x="13807" y="77100"/>
                      <a:pt x="27226" y="77100"/>
                    </a:cubicBezTo>
                    <a:cubicBezTo>
                      <a:pt x="33664" y="77100"/>
                      <a:pt x="40723" y="74928"/>
                      <a:pt x="45609" y="72601"/>
                    </a:cubicBezTo>
                    <a:lnTo>
                      <a:pt x="42507" y="62673"/>
                    </a:lnTo>
                    <a:cubicBezTo>
                      <a:pt x="39869" y="63681"/>
                      <a:pt x="36612" y="64457"/>
                      <a:pt x="33431" y="64457"/>
                    </a:cubicBezTo>
                    <a:cubicBezTo>
                      <a:pt x="27381" y="64457"/>
                      <a:pt x="25752" y="61897"/>
                      <a:pt x="25752" y="55226"/>
                    </a:cubicBezTo>
                    <a:lnTo>
                      <a:pt x="25752" y="28389"/>
                    </a:lnTo>
                    <a:lnTo>
                      <a:pt x="42507" y="28389"/>
                    </a:lnTo>
                    <a:lnTo>
                      <a:pt x="42507" y="17142"/>
                    </a:lnTo>
                    <a:lnTo>
                      <a:pt x="26683" y="17142"/>
                    </a:lnTo>
                    <a:cubicBezTo>
                      <a:pt x="25752" y="17142"/>
                      <a:pt x="25752" y="16754"/>
                      <a:pt x="25752" y="15979"/>
                    </a:cubicBezTo>
                    <a:lnTo>
                      <a:pt x="25752" y="0"/>
                    </a:lnTo>
                    <a:close/>
                  </a:path>
                </a:pathLst>
              </a:custGeom>
              <a:solidFill>
                <a:srgbClr val="36270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2" name="Google Shape;1002;p33"/>
              <p:cNvSpPr/>
              <p:nvPr/>
            </p:nvSpPr>
            <p:spPr>
              <a:xfrm>
                <a:off x="218725" y="1375025"/>
                <a:ext cx="2984350" cy="2945550"/>
              </a:xfrm>
              <a:custGeom>
                <a:rect b="b" l="l" r="r" t="t"/>
                <a:pathLst>
                  <a:path extrusionOk="0" h="117822" w="119374">
                    <a:moveTo>
                      <a:pt x="59570" y="1"/>
                    </a:moveTo>
                    <a:cubicBezTo>
                      <a:pt x="57631" y="1"/>
                      <a:pt x="55692" y="738"/>
                      <a:pt x="54218" y="2211"/>
                    </a:cubicBezTo>
                    <a:lnTo>
                      <a:pt x="43514" y="12915"/>
                    </a:lnTo>
                    <a:lnTo>
                      <a:pt x="57088" y="26412"/>
                    </a:lnTo>
                    <a:cubicBezTo>
                      <a:pt x="58028" y="26098"/>
                      <a:pt x="58993" y="25947"/>
                      <a:pt x="59948" y="25947"/>
                    </a:cubicBezTo>
                    <a:cubicBezTo>
                      <a:pt x="62307" y="25947"/>
                      <a:pt x="64607" y="26872"/>
                      <a:pt x="66319" y="28583"/>
                    </a:cubicBezTo>
                    <a:cubicBezTo>
                      <a:pt x="68801" y="31065"/>
                      <a:pt x="69576" y="34633"/>
                      <a:pt x="68490" y="37969"/>
                    </a:cubicBezTo>
                    <a:lnTo>
                      <a:pt x="81521" y="51000"/>
                    </a:lnTo>
                    <a:cubicBezTo>
                      <a:pt x="82489" y="50654"/>
                      <a:pt x="83490" y="50486"/>
                      <a:pt x="84485" y="50486"/>
                    </a:cubicBezTo>
                    <a:cubicBezTo>
                      <a:pt x="86841" y="50486"/>
                      <a:pt x="89162" y="51426"/>
                      <a:pt x="90907" y="53171"/>
                    </a:cubicBezTo>
                    <a:cubicBezTo>
                      <a:pt x="94397" y="56662"/>
                      <a:pt x="94397" y="62402"/>
                      <a:pt x="90907" y="65892"/>
                    </a:cubicBezTo>
                    <a:cubicBezTo>
                      <a:pt x="89123" y="67676"/>
                      <a:pt x="86796" y="68568"/>
                      <a:pt x="84478" y="68568"/>
                    </a:cubicBezTo>
                    <a:cubicBezTo>
                      <a:pt x="82161" y="68568"/>
                      <a:pt x="79854" y="67676"/>
                      <a:pt x="78108" y="65892"/>
                    </a:cubicBezTo>
                    <a:cubicBezTo>
                      <a:pt x="75549" y="63332"/>
                      <a:pt x="74773" y="59454"/>
                      <a:pt x="76169" y="56119"/>
                    </a:cubicBezTo>
                    <a:lnTo>
                      <a:pt x="63992" y="43941"/>
                    </a:lnTo>
                    <a:lnTo>
                      <a:pt x="63992" y="75975"/>
                    </a:lnTo>
                    <a:cubicBezTo>
                      <a:pt x="64845" y="76363"/>
                      <a:pt x="65620" y="76984"/>
                      <a:pt x="66319" y="77682"/>
                    </a:cubicBezTo>
                    <a:cubicBezTo>
                      <a:pt x="69887" y="81172"/>
                      <a:pt x="69887" y="86912"/>
                      <a:pt x="66319" y="90403"/>
                    </a:cubicBezTo>
                    <a:cubicBezTo>
                      <a:pt x="64573" y="92186"/>
                      <a:pt x="62266" y="93078"/>
                      <a:pt x="59958" y="93078"/>
                    </a:cubicBezTo>
                    <a:cubicBezTo>
                      <a:pt x="57651" y="93078"/>
                      <a:pt x="55343" y="92186"/>
                      <a:pt x="53598" y="90403"/>
                    </a:cubicBezTo>
                    <a:cubicBezTo>
                      <a:pt x="50030" y="86912"/>
                      <a:pt x="50030" y="81172"/>
                      <a:pt x="53598" y="77682"/>
                    </a:cubicBezTo>
                    <a:cubicBezTo>
                      <a:pt x="54451" y="76829"/>
                      <a:pt x="55459" y="76131"/>
                      <a:pt x="56545" y="75665"/>
                    </a:cubicBezTo>
                    <a:lnTo>
                      <a:pt x="56545" y="43321"/>
                    </a:lnTo>
                    <a:cubicBezTo>
                      <a:pt x="55459" y="42855"/>
                      <a:pt x="54451" y="42235"/>
                      <a:pt x="53598" y="41382"/>
                    </a:cubicBezTo>
                    <a:cubicBezTo>
                      <a:pt x="50961" y="38822"/>
                      <a:pt x="50185" y="34866"/>
                      <a:pt x="51659" y="31531"/>
                    </a:cubicBezTo>
                    <a:lnTo>
                      <a:pt x="38240" y="18112"/>
                    </a:lnTo>
                    <a:lnTo>
                      <a:pt x="3025" y="53404"/>
                    </a:lnTo>
                    <a:cubicBezTo>
                      <a:pt x="0" y="56352"/>
                      <a:pt x="0" y="61161"/>
                      <a:pt x="3025" y="64108"/>
                    </a:cubicBezTo>
                    <a:lnTo>
                      <a:pt x="54451" y="115611"/>
                    </a:lnTo>
                    <a:cubicBezTo>
                      <a:pt x="55925" y="117085"/>
                      <a:pt x="57864" y="117822"/>
                      <a:pt x="59803" y="117822"/>
                    </a:cubicBezTo>
                    <a:cubicBezTo>
                      <a:pt x="61742" y="117822"/>
                      <a:pt x="63681" y="117085"/>
                      <a:pt x="65155" y="115611"/>
                    </a:cubicBezTo>
                    <a:lnTo>
                      <a:pt x="116348" y="64418"/>
                    </a:lnTo>
                    <a:cubicBezTo>
                      <a:pt x="119373" y="61393"/>
                      <a:pt x="119373" y="56584"/>
                      <a:pt x="116348" y="53637"/>
                    </a:cubicBezTo>
                    <a:lnTo>
                      <a:pt x="64922" y="2211"/>
                    </a:lnTo>
                    <a:cubicBezTo>
                      <a:pt x="63449" y="738"/>
                      <a:pt x="61510" y="1"/>
                      <a:pt x="59570" y="1"/>
                    </a:cubicBezTo>
                    <a:close/>
                  </a:path>
                </a:pathLst>
              </a:custGeom>
              <a:solidFill>
                <a:srgbClr val="F03C2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003" name="Google Shape;1003;p33"/>
          <p:cNvSpPr txBox="1"/>
          <p:nvPr/>
        </p:nvSpPr>
        <p:spPr>
          <a:xfrm>
            <a:off x="2213906" y="1729328"/>
            <a:ext cx="2156100" cy="1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50">
                <a:solidFill>
                  <a:srgbClr val="3C8F49"/>
                </a:solidFill>
                <a:latin typeface="Titillium Web"/>
                <a:ea typeface="Titillium Web"/>
                <a:cs typeface="Titillium Web"/>
                <a:sym typeface="Titillium Web"/>
              </a:rPr>
              <a:t>2. CONTAINERIZE CELLS</a:t>
            </a:r>
            <a:endParaRPr b="1" sz="950">
              <a:solidFill>
                <a:srgbClr val="3C8F4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004" name="Google Shape;1004;p33"/>
          <p:cNvSpPr txBox="1"/>
          <p:nvPr/>
        </p:nvSpPr>
        <p:spPr>
          <a:xfrm>
            <a:off x="4680010" y="1729328"/>
            <a:ext cx="2156100" cy="1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50">
                <a:solidFill>
                  <a:srgbClr val="3C8F49"/>
                </a:solidFill>
                <a:latin typeface="Titillium Web"/>
                <a:ea typeface="Titillium Web"/>
                <a:cs typeface="Titillium Web"/>
                <a:sym typeface="Titillium Web"/>
              </a:rPr>
              <a:t>3. COMPOSE A WORKFLOW</a:t>
            </a:r>
            <a:endParaRPr b="1" sz="950">
              <a:solidFill>
                <a:srgbClr val="3C8F4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005" name="Google Shape;1005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925" y="2302293"/>
            <a:ext cx="1931750" cy="1835171"/>
          </a:xfrm>
          <a:prstGeom prst="rect">
            <a:avLst/>
          </a:prstGeom>
          <a:noFill/>
          <a:ln cap="flat" cmpd="sng" w="9525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06" name="Google Shape;1006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13112" y="2533352"/>
            <a:ext cx="2256755" cy="1444536"/>
          </a:xfrm>
          <a:prstGeom prst="rect">
            <a:avLst/>
          </a:prstGeom>
          <a:noFill/>
          <a:ln cap="flat" cmpd="sng" w="9525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07" name="Google Shape;1007;p33"/>
          <p:cNvSpPr/>
          <p:nvPr/>
        </p:nvSpPr>
        <p:spPr>
          <a:xfrm>
            <a:off x="242529" y="2508883"/>
            <a:ext cx="1676400" cy="657000"/>
          </a:xfrm>
          <a:prstGeom prst="rect">
            <a:avLst/>
          </a:prstGeom>
          <a:noFill/>
          <a:ln cap="flat" cmpd="sng" w="19050">
            <a:solidFill>
              <a:srgbClr val="3C8F4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008" name="Google Shape;1008;p33"/>
          <p:cNvCxnSpPr>
            <a:stCxn id="1007" idx="3"/>
            <a:endCxn id="995" idx="1"/>
          </p:cNvCxnSpPr>
          <p:nvPr/>
        </p:nvCxnSpPr>
        <p:spPr>
          <a:xfrm>
            <a:off x="1918929" y="2837383"/>
            <a:ext cx="405000" cy="382500"/>
          </a:xfrm>
          <a:prstGeom prst="curvedConnector3">
            <a:avLst>
              <a:gd fmla="val 49995" name="adj1"/>
            </a:avLst>
          </a:prstGeom>
          <a:noFill/>
          <a:ln cap="flat" cmpd="sng" w="9525">
            <a:solidFill>
              <a:srgbClr val="3C8F49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09" name="Google Shape;1009;p33"/>
          <p:cNvSpPr/>
          <p:nvPr/>
        </p:nvSpPr>
        <p:spPr>
          <a:xfrm>
            <a:off x="5424403" y="3148443"/>
            <a:ext cx="473400" cy="307500"/>
          </a:xfrm>
          <a:prstGeom prst="rect">
            <a:avLst/>
          </a:prstGeom>
          <a:noFill/>
          <a:ln cap="flat" cmpd="sng" w="19050">
            <a:solidFill>
              <a:srgbClr val="3C8F4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010" name="Google Shape;1010;p33"/>
          <p:cNvCxnSpPr>
            <a:stCxn id="995" idx="3"/>
            <a:endCxn id="997" idx="1"/>
          </p:cNvCxnSpPr>
          <p:nvPr/>
        </p:nvCxnSpPr>
        <p:spPr>
          <a:xfrm>
            <a:off x="3087800" y="3219876"/>
            <a:ext cx="166500" cy="600"/>
          </a:xfrm>
          <a:prstGeom prst="curvedConnector3">
            <a:avLst>
              <a:gd fmla="val 50001" name="adj1"/>
            </a:avLst>
          </a:prstGeom>
          <a:noFill/>
          <a:ln cap="flat" cmpd="sng" w="9525">
            <a:solidFill>
              <a:srgbClr val="3C8F4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11" name="Google Shape;1011;p33"/>
          <p:cNvCxnSpPr>
            <a:stCxn id="1009" idx="3"/>
          </p:cNvCxnSpPr>
          <p:nvPr/>
        </p:nvCxnSpPr>
        <p:spPr>
          <a:xfrm flipH="1" rot="10800000">
            <a:off x="5897803" y="2685093"/>
            <a:ext cx="2265900" cy="6171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3C8F4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12" name="Google Shape;1012;p33"/>
          <p:cNvCxnSpPr>
            <a:stCxn id="997" idx="3"/>
            <a:endCxn id="1013" idx="1"/>
          </p:cNvCxnSpPr>
          <p:nvPr/>
        </p:nvCxnSpPr>
        <p:spPr>
          <a:xfrm flipH="1">
            <a:off x="3406975" y="3219852"/>
            <a:ext cx="77700" cy="350700"/>
          </a:xfrm>
          <a:prstGeom prst="curvedConnector5">
            <a:avLst>
              <a:gd fmla="val -285884" name="adj1"/>
              <a:gd fmla="val 40413" name="adj2"/>
              <a:gd fmla="val 418921" name="adj3"/>
            </a:avLst>
          </a:prstGeom>
          <a:noFill/>
          <a:ln cap="flat" cmpd="sng" w="9525">
            <a:solidFill>
              <a:srgbClr val="3C8F49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1014" name="Google Shape;1014;p33"/>
          <p:cNvGrpSpPr/>
          <p:nvPr/>
        </p:nvGrpSpPr>
        <p:grpSpPr>
          <a:xfrm>
            <a:off x="3905696" y="2311272"/>
            <a:ext cx="540652" cy="1223992"/>
            <a:chOff x="20070525" y="12562724"/>
            <a:chExt cx="2534700" cy="5730300"/>
          </a:xfrm>
        </p:grpSpPr>
        <p:sp>
          <p:nvSpPr>
            <p:cNvPr id="1015" name="Google Shape;1015;p33"/>
            <p:cNvSpPr txBox="1"/>
            <p:nvPr/>
          </p:nvSpPr>
          <p:spPr>
            <a:xfrm>
              <a:off x="20070525" y="12562724"/>
              <a:ext cx="2534700" cy="5730300"/>
            </a:xfrm>
            <a:prstGeom prst="rect">
              <a:avLst/>
            </a:prstGeom>
            <a:noFill/>
            <a:ln cap="flat" cmpd="sng" w="9525">
              <a:solidFill>
                <a:srgbClr val="33333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36000" spcFirstLastPara="1" rIns="91425" wrap="square" tIns="720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550">
                  <a:solidFill>
                    <a:srgbClr val="333333"/>
                  </a:solidFill>
                </a:rPr>
                <a:t>Catalogue</a:t>
              </a:r>
              <a:endParaRPr sz="550">
                <a:solidFill>
                  <a:srgbClr val="333333"/>
                </a:solidFill>
              </a:endParaRPr>
            </a:p>
          </p:txBody>
        </p:sp>
        <p:pic>
          <p:nvPicPr>
            <p:cNvPr descr="EU Child Cohort Variable Catalogue - LifeCycle" id="1016" name="Google Shape;1016;p33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1862211" y="12637717"/>
              <a:ext cx="720000" cy="72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17" name="Google Shape;1017;p33"/>
            <p:cNvSpPr txBox="1"/>
            <p:nvPr/>
          </p:nvSpPr>
          <p:spPr>
            <a:xfrm>
              <a:off x="20222925" y="13641950"/>
              <a:ext cx="2219100" cy="618000"/>
            </a:xfrm>
            <a:prstGeom prst="rect">
              <a:avLst/>
            </a:prstGeom>
            <a:noFill/>
            <a:ln cap="flat" cmpd="sng" w="9525">
              <a:solidFill>
                <a:srgbClr val="33333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900">
                <a:solidFill>
                  <a:srgbClr val="333333"/>
                </a:solidFill>
              </a:endParaRPr>
            </a:p>
          </p:txBody>
        </p:sp>
        <p:sp>
          <p:nvSpPr>
            <p:cNvPr id="1018" name="Google Shape;1018;p33"/>
            <p:cNvSpPr txBox="1"/>
            <p:nvPr/>
          </p:nvSpPr>
          <p:spPr>
            <a:xfrm>
              <a:off x="20222925" y="14408175"/>
              <a:ext cx="2219100" cy="618000"/>
            </a:xfrm>
            <a:prstGeom prst="rect">
              <a:avLst/>
            </a:prstGeom>
            <a:noFill/>
            <a:ln cap="flat" cmpd="sng" w="19050">
              <a:solidFill>
                <a:srgbClr val="3C8F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900">
                <a:solidFill>
                  <a:srgbClr val="333333"/>
                </a:solidFill>
              </a:endParaRPr>
            </a:p>
          </p:txBody>
        </p:sp>
        <p:sp>
          <p:nvSpPr>
            <p:cNvPr id="1019" name="Google Shape;1019;p33"/>
            <p:cNvSpPr txBox="1"/>
            <p:nvPr/>
          </p:nvSpPr>
          <p:spPr>
            <a:xfrm>
              <a:off x="20222925" y="15174400"/>
              <a:ext cx="2219100" cy="618000"/>
            </a:xfrm>
            <a:prstGeom prst="rect">
              <a:avLst/>
            </a:prstGeom>
            <a:noFill/>
            <a:ln cap="flat" cmpd="sng" w="9525">
              <a:solidFill>
                <a:srgbClr val="33333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900">
                <a:solidFill>
                  <a:srgbClr val="333333"/>
                </a:solidFill>
              </a:endParaRPr>
            </a:p>
          </p:txBody>
        </p:sp>
        <p:sp>
          <p:nvSpPr>
            <p:cNvPr id="1020" name="Google Shape;1020;p33"/>
            <p:cNvSpPr txBox="1"/>
            <p:nvPr/>
          </p:nvSpPr>
          <p:spPr>
            <a:xfrm>
              <a:off x="20222925" y="15940625"/>
              <a:ext cx="2219100" cy="618000"/>
            </a:xfrm>
            <a:prstGeom prst="rect">
              <a:avLst/>
            </a:prstGeom>
            <a:noFill/>
            <a:ln cap="flat" cmpd="sng" w="9525">
              <a:solidFill>
                <a:srgbClr val="33333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900">
                <a:solidFill>
                  <a:srgbClr val="333333"/>
                </a:solidFill>
              </a:endParaRPr>
            </a:p>
          </p:txBody>
        </p:sp>
        <p:sp>
          <p:nvSpPr>
            <p:cNvPr id="1021" name="Google Shape;1021;p33"/>
            <p:cNvSpPr txBox="1"/>
            <p:nvPr/>
          </p:nvSpPr>
          <p:spPr>
            <a:xfrm>
              <a:off x="20222925" y="16706850"/>
              <a:ext cx="2219100" cy="618000"/>
            </a:xfrm>
            <a:prstGeom prst="rect">
              <a:avLst/>
            </a:prstGeom>
            <a:noFill/>
            <a:ln cap="flat" cmpd="sng" w="9525">
              <a:solidFill>
                <a:srgbClr val="33333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900">
                <a:solidFill>
                  <a:srgbClr val="333333"/>
                </a:solidFill>
              </a:endParaRPr>
            </a:p>
          </p:txBody>
        </p:sp>
        <p:sp>
          <p:nvSpPr>
            <p:cNvPr id="1022" name="Google Shape;1022;p33"/>
            <p:cNvSpPr txBox="1"/>
            <p:nvPr/>
          </p:nvSpPr>
          <p:spPr>
            <a:xfrm>
              <a:off x="20222925" y="17473075"/>
              <a:ext cx="2219100" cy="618000"/>
            </a:xfrm>
            <a:prstGeom prst="rect">
              <a:avLst/>
            </a:prstGeom>
            <a:noFill/>
            <a:ln cap="flat" cmpd="sng" w="9525">
              <a:solidFill>
                <a:srgbClr val="33333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900">
                <a:solidFill>
                  <a:srgbClr val="333333"/>
                </a:solidFill>
              </a:endParaRPr>
            </a:p>
          </p:txBody>
        </p:sp>
      </p:grpSp>
      <p:cxnSp>
        <p:nvCxnSpPr>
          <p:cNvPr id="1023" name="Google Shape;1023;p33"/>
          <p:cNvCxnSpPr>
            <a:stCxn id="1018" idx="3"/>
            <a:endCxn id="1009" idx="1"/>
          </p:cNvCxnSpPr>
          <p:nvPr/>
        </p:nvCxnSpPr>
        <p:spPr>
          <a:xfrm>
            <a:off x="4411537" y="2771463"/>
            <a:ext cx="1012800" cy="530700"/>
          </a:xfrm>
          <a:prstGeom prst="curvedConnector3">
            <a:avLst>
              <a:gd fmla="val 50006" name="adj1"/>
            </a:avLst>
          </a:prstGeom>
          <a:noFill/>
          <a:ln cap="flat" cmpd="sng" w="9525">
            <a:solidFill>
              <a:srgbClr val="3C8F4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24" name="Google Shape;1024;p33"/>
          <p:cNvCxnSpPr>
            <a:stCxn id="1013" idx="3"/>
            <a:endCxn id="1018" idx="1"/>
          </p:cNvCxnSpPr>
          <p:nvPr/>
        </p:nvCxnSpPr>
        <p:spPr>
          <a:xfrm flipH="1" rot="10800000">
            <a:off x="3637256" y="2771533"/>
            <a:ext cx="300900" cy="798900"/>
          </a:xfrm>
          <a:prstGeom prst="curvedConnector3">
            <a:avLst>
              <a:gd fmla="val 50017" name="adj1"/>
            </a:avLst>
          </a:prstGeom>
          <a:noFill/>
          <a:ln cap="flat" cmpd="sng" w="9525">
            <a:solidFill>
              <a:srgbClr val="3C8F49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1025" name="Google Shape;1025;p33"/>
          <p:cNvGrpSpPr/>
          <p:nvPr/>
        </p:nvGrpSpPr>
        <p:grpSpPr>
          <a:xfrm>
            <a:off x="3990172" y="3713146"/>
            <a:ext cx="540652" cy="247349"/>
            <a:chOff x="20070525" y="18516200"/>
            <a:chExt cx="2534700" cy="1158000"/>
          </a:xfrm>
        </p:grpSpPr>
        <p:sp>
          <p:nvSpPr>
            <p:cNvPr id="1026" name="Google Shape;1026;p33"/>
            <p:cNvSpPr txBox="1"/>
            <p:nvPr/>
          </p:nvSpPr>
          <p:spPr>
            <a:xfrm>
              <a:off x="20070525" y="18516200"/>
              <a:ext cx="2534700" cy="1158000"/>
            </a:xfrm>
            <a:prstGeom prst="rect">
              <a:avLst/>
            </a:prstGeom>
            <a:noFill/>
            <a:ln cap="flat" cmpd="sng" w="9525">
              <a:solidFill>
                <a:srgbClr val="33333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36000" spcFirstLastPara="1" rIns="91425" wrap="square" tIns="360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550">
                  <a:solidFill>
                    <a:srgbClr val="333333"/>
                  </a:solidFill>
                </a:rPr>
                <a:t>Container</a:t>
              </a:r>
              <a:endParaRPr sz="550">
                <a:solidFill>
                  <a:srgbClr val="333333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550">
                  <a:solidFill>
                    <a:srgbClr val="333333"/>
                  </a:solidFill>
                </a:rPr>
                <a:t>registry</a:t>
              </a:r>
              <a:endParaRPr sz="550">
                <a:solidFill>
                  <a:srgbClr val="333333"/>
                </a:solidFill>
              </a:endParaRPr>
            </a:p>
          </p:txBody>
        </p:sp>
        <p:pic>
          <p:nvPicPr>
            <p:cNvPr descr="Repository Pattern, Blog, Web Development, Web Design" id="1027" name="Google Shape;1027;p33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1998907" y="18575126"/>
              <a:ext cx="543840" cy="6180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028" name="Google Shape;1028;p33"/>
          <p:cNvCxnSpPr>
            <a:stCxn id="1013" idx="3"/>
            <a:endCxn id="1026" idx="1"/>
          </p:cNvCxnSpPr>
          <p:nvPr/>
        </p:nvCxnSpPr>
        <p:spPr>
          <a:xfrm>
            <a:off x="3637256" y="3570433"/>
            <a:ext cx="352800" cy="266400"/>
          </a:xfrm>
          <a:prstGeom prst="curvedConnector3">
            <a:avLst>
              <a:gd fmla="val 49998" name="adj1"/>
            </a:avLst>
          </a:prstGeom>
          <a:noFill/>
          <a:ln cap="flat" cmpd="sng" w="9525">
            <a:solidFill>
              <a:srgbClr val="3C8F49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1029" name="Google Shape;1029;p33"/>
          <p:cNvGrpSpPr/>
          <p:nvPr/>
        </p:nvGrpSpPr>
        <p:grpSpPr>
          <a:xfrm>
            <a:off x="3406892" y="3455089"/>
            <a:ext cx="230364" cy="230688"/>
            <a:chOff x="17335975" y="17917675"/>
            <a:chExt cx="1080002" cy="1080000"/>
          </a:xfrm>
        </p:grpSpPr>
        <p:sp>
          <p:nvSpPr>
            <p:cNvPr id="1013" name="Google Shape;1013;p33"/>
            <p:cNvSpPr/>
            <p:nvPr/>
          </p:nvSpPr>
          <p:spPr>
            <a:xfrm>
              <a:off x="17335975" y="17917675"/>
              <a:ext cx="1080000" cy="1080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030" name="Google Shape;1030;p33"/>
            <p:cNvGrpSpPr/>
            <p:nvPr/>
          </p:nvGrpSpPr>
          <p:grpSpPr>
            <a:xfrm>
              <a:off x="17335975" y="18008307"/>
              <a:ext cx="1080002" cy="927771"/>
              <a:chOff x="-410380" y="2042725"/>
              <a:chExt cx="3061230" cy="2629737"/>
            </a:xfrm>
          </p:grpSpPr>
          <p:sp>
            <p:nvSpPr>
              <p:cNvPr id="1031" name="Google Shape;1031;p33"/>
              <p:cNvSpPr/>
              <p:nvPr/>
            </p:nvSpPr>
            <p:spPr>
              <a:xfrm>
                <a:off x="235900" y="2042725"/>
                <a:ext cx="2058975" cy="1623425"/>
              </a:xfrm>
              <a:custGeom>
                <a:rect b="b" l="l" r="r" t="t"/>
                <a:pathLst>
                  <a:path extrusionOk="0" h="64937" w="82359">
                    <a:moveTo>
                      <a:pt x="34803" y="0"/>
                    </a:moveTo>
                    <a:lnTo>
                      <a:pt x="34803" y="8887"/>
                    </a:lnTo>
                    <a:lnTo>
                      <a:pt x="43690" y="8887"/>
                    </a:lnTo>
                    <a:lnTo>
                      <a:pt x="43690" y="0"/>
                    </a:lnTo>
                    <a:close/>
                    <a:moveTo>
                      <a:pt x="11833" y="11226"/>
                    </a:moveTo>
                    <a:lnTo>
                      <a:pt x="11833" y="20112"/>
                    </a:lnTo>
                    <a:lnTo>
                      <a:pt x="20720" y="20112"/>
                    </a:lnTo>
                    <a:lnTo>
                      <a:pt x="20720" y="11226"/>
                    </a:lnTo>
                    <a:close/>
                    <a:moveTo>
                      <a:pt x="23313" y="11226"/>
                    </a:moveTo>
                    <a:lnTo>
                      <a:pt x="23313" y="20112"/>
                    </a:lnTo>
                    <a:lnTo>
                      <a:pt x="32210" y="20112"/>
                    </a:lnTo>
                    <a:lnTo>
                      <a:pt x="32210" y="11226"/>
                    </a:lnTo>
                    <a:close/>
                    <a:moveTo>
                      <a:pt x="34803" y="11226"/>
                    </a:moveTo>
                    <a:lnTo>
                      <a:pt x="34803" y="20112"/>
                    </a:lnTo>
                    <a:lnTo>
                      <a:pt x="43690" y="20112"/>
                    </a:lnTo>
                    <a:lnTo>
                      <a:pt x="43690" y="11226"/>
                    </a:lnTo>
                    <a:close/>
                    <a:moveTo>
                      <a:pt x="353" y="22451"/>
                    </a:moveTo>
                    <a:lnTo>
                      <a:pt x="353" y="31338"/>
                    </a:lnTo>
                    <a:lnTo>
                      <a:pt x="9240" y="31338"/>
                    </a:lnTo>
                    <a:lnTo>
                      <a:pt x="9240" y="22451"/>
                    </a:lnTo>
                    <a:close/>
                    <a:moveTo>
                      <a:pt x="11833" y="22451"/>
                    </a:moveTo>
                    <a:lnTo>
                      <a:pt x="11833" y="31338"/>
                    </a:lnTo>
                    <a:lnTo>
                      <a:pt x="20720" y="31338"/>
                    </a:lnTo>
                    <a:lnTo>
                      <a:pt x="20720" y="22451"/>
                    </a:lnTo>
                    <a:close/>
                    <a:moveTo>
                      <a:pt x="23313" y="22451"/>
                    </a:moveTo>
                    <a:lnTo>
                      <a:pt x="23313" y="31338"/>
                    </a:lnTo>
                    <a:lnTo>
                      <a:pt x="32210" y="31338"/>
                    </a:lnTo>
                    <a:lnTo>
                      <a:pt x="32210" y="22451"/>
                    </a:lnTo>
                    <a:close/>
                    <a:moveTo>
                      <a:pt x="34803" y="22451"/>
                    </a:moveTo>
                    <a:lnTo>
                      <a:pt x="34803" y="31338"/>
                    </a:lnTo>
                    <a:lnTo>
                      <a:pt x="43690" y="31338"/>
                    </a:lnTo>
                    <a:lnTo>
                      <a:pt x="43690" y="22451"/>
                    </a:lnTo>
                    <a:close/>
                    <a:moveTo>
                      <a:pt x="46283" y="22451"/>
                    </a:moveTo>
                    <a:lnTo>
                      <a:pt x="46283" y="31338"/>
                    </a:lnTo>
                    <a:lnTo>
                      <a:pt x="55170" y="31338"/>
                    </a:lnTo>
                    <a:lnTo>
                      <a:pt x="55170" y="22451"/>
                    </a:lnTo>
                    <a:close/>
                    <a:moveTo>
                      <a:pt x="62706" y="14984"/>
                    </a:moveTo>
                    <a:lnTo>
                      <a:pt x="61815" y="16334"/>
                    </a:lnTo>
                    <a:cubicBezTo>
                      <a:pt x="60054" y="18996"/>
                      <a:pt x="59320" y="22549"/>
                      <a:pt x="59584" y="25779"/>
                    </a:cubicBezTo>
                    <a:cubicBezTo>
                      <a:pt x="59789" y="27766"/>
                      <a:pt x="60475" y="30007"/>
                      <a:pt x="61815" y="31631"/>
                    </a:cubicBezTo>
                    <a:cubicBezTo>
                      <a:pt x="58372" y="33625"/>
                      <a:pt x="55117" y="33938"/>
                      <a:pt x="46804" y="33938"/>
                    </a:cubicBezTo>
                    <a:cubicBezTo>
                      <a:pt x="42998" y="33938"/>
                      <a:pt x="38132" y="33873"/>
                      <a:pt x="31701" y="33873"/>
                    </a:cubicBezTo>
                    <a:lnTo>
                      <a:pt x="99" y="33873"/>
                    </a:lnTo>
                    <a:cubicBezTo>
                      <a:pt x="1" y="38502"/>
                      <a:pt x="745" y="47388"/>
                      <a:pt x="6402" y="54631"/>
                    </a:cubicBezTo>
                    <a:cubicBezTo>
                      <a:pt x="7028" y="55433"/>
                      <a:pt x="7713" y="56206"/>
                      <a:pt x="8457" y="56950"/>
                    </a:cubicBezTo>
                    <a:cubicBezTo>
                      <a:pt x="13057" y="61550"/>
                      <a:pt x="19996" y="64927"/>
                      <a:pt x="30389" y="64936"/>
                    </a:cubicBezTo>
                    <a:cubicBezTo>
                      <a:pt x="30398" y="64936"/>
                      <a:pt x="30408" y="64936"/>
                      <a:pt x="30417" y="64936"/>
                    </a:cubicBezTo>
                    <a:cubicBezTo>
                      <a:pt x="46250" y="64936"/>
                      <a:pt x="59814" y="56371"/>
                      <a:pt x="68069" y="35673"/>
                    </a:cubicBezTo>
                    <a:cubicBezTo>
                      <a:pt x="68467" y="35681"/>
                      <a:pt x="68960" y="35696"/>
                      <a:pt x="69524" y="35696"/>
                    </a:cubicBezTo>
                    <a:cubicBezTo>
                      <a:pt x="72806" y="35696"/>
                      <a:pt x="78469" y="35168"/>
                      <a:pt x="81468" y="29380"/>
                    </a:cubicBezTo>
                    <a:cubicBezTo>
                      <a:pt x="81556" y="29263"/>
                      <a:pt x="82358" y="27580"/>
                      <a:pt x="82358" y="27580"/>
                    </a:cubicBezTo>
                    <a:lnTo>
                      <a:pt x="81017" y="26679"/>
                    </a:lnTo>
                    <a:lnTo>
                      <a:pt x="81027" y="26679"/>
                    </a:lnTo>
                    <a:cubicBezTo>
                      <a:pt x="79717" y="25800"/>
                      <a:pt x="77040" y="25247"/>
                      <a:pt x="74270" y="25247"/>
                    </a:cubicBezTo>
                    <a:cubicBezTo>
                      <a:pt x="72755" y="25247"/>
                      <a:pt x="71213" y="25412"/>
                      <a:pt x="69850" y="25779"/>
                    </a:cubicBezTo>
                    <a:cubicBezTo>
                      <a:pt x="69645" y="21942"/>
                      <a:pt x="67668" y="18713"/>
                      <a:pt x="64047" y="15884"/>
                    </a:cubicBezTo>
                    <a:lnTo>
                      <a:pt x="62706" y="14984"/>
                    </a:lnTo>
                    <a:close/>
                  </a:path>
                </a:pathLst>
              </a:custGeom>
              <a:solidFill>
                <a:srgbClr val="1D63E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2" name="Google Shape;1032;p33"/>
              <p:cNvSpPr/>
              <p:nvPr/>
            </p:nvSpPr>
            <p:spPr>
              <a:xfrm>
                <a:off x="2508275" y="4533482"/>
                <a:ext cx="133696" cy="130894"/>
              </a:xfrm>
              <a:custGeom>
                <a:rect b="b" l="l" r="r" t="t"/>
                <a:pathLst>
                  <a:path extrusionOk="0" h="8222" w="8398">
                    <a:moveTo>
                      <a:pt x="4111" y="2692"/>
                    </a:moveTo>
                    <a:cubicBezTo>
                      <a:pt x="4708" y="2692"/>
                      <a:pt x="4982" y="2936"/>
                      <a:pt x="4982" y="3318"/>
                    </a:cubicBezTo>
                    <a:cubicBezTo>
                      <a:pt x="4982" y="3739"/>
                      <a:pt x="4561" y="3915"/>
                      <a:pt x="4033" y="3915"/>
                    </a:cubicBezTo>
                    <a:lnTo>
                      <a:pt x="3592" y="3915"/>
                    </a:lnTo>
                    <a:lnTo>
                      <a:pt x="3592" y="2741"/>
                    </a:lnTo>
                    <a:cubicBezTo>
                      <a:pt x="3690" y="2711"/>
                      <a:pt x="3866" y="2692"/>
                      <a:pt x="4111" y="2692"/>
                    </a:cubicBezTo>
                    <a:close/>
                    <a:moveTo>
                      <a:pt x="4189" y="2016"/>
                    </a:moveTo>
                    <a:cubicBezTo>
                      <a:pt x="3514" y="2016"/>
                      <a:pt x="2995" y="2065"/>
                      <a:pt x="2624" y="2144"/>
                    </a:cubicBezTo>
                    <a:lnTo>
                      <a:pt x="2624" y="6225"/>
                    </a:lnTo>
                    <a:lnTo>
                      <a:pt x="3563" y="6225"/>
                    </a:lnTo>
                    <a:lnTo>
                      <a:pt x="3563" y="4580"/>
                    </a:lnTo>
                    <a:lnTo>
                      <a:pt x="4013" y="4580"/>
                    </a:lnTo>
                    <a:cubicBezTo>
                      <a:pt x="4542" y="4580"/>
                      <a:pt x="4786" y="4786"/>
                      <a:pt x="4865" y="5226"/>
                    </a:cubicBezTo>
                    <a:cubicBezTo>
                      <a:pt x="4982" y="5706"/>
                      <a:pt x="5060" y="6078"/>
                      <a:pt x="5188" y="6225"/>
                    </a:cubicBezTo>
                    <a:lnTo>
                      <a:pt x="6206" y="6225"/>
                    </a:lnTo>
                    <a:cubicBezTo>
                      <a:pt x="6108" y="6078"/>
                      <a:pt x="6029" y="5833"/>
                      <a:pt x="5912" y="5207"/>
                    </a:cubicBezTo>
                    <a:cubicBezTo>
                      <a:pt x="5785" y="4659"/>
                      <a:pt x="5560" y="4355"/>
                      <a:pt x="5158" y="4209"/>
                    </a:cubicBezTo>
                    <a:lnTo>
                      <a:pt x="5158" y="4160"/>
                    </a:lnTo>
                    <a:cubicBezTo>
                      <a:pt x="5657" y="4013"/>
                      <a:pt x="6010" y="3661"/>
                      <a:pt x="6010" y="3210"/>
                    </a:cubicBezTo>
                    <a:cubicBezTo>
                      <a:pt x="6010" y="2819"/>
                      <a:pt x="5834" y="2486"/>
                      <a:pt x="5609" y="2320"/>
                    </a:cubicBezTo>
                    <a:cubicBezTo>
                      <a:pt x="5305" y="2144"/>
                      <a:pt x="4963" y="2016"/>
                      <a:pt x="4189" y="2016"/>
                    </a:cubicBezTo>
                    <a:close/>
                    <a:moveTo>
                      <a:pt x="4219" y="822"/>
                    </a:moveTo>
                    <a:cubicBezTo>
                      <a:pt x="6029" y="822"/>
                      <a:pt x="7351" y="2320"/>
                      <a:pt x="7351" y="4111"/>
                    </a:cubicBezTo>
                    <a:cubicBezTo>
                      <a:pt x="7351" y="5902"/>
                      <a:pt x="6078" y="7350"/>
                      <a:pt x="4238" y="7350"/>
                    </a:cubicBezTo>
                    <a:cubicBezTo>
                      <a:pt x="2398" y="7350"/>
                      <a:pt x="1048" y="5902"/>
                      <a:pt x="1048" y="4081"/>
                    </a:cubicBezTo>
                    <a:cubicBezTo>
                      <a:pt x="1048" y="2290"/>
                      <a:pt x="2398" y="822"/>
                      <a:pt x="4219" y="822"/>
                    </a:cubicBezTo>
                    <a:close/>
                    <a:moveTo>
                      <a:pt x="4209" y="0"/>
                    </a:moveTo>
                    <a:cubicBezTo>
                      <a:pt x="1870" y="0"/>
                      <a:pt x="1" y="1772"/>
                      <a:pt x="1" y="4081"/>
                    </a:cubicBezTo>
                    <a:cubicBezTo>
                      <a:pt x="1" y="6401"/>
                      <a:pt x="1850" y="8221"/>
                      <a:pt x="4209" y="8221"/>
                    </a:cubicBezTo>
                    <a:cubicBezTo>
                      <a:pt x="6577" y="8221"/>
                      <a:pt x="8398" y="6401"/>
                      <a:pt x="8398" y="4081"/>
                    </a:cubicBezTo>
                    <a:cubicBezTo>
                      <a:pt x="8398" y="1821"/>
                      <a:pt x="6558" y="0"/>
                      <a:pt x="4209" y="0"/>
                    </a:cubicBezTo>
                    <a:close/>
                  </a:path>
                </a:pathLst>
              </a:custGeom>
              <a:solidFill>
                <a:srgbClr val="1D63E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3" name="Google Shape;1033;p33"/>
              <p:cNvSpPr/>
              <p:nvPr/>
            </p:nvSpPr>
            <p:spPr>
              <a:xfrm>
                <a:off x="-410380" y="3926425"/>
                <a:ext cx="510443" cy="745709"/>
              </a:xfrm>
              <a:custGeom>
                <a:rect b="b" l="l" r="r" t="t"/>
                <a:pathLst>
                  <a:path extrusionOk="0" h="46841" w="32063">
                    <a:moveTo>
                      <a:pt x="16041" y="20161"/>
                    </a:moveTo>
                    <a:cubicBezTo>
                      <a:pt x="17460" y="20161"/>
                      <a:pt x="18742" y="20435"/>
                      <a:pt x="19966" y="20983"/>
                    </a:cubicBezTo>
                    <a:cubicBezTo>
                      <a:pt x="21189" y="21541"/>
                      <a:pt x="22246" y="22275"/>
                      <a:pt x="23146" y="23215"/>
                    </a:cubicBezTo>
                    <a:cubicBezTo>
                      <a:pt x="24057" y="24154"/>
                      <a:pt x="24771" y="25241"/>
                      <a:pt x="25290" y="26474"/>
                    </a:cubicBezTo>
                    <a:cubicBezTo>
                      <a:pt x="25818" y="27717"/>
                      <a:pt x="26082" y="29028"/>
                      <a:pt x="26082" y="30438"/>
                    </a:cubicBezTo>
                    <a:cubicBezTo>
                      <a:pt x="26082" y="31837"/>
                      <a:pt x="25818" y="33168"/>
                      <a:pt x="25290" y="34392"/>
                    </a:cubicBezTo>
                    <a:lnTo>
                      <a:pt x="25290" y="34421"/>
                    </a:lnTo>
                    <a:cubicBezTo>
                      <a:pt x="24771" y="35664"/>
                      <a:pt x="24057" y="36750"/>
                      <a:pt x="23146" y="37680"/>
                    </a:cubicBezTo>
                    <a:cubicBezTo>
                      <a:pt x="22246" y="38620"/>
                      <a:pt x="21179" y="39354"/>
                      <a:pt x="19966" y="39902"/>
                    </a:cubicBezTo>
                    <a:cubicBezTo>
                      <a:pt x="18742" y="40450"/>
                      <a:pt x="17441" y="40724"/>
                      <a:pt x="16041" y="40724"/>
                    </a:cubicBezTo>
                    <a:cubicBezTo>
                      <a:pt x="14641" y="40724"/>
                      <a:pt x="13310" y="40450"/>
                      <a:pt x="12087" y="39902"/>
                    </a:cubicBezTo>
                    <a:cubicBezTo>
                      <a:pt x="10864" y="39354"/>
                      <a:pt x="9807" y="38620"/>
                      <a:pt x="8916" y="37690"/>
                    </a:cubicBezTo>
                    <a:cubicBezTo>
                      <a:pt x="8016" y="36760"/>
                      <a:pt x="7301" y="35674"/>
                      <a:pt x="6783" y="34431"/>
                    </a:cubicBezTo>
                    <a:cubicBezTo>
                      <a:pt x="6254" y="33178"/>
                      <a:pt x="5990" y="31847"/>
                      <a:pt x="5990" y="30447"/>
                    </a:cubicBezTo>
                    <a:cubicBezTo>
                      <a:pt x="5990" y="29038"/>
                      <a:pt x="6254" y="27717"/>
                      <a:pt x="6783" y="26464"/>
                    </a:cubicBezTo>
                    <a:cubicBezTo>
                      <a:pt x="7301" y="25211"/>
                      <a:pt x="8016" y="24125"/>
                      <a:pt x="8916" y="23195"/>
                    </a:cubicBezTo>
                    <a:cubicBezTo>
                      <a:pt x="9807" y="22275"/>
                      <a:pt x="10874" y="21541"/>
                      <a:pt x="12087" y="20983"/>
                    </a:cubicBezTo>
                    <a:cubicBezTo>
                      <a:pt x="13310" y="20435"/>
                      <a:pt x="14622" y="20161"/>
                      <a:pt x="16041" y="20161"/>
                    </a:cubicBezTo>
                    <a:close/>
                    <a:moveTo>
                      <a:pt x="29058" y="0"/>
                    </a:moveTo>
                    <a:cubicBezTo>
                      <a:pt x="28216" y="0"/>
                      <a:pt x="27492" y="284"/>
                      <a:pt x="26924" y="862"/>
                    </a:cubicBezTo>
                    <a:cubicBezTo>
                      <a:pt x="26356" y="1439"/>
                      <a:pt x="26082" y="2173"/>
                      <a:pt x="26082" y="3044"/>
                    </a:cubicBezTo>
                    <a:lnTo>
                      <a:pt x="26082" y="17646"/>
                    </a:lnTo>
                    <a:cubicBezTo>
                      <a:pt x="23186" y="15258"/>
                      <a:pt x="19838" y="14045"/>
                      <a:pt x="16031" y="14045"/>
                    </a:cubicBezTo>
                    <a:cubicBezTo>
                      <a:pt x="11608" y="14045"/>
                      <a:pt x="7820" y="15640"/>
                      <a:pt x="4688" y="18850"/>
                    </a:cubicBezTo>
                    <a:cubicBezTo>
                      <a:pt x="1556" y="22040"/>
                      <a:pt x="0" y="25906"/>
                      <a:pt x="0" y="30447"/>
                    </a:cubicBezTo>
                    <a:cubicBezTo>
                      <a:pt x="0" y="34979"/>
                      <a:pt x="1566" y="38835"/>
                      <a:pt x="4688" y="42035"/>
                    </a:cubicBezTo>
                    <a:cubicBezTo>
                      <a:pt x="7820" y="45236"/>
                      <a:pt x="11598" y="46841"/>
                      <a:pt x="16031" y="46841"/>
                    </a:cubicBezTo>
                    <a:cubicBezTo>
                      <a:pt x="20465" y="46841"/>
                      <a:pt x="24194" y="45245"/>
                      <a:pt x="27374" y="42035"/>
                    </a:cubicBezTo>
                    <a:cubicBezTo>
                      <a:pt x="30506" y="38874"/>
                      <a:pt x="32062" y="35008"/>
                      <a:pt x="32062" y="30447"/>
                    </a:cubicBezTo>
                    <a:lnTo>
                      <a:pt x="32062" y="3044"/>
                    </a:lnTo>
                    <a:cubicBezTo>
                      <a:pt x="32062" y="2173"/>
                      <a:pt x="31778" y="1439"/>
                      <a:pt x="31191" y="862"/>
                    </a:cubicBezTo>
                    <a:cubicBezTo>
                      <a:pt x="30604" y="284"/>
                      <a:pt x="29899" y="0"/>
                      <a:pt x="29058" y="0"/>
                    </a:cubicBezTo>
                    <a:close/>
                  </a:path>
                </a:pathLst>
              </a:custGeom>
              <a:solidFill>
                <a:srgbClr val="1D63E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4" name="Google Shape;1034;p33"/>
              <p:cNvSpPr/>
              <p:nvPr/>
            </p:nvSpPr>
            <p:spPr>
              <a:xfrm>
                <a:off x="1702580" y="4150175"/>
                <a:ext cx="510745" cy="522128"/>
              </a:xfrm>
              <a:custGeom>
                <a:rect b="b" l="l" r="r" t="t"/>
                <a:pathLst>
                  <a:path extrusionOk="0" h="32797" w="32082">
                    <a:moveTo>
                      <a:pt x="16031" y="6117"/>
                    </a:moveTo>
                    <a:cubicBezTo>
                      <a:pt x="17118" y="6117"/>
                      <a:pt x="18175" y="6284"/>
                      <a:pt x="19192" y="6646"/>
                    </a:cubicBezTo>
                    <a:cubicBezTo>
                      <a:pt x="20220" y="6998"/>
                      <a:pt x="21160" y="7487"/>
                      <a:pt x="22001" y="8123"/>
                    </a:cubicBezTo>
                    <a:cubicBezTo>
                      <a:pt x="22853" y="8760"/>
                      <a:pt x="23597" y="9513"/>
                      <a:pt x="24223" y="10414"/>
                    </a:cubicBezTo>
                    <a:cubicBezTo>
                      <a:pt x="24859" y="11294"/>
                      <a:pt x="25348" y="12273"/>
                      <a:pt x="25671" y="13359"/>
                    </a:cubicBezTo>
                    <a:lnTo>
                      <a:pt x="6381" y="13359"/>
                    </a:lnTo>
                    <a:cubicBezTo>
                      <a:pt x="6695" y="12283"/>
                      <a:pt x="7164" y="11304"/>
                      <a:pt x="7791" y="10414"/>
                    </a:cubicBezTo>
                    <a:cubicBezTo>
                      <a:pt x="8417" y="9523"/>
                      <a:pt x="9161" y="8760"/>
                      <a:pt x="10022" y="8123"/>
                    </a:cubicBezTo>
                    <a:cubicBezTo>
                      <a:pt x="10883" y="7487"/>
                      <a:pt x="11823" y="6998"/>
                      <a:pt x="12851" y="6646"/>
                    </a:cubicBezTo>
                    <a:cubicBezTo>
                      <a:pt x="13888" y="6284"/>
                      <a:pt x="14935" y="6117"/>
                      <a:pt x="16031" y="6117"/>
                    </a:cubicBezTo>
                    <a:close/>
                    <a:moveTo>
                      <a:pt x="16031" y="0"/>
                    </a:moveTo>
                    <a:cubicBezTo>
                      <a:pt x="11637" y="0"/>
                      <a:pt x="7820" y="1596"/>
                      <a:pt x="4688" y="4806"/>
                    </a:cubicBezTo>
                    <a:cubicBezTo>
                      <a:pt x="1556" y="7996"/>
                      <a:pt x="0" y="11862"/>
                      <a:pt x="0" y="16403"/>
                    </a:cubicBezTo>
                    <a:cubicBezTo>
                      <a:pt x="0" y="20935"/>
                      <a:pt x="1566" y="24791"/>
                      <a:pt x="4688" y="27991"/>
                    </a:cubicBezTo>
                    <a:cubicBezTo>
                      <a:pt x="7820" y="31191"/>
                      <a:pt x="11598" y="32796"/>
                      <a:pt x="16031" y="32796"/>
                    </a:cubicBezTo>
                    <a:cubicBezTo>
                      <a:pt x="20054" y="32796"/>
                      <a:pt x="23538" y="31475"/>
                      <a:pt x="26503" y="28813"/>
                    </a:cubicBezTo>
                    <a:cubicBezTo>
                      <a:pt x="27081" y="28206"/>
                      <a:pt x="27365" y="27472"/>
                      <a:pt x="27365" y="26621"/>
                    </a:cubicBezTo>
                    <a:cubicBezTo>
                      <a:pt x="27365" y="25769"/>
                      <a:pt x="27091" y="25016"/>
                      <a:pt x="26523" y="24438"/>
                    </a:cubicBezTo>
                    <a:cubicBezTo>
                      <a:pt x="25965" y="23871"/>
                      <a:pt x="25251" y="23577"/>
                      <a:pt x="24399" y="23577"/>
                    </a:cubicBezTo>
                    <a:cubicBezTo>
                      <a:pt x="23646" y="23597"/>
                      <a:pt x="22990" y="23851"/>
                      <a:pt x="22422" y="24340"/>
                    </a:cubicBezTo>
                    <a:cubicBezTo>
                      <a:pt x="21532" y="25123"/>
                      <a:pt x="20563" y="25720"/>
                      <a:pt x="19506" y="26102"/>
                    </a:cubicBezTo>
                    <a:cubicBezTo>
                      <a:pt x="18449" y="26494"/>
                      <a:pt x="17294" y="26689"/>
                      <a:pt x="16041" y="26689"/>
                    </a:cubicBezTo>
                    <a:cubicBezTo>
                      <a:pt x="14935" y="26689"/>
                      <a:pt x="13868" y="26513"/>
                      <a:pt x="12851" y="26161"/>
                    </a:cubicBezTo>
                    <a:cubicBezTo>
                      <a:pt x="11842" y="25808"/>
                      <a:pt x="10893" y="25319"/>
                      <a:pt x="10051" y="24683"/>
                    </a:cubicBezTo>
                    <a:cubicBezTo>
                      <a:pt x="9200" y="24047"/>
                      <a:pt x="8466" y="23293"/>
                      <a:pt x="7830" y="22393"/>
                    </a:cubicBezTo>
                    <a:cubicBezTo>
                      <a:pt x="7203" y="21502"/>
                      <a:pt x="6724" y="20524"/>
                      <a:pt x="6411" y="19447"/>
                    </a:cubicBezTo>
                    <a:lnTo>
                      <a:pt x="29077" y="19447"/>
                    </a:lnTo>
                    <a:cubicBezTo>
                      <a:pt x="29919" y="19447"/>
                      <a:pt x="30624" y="19153"/>
                      <a:pt x="31211" y="18586"/>
                    </a:cubicBezTo>
                    <a:cubicBezTo>
                      <a:pt x="31798" y="18008"/>
                      <a:pt x="32082" y="17274"/>
                      <a:pt x="32082" y="16403"/>
                    </a:cubicBezTo>
                    <a:cubicBezTo>
                      <a:pt x="32082" y="14133"/>
                      <a:pt x="31690" y="12028"/>
                      <a:pt x="30907" y="10091"/>
                    </a:cubicBezTo>
                    <a:lnTo>
                      <a:pt x="30907" y="10100"/>
                    </a:lnTo>
                    <a:cubicBezTo>
                      <a:pt x="30134" y="8153"/>
                      <a:pt x="28940" y="6391"/>
                      <a:pt x="27394" y="4815"/>
                    </a:cubicBezTo>
                    <a:lnTo>
                      <a:pt x="27365" y="4806"/>
                    </a:lnTo>
                    <a:cubicBezTo>
                      <a:pt x="24203" y="1605"/>
                      <a:pt x="20416" y="0"/>
                      <a:pt x="16031" y="0"/>
                    </a:cubicBezTo>
                    <a:close/>
                  </a:path>
                </a:pathLst>
              </a:custGeom>
              <a:solidFill>
                <a:srgbClr val="1D63E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5" name="Google Shape;1035;p33"/>
              <p:cNvSpPr/>
              <p:nvPr/>
            </p:nvSpPr>
            <p:spPr>
              <a:xfrm>
                <a:off x="2265363" y="4150334"/>
                <a:ext cx="385487" cy="521969"/>
              </a:xfrm>
              <a:custGeom>
                <a:rect b="b" l="l" r="r" t="t"/>
                <a:pathLst>
                  <a:path extrusionOk="0" h="32787" w="24214">
                    <a:moveTo>
                      <a:pt x="3005" y="0"/>
                    </a:moveTo>
                    <a:cubicBezTo>
                      <a:pt x="2193" y="0"/>
                      <a:pt x="1459" y="304"/>
                      <a:pt x="882" y="901"/>
                    </a:cubicBezTo>
                    <a:cubicBezTo>
                      <a:pt x="294" y="1488"/>
                      <a:pt x="1" y="2212"/>
                      <a:pt x="1" y="3044"/>
                    </a:cubicBezTo>
                    <a:lnTo>
                      <a:pt x="1" y="29743"/>
                    </a:lnTo>
                    <a:cubicBezTo>
                      <a:pt x="1" y="30584"/>
                      <a:pt x="294" y="31299"/>
                      <a:pt x="882" y="31896"/>
                    </a:cubicBezTo>
                    <a:cubicBezTo>
                      <a:pt x="1459" y="32493"/>
                      <a:pt x="2164" y="32786"/>
                      <a:pt x="3005" y="32786"/>
                    </a:cubicBezTo>
                    <a:cubicBezTo>
                      <a:pt x="3857" y="32786"/>
                      <a:pt x="4532" y="32493"/>
                      <a:pt x="5110" y="31896"/>
                    </a:cubicBezTo>
                    <a:cubicBezTo>
                      <a:pt x="5697" y="31299"/>
                      <a:pt x="5981" y="30575"/>
                      <a:pt x="5981" y="29743"/>
                    </a:cubicBezTo>
                    <a:lnTo>
                      <a:pt x="5981" y="16393"/>
                    </a:lnTo>
                    <a:cubicBezTo>
                      <a:pt x="5981" y="14964"/>
                      <a:pt x="6245" y="13624"/>
                      <a:pt x="6773" y="12371"/>
                    </a:cubicBezTo>
                    <a:cubicBezTo>
                      <a:pt x="7292" y="11118"/>
                      <a:pt x="8006" y="10042"/>
                      <a:pt x="8917" y="9112"/>
                    </a:cubicBezTo>
                    <a:cubicBezTo>
                      <a:pt x="9817" y="8182"/>
                      <a:pt x="10884" y="7448"/>
                      <a:pt x="12097" y="6919"/>
                    </a:cubicBezTo>
                    <a:cubicBezTo>
                      <a:pt x="13331" y="6381"/>
                      <a:pt x="14632" y="6117"/>
                      <a:pt x="16022" y="6117"/>
                    </a:cubicBezTo>
                    <a:cubicBezTo>
                      <a:pt x="17422" y="6117"/>
                      <a:pt x="18743" y="6362"/>
                      <a:pt x="19947" y="6851"/>
                    </a:cubicBezTo>
                    <a:cubicBezTo>
                      <a:pt x="20426" y="7066"/>
                      <a:pt x="20847" y="7174"/>
                      <a:pt x="21209" y="7174"/>
                    </a:cubicBezTo>
                    <a:cubicBezTo>
                      <a:pt x="21620" y="7174"/>
                      <a:pt x="22012" y="7096"/>
                      <a:pt x="22374" y="6929"/>
                    </a:cubicBezTo>
                    <a:cubicBezTo>
                      <a:pt x="22736" y="6773"/>
                      <a:pt x="23059" y="6557"/>
                      <a:pt x="23323" y="6274"/>
                    </a:cubicBezTo>
                    <a:cubicBezTo>
                      <a:pt x="23597" y="6000"/>
                      <a:pt x="23803" y="5667"/>
                      <a:pt x="23969" y="5295"/>
                    </a:cubicBezTo>
                    <a:cubicBezTo>
                      <a:pt x="24126" y="4923"/>
                      <a:pt x="24214" y="4522"/>
                      <a:pt x="24214" y="4091"/>
                    </a:cubicBezTo>
                    <a:cubicBezTo>
                      <a:pt x="24214" y="3249"/>
                      <a:pt x="23940" y="2574"/>
                      <a:pt x="23411" y="2046"/>
                    </a:cubicBezTo>
                    <a:lnTo>
                      <a:pt x="23421" y="2046"/>
                    </a:lnTo>
                    <a:cubicBezTo>
                      <a:pt x="22883" y="1517"/>
                      <a:pt x="22217" y="1106"/>
                      <a:pt x="21405" y="803"/>
                    </a:cubicBezTo>
                    <a:cubicBezTo>
                      <a:pt x="20593" y="499"/>
                      <a:pt x="19712" y="294"/>
                      <a:pt x="18743" y="176"/>
                    </a:cubicBezTo>
                    <a:cubicBezTo>
                      <a:pt x="17784" y="59"/>
                      <a:pt x="16873" y="0"/>
                      <a:pt x="16032" y="0"/>
                    </a:cubicBezTo>
                    <a:cubicBezTo>
                      <a:pt x="14123" y="0"/>
                      <a:pt x="12332" y="313"/>
                      <a:pt x="10649" y="940"/>
                    </a:cubicBezTo>
                    <a:cubicBezTo>
                      <a:pt x="8966" y="1566"/>
                      <a:pt x="7409" y="2466"/>
                      <a:pt x="5981" y="3631"/>
                    </a:cubicBezTo>
                    <a:lnTo>
                      <a:pt x="5981" y="3044"/>
                    </a:lnTo>
                    <a:cubicBezTo>
                      <a:pt x="5981" y="2202"/>
                      <a:pt x="5697" y="1488"/>
                      <a:pt x="5110" y="901"/>
                    </a:cubicBezTo>
                    <a:cubicBezTo>
                      <a:pt x="4522" y="304"/>
                      <a:pt x="3827" y="0"/>
                      <a:pt x="3005" y="0"/>
                    </a:cubicBezTo>
                    <a:close/>
                  </a:path>
                </a:pathLst>
              </a:custGeom>
              <a:solidFill>
                <a:srgbClr val="1D63E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6" name="Google Shape;1036;p33"/>
              <p:cNvSpPr/>
              <p:nvPr/>
            </p:nvSpPr>
            <p:spPr>
              <a:xfrm>
                <a:off x="154122" y="4150175"/>
                <a:ext cx="510443" cy="522128"/>
              </a:xfrm>
              <a:custGeom>
                <a:rect b="b" l="l" r="r" t="t"/>
                <a:pathLst>
                  <a:path extrusionOk="0" h="32797" w="32063">
                    <a:moveTo>
                      <a:pt x="16041" y="6107"/>
                    </a:moveTo>
                    <a:cubicBezTo>
                      <a:pt x="17460" y="6107"/>
                      <a:pt x="18742" y="6381"/>
                      <a:pt x="19966" y="6929"/>
                    </a:cubicBezTo>
                    <a:cubicBezTo>
                      <a:pt x="21189" y="7487"/>
                      <a:pt x="22246" y="8221"/>
                      <a:pt x="23156" y="9161"/>
                    </a:cubicBezTo>
                    <a:cubicBezTo>
                      <a:pt x="24057" y="10100"/>
                      <a:pt x="24771" y="11187"/>
                      <a:pt x="25290" y="12420"/>
                    </a:cubicBezTo>
                    <a:cubicBezTo>
                      <a:pt x="25818" y="13663"/>
                      <a:pt x="26083" y="14974"/>
                      <a:pt x="26083" y="16384"/>
                    </a:cubicBezTo>
                    <a:cubicBezTo>
                      <a:pt x="26083" y="17783"/>
                      <a:pt x="25818" y="19114"/>
                      <a:pt x="25290" y="20338"/>
                    </a:cubicBezTo>
                    <a:lnTo>
                      <a:pt x="25290" y="20367"/>
                    </a:lnTo>
                    <a:cubicBezTo>
                      <a:pt x="24771" y="21610"/>
                      <a:pt x="24057" y="22696"/>
                      <a:pt x="23156" y="23626"/>
                    </a:cubicBezTo>
                    <a:cubicBezTo>
                      <a:pt x="22246" y="24566"/>
                      <a:pt x="21179" y="25300"/>
                      <a:pt x="19966" y="25848"/>
                    </a:cubicBezTo>
                    <a:cubicBezTo>
                      <a:pt x="18752" y="26396"/>
                      <a:pt x="17441" y="26670"/>
                      <a:pt x="16041" y="26670"/>
                    </a:cubicBezTo>
                    <a:cubicBezTo>
                      <a:pt x="14651" y="26670"/>
                      <a:pt x="13320" y="26396"/>
                      <a:pt x="12087" y="25848"/>
                    </a:cubicBezTo>
                    <a:cubicBezTo>
                      <a:pt x="10864" y="25300"/>
                      <a:pt x="9807" y="24566"/>
                      <a:pt x="8916" y="23636"/>
                    </a:cubicBezTo>
                    <a:cubicBezTo>
                      <a:pt x="8016" y="22706"/>
                      <a:pt x="7301" y="21620"/>
                      <a:pt x="6783" y="20377"/>
                    </a:cubicBezTo>
                    <a:cubicBezTo>
                      <a:pt x="6264" y="19124"/>
                      <a:pt x="5990" y="17793"/>
                      <a:pt x="5990" y="16393"/>
                    </a:cubicBezTo>
                    <a:cubicBezTo>
                      <a:pt x="5990" y="14984"/>
                      <a:pt x="6264" y="13663"/>
                      <a:pt x="6783" y="12410"/>
                    </a:cubicBezTo>
                    <a:cubicBezTo>
                      <a:pt x="7301" y="11157"/>
                      <a:pt x="8016" y="10071"/>
                      <a:pt x="8916" y="9141"/>
                    </a:cubicBezTo>
                    <a:cubicBezTo>
                      <a:pt x="9807" y="8221"/>
                      <a:pt x="10874" y="7487"/>
                      <a:pt x="12087" y="6929"/>
                    </a:cubicBezTo>
                    <a:cubicBezTo>
                      <a:pt x="13320" y="6381"/>
                      <a:pt x="14632" y="6107"/>
                      <a:pt x="16041" y="6107"/>
                    </a:cubicBezTo>
                    <a:close/>
                    <a:moveTo>
                      <a:pt x="16031" y="0"/>
                    </a:moveTo>
                    <a:cubicBezTo>
                      <a:pt x="11637" y="0"/>
                      <a:pt x="7830" y="1596"/>
                      <a:pt x="4688" y="4806"/>
                    </a:cubicBezTo>
                    <a:cubicBezTo>
                      <a:pt x="1557" y="8006"/>
                      <a:pt x="0" y="11872"/>
                      <a:pt x="0" y="16403"/>
                    </a:cubicBezTo>
                    <a:cubicBezTo>
                      <a:pt x="0" y="20935"/>
                      <a:pt x="1566" y="24791"/>
                      <a:pt x="4688" y="28001"/>
                    </a:cubicBezTo>
                    <a:cubicBezTo>
                      <a:pt x="7830" y="31191"/>
                      <a:pt x="11598" y="32796"/>
                      <a:pt x="16031" y="32796"/>
                    </a:cubicBezTo>
                    <a:cubicBezTo>
                      <a:pt x="20465" y="32796"/>
                      <a:pt x="24194" y="31201"/>
                      <a:pt x="27375" y="28001"/>
                    </a:cubicBezTo>
                    <a:cubicBezTo>
                      <a:pt x="30506" y="24830"/>
                      <a:pt x="32062" y="20964"/>
                      <a:pt x="32062" y="16403"/>
                    </a:cubicBezTo>
                    <a:cubicBezTo>
                      <a:pt x="32043" y="14133"/>
                      <a:pt x="31651" y="12038"/>
                      <a:pt x="30878" y="10110"/>
                    </a:cubicBezTo>
                    <a:cubicBezTo>
                      <a:pt x="30105" y="8172"/>
                      <a:pt x="28940" y="6401"/>
                      <a:pt x="27375" y="4806"/>
                    </a:cubicBezTo>
                    <a:cubicBezTo>
                      <a:pt x="24213" y="1615"/>
                      <a:pt x="20426" y="0"/>
                      <a:pt x="16031" y="0"/>
                    </a:cubicBezTo>
                    <a:close/>
                  </a:path>
                </a:pathLst>
              </a:custGeom>
              <a:solidFill>
                <a:srgbClr val="1D63E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7" name="Google Shape;1037;p33"/>
              <p:cNvSpPr/>
              <p:nvPr/>
            </p:nvSpPr>
            <p:spPr>
              <a:xfrm>
                <a:off x="1225480" y="3926265"/>
                <a:ext cx="441271" cy="745868"/>
              </a:xfrm>
              <a:custGeom>
                <a:rect b="b" l="l" r="r" t="t"/>
                <a:pathLst>
                  <a:path extrusionOk="0" h="46851" w="27718">
                    <a:moveTo>
                      <a:pt x="3015" y="0"/>
                    </a:moveTo>
                    <a:cubicBezTo>
                      <a:pt x="2193" y="0"/>
                      <a:pt x="1469" y="304"/>
                      <a:pt x="881" y="891"/>
                    </a:cubicBezTo>
                    <a:cubicBezTo>
                      <a:pt x="294" y="1488"/>
                      <a:pt x="1" y="2212"/>
                      <a:pt x="1" y="3074"/>
                    </a:cubicBezTo>
                    <a:lnTo>
                      <a:pt x="1" y="43777"/>
                    </a:lnTo>
                    <a:cubicBezTo>
                      <a:pt x="1" y="44619"/>
                      <a:pt x="294" y="45343"/>
                      <a:pt x="881" y="45950"/>
                    </a:cubicBezTo>
                    <a:cubicBezTo>
                      <a:pt x="1469" y="46557"/>
                      <a:pt x="2163" y="46851"/>
                      <a:pt x="3015" y="46851"/>
                    </a:cubicBezTo>
                    <a:cubicBezTo>
                      <a:pt x="3857" y="46851"/>
                      <a:pt x="4532" y="46557"/>
                      <a:pt x="5109" y="45950"/>
                    </a:cubicBezTo>
                    <a:cubicBezTo>
                      <a:pt x="5697" y="45343"/>
                      <a:pt x="5980" y="44619"/>
                      <a:pt x="5980" y="43777"/>
                    </a:cubicBezTo>
                    <a:lnTo>
                      <a:pt x="5980" y="33208"/>
                    </a:lnTo>
                    <a:lnTo>
                      <a:pt x="9484" y="30868"/>
                    </a:lnTo>
                    <a:lnTo>
                      <a:pt x="22706" y="46058"/>
                    </a:lnTo>
                    <a:cubicBezTo>
                      <a:pt x="23245" y="46586"/>
                      <a:pt x="23910" y="46841"/>
                      <a:pt x="24713" y="46841"/>
                    </a:cubicBezTo>
                    <a:cubicBezTo>
                      <a:pt x="25124" y="46841"/>
                      <a:pt x="25525" y="46772"/>
                      <a:pt x="25887" y="46606"/>
                    </a:cubicBezTo>
                    <a:cubicBezTo>
                      <a:pt x="26249" y="46459"/>
                      <a:pt x="26562" y="46224"/>
                      <a:pt x="26836" y="45950"/>
                    </a:cubicBezTo>
                    <a:cubicBezTo>
                      <a:pt x="27101" y="45666"/>
                      <a:pt x="27316" y="45343"/>
                      <a:pt x="27473" y="44962"/>
                    </a:cubicBezTo>
                    <a:cubicBezTo>
                      <a:pt x="27629" y="44600"/>
                      <a:pt x="27717" y="44198"/>
                      <a:pt x="27717" y="43797"/>
                    </a:cubicBezTo>
                    <a:cubicBezTo>
                      <a:pt x="27717" y="43004"/>
                      <a:pt x="27443" y="42290"/>
                      <a:pt x="26885" y="41663"/>
                    </a:cubicBezTo>
                    <a:lnTo>
                      <a:pt x="14573" y="27492"/>
                    </a:lnTo>
                    <a:lnTo>
                      <a:pt x="26562" y="19516"/>
                    </a:lnTo>
                    <a:cubicBezTo>
                      <a:pt x="27333" y="18989"/>
                      <a:pt x="27705" y="18190"/>
                      <a:pt x="27707" y="17100"/>
                    </a:cubicBezTo>
                    <a:lnTo>
                      <a:pt x="27707" y="17100"/>
                    </a:lnTo>
                    <a:cubicBezTo>
                      <a:pt x="27707" y="17102"/>
                      <a:pt x="27707" y="17105"/>
                      <a:pt x="27707" y="17108"/>
                    </a:cubicBezTo>
                    <a:lnTo>
                      <a:pt x="27707" y="17088"/>
                    </a:lnTo>
                    <a:cubicBezTo>
                      <a:pt x="27707" y="17092"/>
                      <a:pt x="27707" y="17096"/>
                      <a:pt x="27707" y="17100"/>
                    </a:cubicBezTo>
                    <a:lnTo>
                      <a:pt x="27707" y="17100"/>
                    </a:lnTo>
                    <a:cubicBezTo>
                      <a:pt x="27706" y="16692"/>
                      <a:pt x="27618" y="16313"/>
                      <a:pt x="27463" y="15943"/>
                    </a:cubicBezTo>
                    <a:cubicBezTo>
                      <a:pt x="27296" y="15581"/>
                      <a:pt x="27091" y="15239"/>
                      <a:pt x="26817" y="14965"/>
                    </a:cubicBezTo>
                    <a:cubicBezTo>
                      <a:pt x="26553" y="14681"/>
                      <a:pt x="26239" y="14456"/>
                      <a:pt x="25877" y="14299"/>
                    </a:cubicBezTo>
                    <a:cubicBezTo>
                      <a:pt x="25505" y="14152"/>
                      <a:pt x="25114" y="14064"/>
                      <a:pt x="24703" y="14064"/>
                    </a:cubicBezTo>
                    <a:cubicBezTo>
                      <a:pt x="24106" y="14064"/>
                      <a:pt x="23568" y="14221"/>
                      <a:pt x="23098" y="14534"/>
                    </a:cubicBezTo>
                    <a:lnTo>
                      <a:pt x="5980" y="25926"/>
                    </a:lnTo>
                    <a:lnTo>
                      <a:pt x="5980" y="3074"/>
                    </a:lnTo>
                    <a:cubicBezTo>
                      <a:pt x="5980" y="2212"/>
                      <a:pt x="5697" y="1488"/>
                      <a:pt x="5109" y="891"/>
                    </a:cubicBezTo>
                    <a:cubicBezTo>
                      <a:pt x="4522" y="304"/>
                      <a:pt x="3827" y="0"/>
                      <a:pt x="3015" y="0"/>
                    </a:cubicBezTo>
                    <a:close/>
                  </a:path>
                </a:pathLst>
              </a:custGeom>
              <a:solidFill>
                <a:srgbClr val="1D63E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8" name="Google Shape;1038;p33"/>
              <p:cNvSpPr/>
              <p:nvPr/>
            </p:nvSpPr>
            <p:spPr>
              <a:xfrm>
                <a:off x="718004" y="4150334"/>
                <a:ext cx="437991" cy="522128"/>
              </a:xfrm>
              <a:custGeom>
                <a:rect b="b" l="l" r="r" t="t"/>
                <a:pathLst>
                  <a:path extrusionOk="0" h="32797" w="27512">
                    <a:moveTo>
                      <a:pt x="16031" y="0"/>
                    </a:moveTo>
                    <a:cubicBezTo>
                      <a:pt x="11608" y="0"/>
                      <a:pt x="7830" y="1595"/>
                      <a:pt x="4688" y="4805"/>
                    </a:cubicBezTo>
                    <a:cubicBezTo>
                      <a:pt x="1557" y="7996"/>
                      <a:pt x="0" y="11862"/>
                      <a:pt x="0" y="16403"/>
                    </a:cubicBezTo>
                    <a:cubicBezTo>
                      <a:pt x="0" y="20934"/>
                      <a:pt x="1566" y="24790"/>
                      <a:pt x="4688" y="27991"/>
                    </a:cubicBezTo>
                    <a:cubicBezTo>
                      <a:pt x="7830" y="31191"/>
                      <a:pt x="11598" y="32796"/>
                      <a:pt x="16031" y="32796"/>
                    </a:cubicBezTo>
                    <a:cubicBezTo>
                      <a:pt x="20044" y="32796"/>
                      <a:pt x="23528" y="31465"/>
                      <a:pt x="26474" y="28813"/>
                    </a:cubicBezTo>
                    <a:cubicBezTo>
                      <a:pt x="27110" y="28167"/>
                      <a:pt x="27423" y="27423"/>
                      <a:pt x="27423" y="26562"/>
                    </a:cubicBezTo>
                    <a:cubicBezTo>
                      <a:pt x="27423" y="25691"/>
                      <a:pt x="27149" y="24947"/>
                      <a:pt x="26582" y="24379"/>
                    </a:cubicBezTo>
                    <a:cubicBezTo>
                      <a:pt x="26024" y="23802"/>
                      <a:pt x="25309" y="23508"/>
                      <a:pt x="24458" y="23508"/>
                    </a:cubicBezTo>
                    <a:cubicBezTo>
                      <a:pt x="23734" y="23538"/>
                      <a:pt x="23098" y="23753"/>
                      <a:pt x="22569" y="24164"/>
                    </a:cubicBezTo>
                    <a:cubicBezTo>
                      <a:pt x="21610" y="25006"/>
                      <a:pt x="20612" y="25632"/>
                      <a:pt x="19535" y="26053"/>
                    </a:cubicBezTo>
                    <a:cubicBezTo>
                      <a:pt x="18468" y="26474"/>
                      <a:pt x="17304" y="26679"/>
                      <a:pt x="16031" y="26679"/>
                    </a:cubicBezTo>
                    <a:cubicBezTo>
                      <a:pt x="14642" y="26679"/>
                      <a:pt x="13340" y="26405"/>
                      <a:pt x="12117" y="25867"/>
                    </a:cubicBezTo>
                    <a:cubicBezTo>
                      <a:pt x="10884" y="25329"/>
                      <a:pt x="9817" y="24595"/>
                      <a:pt x="8907" y="23675"/>
                    </a:cubicBezTo>
                    <a:cubicBezTo>
                      <a:pt x="7987" y="22755"/>
                      <a:pt x="7262" y="21659"/>
                      <a:pt x="6744" y="20416"/>
                    </a:cubicBezTo>
                    <a:cubicBezTo>
                      <a:pt x="6215" y="19163"/>
                      <a:pt x="5951" y="17822"/>
                      <a:pt x="5951" y="16393"/>
                    </a:cubicBezTo>
                    <a:cubicBezTo>
                      <a:pt x="5951" y="14974"/>
                      <a:pt x="6215" y="13633"/>
                      <a:pt x="6744" y="12381"/>
                    </a:cubicBezTo>
                    <a:cubicBezTo>
                      <a:pt x="7262" y="11128"/>
                      <a:pt x="7987" y="10051"/>
                      <a:pt x="8907" y="9122"/>
                    </a:cubicBezTo>
                    <a:lnTo>
                      <a:pt x="8907" y="9112"/>
                    </a:lnTo>
                    <a:cubicBezTo>
                      <a:pt x="9817" y="8182"/>
                      <a:pt x="10884" y="7448"/>
                      <a:pt x="12107" y="6919"/>
                    </a:cubicBezTo>
                    <a:cubicBezTo>
                      <a:pt x="13340" y="6381"/>
                      <a:pt x="14642" y="6107"/>
                      <a:pt x="16031" y="6107"/>
                    </a:cubicBezTo>
                    <a:cubicBezTo>
                      <a:pt x="17294" y="6107"/>
                      <a:pt x="18449" y="6332"/>
                      <a:pt x="19525" y="6763"/>
                    </a:cubicBezTo>
                    <a:cubicBezTo>
                      <a:pt x="20592" y="7194"/>
                      <a:pt x="21620" y="7830"/>
                      <a:pt x="22589" y="8662"/>
                    </a:cubicBezTo>
                    <a:cubicBezTo>
                      <a:pt x="23166" y="9122"/>
                      <a:pt x="23812" y="9356"/>
                      <a:pt x="24536" y="9356"/>
                    </a:cubicBezTo>
                    <a:cubicBezTo>
                      <a:pt x="25398" y="9356"/>
                      <a:pt x="26102" y="9073"/>
                      <a:pt x="26670" y="8485"/>
                    </a:cubicBezTo>
                    <a:cubicBezTo>
                      <a:pt x="27238" y="7898"/>
                      <a:pt x="27512" y="7164"/>
                      <a:pt x="27512" y="6293"/>
                    </a:cubicBezTo>
                    <a:cubicBezTo>
                      <a:pt x="27512" y="5422"/>
                      <a:pt x="27169" y="4610"/>
                      <a:pt x="26474" y="3983"/>
                    </a:cubicBezTo>
                    <a:cubicBezTo>
                      <a:pt x="23538" y="1331"/>
                      <a:pt x="20054" y="0"/>
                      <a:pt x="16031" y="0"/>
                    </a:cubicBezTo>
                    <a:close/>
                  </a:path>
                </a:pathLst>
              </a:custGeom>
              <a:solidFill>
                <a:srgbClr val="1D63E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039" name="Google Shape;1039;p33"/>
          <p:cNvGrpSpPr/>
          <p:nvPr/>
        </p:nvGrpSpPr>
        <p:grpSpPr>
          <a:xfrm>
            <a:off x="3321245" y="4032085"/>
            <a:ext cx="416612" cy="438400"/>
            <a:chOff x="1385800" y="238275"/>
            <a:chExt cx="4983400" cy="5237750"/>
          </a:xfrm>
        </p:grpSpPr>
        <p:sp>
          <p:nvSpPr>
            <p:cNvPr id="1040" name="Google Shape;1040;p33"/>
            <p:cNvSpPr/>
            <p:nvPr/>
          </p:nvSpPr>
          <p:spPr>
            <a:xfrm>
              <a:off x="2022900" y="2299050"/>
              <a:ext cx="760950" cy="1528750"/>
            </a:xfrm>
            <a:custGeom>
              <a:rect b="b" l="l" r="r" t="t"/>
              <a:pathLst>
                <a:path extrusionOk="0" h="61150" w="30438">
                  <a:moveTo>
                    <a:pt x="12622" y="0"/>
                  </a:moveTo>
                  <a:lnTo>
                    <a:pt x="12622" y="0"/>
                  </a:lnTo>
                  <a:cubicBezTo>
                    <a:pt x="3336" y="6879"/>
                    <a:pt x="0" y="19776"/>
                    <a:pt x="2133" y="31160"/>
                  </a:cubicBezTo>
                  <a:cubicBezTo>
                    <a:pt x="4231" y="42509"/>
                    <a:pt x="10971" y="52483"/>
                    <a:pt x="18641" y="61149"/>
                  </a:cubicBezTo>
                  <a:lnTo>
                    <a:pt x="19054" y="60530"/>
                  </a:lnTo>
                  <a:cubicBezTo>
                    <a:pt x="21667" y="59017"/>
                    <a:pt x="24316" y="57469"/>
                    <a:pt x="26448" y="55371"/>
                  </a:cubicBezTo>
                  <a:cubicBezTo>
                    <a:pt x="28615" y="53239"/>
                    <a:pt x="30231" y="50453"/>
                    <a:pt x="30300" y="47427"/>
                  </a:cubicBezTo>
                  <a:cubicBezTo>
                    <a:pt x="30437" y="42578"/>
                    <a:pt x="26723" y="38657"/>
                    <a:pt x="23731" y="34805"/>
                  </a:cubicBezTo>
                  <a:cubicBezTo>
                    <a:pt x="16027" y="24900"/>
                    <a:pt x="12106" y="12554"/>
                    <a:pt x="12622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1" name="Google Shape;1041;p33"/>
            <p:cNvSpPr/>
            <p:nvPr/>
          </p:nvSpPr>
          <p:spPr>
            <a:xfrm>
              <a:off x="2218925" y="2293075"/>
              <a:ext cx="379200" cy="1527400"/>
            </a:xfrm>
            <a:custGeom>
              <a:rect b="b" l="l" r="r" t="t"/>
              <a:pathLst>
                <a:path extrusionOk="0" h="61096" w="15168">
                  <a:moveTo>
                    <a:pt x="4697" y="1"/>
                  </a:moveTo>
                  <a:cubicBezTo>
                    <a:pt x="4621" y="1"/>
                    <a:pt x="4549" y="40"/>
                    <a:pt x="4506" y="136"/>
                  </a:cubicBezTo>
                  <a:cubicBezTo>
                    <a:pt x="2374" y="4951"/>
                    <a:pt x="1067" y="10110"/>
                    <a:pt x="620" y="15372"/>
                  </a:cubicBezTo>
                  <a:cubicBezTo>
                    <a:pt x="242" y="20015"/>
                    <a:pt x="585" y="24658"/>
                    <a:pt x="1652" y="29163"/>
                  </a:cubicBezTo>
                  <a:cubicBezTo>
                    <a:pt x="2064" y="31158"/>
                    <a:pt x="2855" y="33084"/>
                    <a:pt x="3921" y="34838"/>
                  </a:cubicBezTo>
                  <a:cubicBezTo>
                    <a:pt x="5022" y="36454"/>
                    <a:pt x="6501" y="37795"/>
                    <a:pt x="8220" y="38690"/>
                  </a:cubicBezTo>
                  <a:cubicBezTo>
                    <a:pt x="9871" y="39653"/>
                    <a:pt x="11694" y="40444"/>
                    <a:pt x="13001" y="41854"/>
                  </a:cubicBezTo>
                  <a:cubicBezTo>
                    <a:pt x="14480" y="43504"/>
                    <a:pt x="14755" y="45740"/>
                    <a:pt x="14411" y="47838"/>
                  </a:cubicBezTo>
                  <a:cubicBezTo>
                    <a:pt x="13654" y="52343"/>
                    <a:pt x="10250" y="56126"/>
                    <a:pt x="10353" y="60838"/>
                  </a:cubicBezTo>
                  <a:cubicBezTo>
                    <a:pt x="10370" y="61010"/>
                    <a:pt x="10499" y="61096"/>
                    <a:pt x="10624" y="61096"/>
                  </a:cubicBezTo>
                  <a:cubicBezTo>
                    <a:pt x="10748" y="61096"/>
                    <a:pt x="10869" y="61010"/>
                    <a:pt x="10869" y="60838"/>
                  </a:cubicBezTo>
                  <a:cubicBezTo>
                    <a:pt x="10800" y="58155"/>
                    <a:pt x="11969" y="55645"/>
                    <a:pt x="13070" y="53237"/>
                  </a:cubicBezTo>
                  <a:cubicBezTo>
                    <a:pt x="14067" y="51071"/>
                    <a:pt x="14996" y="48835"/>
                    <a:pt x="15064" y="46428"/>
                  </a:cubicBezTo>
                  <a:cubicBezTo>
                    <a:pt x="15168" y="44467"/>
                    <a:pt x="14411" y="42542"/>
                    <a:pt x="13035" y="41166"/>
                  </a:cubicBezTo>
                  <a:cubicBezTo>
                    <a:pt x="11660" y="39859"/>
                    <a:pt x="9906" y="39068"/>
                    <a:pt x="8289" y="38139"/>
                  </a:cubicBezTo>
                  <a:cubicBezTo>
                    <a:pt x="6501" y="37176"/>
                    <a:pt x="5056" y="35766"/>
                    <a:pt x="4025" y="34012"/>
                  </a:cubicBezTo>
                  <a:cubicBezTo>
                    <a:pt x="3027" y="32224"/>
                    <a:pt x="2339" y="30264"/>
                    <a:pt x="1961" y="28234"/>
                  </a:cubicBezTo>
                  <a:cubicBezTo>
                    <a:pt x="1" y="18880"/>
                    <a:pt x="1067" y="9147"/>
                    <a:pt x="4953" y="411"/>
                  </a:cubicBezTo>
                  <a:cubicBezTo>
                    <a:pt x="5048" y="198"/>
                    <a:pt x="4865" y="1"/>
                    <a:pt x="46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2" name="Google Shape;1042;p33"/>
            <p:cNvSpPr/>
            <p:nvPr/>
          </p:nvSpPr>
          <p:spPr>
            <a:xfrm>
              <a:off x="2068325" y="2785825"/>
              <a:ext cx="187600" cy="139525"/>
            </a:xfrm>
            <a:custGeom>
              <a:rect b="b" l="l" r="r" t="t"/>
              <a:pathLst>
                <a:path extrusionOk="0" h="5581" w="7504">
                  <a:moveTo>
                    <a:pt x="302" y="0"/>
                  </a:moveTo>
                  <a:cubicBezTo>
                    <a:pt x="150" y="0"/>
                    <a:pt x="0" y="123"/>
                    <a:pt x="41" y="305"/>
                  </a:cubicBezTo>
                  <a:cubicBezTo>
                    <a:pt x="797" y="3430"/>
                    <a:pt x="3568" y="5580"/>
                    <a:pt x="6728" y="5580"/>
                  </a:cubicBezTo>
                  <a:cubicBezTo>
                    <a:pt x="6871" y="5580"/>
                    <a:pt x="7015" y="5576"/>
                    <a:pt x="7160" y="5567"/>
                  </a:cubicBezTo>
                  <a:cubicBezTo>
                    <a:pt x="7493" y="5533"/>
                    <a:pt x="7503" y="5049"/>
                    <a:pt x="7192" y="5049"/>
                  </a:cubicBezTo>
                  <a:cubicBezTo>
                    <a:pt x="7182" y="5049"/>
                    <a:pt x="7171" y="5050"/>
                    <a:pt x="7160" y="5051"/>
                  </a:cubicBezTo>
                  <a:cubicBezTo>
                    <a:pt x="6996" y="5064"/>
                    <a:pt x="6832" y="5070"/>
                    <a:pt x="6670" y="5070"/>
                  </a:cubicBezTo>
                  <a:cubicBezTo>
                    <a:pt x="3771" y="5070"/>
                    <a:pt x="1208" y="3068"/>
                    <a:pt x="556" y="202"/>
                  </a:cubicBezTo>
                  <a:cubicBezTo>
                    <a:pt x="514" y="60"/>
                    <a:pt x="407" y="0"/>
                    <a:pt x="3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3" name="Google Shape;1043;p33"/>
            <p:cNvSpPr/>
            <p:nvPr/>
          </p:nvSpPr>
          <p:spPr>
            <a:xfrm>
              <a:off x="2399800" y="3006225"/>
              <a:ext cx="101175" cy="242275"/>
            </a:xfrm>
            <a:custGeom>
              <a:rect b="b" l="l" r="r" t="t"/>
              <a:pathLst>
                <a:path extrusionOk="0" h="9691" w="4047">
                  <a:moveTo>
                    <a:pt x="3707" y="1"/>
                  </a:moveTo>
                  <a:cubicBezTo>
                    <a:pt x="3582" y="1"/>
                    <a:pt x="3462" y="87"/>
                    <a:pt x="3462" y="259"/>
                  </a:cubicBezTo>
                  <a:cubicBezTo>
                    <a:pt x="3530" y="3560"/>
                    <a:pt x="2361" y="6759"/>
                    <a:pt x="160" y="9235"/>
                  </a:cubicBezTo>
                  <a:cubicBezTo>
                    <a:pt x="0" y="9421"/>
                    <a:pt x="170" y="9690"/>
                    <a:pt x="351" y="9690"/>
                  </a:cubicBezTo>
                  <a:cubicBezTo>
                    <a:pt x="404" y="9690"/>
                    <a:pt x="457" y="9668"/>
                    <a:pt x="504" y="9613"/>
                  </a:cubicBezTo>
                  <a:cubicBezTo>
                    <a:pt x="2808" y="7034"/>
                    <a:pt x="4046" y="3698"/>
                    <a:pt x="3978" y="259"/>
                  </a:cubicBezTo>
                  <a:cubicBezTo>
                    <a:pt x="3960" y="87"/>
                    <a:pt x="3831" y="1"/>
                    <a:pt x="37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4" name="Google Shape;1044;p33"/>
            <p:cNvSpPr/>
            <p:nvPr/>
          </p:nvSpPr>
          <p:spPr>
            <a:xfrm>
              <a:off x="2253325" y="2519700"/>
              <a:ext cx="105425" cy="47850"/>
            </a:xfrm>
            <a:custGeom>
              <a:rect b="b" l="l" r="r" t="t"/>
              <a:pathLst>
                <a:path extrusionOk="0" h="1914" w="4217">
                  <a:moveTo>
                    <a:pt x="3876" y="1"/>
                  </a:moveTo>
                  <a:cubicBezTo>
                    <a:pt x="3821" y="1"/>
                    <a:pt x="3764" y="25"/>
                    <a:pt x="3715" y="82"/>
                  </a:cubicBezTo>
                  <a:cubicBezTo>
                    <a:pt x="2986" y="927"/>
                    <a:pt x="1937" y="1401"/>
                    <a:pt x="860" y="1401"/>
                  </a:cubicBezTo>
                  <a:cubicBezTo>
                    <a:pt x="666" y="1401"/>
                    <a:pt x="470" y="1386"/>
                    <a:pt x="276" y="1354"/>
                  </a:cubicBezTo>
                  <a:cubicBezTo>
                    <a:pt x="138" y="1354"/>
                    <a:pt x="0" y="1492"/>
                    <a:pt x="0" y="1630"/>
                  </a:cubicBezTo>
                  <a:cubicBezTo>
                    <a:pt x="35" y="1767"/>
                    <a:pt x="138" y="1870"/>
                    <a:pt x="276" y="1870"/>
                  </a:cubicBezTo>
                  <a:cubicBezTo>
                    <a:pt x="472" y="1899"/>
                    <a:pt x="670" y="1913"/>
                    <a:pt x="866" y="1913"/>
                  </a:cubicBezTo>
                  <a:cubicBezTo>
                    <a:pt x="2079" y="1913"/>
                    <a:pt x="3260" y="1378"/>
                    <a:pt x="4059" y="460"/>
                  </a:cubicBezTo>
                  <a:cubicBezTo>
                    <a:pt x="4216" y="250"/>
                    <a:pt x="4053" y="1"/>
                    <a:pt x="38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5" name="Google Shape;1045;p33"/>
            <p:cNvSpPr/>
            <p:nvPr/>
          </p:nvSpPr>
          <p:spPr>
            <a:xfrm>
              <a:off x="2474300" y="2533775"/>
              <a:ext cx="814250" cy="1311225"/>
            </a:xfrm>
            <a:custGeom>
              <a:rect b="b" l="l" r="r" t="t"/>
              <a:pathLst>
                <a:path extrusionOk="0" h="52449" w="32570">
                  <a:moveTo>
                    <a:pt x="31985" y="0"/>
                  </a:moveTo>
                  <a:cubicBezTo>
                    <a:pt x="24453" y="104"/>
                    <a:pt x="17402" y="3784"/>
                    <a:pt x="12037" y="9252"/>
                  </a:cubicBezTo>
                  <a:cubicBezTo>
                    <a:pt x="9355" y="11969"/>
                    <a:pt x="7119" y="15133"/>
                    <a:pt x="5400" y="18538"/>
                  </a:cubicBezTo>
                  <a:cubicBezTo>
                    <a:pt x="4746" y="19879"/>
                    <a:pt x="4162" y="21255"/>
                    <a:pt x="3646" y="22630"/>
                  </a:cubicBezTo>
                  <a:cubicBezTo>
                    <a:pt x="2683" y="25175"/>
                    <a:pt x="1961" y="27789"/>
                    <a:pt x="1445" y="30437"/>
                  </a:cubicBezTo>
                  <a:cubicBezTo>
                    <a:pt x="1376" y="30609"/>
                    <a:pt x="1376" y="30816"/>
                    <a:pt x="1341" y="30988"/>
                  </a:cubicBezTo>
                  <a:cubicBezTo>
                    <a:pt x="207" y="36903"/>
                    <a:pt x="0" y="43025"/>
                    <a:pt x="310" y="49078"/>
                  </a:cubicBezTo>
                  <a:cubicBezTo>
                    <a:pt x="379" y="49869"/>
                    <a:pt x="413" y="50660"/>
                    <a:pt x="447" y="51451"/>
                  </a:cubicBezTo>
                  <a:cubicBezTo>
                    <a:pt x="482" y="51485"/>
                    <a:pt x="482" y="51554"/>
                    <a:pt x="482" y="51588"/>
                  </a:cubicBezTo>
                  <a:cubicBezTo>
                    <a:pt x="482" y="51623"/>
                    <a:pt x="482" y="51623"/>
                    <a:pt x="482" y="51657"/>
                  </a:cubicBezTo>
                  <a:cubicBezTo>
                    <a:pt x="482" y="51692"/>
                    <a:pt x="482" y="51726"/>
                    <a:pt x="482" y="51795"/>
                  </a:cubicBezTo>
                  <a:cubicBezTo>
                    <a:pt x="482" y="51863"/>
                    <a:pt x="516" y="51967"/>
                    <a:pt x="516" y="52035"/>
                  </a:cubicBezTo>
                  <a:cubicBezTo>
                    <a:pt x="516" y="52173"/>
                    <a:pt x="516" y="52311"/>
                    <a:pt x="550" y="52448"/>
                  </a:cubicBezTo>
                  <a:lnTo>
                    <a:pt x="1238" y="52173"/>
                  </a:lnTo>
                  <a:cubicBezTo>
                    <a:pt x="1307" y="52207"/>
                    <a:pt x="1341" y="52207"/>
                    <a:pt x="1376" y="52207"/>
                  </a:cubicBezTo>
                  <a:lnTo>
                    <a:pt x="19328" y="46498"/>
                  </a:lnTo>
                  <a:cubicBezTo>
                    <a:pt x="19500" y="46154"/>
                    <a:pt x="19638" y="45810"/>
                    <a:pt x="19741" y="45467"/>
                  </a:cubicBezTo>
                  <a:cubicBezTo>
                    <a:pt x="20876" y="42096"/>
                    <a:pt x="20498" y="38141"/>
                    <a:pt x="20463" y="34496"/>
                  </a:cubicBezTo>
                  <a:cubicBezTo>
                    <a:pt x="20395" y="31847"/>
                    <a:pt x="20567" y="29199"/>
                    <a:pt x="20945" y="26585"/>
                  </a:cubicBezTo>
                  <a:cubicBezTo>
                    <a:pt x="21839" y="20017"/>
                    <a:pt x="23971" y="13654"/>
                    <a:pt x="27204" y="7842"/>
                  </a:cubicBezTo>
                  <a:cubicBezTo>
                    <a:pt x="27307" y="7670"/>
                    <a:pt x="27411" y="7463"/>
                    <a:pt x="27514" y="7292"/>
                  </a:cubicBezTo>
                  <a:cubicBezTo>
                    <a:pt x="28889" y="4884"/>
                    <a:pt x="30437" y="2614"/>
                    <a:pt x="32157" y="482"/>
                  </a:cubicBezTo>
                  <a:cubicBezTo>
                    <a:pt x="32294" y="310"/>
                    <a:pt x="32432" y="172"/>
                    <a:pt x="32569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6" name="Google Shape;1046;p33"/>
            <p:cNvSpPr/>
            <p:nvPr/>
          </p:nvSpPr>
          <p:spPr>
            <a:xfrm>
              <a:off x="2484025" y="2527100"/>
              <a:ext cx="811375" cy="1310975"/>
            </a:xfrm>
            <a:custGeom>
              <a:rect b="b" l="l" r="r" t="t"/>
              <a:pathLst>
                <a:path extrusionOk="0" h="52439" w="32455">
                  <a:moveTo>
                    <a:pt x="32111" y="1"/>
                  </a:moveTo>
                  <a:cubicBezTo>
                    <a:pt x="32079" y="1"/>
                    <a:pt x="32044" y="9"/>
                    <a:pt x="32008" y="27"/>
                  </a:cubicBezTo>
                  <a:cubicBezTo>
                    <a:pt x="27400" y="2572"/>
                    <a:pt x="23238" y="5908"/>
                    <a:pt x="19730" y="9863"/>
                  </a:cubicBezTo>
                  <a:cubicBezTo>
                    <a:pt x="16635" y="13302"/>
                    <a:pt x="14125" y="17223"/>
                    <a:pt x="12233" y="21453"/>
                  </a:cubicBezTo>
                  <a:cubicBezTo>
                    <a:pt x="11373" y="23310"/>
                    <a:pt x="10857" y="25339"/>
                    <a:pt x="10651" y="27368"/>
                  </a:cubicBezTo>
                  <a:cubicBezTo>
                    <a:pt x="10548" y="29329"/>
                    <a:pt x="10926" y="31289"/>
                    <a:pt x="11752" y="33043"/>
                  </a:cubicBezTo>
                  <a:cubicBezTo>
                    <a:pt x="12508" y="34797"/>
                    <a:pt x="13471" y="36517"/>
                    <a:pt x="13643" y="38442"/>
                  </a:cubicBezTo>
                  <a:cubicBezTo>
                    <a:pt x="13849" y="40644"/>
                    <a:pt x="12749" y="42604"/>
                    <a:pt x="11201" y="44048"/>
                  </a:cubicBezTo>
                  <a:cubicBezTo>
                    <a:pt x="7865" y="47212"/>
                    <a:pt x="2878" y="48175"/>
                    <a:pt x="127" y="52027"/>
                  </a:cubicBezTo>
                  <a:cubicBezTo>
                    <a:pt x="0" y="52205"/>
                    <a:pt x="173" y="52439"/>
                    <a:pt x="355" y="52439"/>
                  </a:cubicBezTo>
                  <a:cubicBezTo>
                    <a:pt x="420" y="52439"/>
                    <a:pt x="486" y="52409"/>
                    <a:pt x="540" y="52337"/>
                  </a:cubicBezTo>
                  <a:cubicBezTo>
                    <a:pt x="2122" y="50136"/>
                    <a:pt x="4529" y="48863"/>
                    <a:pt x="6868" y="47591"/>
                  </a:cubicBezTo>
                  <a:cubicBezTo>
                    <a:pt x="8966" y="46456"/>
                    <a:pt x="11064" y="45218"/>
                    <a:pt x="12577" y="43326"/>
                  </a:cubicBezTo>
                  <a:cubicBezTo>
                    <a:pt x="13815" y="41813"/>
                    <a:pt x="14400" y="39853"/>
                    <a:pt x="14090" y="37892"/>
                  </a:cubicBezTo>
                  <a:cubicBezTo>
                    <a:pt x="13815" y="36035"/>
                    <a:pt x="12852" y="34350"/>
                    <a:pt x="12130" y="32630"/>
                  </a:cubicBezTo>
                  <a:cubicBezTo>
                    <a:pt x="11304" y="30807"/>
                    <a:pt x="10995" y="28778"/>
                    <a:pt x="11201" y="26784"/>
                  </a:cubicBezTo>
                  <a:cubicBezTo>
                    <a:pt x="11511" y="24754"/>
                    <a:pt x="12130" y="22760"/>
                    <a:pt x="13024" y="20937"/>
                  </a:cubicBezTo>
                  <a:cubicBezTo>
                    <a:pt x="17117" y="12270"/>
                    <a:pt x="23823" y="5117"/>
                    <a:pt x="32215" y="508"/>
                  </a:cubicBezTo>
                  <a:cubicBezTo>
                    <a:pt x="32454" y="359"/>
                    <a:pt x="32329" y="1"/>
                    <a:pt x="32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7" name="Google Shape;1047;p33"/>
            <p:cNvSpPr/>
            <p:nvPr/>
          </p:nvSpPr>
          <p:spPr>
            <a:xfrm>
              <a:off x="2741700" y="2762950"/>
              <a:ext cx="110475" cy="216775"/>
            </a:xfrm>
            <a:custGeom>
              <a:rect b="b" l="l" r="r" t="t"/>
              <a:pathLst>
                <a:path extrusionOk="0" h="8671" w="4419">
                  <a:moveTo>
                    <a:pt x="1570" y="1"/>
                  </a:moveTo>
                  <a:cubicBezTo>
                    <a:pt x="1479" y="1"/>
                    <a:pt x="1389" y="46"/>
                    <a:pt x="1341" y="154"/>
                  </a:cubicBezTo>
                  <a:cubicBezTo>
                    <a:pt x="0" y="3215"/>
                    <a:pt x="1066" y="6791"/>
                    <a:pt x="3886" y="8614"/>
                  </a:cubicBezTo>
                  <a:cubicBezTo>
                    <a:pt x="3939" y="8654"/>
                    <a:pt x="3993" y="8671"/>
                    <a:pt x="4045" y="8671"/>
                  </a:cubicBezTo>
                  <a:cubicBezTo>
                    <a:pt x="4259" y="8671"/>
                    <a:pt x="4418" y="8375"/>
                    <a:pt x="4196" y="8236"/>
                  </a:cubicBezTo>
                  <a:cubicBezTo>
                    <a:pt x="1582" y="6551"/>
                    <a:pt x="550" y="3215"/>
                    <a:pt x="1823" y="360"/>
                  </a:cubicBezTo>
                  <a:cubicBezTo>
                    <a:pt x="1912" y="158"/>
                    <a:pt x="1739" y="1"/>
                    <a:pt x="15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8" name="Google Shape;1048;p33"/>
            <p:cNvSpPr/>
            <p:nvPr/>
          </p:nvSpPr>
          <p:spPr>
            <a:xfrm>
              <a:off x="2767975" y="3189700"/>
              <a:ext cx="221900" cy="145600"/>
            </a:xfrm>
            <a:custGeom>
              <a:rect b="b" l="l" r="r" t="t"/>
              <a:pathLst>
                <a:path extrusionOk="0" h="5824" w="8876">
                  <a:moveTo>
                    <a:pt x="8533" y="0"/>
                  </a:moveTo>
                  <a:cubicBezTo>
                    <a:pt x="8465" y="0"/>
                    <a:pt x="8395" y="32"/>
                    <a:pt x="8338" y="108"/>
                  </a:cubicBezTo>
                  <a:cubicBezTo>
                    <a:pt x="6412" y="2790"/>
                    <a:pt x="3523" y="4647"/>
                    <a:pt x="290" y="5301"/>
                  </a:cubicBezTo>
                  <a:cubicBezTo>
                    <a:pt x="0" y="5365"/>
                    <a:pt x="12" y="5823"/>
                    <a:pt x="299" y="5823"/>
                  </a:cubicBezTo>
                  <a:cubicBezTo>
                    <a:pt x="318" y="5823"/>
                    <a:pt x="338" y="5821"/>
                    <a:pt x="359" y="5817"/>
                  </a:cubicBezTo>
                  <a:cubicBezTo>
                    <a:pt x="3730" y="5129"/>
                    <a:pt x="6722" y="3203"/>
                    <a:pt x="8751" y="417"/>
                  </a:cubicBezTo>
                  <a:cubicBezTo>
                    <a:pt x="8875" y="218"/>
                    <a:pt x="8711" y="0"/>
                    <a:pt x="85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9" name="Google Shape;1049;p33"/>
            <p:cNvSpPr/>
            <p:nvPr/>
          </p:nvSpPr>
          <p:spPr>
            <a:xfrm>
              <a:off x="3060675" y="2688700"/>
              <a:ext cx="108675" cy="42350"/>
            </a:xfrm>
            <a:custGeom>
              <a:rect b="b" l="l" r="r" t="t"/>
              <a:pathLst>
                <a:path extrusionOk="0" h="1694" w="4347">
                  <a:moveTo>
                    <a:pt x="294" y="0"/>
                  </a:moveTo>
                  <a:cubicBezTo>
                    <a:pt x="218" y="0"/>
                    <a:pt x="144" y="37"/>
                    <a:pt x="104" y="97"/>
                  </a:cubicBezTo>
                  <a:cubicBezTo>
                    <a:pt x="0" y="235"/>
                    <a:pt x="35" y="372"/>
                    <a:pt x="138" y="475"/>
                  </a:cubicBezTo>
                  <a:cubicBezTo>
                    <a:pt x="960" y="1270"/>
                    <a:pt x="2045" y="1694"/>
                    <a:pt x="3165" y="1694"/>
                  </a:cubicBezTo>
                  <a:cubicBezTo>
                    <a:pt x="3450" y="1694"/>
                    <a:pt x="3738" y="1666"/>
                    <a:pt x="4024" y="1610"/>
                  </a:cubicBezTo>
                  <a:cubicBezTo>
                    <a:pt x="4347" y="1546"/>
                    <a:pt x="4306" y="1088"/>
                    <a:pt x="4017" y="1088"/>
                  </a:cubicBezTo>
                  <a:cubicBezTo>
                    <a:pt x="3997" y="1088"/>
                    <a:pt x="3977" y="1090"/>
                    <a:pt x="3956" y="1095"/>
                  </a:cubicBezTo>
                  <a:cubicBezTo>
                    <a:pt x="3683" y="1153"/>
                    <a:pt x="3409" y="1182"/>
                    <a:pt x="3137" y="1182"/>
                  </a:cubicBezTo>
                  <a:cubicBezTo>
                    <a:pt x="2141" y="1182"/>
                    <a:pt x="1177" y="793"/>
                    <a:pt x="448" y="63"/>
                  </a:cubicBezTo>
                  <a:cubicBezTo>
                    <a:pt x="404" y="20"/>
                    <a:pt x="349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0" name="Google Shape;1050;p33"/>
            <p:cNvSpPr/>
            <p:nvPr/>
          </p:nvSpPr>
          <p:spPr>
            <a:xfrm>
              <a:off x="3706450" y="881400"/>
              <a:ext cx="1079850" cy="698375"/>
            </a:xfrm>
            <a:custGeom>
              <a:rect b="b" l="l" r="r" t="t"/>
              <a:pathLst>
                <a:path extrusionOk="0" h="27935" w="43194">
                  <a:moveTo>
                    <a:pt x="6437" y="1"/>
                  </a:moveTo>
                  <a:cubicBezTo>
                    <a:pt x="4678" y="1"/>
                    <a:pt x="2911" y="872"/>
                    <a:pt x="1924" y="2711"/>
                  </a:cubicBezTo>
                  <a:cubicBezTo>
                    <a:pt x="1" y="6291"/>
                    <a:pt x="2787" y="10304"/>
                    <a:pt x="6427" y="10304"/>
                  </a:cubicBezTo>
                  <a:cubicBezTo>
                    <a:pt x="7018" y="10304"/>
                    <a:pt x="7632" y="10198"/>
                    <a:pt x="8252" y="9968"/>
                  </a:cubicBezTo>
                  <a:lnTo>
                    <a:pt x="29953" y="27095"/>
                  </a:lnTo>
                  <a:cubicBezTo>
                    <a:pt x="30669" y="27650"/>
                    <a:pt x="31534" y="27935"/>
                    <a:pt x="32398" y="27935"/>
                  </a:cubicBezTo>
                  <a:cubicBezTo>
                    <a:pt x="33194" y="27935"/>
                    <a:pt x="33989" y="27693"/>
                    <a:pt x="34665" y="27198"/>
                  </a:cubicBezTo>
                  <a:lnTo>
                    <a:pt x="43194" y="21111"/>
                  </a:lnTo>
                  <a:lnTo>
                    <a:pt x="37760" y="13957"/>
                  </a:lnTo>
                  <a:lnTo>
                    <a:pt x="32636" y="16915"/>
                  </a:lnTo>
                  <a:lnTo>
                    <a:pt x="11588" y="4775"/>
                  </a:lnTo>
                  <a:cubicBezTo>
                    <a:pt x="11588" y="4500"/>
                    <a:pt x="11519" y="4224"/>
                    <a:pt x="11485" y="3984"/>
                  </a:cubicBezTo>
                  <a:cubicBezTo>
                    <a:pt x="10870" y="1392"/>
                    <a:pt x="8660" y="1"/>
                    <a:pt x="6437" y="1"/>
                  </a:cubicBezTo>
                  <a:close/>
                </a:path>
              </a:pathLst>
            </a:custGeom>
            <a:solidFill>
              <a:srgbClr val="FFB6B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1" name="Google Shape;1051;p33"/>
            <p:cNvSpPr/>
            <p:nvPr/>
          </p:nvSpPr>
          <p:spPr>
            <a:xfrm>
              <a:off x="4526625" y="1070700"/>
              <a:ext cx="539125" cy="489175"/>
            </a:xfrm>
            <a:custGeom>
              <a:rect b="b" l="l" r="r" t="t"/>
              <a:pathLst>
                <a:path extrusionOk="0" h="19567" w="21565">
                  <a:moveTo>
                    <a:pt x="14614" y="1"/>
                  </a:moveTo>
                  <a:cubicBezTo>
                    <a:pt x="13336" y="1"/>
                    <a:pt x="12045" y="399"/>
                    <a:pt x="10937" y="1226"/>
                  </a:cubicBezTo>
                  <a:lnTo>
                    <a:pt x="1239" y="6523"/>
                  </a:lnTo>
                  <a:cubicBezTo>
                    <a:pt x="654" y="6832"/>
                    <a:pt x="276" y="7383"/>
                    <a:pt x="138" y="8002"/>
                  </a:cubicBezTo>
                  <a:cubicBezTo>
                    <a:pt x="1" y="8621"/>
                    <a:pt x="138" y="9274"/>
                    <a:pt x="517" y="9790"/>
                  </a:cubicBezTo>
                  <a:lnTo>
                    <a:pt x="7223" y="18698"/>
                  </a:lnTo>
                  <a:cubicBezTo>
                    <a:pt x="7667" y="19271"/>
                    <a:pt x="8320" y="19566"/>
                    <a:pt x="8979" y="19566"/>
                  </a:cubicBezTo>
                  <a:cubicBezTo>
                    <a:pt x="9545" y="19566"/>
                    <a:pt x="10114" y="19349"/>
                    <a:pt x="10559" y="18904"/>
                  </a:cubicBezTo>
                  <a:lnTo>
                    <a:pt x="18332" y="10994"/>
                  </a:lnTo>
                  <a:cubicBezTo>
                    <a:pt x="21014" y="8930"/>
                    <a:pt x="21564" y="5113"/>
                    <a:pt x="19501" y="2430"/>
                  </a:cubicBezTo>
                  <a:cubicBezTo>
                    <a:pt x="18299" y="841"/>
                    <a:pt x="16470" y="1"/>
                    <a:pt x="14614" y="1"/>
                  </a:cubicBezTo>
                  <a:close/>
                </a:path>
              </a:pathLst>
            </a:custGeom>
            <a:solidFill>
              <a:srgbClr val="3F3D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2" name="Google Shape;1052;p33"/>
            <p:cNvSpPr/>
            <p:nvPr/>
          </p:nvSpPr>
          <p:spPr>
            <a:xfrm>
              <a:off x="4929025" y="238275"/>
              <a:ext cx="800475" cy="945650"/>
            </a:xfrm>
            <a:custGeom>
              <a:rect b="b" l="l" r="r" t="t"/>
              <a:pathLst>
                <a:path extrusionOk="0" h="37826" w="32019">
                  <a:moveTo>
                    <a:pt x="13434" y="0"/>
                  </a:moveTo>
                  <a:cubicBezTo>
                    <a:pt x="12346" y="0"/>
                    <a:pt x="11301" y="149"/>
                    <a:pt x="10352" y="475"/>
                  </a:cubicBezTo>
                  <a:cubicBezTo>
                    <a:pt x="5984" y="1989"/>
                    <a:pt x="2786" y="6047"/>
                    <a:pt x="1376" y="10518"/>
                  </a:cubicBezTo>
                  <a:cubicBezTo>
                    <a:pt x="0" y="14989"/>
                    <a:pt x="1445" y="33113"/>
                    <a:pt x="2064" y="37722"/>
                  </a:cubicBezTo>
                  <a:cubicBezTo>
                    <a:pt x="6271" y="37658"/>
                    <a:pt x="10492" y="37581"/>
                    <a:pt x="14651" y="37581"/>
                  </a:cubicBezTo>
                  <a:cubicBezTo>
                    <a:pt x="17190" y="37581"/>
                    <a:pt x="19706" y="37609"/>
                    <a:pt x="22183" y="37688"/>
                  </a:cubicBezTo>
                  <a:lnTo>
                    <a:pt x="22183" y="33767"/>
                  </a:lnTo>
                  <a:lnTo>
                    <a:pt x="23352" y="37722"/>
                  </a:lnTo>
                  <a:cubicBezTo>
                    <a:pt x="24212" y="37756"/>
                    <a:pt x="27066" y="37791"/>
                    <a:pt x="27892" y="37825"/>
                  </a:cubicBezTo>
                  <a:lnTo>
                    <a:pt x="27892" y="37825"/>
                  </a:lnTo>
                  <a:cubicBezTo>
                    <a:pt x="32019" y="31291"/>
                    <a:pt x="30540" y="10587"/>
                    <a:pt x="24521" y="4534"/>
                  </a:cubicBezTo>
                  <a:cubicBezTo>
                    <a:pt x="21932" y="1971"/>
                    <a:pt x="17395" y="0"/>
                    <a:pt x="13434" y="0"/>
                  </a:cubicBezTo>
                  <a:close/>
                </a:path>
              </a:pathLst>
            </a:custGeom>
            <a:solidFill>
              <a:srgbClr val="2F2E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3" name="Google Shape;1053;p33"/>
            <p:cNvSpPr/>
            <p:nvPr/>
          </p:nvSpPr>
          <p:spPr>
            <a:xfrm>
              <a:off x="4697725" y="4603300"/>
              <a:ext cx="219275" cy="574375"/>
            </a:xfrm>
            <a:custGeom>
              <a:rect b="b" l="l" r="r" t="t"/>
              <a:pathLst>
                <a:path extrusionOk="0" h="22975" w="8771">
                  <a:moveTo>
                    <a:pt x="1" y="1"/>
                  </a:moveTo>
                  <a:lnTo>
                    <a:pt x="2821" y="22975"/>
                  </a:lnTo>
                  <a:lnTo>
                    <a:pt x="8771" y="22975"/>
                  </a:lnTo>
                  <a:lnTo>
                    <a:pt x="8771" y="1"/>
                  </a:lnTo>
                  <a:close/>
                </a:path>
              </a:pathLst>
            </a:custGeom>
            <a:solidFill>
              <a:srgbClr val="FFB6B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4" name="Google Shape;1054;p33"/>
            <p:cNvSpPr/>
            <p:nvPr/>
          </p:nvSpPr>
          <p:spPr>
            <a:xfrm>
              <a:off x="5862750" y="4529375"/>
              <a:ext cx="357700" cy="593275"/>
            </a:xfrm>
            <a:custGeom>
              <a:rect b="b" l="l" r="r" t="t"/>
              <a:pathLst>
                <a:path extrusionOk="0" h="23731" w="14308">
                  <a:moveTo>
                    <a:pt x="8495" y="0"/>
                  </a:moveTo>
                  <a:lnTo>
                    <a:pt x="1" y="2201"/>
                  </a:lnTo>
                  <a:lnTo>
                    <a:pt x="8530" y="23731"/>
                  </a:lnTo>
                  <a:lnTo>
                    <a:pt x="14308" y="22217"/>
                  </a:lnTo>
                  <a:lnTo>
                    <a:pt x="8495" y="0"/>
                  </a:lnTo>
                  <a:close/>
                </a:path>
              </a:pathLst>
            </a:custGeom>
            <a:solidFill>
              <a:srgbClr val="FFB6B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5" name="Google Shape;1055;p33"/>
            <p:cNvSpPr/>
            <p:nvPr/>
          </p:nvSpPr>
          <p:spPr>
            <a:xfrm>
              <a:off x="4766500" y="1582825"/>
              <a:ext cx="667250" cy="472075"/>
            </a:xfrm>
            <a:custGeom>
              <a:rect b="b" l="l" r="r" t="t"/>
              <a:pathLst>
                <a:path extrusionOk="0" h="18883" w="26690">
                  <a:moveTo>
                    <a:pt x="4300" y="1"/>
                  </a:moveTo>
                  <a:lnTo>
                    <a:pt x="1308" y="3509"/>
                  </a:lnTo>
                  <a:lnTo>
                    <a:pt x="1" y="18882"/>
                  </a:lnTo>
                  <a:lnTo>
                    <a:pt x="26414" y="9734"/>
                  </a:lnTo>
                  <a:lnTo>
                    <a:pt x="26689" y="6226"/>
                  </a:lnTo>
                  <a:lnTo>
                    <a:pt x="25348" y="2718"/>
                  </a:lnTo>
                  <a:lnTo>
                    <a:pt x="4300" y="1"/>
                  </a:lnTo>
                  <a:close/>
                </a:path>
              </a:pathLst>
            </a:custGeom>
            <a:solidFill>
              <a:srgbClr val="FFB6B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6" name="Google Shape;1056;p33"/>
            <p:cNvSpPr/>
            <p:nvPr/>
          </p:nvSpPr>
          <p:spPr>
            <a:xfrm>
              <a:off x="4955675" y="390300"/>
              <a:ext cx="471175" cy="471200"/>
            </a:xfrm>
            <a:custGeom>
              <a:rect b="b" l="l" r="r" t="t"/>
              <a:pathLst>
                <a:path extrusionOk="0" h="18848" w="18847">
                  <a:moveTo>
                    <a:pt x="9424" y="0"/>
                  </a:moveTo>
                  <a:cubicBezTo>
                    <a:pt x="4196" y="0"/>
                    <a:pt x="0" y="4196"/>
                    <a:pt x="0" y="9424"/>
                  </a:cubicBezTo>
                  <a:cubicBezTo>
                    <a:pt x="0" y="14617"/>
                    <a:pt x="4196" y="18847"/>
                    <a:pt x="9424" y="18847"/>
                  </a:cubicBezTo>
                  <a:cubicBezTo>
                    <a:pt x="14617" y="18847"/>
                    <a:pt x="18847" y="14617"/>
                    <a:pt x="18847" y="9424"/>
                  </a:cubicBezTo>
                  <a:cubicBezTo>
                    <a:pt x="18847" y="4196"/>
                    <a:pt x="14617" y="0"/>
                    <a:pt x="9424" y="0"/>
                  </a:cubicBezTo>
                  <a:close/>
                </a:path>
              </a:pathLst>
            </a:custGeom>
            <a:solidFill>
              <a:srgbClr val="FF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7" name="Google Shape;1057;p33"/>
            <p:cNvSpPr/>
            <p:nvPr/>
          </p:nvSpPr>
          <p:spPr>
            <a:xfrm>
              <a:off x="4883450" y="274950"/>
              <a:ext cx="599100" cy="333650"/>
            </a:xfrm>
            <a:custGeom>
              <a:rect b="b" l="l" r="r" t="t"/>
              <a:pathLst>
                <a:path extrusionOk="0" h="13346" w="23964">
                  <a:moveTo>
                    <a:pt x="11962" y="1"/>
                  </a:moveTo>
                  <a:cubicBezTo>
                    <a:pt x="9903" y="1"/>
                    <a:pt x="7789" y="550"/>
                    <a:pt x="5813" y="1760"/>
                  </a:cubicBezTo>
                  <a:cubicBezTo>
                    <a:pt x="2167" y="4030"/>
                    <a:pt x="0" y="8088"/>
                    <a:pt x="172" y="12387"/>
                  </a:cubicBezTo>
                  <a:cubicBezTo>
                    <a:pt x="1003" y="13028"/>
                    <a:pt x="1843" y="13346"/>
                    <a:pt x="2700" y="13346"/>
                  </a:cubicBezTo>
                  <a:cubicBezTo>
                    <a:pt x="3546" y="13346"/>
                    <a:pt x="4409" y="13036"/>
                    <a:pt x="5297" y="12421"/>
                  </a:cubicBezTo>
                  <a:lnTo>
                    <a:pt x="6088" y="9154"/>
                  </a:lnTo>
                  <a:lnTo>
                    <a:pt x="7395" y="12387"/>
                  </a:lnTo>
                  <a:cubicBezTo>
                    <a:pt x="9877" y="13048"/>
                    <a:pt x="12304" y="13326"/>
                    <a:pt x="14668" y="13326"/>
                  </a:cubicBezTo>
                  <a:cubicBezTo>
                    <a:pt x="17839" y="13326"/>
                    <a:pt x="20899" y="12826"/>
                    <a:pt x="23834" y="12077"/>
                  </a:cubicBezTo>
                  <a:cubicBezTo>
                    <a:pt x="23963" y="5066"/>
                    <a:pt x="18215" y="1"/>
                    <a:pt x="11962" y="1"/>
                  </a:cubicBezTo>
                  <a:close/>
                </a:path>
              </a:pathLst>
            </a:custGeom>
            <a:solidFill>
              <a:srgbClr val="2F2E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8" name="Google Shape;1058;p33"/>
            <p:cNvSpPr/>
            <p:nvPr/>
          </p:nvSpPr>
          <p:spPr>
            <a:xfrm>
              <a:off x="4444100" y="5089950"/>
              <a:ext cx="539100" cy="369750"/>
            </a:xfrm>
            <a:custGeom>
              <a:rect b="b" l="l" r="r" t="t"/>
              <a:pathLst>
                <a:path extrusionOk="0" h="14790" w="21564">
                  <a:moveTo>
                    <a:pt x="10971" y="1"/>
                  </a:moveTo>
                  <a:lnTo>
                    <a:pt x="10971" y="4024"/>
                  </a:lnTo>
                  <a:lnTo>
                    <a:pt x="2029" y="10215"/>
                  </a:lnTo>
                  <a:cubicBezTo>
                    <a:pt x="0" y="11625"/>
                    <a:pt x="997" y="14789"/>
                    <a:pt x="3474" y="14789"/>
                  </a:cubicBezTo>
                  <a:lnTo>
                    <a:pt x="14685" y="14789"/>
                  </a:lnTo>
                  <a:lnTo>
                    <a:pt x="16611" y="10800"/>
                  </a:lnTo>
                  <a:lnTo>
                    <a:pt x="17368" y="14789"/>
                  </a:lnTo>
                  <a:lnTo>
                    <a:pt x="21564" y="14789"/>
                  </a:lnTo>
                  <a:lnTo>
                    <a:pt x="20394" y="551"/>
                  </a:lnTo>
                  <a:lnTo>
                    <a:pt x="10971" y="1"/>
                  </a:lnTo>
                  <a:close/>
                </a:path>
              </a:pathLst>
            </a:custGeom>
            <a:solidFill>
              <a:srgbClr val="2F2E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9" name="Google Shape;1059;p33"/>
            <p:cNvSpPr/>
            <p:nvPr/>
          </p:nvSpPr>
          <p:spPr>
            <a:xfrm>
              <a:off x="5830475" y="5001400"/>
              <a:ext cx="538725" cy="453575"/>
            </a:xfrm>
            <a:custGeom>
              <a:rect b="b" l="l" r="r" t="t"/>
              <a:pathLst>
                <a:path extrusionOk="0" h="18143" w="21549">
                  <a:moveTo>
                    <a:pt x="16802" y="0"/>
                  </a:moveTo>
                  <a:lnTo>
                    <a:pt x="7551" y="1823"/>
                  </a:lnTo>
                  <a:lnTo>
                    <a:pt x="8583" y="5709"/>
                  </a:lnTo>
                  <a:lnTo>
                    <a:pt x="1464" y="13963"/>
                  </a:lnTo>
                  <a:cubicBezTo>
                    <a:pt x="1" y="15644"/>
                    <a:pt x="1299" y="18142"/>
                    <a:pt x="3343" y="18142"/>
                  </a:cubicBezTo>
                  <a:cubicBezTo>
                    <a:pt x="3558" y="18142"/>
                    <a:pt x="3780" y="18115"/>
                    <a:pt x="4009" y="18056"/>
                  </a:cubicBezTo>
                  <a:lnTo>
                    <a:pt x="14842" y="15202"/>
                  </a:lnTo>
                  <a:lnTo>
                    <a:pt x="15702" y="10868"/>
                  </a:lnTo>
                  <a:lnTo>
                    <a:pt x="17456" y="14548"/>
                  </a:lnTo>
                  <a:lnTo>
                    <a:pt x="21548" y="13482"/>
                  </a:lnTo>
                  <a:lnTo>
                    <a:pt x="16802" y="0"/>
                  </a:lnTo>
                  <a:close/>
                </a:path>
              </a:pathLst>
            </a:custGeom>
            <a:solidFill>
              <a:srgbClr val="2F2E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0" name="Google Shape;1060;p33"/>
            <p:cNvSpPr/>
            <p:nvPr/>
          </p:nvSpPr>
          <p:spPr>
            <a:xfrm>
              <a:off x="4616900" y="2053150"/>
              <a:ext cx="1640525" cy="2870875"/>
            </a:xfrm>
            <a:custGeom>
              <a:rect b="b" l="l" r="r" t="t"/>
              <a:pathLst>
                <a:path extrusionOk="0" h="114835" w="65621">
                  <a:moveTo>
                    <a:pt x="37213" y="0"/>
                  </a:moveTo>
                  <a:lnTo>
                    <a:pt x="10043" y="5125"/>
                  </a:lnTo>
                  <a:cubicBezTo>
                    <a:pt x="4506" y="20292"/>
                    <a:pt x="1789" y="36353"/>
                    <a:pt x="2099" y="52482"/>
                  </a:cubicBezTo>
                  <a:lnTo>
                    <a:pt x="3199" y="110536"/>
                  </a:lnTo>
                  <a:lnTo>
                    <a:pt x="2855" y="110536"/>
                  </a:lnTo>
                  <a:cubicBezTo>
                    <a:pt x="1" y="110536"/>
                    <a:pt x="1" y="114835"/>
                    <a:pt x="2855" y="114835"/>
                  </a:cubicBezTo>
                  <a:lnTo>
                    <a:pt x="13586" y="114835"/>
                  </a:lnTo>
                  <a:cubicBezTo>
                    <a:pt x="14789" y="114835"/>
                    <a:pt x="15752" y="113872"/>
                    <a:pt x="15752" y="112703"/>
                  </a:cubicBezTo>
                  <a:cubicBezTo>
                    <a:pt x="15752" y="111499"/>
                    <a:pt x="14789" y="110536"/>
                    <a:pt x="13586" y="110536"/>
                  </a:cubicBezTo>
                  <a:lnTo>
                    <a:pt x="13310" y="110536"/>
                  </a:lnTo>
                  <a:lnTo>
                    <a:pt x="21049" y="36697"/>
                  </a:lnTo>
                  <a:lnTo>
                    <a:pt x="30025" y="73152"/>
                  </a:lnTo>
                  <a:lnTo>
                    <a:pt x="51692" y="106684"/>
                  </a:lnTo>
                  <a:cubicBezTo>
                    <a:pt x="48940" y="106890"/>
                    <a:pt x="49112" y="110983"/>
                    <a:pt x="51864" y="110983"/>
                  </a:cubicBezTo>
                  <a:lnTo>
                    <a:pt x="62594" y="110983"/>
                  </a:lnTo>
                  <a:cubicBezTo>
                    <a:pt x="64967" y="110983"/>
                    <a:pt x="65621" y="107681"/>
                    <a:pt x="63385" y="106822"/>
                  </a:cubicBezTo>
                  <a:lnTo>
                    <a:pt x="45948" y="70951"/>
                  </a:lnTo>
                  <a:lnTo>
                    <a:pt x="40480" y="27273"/>
                  </a:lnTo>
                  <a:cubicBezTo>
                    <a:pt x="44229" y="20257"/>
                    <a:pt x="37213" y="5985"/>
                    <a:pt x="37213" y="5985"/>
                  </a:cubicBezTo>
                  <a:lnTo>
                    <a:pt x="37213" y="0"/>
                  </a:lnTo>
                  <a:close/>
                </a:path>
              </a:pathLst>
            </a:custGeom>
            <a:solidFill>
              <a:srgbClr val="2F2E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1" name="Google Shape;1061;p33"/>
            <p:cNvSpPr/>
            <p:nvPr/>
          </p:nvSpPr>
          <p:spPr>
            <a:xfrm>
              <a:off x="4679675" y="979250"/>
              <a:ext cx="935475" cy="1576600"/>
            </a:xfrm>
            <a:custGeom>
              <a:rect b="b" l="l" r="r" t="t"/>
              <a:pathLst>
                <a:path extrusionOk="0" h="63064" w="37419">
                  <a:moveTo>
                    <a:pt x="12519" y="1"/>
                  </a:moveTo>
                  <a:cubicBezTo>
                    <a:pt x="11109" y="1"/>
                    <a:pt x="9871" y="1067"/>
                    <a:pt x="9699" y="2477"/>
                  </a:cubicBezTo>
                  <a:cubicBezTo>
                    <a:pt x="9699" y="2580"/>
                    <a:pt x="9596" y="2649"/>
                    <a:pt x="9527" y="2649"/>
                  </a:cubicBezTo>
                  <a:cubicBezTo>
                    <a:pt x="9503" y="2649"/>
                    <a:pt x="9479" y="2649"/>
                    <a:pt x="9455" y="2649"/>
                  </a:cubicBezTo>
                  <a:cubicBezTo>
                    <a:pt x="6941" y="2649"/>
                    <a:pt x="4811" y="4426"/>
                    <a:pt x="4403" y="6879"/>
                  </a:cubicBezTo>
                  <a:cubicBezTo>
                    <a:pt x="2924" y="15408"/>
                    <a:pt x="0" y="34771"/>
                    <a:pt x="1445" y="45501"/>
                  </a:cubicBezTo>
                  <a:cubicBezTo>
                    <a:pt x="1961" y="49250"/>
                    <a:pt x="1720" y="54890"/>
                    <a:pt x="1514" y="58020"/>
                  </a:cubicBezTo>
                  <a:cubicBezTo>
                    <a:pt x="1479" y="58639"/>
                    <a:pt x="1686" y="59224"/>
                    <a:pt x="2098" y="59705"/>
                  </a:cubicBezTo>
                  <a:cubicBezTo>
                    <a:pt x="1204" y="59946"/>
                    <a:pt x="688" y="60875"/>
                    <a:pt x="895" y="61769"/>
                  </a:cubicBezTo>
                  <a:cubicBezTo>
                    <a:pt x="1097" y="62550"/>
                    <a:pt x="1786" y="63063"/>
                    <a:pt x="2553" y="63063"/>
                  </a:cubicBezTo>
                  <a:cubicBezTo>
                    <a:pt x="2698" y="63063"/>
                    <a:pt x="2845" y="63045"/>
                    <a:pt x="2993" y="63007"/>
                  </a:cubicBezTo>
                  <a:lnTo>
                    <a:pt x="35940" y="54718"/>
                  </a:lnTo>
                  <a:cubicBezTo>
                    <a:pt x="36834" y="54478"/>
                    <a:pt x="37419" y="53549"/>
                    <a:pt x="37178" y="52620"/>
                  </a:cubicBezTo>
                  <a:cubicBezTo>
                    <a:pt x="37006" y="51898"/>
                    <a:pt x="36353" y="51382"/>
                    <a:pt x="35630" y="51348"/>
                  </a:cubicBezTo>
                  <a:cubicBezTo>
                    <a:pt x="35252" y="47255"/>
                    <a:pt x="32913" y="20980"/>
                    <a:pt x="32810" y="20189"/>
                  </a:cubicBezTo>
                  <a:lnTo>
                    <a:pt x="32810" y="20155"/>
                  </a:lnTo>
                  <a:lnTo>
                    <a:pt x="32122" y="5538"/>
                  </a:lnTo>
                  <a:cubicBezTo>
                    <a:pt x="32054" y="4437"/>
                    <a:pt x="31194" y="3543"/>
                    <a:pt x="30093" y="3474"/>
                  </a:cubicBezTo>
                  <a:lnTo>
                    <a:pt x="26482" y="3234"/>
                  </a:lnTo>
                  <a:cubicBezTo>
                    <a:pt x="26379" y="3234"/>
                    <a:pt x="26310" y="3131"/>
                    <a:pt x="26310" y="3027"/>
                  </a:cubicBezTo>
                  <a:cubicBezTo>
                    <a:pt x="26310" y="1377"/>
                    <a:pt x="24935" y="1"/>
                    <a:pt x="23249" y="1"/>
                  </a:cubicBezTo>
                  <a:close/>
                </a:path>
              </a:pathLst>
            </a:custGeom>
            <a:solidFill>
              <a:srgbClr val="3F3D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2" name="Google Shape;1062;p33"/>
            <p:cNvSpPr/>
            <p:nvPr/>
          </p:nvSpPr>
          <p:spPr>
            <a:xfrm>
              <a:off x="1684150" y="3492675"/>
              <a:ext cx="2574250" cy="1967025"/>
            </a:xfrm>
            <a:custGeom>
              <a:rect b="b" l="l" r="r" t="t"/>
              <a:pathLst>
                <a:path extrusionOk="0" h="78681" w="102970">
                  <a:moveTo>
                    <a:pt x="40091" y="0"/>
                  </a:moveTo>
                  <a:cubicBezTo>
                    <a:pt x="39748" y="0"/>
                    <a:pt x="39402" y="46"/>
                    <a:pt x="39069" y="129"/>
                  </a:cubicBezTo>
                  <a:lnTo>
                    <a:pt x="25416" y="3671"/>
                  </a:lnTo>
                  <a:lnTo>
                    <a:pt x="17540" y="5701"/>
                  </a:lnTo>
                  <a:lnTo>
                    <a:pt x="3061" y="9449"/>
                  </a:lnTo>
                  <a:cubicBezTo>
                    <a:pt x="1273" y="9931"/>
                    <a:pt x="0" y="11547"/>
                    <a:pt x="0" y="13404"/>
                  </a:cubicBezTo>
                  <a:lnTo>
                    <a:pt x="0" y="74588"/>
                  </a:lnTo>
                  <a:cubicBezTo>
                    <a:pt x="0" y="76513"/>
                    <a:pt x="1341" y="78164"/>
                    <a:pt x="3233" y="78577"/>
                  </a:cubicBezTo>
                  <a:lnTo>
                    <a:pt x="62696" y="77889"/>
                  </a:lnTo>
                  <a:cubicBezTo>
                    <a:pt x="62972" y="77958"/>
                    <a:pt x="63281" y="77992"/>
                    <a:pt x="63556" y="77992"/>
                  </a:cubicBezTo>
                  <a:cubicBezTo>
                    <a:pt x="63969" y="77992"/>
                    <a:pt x="64382" y="77924"/>
                    <a:pt x="64794" y="77786"/>
                  </a:cubicBezTo>
                  <a:lnTo>
                    <a:pt x="100115" y="78680"/>
                  </a:lnTo>
                  <a:cubicBezTo>
                    <a:pt x="101834" y="78130"/>
                    <a:pt x="102969" y="76548"/>
                    <a:pt x="102969" y="74759"/>
                  </a:cubicBezTo>
                  <a:lnTo>
                    <a:pt x="102557" y="13645"/>
                  </a:lnTo>
                  <a:cubicBezTo>
                    <a:pt x="102557" y="11650"/>
                    <a:pt x="101112" y="9965"/>
                    <a:pt x="99152" y="9656"/>
                  </a:cubicBezTo>
                  <a:lnTo>
                    <a:pt x="40754" y="60"/>
                  </a:lnTo>
                  <a:cubicBezTo>
                    <a:pt x="40537" y="20"/>
                    <a:pt x="40315" y="0"/>
                    <a:pt x="400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3" name="Google Shape;1063;p33"/>
            <p:cNvSpPr/>
            <p:nvPr/>
          </p:nvSpPr>
          <p:spPr>
            <a:xfrm>
              <a:off x="1684150" y="3492675"/>
              <a:ext cx="2574250" cy="1967050"/>
            </a:xfrm>
            <a:custGeom>
              <a:rect b="b" l="l" r="r" t="t"/>
              <a:pathLst>
                <a:path extrusionOk="0" h="78682" w="102970">
                  <a:moveTo>
                    <a:pt x="40091" y="0"/>
                  </a:moveTo>
                  <a:cubicBezTo>
                    <a:pt x="39748" y="0"/>
                    <a:pt x="39402" y="46"/>
                    <a:pt x="39069" y="129"/>
                  </a:cubicBezTo>
                  <a:lnTo>
                    <a:pt x="25416" y="3671"/>
                  </a:lnTo>
                  <a:lnTo>
                    <a:pt x="17540" y="5701"/>
                  </a:lnTo>
                  <a:lnTo>
                    <a:pt x="3061" y="9449"/>
                  </a:lnTo>
                  <a:cubicBezTo>
                    <a:pt x="1273" y="9931"/>
                    <a:pt x="0" y="11547"/>
                    <a:pt x="0" y="13404"/>
                  </a:cubicBezTo>
                  <a:lnTo>
                    <a:pt x="0" y="74588"/>
                  </a:lnTo>
                  <a:cubicBezTo>
                    <a:pt x="0" y="76513"/>
                    <a:pt x="1341" y="78164"/>
                    <a:pt x="3233" y="78577"/>
                  </a:cubicBezTo>
                  <a:lnTo>
                    <a:pt x="37846" y="78177"/>
                  </a:lnTo>
                  <a:lnTo>
                    <a:pt x="37846" y="78177"/>
                  </a:lnTo>
                  <a:lnTo>
                    <a:pt x="3439" y="77580"/>
                  </a:lnTo>
                  <a:cubicBezTo>
                    <a:pt x="2029" y="77270"/>
                    <a:pt x="1032" y="76032"/>
                    <a:pt x="1032" y="74588"/>
                  </a:cubicBezTo>
                  <a:lnTo>
                    <a:pt x="1032" y="13404"/>
                  </a:lnTo>
                  <a:cubicBezTo>
                    <a:pt x="1032" y="12132"/>
                    <a:pt x="1823" y="10962"/>
                    <a:pt x="3027" y="10515"/>
                  </a:cubicBezTo>
                  <a:cubicBezTo>
                    <a:pt x="3130" y="10481"/>
                    <a:pt x="3233" y="10481"/>
                    <a:pt x="3302" y="10447"/>
                  </a:cubicBezTo>
                  <a:lnTo>
                    <a:pt x="18640" y="6492"/>
                  </a:lnTo>
                  <a:lnTo>
                    <a:pt x="27720" y="4118"/>
                  </a:lnTo>
                  <a:lnTo>
                    <a:pt x="39344" y="1126"/>
                  </a:lnTo>
                  <a:cubicBezTo>
                    <a:pt x="39585" y="1058"/>
                    <a:pt x="39860" y="1023"/>
                    <a:pt x="40101" y="1023"/>
                  </a:cubicBezTo>
                  <a:cubicBezTo>
                    <a:pt x="40273" y="1023"/>
                    <a:pt x="40445" y="1058"/>
                    <a:pt x="40617" y="1058"/>
                  </a:cubicBezTo>
                  <a:lnTo>
                    <a:pt x="98980" y="10653"/>
                  </a:lnTo>
                  <a:cubicBezTo>
                    <a:pt x="99943" y="10825"/>
                    <a:pt x="100768" y="11410"/>
                    <a:pt x="101215" y="12269"/>
                  </a:cubicBezTo>
                  <a:cubicBezTo>
                    <a:pt x="101422" y="12682"/>
                    <a:pt x="101559" y="13164"/>
                    <a:pt x="101559" y="13645"/>
                  </a:cubicBezTo>
                  <a:lnTo>
                    <a:pt x="101938" y="74759"/>
                  </a:lnTo>
                  <a:cubicBezTo>
                    <a:pt x="101972" y="76101"/>
                    <a:pt x="101078" y="77304"/>
                    <a:pt x="99805" y="77717"/>
                  </a:cubicBezTo>
                  <a:lnTo>
                    <a:pt x="80187" y="78176"/>
                  </a:lnTo>
                  <a:lnTo>
                    <a:pt x="80187" y="78176"/>
                  </a:lnTo>
                  <a:lnTo>
                    <a:pt x="100115" y="78680"/>
                  </a:lnTo>
                  <a:cubicBezTo>
                    <a:pt x="101834" y="78130"/>
                    <a:pt x="102969" y="76548"/>
                    <a:pt x="102969" y="74759"/>
                  </a:cubicBezTo>
                  <a:lnTo>
                    <a:pt x="102557" y="13645"/>
                  </a:lnTo>
                  <a:cubicBezTo>
                    <a:pt x="102557" y="11650"/>
                    <a:pt x="101112" y="9965"/>
                    <a:pt x="99152" y="9656"/>
                  </a:cubicBezTo>
                  <a:lnTo>
                    <a:pt x="40754" y="60"/>
                  </a:lnTo>
                  <a:cubicBezTo>
                    <a:pt x="40537" y="20"/>
                    <a:pt x="40315" y="0"/>
                    <a:pt x="40091" y="0"/>
                  </a:cubicBezTo>
                  <a:close/>
                  <a:moveTo>
                    <a:pt x="64794" y="77786"/>
                  </a:moveTo>
                  <a:cubicBezTo>
                    <a:pt x="64382" y="77924"/>
                    <a:pt x="63969" y="77992"/>
                    <a:pt x="63556" y="77992"/>
                  </a:cubicBezTo>
                  <a:cubicBezTo>
                    <a:pt x="63281" y="77992"/>
                    <a:pt x="62972" y="77958"/>
                    <a:pt x="62696" y="77889"/>
                  </a:cubicBezTo>
                  <a:lnTo>
                    <a:pt x="37846" y="78177"/>
                  </a:lnTo>
                  <a:lnTo>
                    <a:pt x="37846" y="78177"/>
                  </a:lnTo>
                  <a:lnTo>
                    <a:pt x="62903" y="78611"/>
                  </a:lnTo>
                  <a:cubicBezTo>
                    <a:pt x="63143" y="78656"/>
                    <a:pt x="63377" y="78682"/>
                    <a:pt x="63607" y="78682"/>
                  </a:cubicBezTo>
                  <a:cubicBezTo>
                    <a:pt x="63903" y="78682"/>
                    <a:pt x="64194" y="78640"/>
                    <a:pt x="64485" y="78543"/>
                  </a:cubicBezTo>
                  <a:lnTo>
                    <a:pt x="80187" y="78176"/>
                  </a:lnTo>
                  <a:lnTo>
                    <a:pt x="80187" y="78176"/>
                  </a:lnTo>
                  <a:lnTo>
                    <a:pt x="64794" y="77786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4" name="Google Shape;1064;p33"/>
            <p:cNvSpPr/>
            <p:nvPr/>
          </p:nvSpPr>
          <p:spPr>
            <a:xfrm>
              <a:off x="1709225" y="3750075"/>
              <a:ext cx="2512200" cy="305575"/>
            </a:xfrm>
            <a:custGeom>
              <a:rect b="b" l="l" r="r" t="t"/>
              <a:pathLst>
                <a:path extrusionOk="0" h="12223" w="100488">
                  <a:moveTo>
                    <a:pt x="669" y="0"/>
                  </a:moveTo>
                  <a:cubicBezTo>
                    <a:pt x="114" y="0"/>
                    <a:pt x="1" y="914"/>
                    <a:pt x="613" y="1010"/>
                  </a:cubicBezTo>
                  <a:lnTo>
                    <a:pt x="820" y="1045"/>
                  </a:lnTo>
                  <a:lnTo>
                    <a:pt x="62141" y="12222"/>
                  </a:lnTo>
                  <a:lnTo>
                    <a:pt x="62347" y="12222"/>
                  </a:lnTo>
                  <a:lnTo>
                    <a:pt x="77548" y="8130"/>
                  </a:lnTo>
                  <a:lnTo>
                    <a:pt x="82913" y="6685"/>
                  </a:lnTo>
                  <a:lnTo>
                    <a:pt x="100075" y="2042"/>
                  </a:lnTo>
                  <a:cubicBezTo>
                    <a:pt x="100109" y="2008"/>
                    <a:pt x="100178" y="2008"/>
                    <a:pt x="100212" y="1973"/>
                  </a:cubicBezTo>
                  <a:cubicBezTo>
                    <a:pt x="100384" y="1836"/>
                    <a:pt x="100488" y="1629"/>
                    <a:pt x="100453" y="1389"/>
                  </a:cubicBezTo>
                  <a:cubicBezTo>
                    <a:pt x="100419" y="1389"/>
                    <a:pt x="100419" y="1354"/>
                    <a:pt x="100419" y="1320"/>
                  </a:cubicBezTo>
                  <a:cubicBezTo>
                    <a:pt x="100337" y="1128"/>
                    <a:pt x="100146" y="1024"/>
                    <a:pt x="99950" y="1024"/>
                  </a:cubicBezTo>
                  <a:cubicBezTo>
                    <a:pt x="99899" y="1024"/>
                    <a:pt x="99849" y="1031"/>
                    <a:pt x="99800" y="1045"/>
                  </a:cubicBezTo>
                  <a:lnTo>
                    <a:pt x="99559" y="1114"/>
                  </a:lnTo>
                  <a:lnTo>
                    <a:pt x="82638" y="5688"/>
                  </a:lnTo>
                  <a:lnTo>
                    <a:pt x="75313" y="7648"/>
                  </a:lnTo>
                  <a:lnTo>
                    <a:pt x="62209" y="11190"/>
                  </a:lnTo>
                  <a:lnTo>
                    <a:pt x="2024" y="219"/>
                  </a:lnTo>
                  <a:lnTo>
                    <a:pt x="785" y="13"/>
                  </a:lnTo>
                  <a:cubicBezTo>
                    <a:pt x="745" y="4"/>
                    <a:pt x="706" y="0"/>
                    <a:pt x="669" y="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5" name="Google Shape;1065;p33"/>
            <p:cNvSpPr/>
            <p:nvPr/>
          </p:nvSpPr>
          <p:spPr>
            <a:xfrm>
              <a:off x="3251550" y="4030675"/>
              <a:ext cx="38725" cy="1445350"/>
            </a:xfrm>
            <a:custGeom>
              <a:rect b="b" l="l" r="r" t="t"/>
              <a:pathLst>
                <a:path extrusionOk="0" h="57814" w="1549">
                  <a:moveTo>
                    <a:pt x="1546" y="57563"/>
                  </a:moveTo>
                  <a:lnTo>
                    <a:pt x="1548" y="57779"/>
                  </a:lnTo>
                  <a:cubicBezTo>
                    <a:pt x="1548" y="57702"/>
                    <a:pt x="1547" y="57630"/>
                    <a:pt x="1546" y="57563"/>
                  </a:cubicBezTo>
                  <a:close/>
                  <a:moveTo>
                    <a:pt x="516" y="1"/>
                  </a:moveTo>
                  <a:cubicBezTo>
                    <a:pt x="241" y="1"/>
                    <a:pt x="0" y="242"/>
                    <a:pt x="0" y="2236"/>
                  </a:cubicBezTo>
                  <a:lnTo>
                    <a:pt x="516" y="57814"/>
                  </a:lnTo>
                  <a:cubicBezTo>
                    <a:pt x="516" y="56690"/>
                    <a:pt x="662" y="56565"/>
                    <a:pt x="856" y="56565"/>
                  </a:cubicBezTo>
                  <a:cubicBezTo>
                    <a:pt x="912" y="56565"/>
                    <a:pt x="971" y="56576"/>
                    <a:pt x="1032" y="56576"/>
                  </a:cubicBezTo>
                  <a:cubicBezTo>
                    <a:pt x="1101" y="56576"/>
                    <a:pt x="1168" y="56560"/>
                    <a:pt x="1229" y="56560"/>
                  </a:cubicBezTo>
                  <a:cubicBezTo>
                    <a:pt x="1400" y="56560"/>
                    <a:pt x="1529" y="56677"/>
                    <a:pt x="1546" y="57563"/>
                  </a:cubicBezTo>
                  <a:lnTo>
                    <a:pt x="1546" y="57563"/>
                  </a:lnTo>
                  <a:lnTo>
                    <a:pt x="1032" y="2236"/>
                  </a:lnTo>
                  <a:cubicBezTo>
                    <a:pt x="1032" y="207"/>
                    <a:pt x="791" y="1"/>
                    <a:pt x="516" y="1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6" name="Google Shape;1066;p33"/>
            <p:cNvSpPr/>
            <p:nvPr/>
          </p:nvSpPr>
          <p:spPr>
            <a:xfrm>
              <a:off x="2122625" y="3584450"/>
              <a:ext cx="1662875" cy="1878675"/>
            </a:xfrm>
            <a:custGeom>
              <a:rect b="b" l="l" r="r" t="t"/>
              <a:pathLst>
                <a:path extrusionOk="0" h="75147" w="66515">
                  <a:moveTo>
                    <a:pt x="7877" y="0"/>
                  </a:moveTo>
                  <a:lnTo>
                    <a:pt x="1" y="2030"/>
                  </a:lnTo>
                  <a:cubicBezTo>
                    <a:pt x="276" y="2408"/>
                    <a:pt x="654" y="2683"/>
                    <a:pt x="1101" y="2821"/>
                  </a:cubicBezTo>
                  <a:cubicBezTo>
                    <a:pt x="1170" y="2821"/>
                    <a:pt x="1205" y="2855"/>
                    <a:pt x="1273" y="2855"/>
                  </a:cubicBezTo>
                  <a:lnTo>
                    <a:pt x="58777" y="14273"/>
                  </a:lnTo>
                  <a:lnTo>
                    <a:pt x="61012" y="75147"/>
                  </a:lnTo>
                  <a:lnTo>
                    <a:pt x="66515" y="75078"/>
                  </a:lnTo>
                  <a:cubicBezTo>
                    <a:pt x="66515" y="74734"/>
                    <a:pt x="66274" y="12588"/>
                    <a:pt x="66102" y="12313"/>
                  </a:cubicBezTo>
                  <a:cubicBezTo>
                    <a:pt x="65793" y="11797"/>
                    <a:pt x="65311" y="11418"/>
                    <a:pt x="64726" y="11315"/>
                  </a:cubicBezTo>
                  <a:lnTo>
                    <a:pt x="10181" y="447"/>
                  </a:lnTo>
                  <a:lnTo>
                    <a:pt x="7877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7" name="Google Shape;1067;p33"/>
            <p:cNvSpPr/>
            <p:nvPr/>
          </p:nvSpPr>
          <p:spPr>
            <a:xfrm>
              <a:off x="2952350" y="792650"/>
              <a:ext cx="1940575" cy="1469450"/>
            </a:xfrm>
            <a:custGeom>
              <a:rect b="b" l="l" r="r" t="t"/>
              <a:pathLst>
                <a:path extrusionOk="0" h="58778" w="77623">
                  <a:moveTo>
                    <a:pt x="30273" y="0"/>
                  </a:moveTo>
                  <a:cubicBezTo>
                    <a:pt x="30007" y="0"/>
                    <a:pt x="29740" y="38"/>
                    <a:pt x="29474" y="105"/>
                  </a:cubicBezTo>
                  <a:lnTo>
                    <a:pt x="19156" y="2753"/>
                  </a:lnTo>
                  <a:lnTo>
                    <a:pt x="13241" y="4301"/>
                  </a:lnTo>
                  <a:lnTo>
                    <a:pt x="2304" y="7121"/>
                  </a:lnTo>
                  <a:cubicBezTo>
                    <a:pt x="963" y="7465"/>
                    <a:pt x="0" y="8703"/>
                    <a:pt x="0" y="10079"/>
                  </a:cubicBezTo>
                  <a:lnTo>
                    <a:pt x="0" y="46156"/>
                  </a:lnTo>
                  <a:cubicBezTo>
                    <a:pt x="0" y="47600"/>
                    <a:pt x="1032" y="48838"/>
                    <a:pt x="2442" y="49148"/>
                  </a:cubicBezTo>
                  <a:lnTo>
                    <a:pt x="47255" y="58709"/>
                  </a:lnTo>
                  <a:cubicBezTo>
                    <a:pt x="47461" y="58743"/>
                    <a:pt x="47702" y="58778"/>
                    <a:pt x="47908" y="58778"/>
                  </a:cubicBezTo>
                  <a:cubicBezTo>
                    <a:pt x="48218" y="58778"/>
                    <a:pt x="48527" y="58709"/>
                    <a:pt x="48837" y="58640"/>
                  </a:cubicBezTo>
                  <a:lnTo>
                    <a:pt x="75456" y="50214"/>
                  </a:lnTo>
                  <a:cubicBezTo>
                    <a:pt x="76728" y="49801"/>
                    <a:pt x="77623" y="48598"/>
                    <a:pt x="77588" y="47256"/>
                  </a:cubicBezTo>
                  <a:lnTo>
                    <a:pt x="77313" y="10285"/>
                  </a:lnTo>
                  <a:cubicBezTo>
                    <a:pt x="77279" y="8772"/>
                    <a:pt x="76213" y="7499"/>
                    <a:pt x="74734" y="7258"/>
                  </a:cubicBezTo>
                  <a:lnTo>
                    <a:pt x="30712" y="36"/>
                  </a:lnTo>
                  <a:cubicBezTo>
                    <a:pt x="30566" y="12"/>
                    <a:pt x="30420" y="0"/>
                    <a:pt x="302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8" name="Google Shape;1068;p33"/>
            <p:cNvSpPr/>
            <p:nvPr/>
          </p:nvSpPr>
          <p:spPr>
            <a:xfrm>
              <a:off x="3019400" y="859750"/>
              <a:ext cx="1805600" cy="1335075"/>
            </a:xfrm>
            <a:custGeom>
              <a:rect b="b" l="l" r="r" t="t"/>
              <a:pathLst>
                <a:path extrusionOk="0" h="53403" w="72224">
                  <a:moveTo>
                    <a:pt x="27445" y="0"/>
                  </a:moveTo>
                  <a:lnTo>
                    <a:pt x="310" y="7051"/>
                  </a:lnTo>
                  <a:cubicBezTo>
                    <a:pt x="138" y="7085"/>
                    <a:pt x="1" y="7223"/>
                    <a:pt x="1" y="7395"/>
                  </a:cubicBezTo>
                  <a:lnTo>
                    <a:pt x="1" y="43472"/>
                  </a:lnTo>
                  <a:cubicBezTo>
                    <a:pt x="1" y="43644"/>
                    <a:pt x="138" y="43816"/>
                    <a:pt x="310" y="43850"/>
                  </a:cubicBezTo>
                  <a:lnTo>
                    <a:pt x="45123" y="53377"/>
                  </a:lnTo>
                  <a:cubicBezTo>
                    <a:pt x="45157" y="53394"/>
                    <a:pt x="45192" y="53402"/>
                    <a:pt x="45226" y="53402"/>
                  </a:cubicBezTo>
                  <a:cubicBezTo>
                    <a:pt x="45260" y="53402"/>
                    <a:pt x="45295" y="53394"/>
                    <a:pt x="45329" y="53377"/>
                  </a:cubicBezTo>
                  <a:lnTo>
                    <a:pt x="71949" y="44951"/>
                  </a:lnTo>
                  <a:cubicBezTo>
                    <a:pt x="72120" y="44916"/>
                    <a:pt x="72224" y="44779"/>
                    <a:pt x="72224" y="44607"/>
                  </a:cubicBezTo>
                  <a:lnTo>
                    <a:pt x="71949" y="7601"/>
                  </a:lnTo>
                  <a:cubicBezTo>
                    <a:pt x="71914" y="7429"/>
                    <a:pt x="71811" y="7257"/>
                    <a:pt x="71605" y="7223"/>
                  </a:cubicBezTo>
                  <a:lnTo>
                    <a:pt x="27617" y="0"/>
                  </a:lnTo>
                  <a:close/>
                </a:path>
              </a:pathLst>
            </a:custGeom>
            <a:solidFill>
              <a:srgbClr val="3C8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9" name="Google Shape;1069;p33"/>
            <p:cNvSpPr/>
            <p:nvPr/>
          </p:nvSpPr>
          <p:spPr>
            <a:xfrm>
              <a:off x="2952350" y="792650"/>
              <a:ext cx="1940575" cy="1469450"/>
            </a:xfrm>
            <a:custGeom>
              <a:rect b="b" l="l" r="r" t="t"/>
              <a:pathLst>
                <a:path extrusionOk="0" h="58778" w="77623">
                  <a:moveTo>
                    <a:pt x="30231" y="758"/>
                  </a:moveTo>
                  <a:cubicBezTo>
                    <a:pt x="30368" y="758"/>
                    <a:pt x="30471" y="793"/>
                    <a:pt x="30609" y="793"/>
                  </a:cubicBezTo>
                  <a:lnTo>
                    <a:pt x="74596" y="8015"/>
                  </a:lnTo>
                  <a:cubicBezTo>
                    <a:pt x="75318" y="8153"/>
                    <a:pt x="75937" y="8600"/>
                    <a:pt x="76281" y="9219"/>
                  </a:cubicBezTo>
                  <a:cubicBezTo>
                    <a:pt x="76453" y="9563"/>
                    <a:pt x="76522" y="9907"/>
                    <a:pt x="76522" y="10285"/>
                  </a:cubicBezTo>
                  <a:lnTo>
                    <a:pt x="76832" y="47256"/>
                  </a:lnTo>
                  <a:cubicBezTo>
                    <a:pt x="76832" y="48288"/>
                    <a:pt x="76178" y="49182"/>
                    <a:pt x="75215" y="49492"/>
                  </a:cubicBezTo>
                  <a:lnTo>
                    <a:pt x="48596" y="57883"/>
                  </a:lnTo>
                  <a:cubicBezTo>
                    <a:pt x="48374" y="57964"/>
                    <a:pt x="48141" y="57997"/>
                    <a:pt x="47909" y="57997"/>
                  </a:cubicBezTo>
                  <a:cubicBezTo>
                    <a:pt x="47746" y="57997"/>
                    <a:pt x="47583" y="57981"/>
                    <a:pt x="47427" y="57952"/>
                  </a:cubicBezTo>
                  <a:lnTo>
                    <a:pt x="2614" y="48426"/>
                  </a:lnTo>
                  <a:cubicBezTo>
                    <a:pt x="1548" y="48185"/>
                    <a:pt x="791" y="47256"/>
                    <a:pt x="791" y="46156"/>
                  </a:cubicBezTo>
                  <a:lnTo>
                    <a:pt x="791" y="10079"/>
                  </a:lnTo>
                  <a:cubicBezTo>
                    <a:pt x="791" y="9116"/>
                    <a:pt x="1376" y="8256"/>
                    <a:pt x="2270" y="7912"/>
                  </a:cubicBezTo>
                  <a:cubicBezTo>
                    <a:pt x="2373" y="7912"/>
                    <a:pt x="2442" y="7878"/>
                    <a:pt x="2511" y="7878"/>
                  </a:cubicBezTo>
                  <a:lnTo>
                    <a:pt x="14066" y="4885"/>
                  </a:lnTo>
                  <a:lnTo>
                    <a:pt x="20876" y="3097"/>
                  </a:lnTo>
                  <a:lnTo>
                    <a:pt x="29646" y="827"/>
                  </a:lnTo>
                  <a:cubicBezTo>
                    <a:pt x="29852" y="793"/>
                    <a:pt x="30024" y="758"/>
                    <a:pt x="30231" y="758"/>
                  </a:cubicBezTo>
                  <a:close/>
                  <a:moveTo>
                    <a:pt x="30273" y="0"/>
                  </a:moveTo>
                  <a:cubicBezTo>
                    <a:pt x="30007" y="0"/>
                    <a:pt x="29740" y="38"/>
                    <a:pt x="29474" y="105"/>
                  </a:cubicBezTo>
                  <a:lnTo>
                    <a:pt x="19156" y="2753"/>
                  </a:lnTo>
                  <a:lnTo>
                    <a:pt x="13241" y="4301"/>
                  </a:lnTo>
                  <a:lnTo>
                    <a:pt x="2304" y="7121"/>
                  </a:lnTo>
                  <a:cubicBezTo>
                    <a:pt x="963" y="7465"/>
                    <a:pt x="0" y="8703"/>
                    <a:pt x="0" y="10079"/>
                  </a:cubicBezTo>
                  <a:lnTo>
                    <a:pt x="0" y="46156"/>
                  </a:lnTo>
                  <a:cubicBezTo>
                    <a:pt x="0" y="47600"/>
                    <a:pt x="1032" y="48838"/>
                    <a:pt x="2442" y="49148"/>
                  </a:cubicBezTo>
                  <a:lnTo>
                    <a:pt x="47255" y="58709"/>
                  </a:lnTo>
                  <a:cubicBezTo>
                    <a:pt x="47461" y="58743"/>
                    <a:pt x="47702" y="58778"/>
                    <a:pt x="47908" y="58778"/>
                  </a:cubicBezTo>
                  <a:cubicBezTo>
                    <a:pt x="48218" y="58778"/>
                    <a:pt x="48527" y="58709"/>
                    <a:pt x="48837" y="58640"/>
                  </a:cubicBezTo>
                  <a:lnTo>
                    <a:pt x="75456" y="50214"/>
                  </a:lnTo>
                  <a:cubicBezTo>
                    <a:pt x="76728" y="49801"/>
                    <a:pt x="77623" y="48598"/>
                    <a:pt x="77588" y="47256"/>
                  </a:cubicBezTo>
                  <a:lnTo>
                    <a:pt x="77313" y="10285"/>
                  </a:lnTo>
                  <a:cubicBezTo>
                    <a:pt x="77279" y="8772"/>
                    <a:pt x="76213" y="7499"/>
                    <a:pt x="74734" y="7258"/>
                  </a:cubicBezTo>
                  <a:lnTo>
                    <a:pt x="30712" y="36"/>
                  </a:lnTo>
                  <a:cubicBezTo>
                    <a:pt x="30566" y="12"/>
                    <a:pt x="30420" y="0"/>
                    <a:pt x="30273" y="0"/>
                  </a:cubicBezTo>
                  <a:close/>
                </a:path>
              </a:pathLst>
            </a:custGeom>
            <a:solidFill>
              <a:srgbClr val="3F3D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0" name="Google Shape;1070;p33"/>
            <p:cNvSpPr/>
            <p:nvPr/>
          </p:nvSpPr>
          <p:spPr>
            <a:xfrm>
              <a:off x="2971150" y="986750"/>
              <a:ext cx="1893400" cy="230700"/>
            </a:xfrm>
            <a:custGeom>
              <a:rect b="b" l="l" r="r" t="t"/>
              <a:pathLst>
                <a:path extrusionOk="0" h="9228" w="75736">
                  <a:moveTo>
                    <a:pt x="502" y="1"/>
                  </a:moveTo>
                  <a:cubicBezTo>
                    <a:pt x="93" y="1"/>
                    <a:pt x="1" y="670"/>
                    <a:pt x="452" y="767"/>
                  </a:cubicBezTo>
                  <a:lnTo>
                    <a:pt x="624" y="767"/>
                  </a:lnTo>
                  <a:lnTo>
                    <a:pt x="46812" y="9193"/>
                  </a:lnTo>
                  <a:cubicBezTo>
                    <a:pt x="46846" y="9193"/>
                    <a:pt x="46881" y="9227"/>
                    <a:pt x="46881" y="9227"/>
                  </a:cubicBezTo>
                  <a:cubicBezTo>
                    <a:pt x="46915" y="9227"/>
                    <a:pt x="46950" y="9193"/>
                    <a:pt x="46984" y="9193"/>
                  </a:cubicBezTo>
                  <a:lnTo>
                    <a:pt x="58471" y="6098"/>
                  </a:lnTo>
                  <a:lnTo>
                    <a:pt x="62495" y="4997"/>
                  </a:lnTo>
                  <a:lnTo>
                    <a:pt x="75426" y="1524"/>
                  </a:lnTo>
                  <a:cubicBezTo>
                    <a:pt x="75461" y="1489"/>
                    <a:pt x="75495" y="1489"/>
                    <a:pt x="75529" y="1455"/>
                  </a:cubicBezTo>
                  <a:cubicBezTo>
                    <a:pt x="75667" y="1386"/>
                    <a:pt x="75736" y="1214"/>
                    <a:pt x="75701" y="1042"/>
                  </a:cubicBezTo>
                  <a:cubicBezTo>
                    <a:pt x="75701" y="1008"/>
                    <a:pt x="75701" y="1008"/>
                    <a:pt x="75667" y="973"/>
                  </a:cubicBezTo>
                  <a:cubicBezTo>
                    <a:pt x="75610" y="830"/>
                    <a:pt x="75481" y="758"/>
                    <a:pt x="75320" y="758"/>
                  </a:cubicBezTo>
                  <a:cubicBezTo>
                    <a:pt x="75288" y="758"/>
                    <a:pt x="75254" y="761"/>
                    <a:pt x="75220" y="767"/>
                  </a:cubicBezTo>
                  <a:lnTo>
                    <a:pt x="75013" y="836"/>
                  </a:lnTo>
                  <a:lnTo>
                    <a:pt x="62288" y="4275"/>
                  </a:lnTo>
                  <a:lnTo>
                    <a:pt x="56751" y="5754"/>
                  </a:lnTo>
                  <a:lnTo>
                    <a:pt x="46881" y="8436"/>
                  </a:lnTo>
                  <a:lnTo>
                    <a:pt x="1518" y="148"/>
                  </a:lnTo>
                  <a:lnTo>
                    <a:pt x="589" y="10"/>
                  </a:lnTo>
                  <a:cubicBezTo>
                    <a:pt x="559" y="4"/>
                    <a:pt x="530" y="1"/>
                    <a:pt x="502" y="1"/>
                  </a:cubicBezTo>
                  <a:close/>
                </a:path>
              </a:pathLst>
            </a:custGeom>
            <a:solidFill>
              <a:srgbClr val="3F3D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1" name="Google Shape;1071;p33"/>
            <p:cNvSpPr/>
            <p:nvPr/>
          </p:nvSpPr>
          <p:spPr>
            <a:xfrm>
              <a:off x="4133700" y="1197650"/>
              <a:ext cx="29250" cy="1066175"/>
            </a:xfrm>
            <a:custGeom>
              <a:rect b="b" l="l" r="r" t="t"/>
              <a:pathLst>
                <a:path extrusionOk="0" h="42647" w="1170">
                  <a:moveTo>
                    <a:pt x="379" y="0"/>
                  </a:moveTo>
                  <a:cubicBezTo>
                    <a:pt x="173" y="0"/>
                    <a:pt x="1" y="172"/>
                    <a:pt x="1" y="379"/>
                  </a:cubicBezTo>
                  <a:lnTo>
                    <a:pt x="379" y="42268"/>
                  </a:lnTo>
                  <a:cubicBezTo>
                    <a:pt x="413" y="42474"/>
                    <a:pt x="585" y="42646"/>
                    <a:pt x="792" y="42646"/>
                  </a:cubicBezTo>
                  <a:cubicBezTo>
                    <a:pt x="998" y="42646"/>
                    <a:pt x="1170" y="42474"/>
                    <a:pt x="1170" y="42268"/>
                  </a:cubicBezTo>
                  <a:lnTo>
                    <a:pt x="792" y="379"/>
                  </a:lnTo>
                  <a:cubicBezTo>
                    <a:pt x="792" y="172"/>
                    <a:pt x="620" y="0"/>
                    <a:pt x="379" y="0"/>
                  </a:cubicBezTo>
                  <a:close/>
                </a:path>
              </a:pathLst>
            </a:custGeom>
            <a:solidFill>
              <a:srgbClr val="3F3D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2" name="Google Shape;1072;p33"/>
            <p:cNvSpPr/>
            <p:nvPr/>
          </p:nvSpPr>
          <p:spPr>
            <a:xfrm>
              <a:off x="3283350" y="861475"/>
              <a:ext cx="1250175" cy="1302600"/>
            </a:xfrm>
            <a:custGeom>
              <a:rect b="b" l="l" r="r" t="t"/>
              <a:pathLst>
                <a:path extrusionOk="0" h="52104" w="50007">
                  <a:moveTo>
                    <a:pt x="5916" y="0"/>
                  </a:moveTo>
                  <a:lnTo>
                    <a:pt x="1" y="1548"/>
                  </a:lnTo>
                  <a:cubicBezTo>
                    <a:pt x="173" y="1823"/>
                    <a:pt x="482" y="2029"/>
                    <a:pt x="826" y="2132"/>
                  </a:cubicBezTo>
                  <a:cubicBezTo>
                    <a:pt x="861" y="2132"/>
                    <a:pt x="895" y="2132"/>
                    <a:pt x="930" y="2167"/>
                  </a:cubicBezTo>
                  <a:lnTo>
                    <a:pt x="44263" y="10765"/>
                  </a:lnTo>
                  <a:lnTo>
                    <a:pt x="45983" y="52104"/>
                  </a:lnTo>
                  <a:lnTo>
                    <a:pt x="50007" y="51003"/>
                  </a:lnTo>
                  <a:cubicBezTo>
                    <a:pt x="50007" y="50728"/>
                    <a:pt x="49938" y="9492"/>
                    <a:pt x="49800" y="9286"/>
                  </a:cubicBezTo>
                  <a:cubicBezTo>
                    <a:pt x="49560" y="8908"/>
                    <a:pt x="49181" y="8633"/>
                    <a:pt x="48769" y="8529"/>
                  </a:cubicBezTo>
                  <a:lnTo>
                    <a:pt x="7636" y="344"/>
                  </a:lnTo>
                  <a:lnTo>
                    <a:pt x="5916" y="0"/>
                  </a:lnTo>
                  <a:close/>
                </a:path>
              </a:pathLst>
            </a:custGeom>
            <a:solidFill>
              <a:srgbClr val="3F3D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3" name="Google Shape;1073;p33"/>
            <p:cNvSpPr/>
            <p:nvPr/>
          </p:nvSpPr>
          <p:spPr>
            <a:xfrm>
              <a:off x="4265750" y="1355850"/>
              <a:ext cx="1114675" cy="418775"/>
            </a:xfrm>
            <a:custGeom>
              <a:rect b="b" l="l" r="r" t="t"/>
              <a:pathLst>
                <a:path extrusionOk="0" h="16751" w="44587">
                  <a:moveTo>
                    <a:pt x="35954" y="1"/>
                  </a:moveTo>
                  <a:lnTo>
                    <a:pt x="33616" y="5434"/>
                  </a:lnTo>
                  <a:lnTo>
                    <a:pt x="9473" y="8255"/>
                  </a:lnTo>
                  <a:cubicBezTo>
                    <a:pt x="9301" y="8048"/>
                    <a:pt x="9094" y="7842"/>
                    <a:pt x="8888" y="7670"/>
                  </a:cubicBezTo>
                  <a:cubicBezTo>
                    <a:pt x="7882" y="6817"/>
                    <a:pt x="6732" y="6440"/>
                    <a:pt x="5611" y="6440"/>
                  </a:cubicBezTo>
                  <a:cubicBezTo>
                    <a:pt x="2708" y="6440"/>
                    <a:pt x="0" y="8973"/>
                    <a:pt x="496" y="12347"/>
                  </a:cubicBezTo>
                  <a:cubicBezTo>
                    <a:pt x="906" y="15152"/>
                    <a:pt x="3241" y="16750"/>
                    <a:pt x="5608" y="16750"/>
                  </a:cubicBezTo>
                  <a:cubicBezTo>
                    <a:pt x="7217" y="16750"/>
                    <a:pt x="8841" y="16011"/>
                    <a:pt x="9885" y="14411"/>
                  </a:cubicBezTo>
                  <a:lnTo>
                    <a:pt x="37536" y="15202"/>
                  </a:lnTo>
                  <a:cubicBezTo>
                    <a:pt x="37563" y="15202"/>
                    <a:pt x="37589" y="15203"/>
                    <a:pt x="37615" y="15203"/>
                  </a:cubicBezTo>
                  <a:cubicBezTo>
                    <a:pt x="39304" y="15203"/>
                    <a:pt x="40846" y="14110"/>
                    <a:pt x="41354" y="12485"/>
                  </a:cubicBezTo>
                  <a:lnTo>
                    <a:pt x="44587" y="2477"/>
                  </a:lnTo>
                  <a:lnTo>
                    <a:pt x="35954" y="1"/>
                  </a:lnTo>
                  <a:close/>
                </a:path>
              </a:pathLst>
            </a:custGeom>
            <a:solidFill>
              <a:srgbClr val="FFB6B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4" name="Google Shape;1074;p33"/>
            <p:cNvSpPr/>
            <p:nvPr/>
          </p:nvSpPr>
          <p:spPr>
            <a:xfrm>
              <a:off x="5085500" y="1053250"/>
              <a:ext cx="439375" cy="518100"/>
            </a:xfrm>
            <a:custGeom>
              <a:rect b="b" l="l" r="r" t="t"/>
              <a:pathLst>
                <a:path extrusionOk="0" h="20724" w="17575">
                  <a:moveTo>
                    <a:pt x="10780" y="0"/>
                  </a:moveTo>
                  <a:cubicBezTo>
                    <a:pt x="8115" y="0"/>
                    <a:pt x="5679" y="1732"/>
                    <a:pt x="4884" y="4401"/>
                  </a:cubicBezTo>
                  <a:lnTo>
                    <a:pt x="241" y="14443"/>
                  </a:lnTo>
                  <a:cubicBezTo>
                    <a:pt x="0" y="15028"/>
                    <a:pt x="0" y="15716"/>
                    <a:pt x="241" y="16266"/>
                  </a:cubicBezTo>
                  <a:cubicBezTo>
                    <a:pt x="516" y="16851"/>
                    <a:pt x="1032" y="17298"/>
                    <a:pt x="1651" y="17470"/>
                  </a:cubicBezTo>
                  <a:lnTo>
                    <a:pt x="12313" y="20634"/>
                  </a:lnTo>
                  <a:cubicBezTo>
                    <a:pt x="12523" y="20694"/>
                    <a:pt x="12734" y="20723"/>
                    <a:pt x="12940" y="20723"/>
                  </a:cubicBezTo>
                  <a:cubicBezTo>
                    <a:pt x="14020" y="20723"/>
                    <a:pt x="14988" y="19937"/>
                    <a:pt x="15133" y="18811"/>
                  </a:cubicBezTo>
                  <a:lnTo>
                    <a:pt x="16646" y="7806"/>
                  </a:lnTo>
                  <a:cubicBezTo>
                    <a:pt x="17575" y="4573"/>
                    <a:pt x="15717" y="1168"/>
                    <a:pt x="12485" y="239"/>
                  </a:cubicBezTo>
                  <a:cubicBezTo>
                    <a:pt x="11915" y="77"/>
                    <a:pt x="11342" y="0"/>
                    <a:pt x="10780" y="0"/>
                  </a:cubicBezTo>
                  <a:close/>
                </a:path>
              </a:pathLst>
            </a:custGeom>
            <a:solidFill>
              <a:srgbClr val="3F3D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5" name="Google Shape;1075;p33"/>
            <p:cNvSpPr/>
            <p:nvPr/>
          </p:nvSpPr>
          <p:spPr>
            <a:xfrm>
              <a:off x="1385800" y="3342850"/>
              <a:ext cx="769525" cy="770400"/>
            </a:xfrm>
            <a:custGeom>
              <a:rect b="b" l="l" r="r" t="t"/>
              <a:pathLst>
                <a:path extrusionOk="0" h="30816" w="30781">
                  <a:moveTo>
                    <a:pt x="15373" y="0"/>
                  </a:moveTo>
                  <a:cubicBezTo>
                    <a:pt x="6878" y="0"/>
                    <a:pt x="0" y="6913"/>
                    <a:pt x="0" y="15408"/>
                  </a:cubicBezTo>
                  <a:cubicBezTo>
                    <a:pt x="0" y="23903"/>
                    <a:pt x="6878" y="30815"/>
                    <a:pt x="15373" y="30815"/>
                  </a:cubicBezTo>
                  <a:cubicBezTo>
                    <a:pt x="23902" y="30815"/>
                    <a:pt x="30781" y="23903"/>
                    <a:pt x="30781" y="15408"/>
                  </a:cubicBezTo>
                  <a:cubicBezTo>
                    <a:pt x="30781" y="6913"/>
                    <a:pt x="23902" y="0"/>
                    <a:pt x="15373" y="0"/>
                  </a:cubicBezTo>
                  <a:close/>
                </a:path>
              </a:pathLst>
            </a:custGeom>
            <a:solidFill>
              <a:srgbClr val="3C8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6" name="Google Shape;1076;p33"/>
            <p:cNvSpPr/>
            <p:nvPr/>
          </p:nvSpPr>
          <p:spPr>
            <a:xfrm>
              <a:off x="1554050" y="3527025"/>
              <a:ext cx="432050" cy="401375"/>
            </a:xfrm>
            <a:custGeom>
              <a:rect b="b" l="l" r="r" t="t"/>
              <a:pathLst>
                <a:path extrusionOk="0" h="16055" w="17282">
                  <a:moveTo>
                    <a:pt x="14909" y="1"/>
                  </a:moveTo>
                  <a:cubicBezTo>
                    <a:pt x="14408" y="1"/>
                    <a:pt x="13900" y="230"/>
                    <a:pt x="13527" y="784"/>
                  </a:cubicBezTo>
                  <a:lnTo>
                    <a:pt x="6477" y="11377"/>
                  </a:lnTo>
                  <a:lnTo>
                    <a:pt x="3725" y="7697"/>
                  </a:lnTo>
                  <a:cubicBezTo>
                    <a:pt x="3348" y="7197"/>
                    <a:pt x="2869" y="6989"/>
                    <a:pt x="2401" y="6989"/>
                  </a:cubicBezTo>
                  <a:cubicBezTo>
                    <a:pt x="1164" y="6989"/>
                    <a:pt x="1" y="8438"/>
                    <a:pt x="974" y="9760"/>
                  </a:cubicBezTo>
                  <a:lnTo>
                    <a:pt x="5204" y="15366"/>
                  </a:lnTo>
                  <a:cubicBezTo>
                    <a:pt x="5514" y="15813"/>
                    <a:pt x="6029" y="16054"/>
                    <a:pt x="6545" y="16054"/>
                  </a:cubicBezTo>
                  <a:lnTo>
                    <a:pt x="6614" y="16054"/>
                  </a:lnTo>
                  <a:cubicBezTo>
                    <a:pt x="7164" y="16020"/>
                    <a:pt x="7680" y="15745"/>
                    <a:pt x="7990" y="15298"/>
                  </a:cubicBezTo>
                  <a:lnTo>
                    <a:pt x="16381" y="2676"/>
                  </a:lnTo>
                  <a:cubicBezTo>
                    <a:pt x="17281" y="1338"/>
                    <a:pt x="16117" y="1"/>
                    <a:pt x="149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7" name="Google Shape;1077;p33"/>
            <p:cNvSpPr/>
            <p:nvPr/>
          </p:nvSpPr>
          <p:spPr>
            <a:xfrm>
              <a:off x="3052825" y="1576250"/>
              <a:ext cx="378450" cy="107200"/>
            </a:xfrm>
            <a:custGeom>
              <a:rect b="b" l="l" r="r" t="t"/>
              <a:pathLst>
                <a:path extrusionOk="0" h="4288" w="15138">
                  <a:moveTo>
                    <a:pt x="895" y="1"/>
                  </a:moveTo>
                  <a:cubicBezTo>
                    <a:pt x="206" y="1"/>
                    <a:pt x="0" y="1102"/>
                    <a:pt x="796" y="1261"/>
                  </a:cubicBezTo>
                  <a:lnTo>
                    <a:pt x="14106" y="4288"/>
                  </a:lnTo>
                  <a:lnTo>
                    <a:pt x="14243" y="4288"/>
                  </a:lnTo>
                  <a:cubicBezTo>
                    <a:pt x="15034" y="4288"/>
                    <a:pt x="15137" y="3187"/>
                    <a:pt x="14415" y="3015"/>
                  </a:cubicBezTo>
                  <a:lnTo>
                    <a:pt x="1071" y="23"/>
                  </a:lnTo>
                  <a:cubicBezTo>
                    <a:pt x="1009" y="8"/>
                    <a:pt x="951" y="1"/>
                    <a:pt x="8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8" name="Google Shape;1078;p33"/>
            <p:cNvSpPr/>
            <p:nvPr/>
          </p:nvSpPr>
          <p:spPr>
            <a:xfrm>
              <a:off x="1760650" y="4673800"/>
              <a:ext cx="385225" cy="37875"/>
            </a:xfrm>
            <a:custGeom>
              <a:rect b="b" l="l" r="r" t="t"/>
              <a:pathLst>
                <a:path extrusionOk="0" h="1515" w="15409">
                  <a:moveTo>
                    <a:pt x="861" y="1"/>
                  </a:moveTo>
                  <a:cubicBezTo>
                    <a:pt x="1" y="1"/>
                    <a:pt x="1" y="1273"/>
                    <a:pt x="861" y="1308"/>
                  </a:cubicBezTo>
                  <a:lnTo>
                    <a:pt x="14514" y="1514"/>
                  </a:lnTo>
                  <a:lnTo>
                    <a:pt x="14652" y="1514"/>
                  </a:lnTo>
                  <a:cubicBezTo>
                    <a:pt x="15408" y="1342"/>
                    <a:pt x="15305" y="242"/>
                    <a:pt x="14549" y="242"/>
                  </a:cubicBezTo>
                  <a:lnTo>
                    <a:pt x="861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9" name="Google Shape;1079;p33"/>
            <p:cNvSpPr/>
            <p:nvPr/>
          </p:nvSpPr>
          <p:spPr>
            <a:xfrm>
              <a:off x="1878725" y="4856925"/>
              <a:ext cx="384950" cy="37875"/>
            </a:xfrm>
            <a:custGeom>
              <a:rect b="b" l="l" r="r" t="t"/>
              <a:pathLst>
                <a:path extrusionOk="0" h="1515" w="15398">
                  <a:moveTo>
                    <a:pt x="851" y="1"/>
                  </a:moveTo>
                  <a:cubicBezTo>
                    <a:pt x="23" y="1"/>
                    <a:pt x="1" y="1274"/>
                    <a:pt x="849" y="1274"/>
                  </a:cubicBezTo>
                  <a:lnTo>
                    <a:pt x="14503" y="1515"/>
                  </a:lnTo>
                  <a:cubicBezTo>
                    <a:pt x="14572" y="1515"/>
                    <a:pt x="14606" y="1515"/>
                    <a:pt x="14675" y="1480"/>
                  </a:cubicBezTo>
                  <a:cubicBezTo>
                    <a:pt x="15397" y="1343"/>
                    <a:pt x="15294" y="242"/>
                    <a:pt x="14537" y="208"/>
                  </a:cubicBezTo>
                  <a:lnTo>
                    <a:pt x="884" y="1"/>
                  </a:lnTo>
                  <a:cubicBezTo>
                    <a:pt x="873" y="1"/>
                    <a:pt x="862" y="1"/>
                    <a:pt x="851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0" name="Google Shape;1080;p33"/>
            <p:cNvSpPr/>
            <p:nvPr/>
          </p:nvSpPr>
          <p:spPr>
            <a:xfrm>
              <a:off x="1760644" y="5446774"/>
              <a:ext cx="2411319" cy="25825"/>
            </a:xfrm>
            <a:custGeom>
              <a:rect b="b" l="l" r="r" t="t"/>
              <a:pathLst>
                <a:path extrusionOk="0" h="1033" w="266297">
                  <a:moveTo>
                    <a:pt x="688" y="0"/>
                  </a:moveTo>
                  <a:cubicBezTo>
                    <a:pt x="0" y="0"/>
                    <a:pt x="0" y="1032"/>
                    <a:pt x="688" y="1032"/>
                  </a:cubicBezTo>
                  <a:lnTo>
                    <a:pt x="265643" y="1032"/>
                  </a:lnTo>
                  <a:cubicBezTo>
                    <a:pt x="266296" y="1032"/>
                    <a:pt x="266296" y="0"/>
                    <a:pt x="265643" y="0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084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p34"/>
          <p:cNvSpPr txBox="1"/>
          <p:nvPr>
            <p:ph type="title"/>
          </p:nvPr>
        </p:nvSpPr>
        <p:spPr>
          <a:xfrm>
            <a:off x="146950" y="160025"/>
            <a:ext cx="8849400" cy="616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From notebooks to cloud workflows</a:t>
            </a:r>
            <a:endParaRPr/>
          </a:p>
        </p:txBody>
      </p:sp>
      <p:sp>
        <p:nvSpPr>
          <p:cNvPr id="1086" name="Google Shape;1086;p34"/>
          <p:cNvSpPr txBox="1"/>
          <p:nvPr/>
        </p:nvSpPr>
        <p:spPr>
          <a:xfrm>
            <a:off x="146958" y="771320"/>
            <a:ext cx="38610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rgbClr val="3C8F49"/>
                </a:solidFill>
                <a:latin typeface="Titillium Web"/>
                <a:ea typeface="Titillium Web"/>
                <a:cs typeface="Titillium Web"/>
                <a:sym typeface="Titillium Web"/>
              </a:rPr>
              <a:t>1. PROTOTYPE MODEL IN NOTEBOOK</a:t>
            </a:r>
            <a:endParaRPr b="1" sz="1600">
              <a:solidFill>
                <a:srgbClr val="3C8F4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087" name="Google Shape;108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8097" y="1263510"/>
            <a:ext cx="1317913" cy="3617132"/>
          </a:xfrm>
          <a:prstGeom prst="rect">
            <a:avLst/>
          </a:prstGeom>
          <a:noFill/>
          <a:ln cap="flat" cmpd="sng" w="19050">
            <a:solidFill>
              <a:srgbClr val="3C8F49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1088" name="Google Shape;1088;p34"/>
          <p:cNvGrpSpPr/>
          <p:nvPr/>
        </p:nvGrpSpPr>
        <p:grpSpPr>
          <a:xfrm>
            <a:off x="5942307" y="2986795"/>
            <a:ext cx="397469" cy="165908"/>
            <a:chOff x="16620602" y="16590783"/>
            <a:chExt cx="1080080" cy="450592"/>
          </a:xfrm>
        </p:grpSpPr>
        <p:sp>
          <p:nvSpPr>
            <p:cNvPr id="1089" name="Google Shape;1089;p34"/>
            <p:cNvSpPr/>
            <p:nvPr/>
          </p:nvSpPr>
          <p:spPr>
            <a:xfrm>
              <a:off x="16620638" y="16591375"/>
              <a:ext cx="1080000" cy="450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090" name="Google Shape;1090;p34"/>
            <p:cNvGrpSpPr/>
            <p:nvPr/>
          </p:nvGrpSpPr>
          <p:grpSpPr>
            <a:xfrm>
              <a:off x="16620602" y="16590783"/>
              <a:ext cx="1080080" cy="449933"/>
              <a:chOff x="218725" y="1372125"/>
              <a:chExt cx="7077850" cy="2948450"/>
            </a:xfrm>
          </p:grpSpPr>
          <p:sp>
            <p:nvSpPr>
              <p:cNvPr id="1091" name="Google Shape;1091;p34"/>
              <p:cNvSpPr/>
              <p:nvPr/>
            </p:nvSpPr>
            <p:spPr>
              <a:xfrm>
                <a:off x="3753750" y="2097350"/>
                <a:ext cx="1495100" cy="2131125"/>
              </a:xfrm>
              <a:custGeom>
                <a:rect b="b" l="l" r="r" t="t"/>
                <a:pathLst>
                  <a:path extrusionOk="0" h="85245" w="59804">
                    <a:moveTo>
                      <a:pt x="28545" y="11170"/>
                    </a:moveTo>
                    <a:cubicBezTo>
                      <a:pt x="34982" y="11170"/>
                      <a:pt x="38783" y="14660"/>
                      <a:pt x="38783" y="21253"/>
                    </a:cubicBezTo>
                    <a:cubicBezTo>
                      <a:pt x="38783" y="27148"/>
                      <a:pt x="34517" y="30794"/>
                      <a:pt x="28234" y="30794"/>
                    </a:cubicBezTo>
                    <a:cubicBezTo>
                      <a:pt x="20788" y="30794"/>
                      <a:pt x="17763" y="26993"/>
                      <a:pt x="17763" y="21486"/>
                    </a:cubicBezTo>
                    <a:cubicBezTo>
                      <a:pt x="17763" y="14195"/>
                      <a:pt x="22339" y="11170"/>
                      <a:pt x="28545" y="11170"/>
                    </a:cubicBezTo>
                    <a:close/>
                    <a:moveTo>
                      <a:pt x="16212" y="62751"/>
                    </a:moveTo>
                    <a:lnTo>
                      <a:pt x="32578" y="63914"/>
                    </a:lnTo>
                    <a:cubicBezTo>
                      <a:pt x="38008" y="64224"/>
                      <a:pt x="42274" y="64457"/>
                      <a:pt x="42274" y="68103"/>
                    </a:cubicBezTo>
                    <a:cubicBezTo>
                      <a:pt x="42274" y="74153"/>
                      <a:pt x="33431" y="74618"/>
                      <a:pt x="26838" y="74618"/>
                    </a:cubicBezTo>
                    <a:cubicBezTo>
                      <a:pt x="19004" y="74618"/>
                      <a:pt x="13264" y="73222"/>
                      <a:pt x="13264" y="68723"/>
                    </a:cubicBezTo>
                    <a:cubicBezTo>
                      <a:pt x="13264" y="66474"/>
                      <a:pt x="14738" y="64612"/>
                      <a:pt x="16212" y="62751"/>
                    </a:cubicBezTo>
                    <a:close/>
                    <a:moveTo>
                      <a:pt x="27536" y="1"/>
                    </a:moveTo>
                    <a:cubicBezTo>
                      <a:pt x="10317" y="1"/>
                      <a:pt x="1785" y="8921"/>
                      <a:pt x="1785" y="21796"/>
                    </a:cubicBezTo>
                    <a:cubicBezTo>
                      <a:pt x="1785" y="30173"/>
                      <a:pt x="5973" y="35991"/>
                      <a:pt x="11480" y="38705"/>
                    </a:cubicBezTo>
                    <a:cubicBezTo>
                      <a:pt x="8765" y="41188"/>
                      <a:pt x="6516" y="43282"/>
                      <a:pt x="4499" y="45454"/>
                    </a:cubicBezTo>
                    <a:cubicBezTo>
                      <a:pt x="2483" y="47625"/>
                      <a:pt x="1242" y="49875"/>
                      <a:pt x="1242" y="52357"/>
                    </a:cubicBezTo>
                    <a:cubicBezTo>
                      <a:pt x="1242" y="55382"/>
                      <a:pt x="2483" y="58174"/>
                      <a:pt x="6206" y="59726"/>
                    </a:cubicBezTo>
                    <a:cubicBezTo>
                      <a:pt x="2250" y="63449"/>
                      <a:pt x="1" y="66163"/>
                      <a:pt x="1" y="71205"/>
                    </a:cubicBezTo>
                    <a:cubicBezTo>
                      <a:pt x="1" y="80125"/>
                      <a:pt x="7757" y="85244"/>
                      <a:pt x="28079" y="85244"/>
                    </a:cubicBezTo>
                    <a:cubicBezTo>
                      <a:pt x="47703" y="85244"/>
                      <a:pt x="59028" y="77953"/>
                      <a:pt x="59028" y="65000"/>
                    </a:cubicBezTo>
                    <a:cubicBezTo>
                      <a:pt x="59028" y="50107"/>
                      <a:pt x="47548" y="49487"/>
                      <a:pt x="28079" y="48246"/>
                    </a:cubicBezTo>
                    <a:lnTo>
                      <a:pt x="17065" y="47625"/>
                    </a:lnTo>
                    <a:lnTo>
                      <a:pt x="20788" y="41653"/>
                    </a:lnTo>
                    <a:cubicBezTo>
                      <a:pt x="22805" y="42196"/>
                      <a:pt x="26063" y="42661"/>
                      <a:pt x="29708" y="42661"/>
                    </a:cubicBezTo>
                    <a:cubicBezTo>
                      <a:pt x="43902" y="42661"/>
                      <a:pt x="53676" y="35293"/>
                      <a:pt x="53676" y="22882"/>
                    </a:cubicBezTo>
                    <a:cubicBezTo>
                      <a:pt x="53676" y="17685"/>
                      <a:pt x="51504" y="14040"/>
                      <a:pt x="49487" y="11480"/>
                    </a:cubicBezTo>
                    <a:lnTo>
                      <a:pt x="59803" y="10705"/>
                    </a:lnTo>
                    <a:lnTo>
                      <a:pt x="59803" y="1164"/>
                    </a:lnTo>
                    <a:lnTo>
                      <a:pt x="37930" y="1164"/>
                    </a:lnTo>
                    <a:cubicBezTo>
                      <a:pt x="35293" y="466"/>
                      <a:pt x="32423" y="1"/>
                      <a:pt x="27536" y="1"/>
                    </a:cubicBezTo>
                    <a:close/>
                  </a:path>
                </a:pathLst>
              </a:custGeom>
              <a:solidFill>
                <a:srgbClr val="36270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2" name="Google Shape;1092;p34"/>
              <p:cNvSpPr/>
              <p:nvPr/>
            </p:nvSpPr>
            <p:spPr>
              <a:xfrm>
                <a:off x="5382625" y="1372125"/>
                <a:ext cx="800875" cy="2191225"/>
              </a:xfrm>
              <a:custGeom>
                <a:rect b="b" l="l" r="r" t="t"/>
                <a:pathLst>
                  <a:path extrusionOk="0" h="87649" w="32035">
                    <a:moveTo>
                      <a:pt x="14505" y="0"/>
                    </a:moveTo>
                    <a:cubicBezTo>
                      <a:pt x="8067" y="0"/>
                      <a:pt x="4344" y="3491"/>
                      <a:pt x="4344" y="9929"/>
                    </a:cubicBezTo>
                    <a:cubicBezTo>
                      <a:pt x="4344" y="16367"/>
                      <a:pt x="8067" y="20012"/>
                      <a:pt x="14505" y="20012"/>
                    </a:cubicBezTo>
                    <a:cubicBezTo>
                      <a:pt x="21020" y="20012"/>
                      <a:pt x="24744" y="16289"/>
                      <a:pt x="24744" y="9929"/>
                    </a:cubicBezTo>
                    <a:cubicBezTo>
                      <a:pt x="24744" y="3491"/>
                      <a:pt x="21020" y="0"/>
                      <a:pt x="14505" y="0"/>
                    </a:cubicBezTo>
                    <a:close/>
                    <a:moveTo>
                      <a:pt x="1164" y="29010"/>
                    </a:moveTo>
                    <a:lnTo>
                      <a:pt x="0" y="38162"/>
                    </a:lnTo>
                    <a:lnTo>
                      <a:pt x="6050" y="40256"/>
                    </a:lnTo>
                    <a:cubicBezTo>
                      <a:pt x="7136" y="40644"/>
                      <a:pt x="7524" y="41420"/>
                      <a:pt x="7524" y="42661"/>
                    </a:cubicBezTo>
                    <a:lnTo>
                      <a:pt x="7524" y="75704"/>
                    </a:lnTo>
                    <a:cubicBezTo>
                      <a:pt x="7524" y="77410"/>
                      <a:pt x="7291" y="77720"/>
                      <a:pt x="5663" y="77953"/>
                    </a:cubicBezTo>
                    <a:lnTo>
                      <a:pt x="0" y="78729"/>
                    </a:lnTo>
                    <a:lnTo>
                      <a:pt x="0" y="87649"/>
                    </a:lnTo>
                    <a:lnTo>
                      <a:pt x="32035" y="87649"/>
                    </a:lnTo>
                    <a:lnTo>
                      <a:pt x="32035" y="78806"/>
                    </a:lnTo>
                    <a:lnTo>
                      <a:pt x="26295" y="77953"/>
                    </a:lnTo>
                    <a:cubicBezTo>
                      <a:pt x="24588" y="77720"/>
                      <a:pt x="24511" y="77565"/>
                      <a:pt x="24511" y="75704"/>
                    </a:cubicBezTo>
                    <a:lnTo>
                      <a:pt x="24511" y="29010"/>
                    </a:lnTo>
                    <a:close/>
                  </a:path>
                </a:pathLst>
              </a:custGeom>
              <a:solidFill>
                <a:srgbClr val="36270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3" name="Google Shape;1093;p34"/>
              <p:cNvSpPr/>
              <p:nvPr/>
            </p:nvSpPr>
            <p:spPr>
              <a:xfrm>
                <a:off x="6156325" y="1639725"/>
                <a:ext cx="1140250" cy="1927500"/>
              </a:xfrm>
              <a:custGeom>
                <a:rect b="b" l="l" r="r" t="t"/>
                <a:pathLst>
                  <a:path extrusionOk="0" h="77100" w="45610">
                    <a:moveTo>
                      <a:pt x="15048" y="0"/>
                    </a:moveTo>
                    <a:cubicBezTo>
                      <a:pt x="13807" y="12256"/>
                      <a:pt x="9929" y="17220"/>
                      <a:pt x="1" y="18383"/>
                    </a:cubicBezTo>
                    <a:lnTo>
                      <a:pt x="1" y="28389"/>
                    </a:lnTo>
                    <a:lnTo>
                      <a:pt x="7912" y="28389"/>
                    </a:lnTo>
                    <a:cubicBezTo>
                      <a:pt x="8766" y="28389"/>
                      <a:pt x="8766" y="28854"/>
                      <a:pt x="8766" y="29475"/>
                    </a:cubicBezTo>
                    <a:lnTo>
                      <a:pt x="8766" y="58950"/>
                    </a:lnTo>
                    <a:cubicBezTo>
                      <a:pt x="8766" y="71670"/>
                      <a:pt x="13807" y="77100"/>
                      <a:pt x="27226" y="77100"/>
                    </a:cubicBezTo>
                    <a:cubicBezTo>
                      <a:pt x="33664" y="77100"/>
                      <a:pt x="40723" y="74928"/>
                      <a:pt x="45609" y="72601"/>
                    </a:cubicBezTo>
                    <a:lnTo>
                      <a:pt x="42507" y="62673"/>
                    </a:lnTo>
                    <a:cubicBezTo>
                      <a:pt x="39869" y="63681"/>
                      <a:pt x="36612" y="64457"/>
                      <a:pt x="33431" y="64457"/>
                    </a:cubicBezTo>
                    <a:cubicBezTo>
                      <a:pt x="27381" y="64457"/>
                      <a:pt x="25752" y="61897"/>
                      <a:pt x="25752" y="55226"/>
                    </a:cubicBezTo>
                    <a:lnTo>
                      <a:pt x="25752" y="28389"/>
                    </a:lnTo>
                    <a:lnTo>
                      <a:pt x="42507" y="28389"/>
                    </a:lnTo>
                    <a:lnTo>
                      <a:pt x="42507" y="17142"/>
                    </a:lnTo>
                    <a:lnTo>
                      <a:pt x="26683" y="17142"/>
                    </a:lnTo>
                    <a:cubicBezTo>
                      <a:pt x="25752" y="17142"/>
                      <a:pt x="25752" y="16754"/>
                      <a:pt x="25752" y="15979"/>
                    </a:cubicBezTo>
                    <a:lnTo>
                      <a:pt x="25752" y="0"/>
                    </a:lnTo>
                    <a:close/>
                  </a:path>
                </a:pathLst>
              </a:custGeom>
              <a:solidFill>
                <a:srgbClr val="36270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4" name="Google Shape;1094;p34"/>
              <p:cNvSpPr/>
              <p:nvPr/>
            </p:nvSpPr>
            <p:spPr>
              <a:xfrm>
                <a:off x="218725" y="1375025"/>
                <a:ext cx="2984350" cy="2945550"/>
              </a:xfrm>
              <a:custGeom>
                <a:rect b="b" l="l" r="r" t="t"/>
                <a:pathLst>
                  <a:path extrusionOk="0" h="117822" w="119374">
                    <a:moveTo>
                      <a:pt x="59570" y="1"/>
                    </a:moveTo>
                    <a:cubicBezTo>
                      <a:pt x="57631" y="1"/>
                      <a:pt x="55692" y="738"/>
                      <a:pt x="54218" y="2211"/>
                    </a:cubicBezTo>
                    <a:lnTo>
                      <a:pt x="43514" y="12915"/>
                    </a:lnTo>
                    <a:lnTo>
                      <a:pt x="57088" y="26412"/>
                    </a:lnTo>
                    <a:cubicBezTo>
                      <a:pt x="58028" y="26098"/>
                      <a:pt x="58993" y="25947"/>
                      <a:pt x="59948" y="25947"/>
                    </a:cubicBezTo>
                    <a:cubicBezTo>
                      <a:pt x="62307" y="25947"/>
                      <a:pt x="64607" y="26872"/>
                      <a:pt x="66319" y="28583"/>
                    </a:cubicBezTo>
                    <a:cubicBezTo>
                      <a:pt x="68801" y="31065"/>
                      <a:pt x="69576" y="34633"/>
                      <a:pt x="68490" y="37969"/>
                    </a:cubicBezTo>
                    <a:lnTo>
                      <a:pt x="81521" y="51000"/>
                    </a:lnTo>
                    <a:cubicBezTo>
                      <a:pt x="82489" y="50654"/>
                      <a:pt x="83490" y="50486"/>
                      <a:pt x="84485" y="50486"/>
                    </a:cubicBezTo>
                    <a:cubicBezTo>
                      <a:pt x="86841" y="50486"/>
                      <a:pt x="89162" y="51426"/>
                      <a:pt x="90907" y="53171"/>
                    </a:cubicBezTo>
                    <a:cubicBezTo>
                      <a:pt x="94397" y="56662"/>
                      <a:pt x="94397" y="62402"/>
                      <a:pt x="90907" y="65892"/>
                    </a:cubicBezTo>
                    <a:cubicBezTo>
                      <a:pt x="89123" y="67676"/>
                      <a:pt x="86796" y="68568"/>
                      <a:pt x="84478" y="68568"/>
                    </a:cubicBezTo>
                    <a:cubicBezTo>
                      <a:pt x="82161" y="68568"/>
                      <a:pt x="79854" y="67676"/>
                      <a:pt x="78108" y="65892"/>
                    </a:cubicBezTo>
                    <a:cubicBezTo>
                      <a:pt x="75549" y="63332"/>
                      <a:pt x="74773" y="59454"/>
                      <a:pt x="76169" y="56119"/>
                    </a:cubicBezTo>
                    <a:lnTo>
                      <a:pt x="63992" y="43941"/>
                    </a:lnTo>
                    <a:lnTo>
                      <a:pt x="63992" y="75975"/>
                    </a:lnTo>
                    <a:cubicBezTo>
                      <a:pt x="64845" y="76363"/>
                      <a:pt x="65620" y="76984"/>
                      <a:pt x="66319" y="77682"/>
                    </a:cubicBezTo>
                    <a:cubicBezTo>
                      <a:pt x="69887" y="81172"/>
                      <a:pt x="69887" y="86912"/>
                      <a:pt x="66319" y="90403"/>
                    </a:cubicBezTo>
                    <a:cubicBezTo>
                      <a:pt x="64573" y="92186"/>
                      <a:pt x="62266" y="93078"/>
                      <a:pt x="59958" y="93078"/>
                    </a:cubicBezTo>
                    <a:cubicBezTo>
                      <a:pt x="57651" y="93078"/>
                      <a:pt x="55343" y="92186"/>
                      <a:pt x="53598" y="90403"/>
                    </a:cubicBezTo>
                    <a:cubicBezTo>
                      <a:pt x="50030" y="86912"/>
                      <a:pt x="50030" y="81172"/>
                      <a:pt x="53598" y="77682"/>
                    </a:cubicBezTo>
                    <a:cubicBezTo>
                      <a:pt x="54451" y="76829"/>
                      <a:pt x="55459" y="76131"/>
                      <a:pt x="56545" y="75665"/>
                    </a:cubicBezTo>
                    <a:lnTo>
                      <a:pt x="56545" y="43321"/>
                    </a:lnTo>
                    <a:cubicBezTo>
                      <a:pt x="55459" y="42855"/>
                      <a:pt x="54451" y="42235"/>
                      <a:pt x="53598" y="41382"/>
                    </a:cubicBezTo>
                    <a:cubicBezTo>
                      <a:pt x="50961" y="38822"/>
                      <a:pt x="50185" y="34866"/>
                      <a:pt x="51659" y="31531"/>
                    </a:cubicBezTo>
                    <a:lnTo>
                      <a:pt x="38240" y="18112"/>
                    </a:lnTo>
                    <a:lnTo>
                      <a:pt x="3025" y="53404"/>
                    </a:lnTo>
                    <a:cubicBezTo>
                      <a:pt x="0" y="56352"/>
                      <a:pt x="0" y="61161"/>
                      <a:pt x="3025" y="64108"/>
                    </a:cubicBezTo>
                    <a:lnTo>
                      <a:pt x="54451" y="115611"/>
                    </a:lnTo>
                    <a:cubicBezTo>
                      <a:pt x="55925" y="117085"/>
                      <a:pt x="57864" y="117822"/>
                      <a:pt x="59803" y="117822"/>
                    </a:cubicBezTo>
                    <a:cubicBezTo>
                      <a:pt x="61742" y="117822"/>
                      <a:pt x="63681" y="117085"/>
                      <a:pt x="65155" y="115611"/>
                    </a:cubicBezTo>
                    <a:lnTo>
                      <a:pt x="116348" y="64418"/>
                    </a:lnTo>
                    <a:cubicBezTo>
                      <a:pt x="119373" y="61393"/>
                      <a:pt x="119373" y="56584"/>
                      <a:pt x="116348" y="53637"/>
                    </a:cubicBezTo>
                    <a:lnTo>
                      <a:pt x="64922" y="2211"/>
                    </a:lnTo>
                    <a:cubicBezTo>
                      <a:pt x="63449" y="738"/>
                      <a:pt x="61510" y="1"/>
                      <a:pt x="59570" y="1"/>
                    </a:cubicBezTo>
                    <a:close/>
                  </a:path>
                </a:pathLst>
              </a:custGeom>
              <a:solidFill>
                <a:srgbClr val="F03C2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095" name="Google Shape;1095;p34"/>
          <p:cNvSpPr txBox="1"/>
          <p:nvPr/>
        </p:nvSpPr>
        <p:spPr>
          <a:xfrm>
            <a:off x="4243746" y="771320"/>
            <a:ext cx="38610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rgbClr val="3C8F49"/>
                </a:solidFill>
                <a:latin typeface="Titillium Web"/>
                <a:ea typeface="Titillium Web"/>
                <a:cs typeface="Titillium Web"/>
                <a:sym typeface="Titillium Web"/>
              </a:rPr>
              <a:t>2. CONTAINERIZE CELLS</a:t>
            </a:r>
            <a:endParaRPr b="1" sz="1600">
              <a:solidFill>
                <a:srgbClr val="3C8F4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096" name="Google Shape;1096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5402" y="1489804"/>
            <a:ext cx="3333338" cy="3164552"/>
          </a:xfrm>
          <a:prstGeom prst="rect">
            <a:avLst/>
          </a:prstGeom>
          <a:noFill/>
          <a:ln cap="flat" cmpd="sng" w="9525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97" name="Google Shape;1097;p34"/>
          <p:cNvSpPr/>
          <p:nvPr/>
        </p:nvSpPr>
        <p:spPr>
          <a:xfrm>
            <a:off x="746338" y="1846045"/>
            <a:ext cx="2892000" cy="1131900"/>
          </a:xfrm>
          <a:prstGeom prst="rect">
            <a:avLst/>
          </a:prstGeom>
          <a:noFill/>
          <a:ln cap="flat" cmpd="sng" w="19050">
            <a:solidFill>
              <a:srgbClr val="3C8F4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098" name="Google Shape;1098;p34"/>
          <p:cNvCxnSpPr>
            <a:stCxn id="1097" idx="3"/>
            <a:endCxn id="1087" idx="1"/>
          </p:cNvCxnSpPr>
          <p:nvPr/>
        </p:nvCxnSpPr>
        <p:spPr>
          <a:xfrm>
            <a:off x="3638338" y="2411995"/>
            <a:ext cx="699900" cy="660000"/>
          </a:xfrm>
          <a:prstGeom prst="curvedConnector3">
            <a:avLst>
              <a:gd fmla="val 49995" name="adj1"/>
            </a:avLst>
          </a:prstGeom>
          <a:noFill/>
          <a:ln cap="flat" cmpd="sng" w="19050">
            <a:solidFill>
              <a:srgbClr val="3C8F4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99" name="Google Shape;1099;p34"/>
          <p:cNvCxnSpPr>
            <a:stCxn id="1087" idx="3"/>
            <a:endCxn id="1089" idx="1"/>
          </p:cNvCxnSpPr>
          <p:nvPr/>
        </p:nvCxnSpPr>
        <p:spPr>
          <a:xfrm flipH="1" rot="10800000">
            <a:off x="5656010" y="3069976"/>
            <a:ext cx="286200" cy="2100"/>
          </a:xfrm>
          <a:prstGeom prst="curvedConnector3">
            <a:avLst>
              <a:gd fmla="val 50001" name="adj1"/>
            </a:avLst>
          </a:prstGeom>
          <a:noFill/>
          <a:ln cap="flat" cmpd="sng" w="19050">
            <a:solidFill>
              <a:srgbClr val="3C8F4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00" name="Google Shape;1100;p34"/>
          <p:cNvCxnSpPr>
            <a:stCxn id="1089" idx="3"/>
            <a:endCxn id="1101" idx="1"/>
          </p:cNvCxnSpPr>
          <p:nvPr/>
        </p:nvCxnSpPr>
        <p:spPr>
          <a:xfrm flipH="1">
            <a:off x="6205660" y="3069858"/>
            <a:ext cx="134100" cy="604200"/>
          </a:xfrm>
          <a:prstGeom prst="curvedConnector5">
            <a:avLst>
              <a:gd fmla="val -248047" name="adj1"/>
              <a:gd fmla="val 40413" name="adj2"/>
              <a:gd fmla="val 347911" name="adj3"/>
            </a:avLst>
          </a:prstGeom>
          <a:noFill/>
          <a:ln cap="flat" cmpd="sng" w="19050">
            <a:solidFill>
              <a:srgbClr val="3C8F49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1102" name="Google Shape;1102;p34"/>
          <p:cNvGrpSpPr/>
          <p:nvPr/>
        </p:nvGrpSpPr>
        <p:grpSpPr>
          <a:xfrm>
            <a:off x="7066111" y="1503663"/>
            <a:ext cx="932770" cy="2109896"/>
            <a:chOff x="20070525" y="12562724"/>
            <a:chExt cx="2534700" cy="5730300"/>
          </a:xfrm>
        </p:grpSpPr>
        <p:sp>
          <p:nvSpPr>
            <p:cNvPr id="1103" name="Google Shape;1103;p34"/>
            <p:cNvSpPr txBox="1"/>
            <p:nvPr/>
          </p:nvSpPr>
          <p:spPr>
            <a:xfrm>
              <a:off x="20070525" y="12562724"/>
              <a:ext cx="2534700" cy="5730300"/>
            </a:xfrm>
            <a:prstGeom prst="rect">
              <a:avLst/>
            </a:prstGeom>
            <a:noFill/>
            <a:ln cap="flat" cmpd="sng" w="9525">
              <a:solidFill>
                <a:srgbClr val="33333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36000" spcFirstLastPara="1" rIns="91425" wrap="square" tIns="720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solidFill>
                    <a:srgbClr val="333333"/>
                  </a:solidFill>
                </a:rPr>
                <a:t>Catalogue</a:t>
              </a:r>
              <a:endParaRPr sz="1000">
                <a:solidFill>
                  <a:srgbClr val="333333"/>
                </a:solidFill>
              </a:endParaRPr>
            </a:p>
          </p:txBody>
        </p:sp>
        <p:pic>
          <p:nvPicPr>
            <p:cNvPr descr="EU Child Cohort Variable Catalogue - LifeCycle" id="1104" name="Google Shape;1104;p3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1862211" y="12637717"/>
              <a:ext cx="720000" cy="72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05" name="Google Shape;1105;p34"/>
            <p:cNvSpPr txBox="1"/>
            <p:nvPr/>
          </p:nvSpPr>
          <p:spPr>
            <a:xfrm>
              <a:off x="20222925" y="13641950"/>
              <a:ext cx="2219100" cy="618000"/>
            </a:xfrm>
            <a:prstGeom prst="rect">
              <a:avLst/>
            </a:prstGeom>
            <a:noFill/>
            <a:ln cap="flat" cmpd="sng" w="9525">
              <a:solidFill>
                <a:srgbClr val="33333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900">
                <a:solidFill>
                  <a:srgbClr val="333333"/>
                </a:solidFill>
              </a:endParaRPr>
            </a:p>
          </p:txBody>
        </p:sp>
        <p:sp>
          <p:nvSpPr>
            <p:cNvPr id="1106" name="Google Shape;1106;p34"/>
            <p:cNvSpPr txBox="1"/>
            <p:nvPr/>
          </p:nvSpPr>
          <p:spPr>
            <a:xfrm>
              <a:off x="20222925" y="14408175"/>
              <a:ext cx="2219100" cy="618000"/>
            </a:xfrm>
            <a:prstGeom prst="rect">
              <a:avLst/>
            </a:prstGeom>
            <a:noFill/>
            <a:ln cap="flat" cmpd="sng" w="19050">
              <a:solidFill>
                <a:srgbClr val="3C8F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900">
                <a:solidFill>
                  <a:srgbClr val="333333"/>
                </a:solidFill>
              </a:endParaRPr>
            </a:p>
          </p:txBody>
        </p:sp>
        <p:sp>
          <p:nvSpPr>
            <p:cNvPr id="1107" name="Google Shape;1107;p34"/>
            <p:cNvSpPr txBox="1"/>
            <p:nvPr/>
          </p:nvSpPr>
          <p:spPr>
            <a:xfrm>
              <a:off x="20222925" y="15174400"/>
              <a:ext cx="2219100" cy="618000"/>
            </a:xfrm>
            <a:prstGeom prst="rect">
              <a:avLst/>
            </a:prstGeom>
            <a:noFill/>
            <a:ln cap="flat" cmpd="sng" w="9525">
              <a:solidFill>
                <a:srgbClr val="33333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900">
                <a:solidFill>
                  <a:srgbClr val="333333"/>
                </a:solidFill>
              </a:endParaRPr>
            </a:p>
          </p:txBody>
        </p:sp>
        <p:sp>
          <p:nvSpPr>
            <p:cNvPr id="1108" name="Google Shape;1108;p34"/>
            <p:cNvSpPr txBox="1"/>
            <p:nvPr/>
          </p:nvSpPr>
          <p:spPr>
            <a:xfrm>
              <a:off x="20222925" y="15940625"/>
              <a:ext cx="2219100" cy="618000"/>
            </a:xfrm>
            <a:prstGeom prst="rect">
              <a:avLst/>
            </a:prstGeom>
            <a:noFill/>
            <a:ln cap="flat" cmpd="sng" w="9525">
              <a:solidFill>
                <a:srgbClr val="33333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900">
                <a:solidFill>
                  <a:srgbClr val="333333"/>
                </a:solidFill>
              </a:endParaRPr>
            </a:p>
          </p:txBody>
        </p:sp>
        <p:sp>
          <p:nvSpPr>
            <p:cNvPr id="1109" name="Google Shape;1109;p34"/>
            <p:cNvSpPr txBox="1"/>
            <p:nvPr/>
          </p:nvSpPr>
          <p:spPr>
            <a:xfrm>
              <a:off x="20222925" y="16706850"/>
              <a:ext cx="2219100" cy="618000"/>
            </a:xfrm>
            <a:prstGeom prst="rect">
              <a:avLst/>
            </a:prstGeom>
            <a:noFill/>
            <a:ln cap="flat" cmpd="sng" w="9525">
              <a:solidFill>
                <a:srgbClr val="33333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900">
                <a:solidFill>
                  <a:srgbClr val="333333"/>
                </a:solidFill>
              </a:endParaRPr>
            </a:p>
          </p:txBody>
        </p:sp>
        <p:sp>
          <p:nvSpPr>
            <p:cNvPr id="1110" name="Google Shape;1110;p34"/>
            <p:cNvSpPr txBox="1"/>
            <p:nvPr/>
          </p:nvSpPr>
          <p:spPr>
            <a:xfrm>
              <a:off x="20222925" y="17473075"/>
              <a:ext cx="2219100" cy="618000"/>
            </a:xfrm>
            <a:prstGeom prst="rect">
              <a:avLst/>
            </a:prstGeom>
            <a:noFill/>
            <a:ln cap="flat" cmpd="sng" w="9525">
              <a:solidFill>
                <a:srgbClr val="33333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900">
                <a:solidFill>
                  <a:srgbClr val="333333"/>
                </a:solidFill>
              </a:endParaRPr>
            </a:p>
          </p:txBody>
        </p:sp>
      </p:grpSp>
      <p:cxnSp>
        <p:nvCxnSpPr>
          <p:cNvPr id="1111" name="Google Shape;1111;p34"/>
          <p:cNvCxnSpPr>
            <a:stCxn id="1106" idx="3"/>
          </p:cNvCxnSpPr>
          <p:nvPr/>
        </p:nvCxnSpPr>
        <p:spPr>
          <a:xfrm>
            <a:off x="7938823" y="2296932"/>
            <a:ext cx="1218600" cy="760200"/>
          </a:xfrm>
          <a:prstGeom prst="curvedConnector3">
            <a:avLst>
              <a:gd fmla="val 62268" name="adj1"/>
            </a:avLst>
          </a:prstGeom>
          <a:noFill/>
          <a:ln cap="flat" cmpd="sng" w="19050">
            <a:solidFill>
              <a:srgbClr val="3C8F4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12" name="Google Shape;1112;p34"/>
          <p:cNvCxnSpPr>
            <a:stCxn id="1101" idx="3"/>
            <a:endCxn id="1106" idx="1"/>
          </p:cNvCxnSpPr>
          <p:nvPr/>
        </p:nvCxnSpPr>
        <p:spPr>
          <a:xfrm flipH="1" rot="10800000">
            <a:off x="6603004" y="2296884"/>
            <a:ext cx="519300" cy="1377300"/>
          </a:xfrm>
          <a:prstGeom prst="curvedConnector3">
            <a:avLst>
              <a:gd fmla="val 50017" name="adj1"/>
            </a:avLst>
          </a:prstGeom>
          <a:noFill/>
          <a:ln cap="flat" cmpd="sng" w="19050">
            <a:solidFill>
              <a:srgbClr val="3C8F49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1113" name="Google Shape;1113;p34"/>
          <p:cNvGrpSpPr/>
          <p:nvPr/>
        </p:nvGrpSpPr>
        <p:grpSpPr>
          <a:xfrm>
            <a:off x="7211878" y="3920268"/>
            <a:ext cx="932770" cy="426376"/>
            <a:chOff x="20070525" y="18516200"/>
            <a:chExt cx="2534700" cy="1158000"/>
          </a:xfrm>
        </p:grpSpPr>
        <p:sp>
          <p:nvSpPr>
            <p:cNvPr id="1114" name="Google Shape;1114;p34"/>
            <p:cNvSpPr txBox="1"/>
            <p:nvPr/>
          </p:nvSpPr>
          <p:spPr>
            <a:xfrm>
              <a:off x="20070525" y="18516200"/>
              <a:ext cx="2534700" cy="1158000"/>
            </a:xfrm>
            <a:prstGeom prst="rect">
              <a:avLst/>
            </a:prstGeom>
            <a:noFill/>
            <a:ln cap="flat" cmpd="sng" w="9525">
              <a:solidFill>
                <a:srgbClr val="33333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36000" spcFirstLastPara="1" rIns="91425" wrap="square" tIns="360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solidFill>
                    <a:srgbClr val="333333"/>
                  </a:solidFill>
                </a:rPr>
                <a:t>Container</a:t>
              </a:r>
              <a:endParaRPr sz="1000">
                <a:solidFill>
                  <a:srgbClr val="333333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solidFill>
                    <a:srgbClr val="333333"/>
                  </a:solidFill>
                </a:rPr>
                <a:t>registry</a:t>
              </a:r>
              <a:endParaRPr sz="1000">
                <a:solidFill>
                  <a:srgbClr val="333333"/>
                </a:solidFill>
              </a:endParaRPr>
            </a:p>
          </p:txBody>
        </p:sp>
        <p:pic>
          <p:nvPicPr>
            <p:cNvPr descr="Repository Pattern, Blog, Web Development, Web Design" id="1115" name="Google Shape;1115;p3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1998907" y="18575126"/>
              <a:ext cx="543840" cy="6180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116" name="Google Shape;1116;p34"/>
          <p:cNvCxnSpPr>
            <a:stCxn id="1101" idx="3"/>
            <a:endCxn id="1114" idx="1"/>
          </p:cNvCxnSpPr>
          <p:nvPr/>
        </p:nvCxnSpPr>
        <p:spPr>
          <a:xfrm>
            <a:off x="6603004" y="3674184"/>
            <a:ext cx="609000" cy="459300"/>
          </a:xfrm>
          <a:prstGeom prst="curvedConnector3">
            <a:avLst>
              <a:gd fmla="val 49998" name="adj1"/>
            </a:avLst>
          </a:prstGeom>
          <a:noFill/>
          <a:ln cap="flat" cmpd="sng" w="19050">
            <a:solidFill>
              <a:srgbClr val="3C8F49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1117" name="Google Shape;1117;p34"/>
          <p:cNvGrpSpPr/>
          <p:nvPr/>
        </p:nvGrpSpPr>
        <p:grpSpPr>
          <a:xfrm>
            <a:off x="6205564" y="3475356"/>
            <a:ext cx="397441" cy="397656"/>
            <a:chOff x="17335975" y="17917675"/>
            <a:chExt cx="1080002" cy="1080000"/>
          </a:xfrm>
        </p:grpSpPr>
        <p:sp>
          <p:nvSpPr>
            <p:cNvPr id="1101" name="Google Shape;1101;p34"/>
            <p:cNvSpPr/>
            <p:nvPr/>
          </p:nvSpPr>
          <p:spPr>
            <a:xfrm>
              <a:off x="17335975" y="17917675"/>
              <a:ext cx="1080000" cy="1080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118" name="Google Shape;1118;p34"/>
            <p:cNvGrpSpPr/>
            <p:nvPr/>
          </p:nvGrpSpPr>
          <p:grpSpPr>
            <a:xfrm>
              <a:off x="17335975" y="18008307"/>
              <a:ext cx="1080002" cy="927771"/>
              <a:chOff x="-410380" y="2042725"/>
              <a:chExt cx="3061230" cy="2629737"/>
            </a:xfrm>
          </p:grpSpPr>
          <p:sp>
            <p:nvSpPr>
              <p:cNvPr id="1119" name="Google Shape;1119;p34"/>
              <p:cNvSpPr/>
              <p:nvPr/>
            </p:nvSpPr>
            <p:spPr>
              <a:xfrm>
                <a:off x="235900" y="2042725"/>
                <a:ext cx="2058975" cy="1623425"/>
              </a:xfrm>
              <a:custGeom>
                <a:rect b="b" l="l" r="r" t="t"/>
                <a:pathLst>
                  <a:path extrusionOk="0" h="64937" w="82359">
                    <a:moveTo>
                      <a:pt x="34803" y="0"/>
                    </a:moveTo>
                    <a:lnTo>
                      <a:pt x="34803" y="8887"/>
                    </a:lnTo>
                    <a:lnTo>
                      <a:pt x="43690" y="8887"/>
                    </a:lnTo>
                    <a:lnTo>
                      <a:pt x="43690" y="0"/>
                    </a:lnTo>
                    <a:close/>
                    <a:moveTo>
                      <a:pt x="11833" y="11226"/>
                    </a:moveTo>
                    <a:lnTo>
                      <a:pt x="11833" y="20112"/>
                    </a:lnTo>
                    <a:lnTo>
                      <a:pt x="20720" y="20112"/>
                    </a:lnTo>
                    <a:lnTo>
                      <a:pt x="20720" y="11226"/>
                    </a:lnTo>
                    <a:close/>
                    <a:moveTo>
                      <a:pt x="23313" y="11226"/>
                    </a:moveTo>
                    <a:lnTo>
                      <a:pt x="23313" y="20112"/>
                    </a:lnTo>
                    <a:lnTo>
                      <a:pt x="32210" y="20112"/>
                    </a:lnTo>
                    <a:lnTo>
                      <a:pt x="32210" y="11226"/>
                    </a:lnTo>
                    <a:close/>
                    <a:moveTo>
                      <a:pt x="34803" y="11226"/>
                    </a:moveTo>
                    <a:lnTo>
                      <a:pt x="34803" y="20112"/>
                    </a:lnTo>
                    <a:lnTo>
                      <a:pt x="43690" y="20112"/>
                    </a:lnTo>
                    <a:lnTo>
                      <a:pt x="43690" y="11226"/>
                    </a:lnTo>
                    <a:close/>
                    <a:moveTo>
                      <a:pt x="353" y="22451"/>
                    </a:moveTo>
                    <a:lnTo>
                      <a:pt x="353" y="31338"/>
                    </a:lnTo>
                    <a:lnTo>
                      <a:pt x="9240" y="31338"/>
                    </a:lnTo>
                    <a:lnTo>
                      <a:pt x="9240" y="22451"/>
                    </a:lnTo>
                    <a:close/>
                    <a:moveTo>
                      <a:pt x="11833" y="22451"/>
                    </a:moveTo>
                    <a:lnTo>
                      <a:pt x="11833" y="31338"/>
                    </a:lnTo>
                    <a:lnTo>
                      <a:pt x="20720" y="31338"/>
                    </a:lnTo>
                    <a:lnTo>
                      <a:pt x="20720" y="22451"/>
                    </a:lnTo>
                    <a:close/>
                    <a:moveTo>
                      <a:pt x="23313" y="22451"/>
                    </a:moveTo>
                    <a:lnTo>
                      <a:pt x="23313" y="31338"/>
                    </a:lnTo>
                    <a:lnTo>
                      <a:pt x="32210" y="31338"/>
                    </a:lnTo>
                    <a:lnTo>
                      <a:pt x="32210" y="22451"/>
                    </a:lnTo>
                    <a:close/>
                    <a:moveTo>
                      <a:pt x="34803" y="22451"/>
                    </a:moveTo>
                    <a:lnTo>
                      <a:pt x="34803" y="31338"/>
                    </a:lnTo>
                    <a:lnTo>
                      <a:pt x="43690" y="31338"/>
                    </a:lnTo>
                    <a:lnTo>
                      <a:pt x="43690" y="22451"/>
                    </a:lnTo>
                    <a:close/>
                    <a:moveTo>
                      <a:pt x="46283" y="22451"/>
                    </a:moveTo>
                    <a:lnTo>
                      <a:pt x="46283" y="31338"/>
                    </a:lnTo>
                    <a:lnTo>
                      <a:pt x="55170" y="31338"/>
                    </a:lnTo>
                    <a:lnTo>
                      <a:pt x="55170" y="22451"/>
                    </a:lnTo>
                    <a:close/>
                    <a:moveTo>
                      <a:pt x="62706" y="14984"/>
                    </a:moveTo>
                    <a:lnTo>
                      <a:pt x="61815" y="16334"/>
                    </a:lnTo>
                    <a:cubicBezTo>
                      <a:pt x="60054" y="18996"/>
                      <a:pt x="59320" y="22549"/>
                      <a:pt x="59584" y="25779"/>
                    </a:cubicBezTo>
                    <a:cubicBezTo>
                      <a:pt x="59789" y="27766"/>
                      <a:pt x="60475" y="30007"/>
                      <a:pt x="61815" y="31631"/>
                    </a:cubicBezTo>
                    <a:cubicBezTo>
                      <a:pt x="58372" y="33625"/>
                      <a:pt x="55117" y="33938"/>
                      <a:pt x="46804" y="33938"/>
                    </a:cubicBezTo>
                    <a:cubicBezTo>
                      <a:pt x="42998" y="33938"/>
                      <a:pt x="38132" y="33873"/>
                      <a:pt x="31701" y="33873"/>
                    </a:cubicBezTo>
                    <a:lnTo>
                      <a:pt x="99" y="33873"/>
                    </a:lnTo>
                    <a:cubicBezTo>
                      <a:pt x="1" y="38502"/>
                      <a:pt x="745" y="47388"/>
                      <a:pt x="6402" y="54631"/>
                    </a:cubicBezTo>
                    <a:cubicBezTo>
                      <a:pt x="7028" y="55433"/>
                      <a:pt x="7713" y="56206"/>
                      <a:pt x="8457" y="56950"/>
                    </a:cubicBezTo>
                    <a:cubicBezTo>
                      <a:pt x="13057" y="61550"/>
                      <a:pt x="19996" y="64927"/>
                      <a:pt x="30389" y="64936"/>
                    </a:cubicBezTo>
                    <a:cubicBezTo>
                      <a:pt x="30398" y="64936"/>
                      <a:pt x="30408" y="64936"/>
                      <a:pt x="30417" y="64936"/>
                    </a:cubicBezTo>
                    <a:cubicBezTo>
                      <a:pt x="46250" y="64936"/>
                      <a:pt x="59814" y="56371"/>
                      <a:pt x="68069" y="35673"/>
                    </a:cubicBezTo>
                    <a:cubicBezTo>
                      <a:pt x="68467" y="35681"/>
                      <a:pt x="68960" y="35696"/>
                      <a:pt x="69524" y="35696"/>
                    </a:cubicBezTo>
                    <a:cubicBezTo>
                      <a:pt x="72806" y="35696"/>
                      <a:pt x="78469" y="35168"/>
                      <a:pt x="81468" y="29380"/>
                    </a:cubicBezTo>
                    <a:cubicBezTo>
                      <a:pt x="81556" y="29263"/>
                      <a:pt x="82358" y="27580"/>
                      <a:pt x="82358" y="27580"/>
                    </a:cubicBezTo>
                    <a:lnTo>
                      <a:pt x="81017" y="26679"/>
                    </a:lnTo>
                    <a:lnTo>
                      <a:pt x="81027" y="26679"/>
                    </a:lnTo>
                    <a:cubicBezTo>
                      <a:pt x="79717" y="25800"/>
                      <a:pt x="77040" y="25247"/>
                      <a:pt x="74270" y="25247"/>
                    </a:cubicBezTo>
                    <a:cubicBezTo>
                      <a:pt x="72755" y="25247"/>
                      <a:pt x="71213" y="25412"/>
                      <a:pt x="69850" y="25779"/>
                    </a:cubicBezTo>
                    <a:cubicBezTo>
                      <a:pt x="69645" y="21942"/>
                      <a:pt x="67668" y="18713"/>
                      <a:pt x="64047" y="15884"/>
                    </a:cubicBezTo>
                    <a:lnTo>
                      <a:pt x="62706" y="14984"/>
                    </a:lnTo>
                    <a:close/>
                  </a:path>
                </a:pathLst>
              </a:custGeom>
              <a:solidFill>
                <a:srgbClr val="1D63E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0" name="Google Shape;1120;p34"/>
              <p:cNvSpPr/>
              <p:nvPr/>
            </p:nvSpPr>
            <p:spPr>
              <a:xfrm>
                <a:off x="2508275" y="4533482"/>
                <a:ext cx="133696" cy="130894"/>
              </a:xfrm>
              <a:custGeom>
                <a:rect b="b" l="l" r="r" t="t"/>
                <a:pathLst>
                  <a:path extrusionOk="0" h="8222" w="8398">
                    <a:moveTo>
                      <a:pt x="4111" y="2692"/>
                    </a:moveTo>
                    <a:cubicBezTo>
                      <a:pt x="4708" y="2692"/>
                      <a:pt x="4982" y="2936"/>
                      <a:pt x="4982" y="3318"/>
                    </a:cubicBezTo>
                    <a:cubicBezTo>
                      <a:pt x="4982" y="3739"/>
                      <a:pt x="4561" y="3915"/>
                      <a:pt x="4033" y="3915"/>
                    </a:cubicBezTo>
                    <a:lnTo>
                      <a:pt x="3592" y="3915"/>
                    </a:lnTo>
                    <a:lnTo>
                      <a:pt x="3592" y="2741"/>
                    </a:lnTo>
                    <a:cubicBezTo>
                      <a:pt x="3690" y="2711"/>
                      <a:pt x="3866" y="2692"/>
                      <a:pt x="4111" y="2692"/>
                    </a:cubicBezTo>
                    <a:close/>
                    <a:moveTo>
                      <a:pt x="4189" y="2016"/>
                    </a:moveTo>
                    <a:cubicBezTo>
                      <a:pt x="3514" y="2016"/>
                      <a:pt x="2995" y="2065"/>
                      <a:pt x="2624" y="2144"/>
                    </a:cubicBezTo>
                    <a:lnTo>
                      <a:pt x="2624" y="6225"/>
                    </a:lnTo>
                    <a:lnTo>
                      <a:pt x="3563" y="6225"/>
                    </a:lnTo>
                    <a:lnTo>
                      <a:pt x="3563" y="4580"/>
                    </a:lnTo>
                    <a:lnTo>
                      <a:pt x="4013" y="4580"/>
                    </a:lnTo>
                    <a:cubicBezTo>
                      <a:pt x="4542" y="4580"/>
                      <a:pt x="4786" y="4786"/>
                      <a:pt x="4865" y="5226"/>
                    </a:cubicBezTo>
                    <a:cubicBezTo>
                      <a:pt x="4982" y="5706"/>
                      <a:pt x="5060" y="6078"/>
                      <a:pt x="5188" y="6225"/>
                    </a:cubicBezTo>
                    <a:lnTo>
                      <a:pt x="6206" y="6225"/>
                    </a:lnTo>
                    <a:cubicBezTo>
                      <a:pt x="6108" y="6078"/>
                      <a:pt x="6029" y="5833"/>
                      <a:pt x="5912" y="5207"/>
                    </a:cubicBezTo>
                    <a:cubicBezTo>
                      <a:pt x="5785" y="4659"/>
                      <a:pt x="5560" y="4355"/>
                      <a:pt x="5158" y="4209"/>
                    </a:cubicBezTo>
                    <a:lnTo>
                      <a:pt x="5158" y="4160"/>
                    </a:lnTo>
                    <a:cubicBezTo>
                      <a:pt x="5657" y="4013"/>
                      <a:pt x="6010" y="3661"/>
                      <a:pt x="6010" y="3210"/>
                    </a:cubicBezTo>
                    <a:cubicBezTo>
                      <a:pt x="6010" y="2819"/>
                      <a:pt x="5834" y="2486"/>
                      <a:pt x="5609" y="2320"/>
                    </a:cubicBezTo>
                    <a:cubicBezTo>
                      <a:pt x="5305" y="2144"/>
                      <a:pt x="4963" y="2016"/>
                      <a:pt x="4189" y="2016"/>
                    </a:cubicBezTo>
                    <a:close/>
                    <a:moveTo>
                      <a:pt x="4219" y="822"/>
                    </a:moveTo>
                    <a:cubicBezTo>
                      <a:pt x="6029" y="822"/>
                      <a:pt x="7351" y="2320"/>
                      <a:pt x="7351" y="4111"/>
                    </a:cubicBezTo>
                    <a:cubicBezTo>
                      <a:pt x="7351" y="5902"/>
                      <a:pt x="6078" y="7350"/>
                      <a:pt x="4238" y="7350"/>
                    </a:cubicBezTo>
                    <a:cubicBezTo>
                      <a:pt x="2398" y="7350"/>
                      <a:pt x="1048" y="5902"/>
                      <a:pt x="1048" y="4081"/>
                    </a:cubicBezTo>
                    <a:cubicBezTo>
                      <a:pt x="1048" y="2290"/>
                      <a:pt x="2398" y="822"/>
                      <a:pt x="4219" y="822"/>
                    </a:cubicBezTo>
                    <a:close/>
                    <a:moveTo>
                      <a:pt x="4209" y="0"/>
                    </a:moveTo>
                    <a:cubicBezTo>
                      <a:pt x="1870" y="0"/>
                      <a:pt x="1" y="1772"/>
                      <a:pt x="1" y="4081"/>
                    </a:cubicBezTo>
                    <a:cubicBezTo>
                      <a:pt x="1" y="6401"/>
                      <a:pt x="1850" y="8221"/>
                      <a:pt x="4209" y="8221"/>
                    </a:cubicBezTo>
                    <a:cubicBezTo>
                      <a:pt x="6577" y="8221"/>
                      <a:pt x="8398" y="6401"/>
                      <a:pt x="8398" y="4081"/>
                    </a:cubicBezTo>
                    <a:cubicBezTo>
                      <a:pt x="8398" y="1821"/>
                      <a:pt x="6558" y="0"/>
                      <a:pt x="4209" y="0"/>
                    </a:cubicBezTo>
                    <a:close/>
                  </a:path>
                </a:pathLst>
              </a:custGeom>
              <a:solidFill>
                <a:srgbClr val="1D63E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1" name="Google Shape;1121;p34"/>
              <p:cNvSpPr/>
              <p:nvPr/>
            </p:nvSpPr>
            <p:spPr>
              <a:xfrm>
                <a:off x="-410380" y="3926425"/>
                <a:ext cx="510443" cy="745709"/>
              </a:xfrm>
              <a:custGeom>
                <a:rect b="b" l="l" r="r" t="t"/>
                <a:pathLst>
                  <a:path extrusionOk="0" h="46841" w="32063">
                    <a:moveTo>
                      <a:pt x="16041" y="20161"/>
                    </a:moveTo>
                    <a:cubicBezTo>
                      <a:pt x="17460" y="20161"/>
                      <a:pt x="18742" y="20435"/>
                      <a:pt x="19966" y="20983"/>
                    </a:cubicBezTo>
                    <a:cubicBezTo>
                      <a:pt x="21189" y="21541"/>
                      <a:pt x="22246" y="22275"/>
                      <a:pt x="23146" y="23215"/>
                    </a:cubicBezTo>
                    <a:cubicBezTo>
                      <a:pt x="24057" y="24154"/>
                      <a:pt x="24771" y="25241"/>
                      <a:pt x="25290" y="26474"/>
                    </a:cubicBezTo>
                    <a:cubicBezTo>
                      <a:pt x="25818" y="27717"/>
                      <a:pt x="26082" y="29028"/>
                      <a:pt x="26082" y="30438"/>
                    </a:cubicBezTo>
                    <a:cubicBezTo>
                      <a:pt x="26082" y="31837"/>
                      <a:pt x="25818" y="33168"/>
                      <a:pt x="25290" y="34392"/>
                    </a:cubicBezTo>
                    <a:lnTo>
                      <a:pt x="25290" y="34421"/>
                    </a:lnTo>
                    <a:cubicBezTo>
                      <a:pt x="24771" y="35664"/>
                      <a:pt x="24057" y="36750"/>
                      <a:pt x="23146" y="37680"/>
                    </a:cubicBezTo>
                    <a:cubicBezTo>
                      <a:pt x="22246" y="38620"/>
                      <a:pt x="21179" y="39354"/>
                      <a:pt x="19966" y="39902"/>
                    </a:cubicBezTo>
                    <a:cubicBezTo>
                      <a:pt x="18742" y="40450"/>
                      <a:pt x="17441" y="40724"/>
                      <a:pt x="16041" y="40724"/>
                    </a:cubicBezTo>
                    <a:cubicBezTo>
                      <a:pt x="14641" y="40724"/>
                      <a:pt x="13310" y="40450"/>
                      <a:pt x="12087" y="39902"/>
                    </a:cubicBezTo>
                    <a:cubicBezTo>
                      <a:pt x="10864" y="39354"/>
                      <a:pt x="9807" y="38620"/>
                      <a:pt x="8916" y="37690"/>
                    </a:cubicBezTo>
                    <a:cubicBezTo>
                      <a:pt x="8016" y="36760"/>
                      <a:pt x="7301" y="35674"/>
                      <a:pt x="6783" y="34431"/>
                    </a:cubicBezTo>
                    <a:cubicBezTo>
                      <a:pt x="6254" y="33178"/>
                      <a:pt x="5990" y="31847"/>
                      <a:pt x="5990" y="30447"/>
                    </a:cubicBezTo>
                    <a:cubicBezTo>
                      <a:pt x="5990" y="29038"/>
                      <a:pt x="6254" y="27717"/>
                      <a:pt x="6783" y="26464"/>
                    </a:cubicBezTo>
                    <a:cubicBezTo>
                      <a:pt x="7301" y="25211"/>
                      <a:pt x="8016" y="24125"/>
                      <a:pt x="8916" y="23195"/>
                    </a:cubicBezTo>
                    <a:cubicBezTo>
                      <a:pt x="9807" y="22275"/>
                      <a:pt x="10874" y="21541"/>
                      <a:pt x="12087" y="20983"/>
                    </a:cubicBezTo>
                    <a:cubicBezTo>
                      <a:pt x="13310" y="20435"/>
                      <a:pt x="14622" y="20161"/>
                      <a:pt x="16041" y="20161"/>
                    </a:cubicBezTo>
                    <a:close/>
                    <a:moveTo>
                      <a:pt x="29058" y="0"/>
                    </a:moveTo>
                    <a:cubicBezTo>
                      <a:pt x="28216" y="0"/>
                      <a:pt x="27492" y="284"/>
                      <a:pt x="26924" y="862"/>
                    </a:cubicBezTo>
                    <a:cubicBezTo>
                      <a:pt x="26356" y="1439"/>
                      <a:pt x="26082" y="2173"/>
                      <a:pt x="26082" y="3044"/>
                    </a:cubicBezTo>
                    <a:lnTo>
                      <a:pt x="26082" y="17646"/>
                    </a:lnTo>
                    <a:cubicBezTo>
                      <a:pt x="23186" y="15258"/>
                      <a:pt x="19838" y="14045"/>
                      <a:pt x="16031" y="14045"/>
                    </a:cubicBezTo>
                    <a:cubicBezTo>
                      <a:pt x="11608" y="14045"/>
                      <a:pt x="7820" y="15640"/>
                      <a:pt x="4688" y="18850"/>
                    </a:cubicBezTo>
                    <a:cubicBezTo>
                      <a:pt x="1556" y="22040"/>
                      <a:pt x="0" y="25906"/>
                      <a:pt x="0" y="30447"/>
                    </a:cubicBezTo>
                    <a:cubicBezTo>
                      <a:pt x="0" y="34979"/>
                      <a:pt x="1566" y="38835"/>
                      <a:pt x="4688" y="42035"/>
                    </a:cubicBezTo>
                    <a:cubicBezTo>
                      <a:pt x="7820" y="45236"/>
                      <a:pt x="11598" y="46841"/>
                      <a:pt x="16031" y="46841"/>
                    </a:cubicBezTo>
                    <a:cubicBezTo>
                      <a:pt x="20465" y="46841"/>
                      <a:pt x="24194" y="45245"/>
                      <a:pt x="27374" y="42035"/>
                    </a:cubicBezTo>
                    <a:cubicBezTo>
                      <a:pt x="30506" y="38874"/>
                      <a:pt x="32062" y="35008"/>
                      <a:pt x="32062" y="30447"/>
                    </a:cubicBezTo>
                    <a:lnTo>
                      <a:pt x="32062" y="3044"/>
                    </a:lnTo>
                    <a:cubicBezTo>
                      <a:pt x="32062" y="2173"/>
                      <a:pt x="31778" y="1439"/>
                      <a:pt x="31191" y="862"/>
                    </a:cubicBezTo>
                    <a:cubicBezTo>
                      <a:pt x="30604" y="284"/>
                      <a:pt x="29899" y="0"/>
                      <a:pt x="29058" y="0"/>
                    </a:cubicBezTo>
                    <a:close/>
                  </a:path>
                </a:pathLst>
              </a:custGeom>
              <a:solidFill>
                <a:srgbClr val="1D63E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2" name="Google Shape;1122;p34"/>
              <p:cNvSpPr/>
              <p:nvPr/>
            </p:nvSpPr>
            <p:spPr>
              <a:xfrm>
                <a:off x="1702580" y="4150175"/>
                <a:ext cx="510745" cy="522128"/>
              </a:xfrm>
              <a:custGeom>
                <a:rect b="b" l="l" r="r" t="t"/>
                <a:pathLst>
                  <a:path extrusionOk="0" h="32797" w="32082">
                    <a:moveTo>
                      <a:pt x="16031" y="6117"/>
                    </a:moveTo>
                    <a:cubicBezTo>
                      <a:pt x="17118" y="6117"/>
                      <a:pt x="18175" y="6284"/>
                      <a:pt x="19192" y="6646"/>
                    </a:cubicBezTo>
                    <a:cubicBezTo>
                      <a:pt x="20220" y="6998"/>
                      <a:pt x="21160" y="7487"/>
                      <a:pt x="22001" y="8123"/>
                    </a:cubicBezTo>
                    <a:cubicBezTo>
                      <a:pt x="22853" y="8760"/>
                      <a:pt x="23597" y="9513"/>
                      <a:pt x="24223" y="10414"/>
                    </a:cubicBezTo>
                    <a:cubicBezTo>
                      <a:pt x="24859" y="11294"/>
                      <a:pt x="25348" y="12273"/>
                      <a:pt x="25671" y="13359"/>
                    </a:cubicBezTo>
                    <a:lnTo>
                      <a:pt x="6381" y="13359"/>
                    </a:lnTo>
                    <a:cubicBezTo>
                      <a:pt x="6695" y="12283"/>
                      <a:pt x="7164" y="11304"/>
                      <a:pt x="7791" y="10414"/>
                    </a:cubicBezTo>
                    <a:cubicBezTo>
                      <a:pt x="8417" y="9523"/>
                      <a:pt x="9161" y="8760"/>
                      <a:pt x="10022" y="8123"/>
                    </a:cubicBezTo>
                    <a:cubicBezTo>
                      <a:pt x="10883" y="7487"/>
                      <a:pt x="11823" y="6998"/>
                      <a:pt x="12851" y="6646"/>
                    </a:cubicBezTo>
                    <a:cubicBezTo>
                      <a:pt x="13888" y="6284"/>
                      <a:pt x="14935" y="6117"/>
                      <a:pt x="16031" y="6117"/>
                    </a:cubicBezTo>
                    <a:close/>
                    <a:moveTo>
                      <a:pt x="16031" y="0"/>
                    </a:moveTo>
                    <a:cubicBezTo>
                      <a:pt x="11637" y="0"/>
                      <a:pt x="7820" y="1596"/>
                      <a:pt x="4688" y="4806"/>
                    </a:cubicBezTo>
                    <a:cubicBezTo>
                      <a:pt x="1556" y="7996"/>
                      <a:pt x="0" y="11862"/>
                      <a:pt x="0" y="16403"/>
                    </a:cubicBezTo>
                    <a:cubicBezTo>
                      <a:pt x="0" y="20935"/>
                      <a:pt x="1566" y="24791"/>
                      <a:pt x="4688" y="27991"/>
                    </a:cubicBezTo>
                    <a:cubicBezTo>
                      <a:pt x="7820" y="31191"/>
                      <a:pt x="11598" y="32796"/>
                      <a:pt x="16031" y="32796"/>
                    </a:cubicBezTo>
                    <a:cubicBezTo>
                      <a:pt x="20054" y="32796"/>
                      <a:pt x="23538" y="31475"/>
                      <a:pt x="26503" y="28813"/>
                    </a:cubicBezTo>
                    <a:cubicBezTo>
                      <a:pt x="27081" y="28206"/>
                      <a:pt x="27365" y="27472"/>
                      <a:pt x="27365" y="26621"/>
                    </a:cubicBezTo>
                    <a:cubicBezTo>
                      <a:pt x="27365" y="25769"/>
                      <a:pt x="27091" y="25016"/>
                      <a:pt x="26523" y="24438"/>
                    </a:cubicBezTo>
                    <a:cubicBezTo>
                      <a:pt x="25965" y="23871"/>
                      <a:pt x="25251" y="23577"/>
                      <a:pt x="24399" y="23577"/>
                    </a:cubicBezTo>
                    <a:cubicBezTo>
                      <a:pt x="23646" y="23597"/>
                      <a:pt x="22990" y="23851"/>
                      <a:pt x="22422" y="24340"/>
                    </a:cubicBezTo>
                    <a:cubicBezTo>
                      <a:pt x="21532" y="25123"/>
                      <a:pt x="20563" y="25720"/>
                      <a:pt x="19506" y="26102"/>
                    </a:cubicBezTo>
                    <a:cubicBezTo>
                      <a:pt x="18449" y="26494"/>
                      <a:pt x="17294" y="26689"/>
                      <a:pt x="16041" y="26689"/>
                    </a:cubicBezTo>
                    <a:cubicBezTo>
                      <a:pt x="14935" y="26689"/>
                      <a:pt x="13868" y="26513"/>
                      <a:pt x="12851" y="26161"/>
                    </a:cubicBezTo>
                    <a:cubicBezTo>
                      <a:pt x="11842" y="25808"/>
                      <a:pt x="10893" y="25319"/>
                      <a:pt x="10051" y="24683"/>
                    </a:cubicBezTo>
                    <a:cubicBezTo>
                      <a:pt x="9200" y="24047"/>
                      <a:pt x="8466" y="23293"/>
                      <a:pt x="7830" y="22393"/>
                    </a:cubicBezTo>
                    <a:cubicBezTo>
                      <a:pt x="7203" y="21502"/>
                      <a:pt x="6724" y="20524"/>
                      <a:pt x="6411" y="19447"/>
                    </a:cubicBezTo>
                    <a:lnTo>
                      <a:pt x="29077" y="19447"/>
                    </a:lnTo>
                    <a:cubicBezTo>
                      <a:pt x="29919" y="19447"/>
                      <a:pt x="30624" y="19153"/>
                      <a:pt x="31211" y="18586"/>
                    </a:cubicBezTo>
                    <a:cubicBezTo>
                      <a:pt x="31798" y="18008"/>
                      <a:pt x="32082" y="17274"/>
                      <a:pt x="32082" y="16403"/>
                    </a:cubicBezTo>
                    <a:cubicBezTo>
                      <a:pt x="32082" y="14133"/>
                      <a:pt x="31690" y="12028"/>
                      <a:pt x="30907" y="10091"/>
                    </a:cubicBezTo>
                    <a:lnTo>
                      <a:pt x="30907" y="10100"/>
                    </a:lnTo>
                    <a:cubicBezTo>
                      <a:pt x="30134" y="8153"/>
                      <a:pt x="28940" y="6391"/>
                      <a:pt x="27394" y="4815"/>
                    </a:cubicBezTo>
                    <a:lnTo>
                      <a:pt x="27365" y="4806"/>
                    </a:lnTo>
                    <a:cubicBezTo>
                      <a:pt x="24203" y="1605"/>
                      <a:pt x="20416" y="0"/>
                      <a:pt x="16031" y="0"/>
                    </a:cubicBezTo>
                    <a:close/>
                  </a:path>
                </a:pathLst>
              </a:custGeom>
              <a:solidFill>
                <a:srgbClr val="1D63E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3" name="Google Shape;1123;p34"/>
              <p:cNvSpPr/>
              <p:nvPr/>
            </p:nvSpPr>
            <p:spPr>
              <a:xfrm>
                <a:off x="2265363" y="4150334"/>
                <a:ext cx="385487" cy="521969"/>
              </a:xfrm>
              <a:custGeom>
                <a:rect b="b" l="l" r="r" t="t"/>
                <a:pathLst>
                  <a:path extrusionOk="0" h="32787" w="24214">
                    <a:moveTo>
                      <a:pt x="3005" y="0"/>
                    </a:moveTo>
                    <a:cubicBezTo>
                      <a:pt x="2193" y="0"/>
                      <a:pt x="1459" y="304"/>
                      <a:pt x="882" y="901"/>
                    </a:cubicBezTo>
                    <a:cubicBezTo>
                      <a:pt x="294" y="1488"/>
                      <a:pt x="1" y="2212"/>
                      <a:pt x="1" y="3044"/>
                    </a:cubicBezTo>
                    <a:lnTo>
                      <a:pt x="1" y="29743"/>
                    </a:lnTo>
                    <a:cubicBezTo>
                      <a:pt x="1" y="30584"/>
                      <a:pt x="294" y="31299"/>
                      <a:pt x="882" y="31896"/>
                    </a:cubicBezTo>
                    <a:cubicBezTo>
                      <a:pt x="1459" y="32493"/>
                      <a:pt x="2164" y="32786"/>
                      <a:pt x="3005" y="32786"/>
                    </a:cubicBezTo>
                    <a:cubicBezTo>
                      <a:pt x="3857" y="32786"/>
                      <a:pt x="4532" y="32493"/>
                      <a:pt x="5110" y="31896"/>
                    </a:cubicBezTo>
                    <a:cubicBezTo>
                      <a:pt x="5697" y="31299"/>
                      <a:pt x="5981" y="30575"/>
                      <a:pt x="5981" y="29743"/>
                    </a:cubicBezTo>
                    <a:lnTo>
                      <a:pt x="5981" y="16393"/>
                    </a:lnTo>
                    <a:cubicBezTo>
                      <a:pt x="5981" y="14964"/>
                      <a:pt x="6245" y="13624"/>
                      <a:pt x="6773" y="12371"/>
                    </a:cubicBezTo>
                    <a:cubicBezTo>
                      <a:pt x="7292" y="11118"/>
                      <a:pt x="8006" y="10042"/>
                      <a:pt x="8917" y="9112"/>
                    </a:cubicBezTo>
                    <a:cubicBezTo>
                      <a:pt x="9817" y="8182"/>
                      <a:pt x="10884" y="7448"/>
                      <a:pt x="12097" y="6919"/>
                    </a:cubicBezTo>
                    <a:cubicBezTo>
                      <a:pt x="13331" y="6381"/>
                      <a:pt x="14632" y="6117"/>
                      <a:pt x="16022" y="6117"/>
                    </a:cubicBezTo>
                    <a:cubicBezTo>
                      <a:pt x="17422" y="6117"/>
                      <a:pt x="18743" y="6362"/>
                      <a:pt x="19947" y="6851"/>
                    </a:cubicBezTo>
                    <a:cubicBezTo>
                      <a:pt x="20426" y="7066"/>
                      <a:pt x="20847" y="7174"/>
                      <a:pt x="21209" y="7174"/>
                    </a:cubicBezTo>
                    <a:cubicBezTo>
                      <a:pt x="21620" y="7174"/>
                      <a:pt x="22012" y="7096"/>
                      <a:pt x="22374" y="6929"/>
                    </a:cubicBezTo>
                    <a:cubicBezTo>
                      <a:pt x="22736" y="6773"/>
                      <a:pt x="23059" y="6557"/>
                      <a:pt x="23323" y="6274"/>
                    </a:cubicBezTo>
                    <a:cubicBezTo>
                      <a:pt x="23597" y="6000"/>
                      <a:pt x="23803" y="5667"/>
                      <a:pt x="23969" y="5295"/>
                    </a:cubicBezTo>
                    <a:cubicBezTo>
                      <a:pt x="24126" y="4923"/>
                      <a:pt x="24214" y="4522"/>
                      <a:pt x="24214" y="4091"/>
                    </a:cubicBezTo>
                    <a:cubicBezTo>
                      <a:pt x="24214" y="3249"/>
                      <a:pt x="23940" y="2574"/>
                      <a:pt x="23411" y="2046"/>
                    </a:cubicBezTo>
                    <a:lnTo>
                      <a:pt x="23421" y="2046"/>
                    </a:lnTo>
                    <a:cubicBezTo>
                      <a:pt x="22883" y="1517"/>
                      <a:pt x="22217" y="1106"/>
                      <a:pt x="21405" y="803"/>
                    </a:cubicBezTo>
                    <a:cubicBezTo>
                      <a:pt x="20593" y="499"/>
                      <a:pt x="19712" y="294"/>
                      <a:pt x="18743" y="176"/>
                    </a:cubicBezTo>
                    <a:cubicBezTo>
                      <a:pt x="17784" y="59"/>
                      <a:pt x="16873" y="0"/>
                      <a:pt x="16032" y="0"/>
                    </a:cubicBezTo>
                    <a:cubicBezTo>
                      <a:pt x="14123" y="0"/>
                      <a:pt x="12332" y="313"/>
                      <a:pt x="10649" y="940"/>
                    </a:cubicBezTo>
                    <a:cubicBezTo>
                      <a:pt x="8966" y="1566"/>
                      <a:pt x="7409" y="2466"/>
                      <a:pt x="5981" y="3631"/>
                    </a:cubicBezTo>
                    <a:lnTo>
                      <a:pt x="5981" y="3044"/>
                    </a:lnTo>
                    <a:cubicBezTo>
                      <a:pt x="5981" y="2202"/>
                      <a:pt x="5697" y="1488"/>
                      <a:pt x="5110" y="901"/>
                    </a:cubicBezTo>
                    <a:cubicBezTo>
                      <a:pt x="4522" y="304"/>
                      <a:pt x="3827" y="0"/>
                      <a:pt x="3005" y="0"/>
                    </a:cubicBezTo>
                    <a:close/>
                  </a:path>
                </a:pathLst>
              </a:custGeom>
              <a:solidFill>
                <a:srgbClr val="1D63E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4" name="Google Shape;1124;p34"/>
              <p:cNvSpPr/>
              <p:nvPr/>
            </p:nvSpPr>
            <p:spPr>
              <a:xfrm>
                <a:off x="154122" y="4150175"/>
                <a:ext cx="510443" cy="522128"/>
              </a:xfrm>
              <a:custGeom>
                <a:rect b="b" l="l" r="r" t="t"/>
                <a:pathLst>
                  <a:path extrusionOk="0" h="32797" w="32063">
                    <a:moveTo>
                      <a:pt x="16041" y="6107"/>
                    </a:moveTo>
                    <a:cubicBezTo>
                      <a:pt x="17460" y="6107"/>
                      <a:pt x="18742" y="6381"/>
                      <a:pt x="19966" y="6929"/>
                    </a:cubicBezTo>
                    <a:cubicBezTo>
                      <a:pt x="21189" y="7487"/>
                      <a:pt x="22246" y="8221"/>
                      <a:pt x="23156" y="9161"/>
                    </a:cubicBezTo>
                    <a:cubicBezTo>
                      <a:pt x="24057" y="10100"/>
                      <a:pt x="24771" y="11187"/>
                      <a:pt x="25290" y="12420"/>
                    </a:cubicBezTo>
                    <a:cubicBezTo>
                      <a:pt x="25818" y="13663"/>
                      <a:pt x="26083" y="14974"/>
                      <a:pt x="26083" y="16384"/>
                    </a:cubicBezTo>
                    <a:cubicBezTo>
                      <a:pt x="26083" y="17783"/>
                      <a:pt x="25818" y="19114"/>
                      <a:pt x="25290" y="20338"/>
                    </a:cubicBezTo>
                    <a:lnTo>
                      <a:pt x="25290" y="20367"/>
                    </a:lnTo>
                    <a:cubicBezTo>
                      <a:pt x="24771" y="21610"/>
                      <a:pt x="24057" y="22696"/>
                      <a:pt x="23156" y="23626"/>
                    </a:cubicBezTo>
                    <a:cubicBezTo>
                      <a:pt x="22246" y="24566"/>
                      <a:pt x="21179" y="25300"/>
                      <a:pt x="19966" y="25848"/>
                    </a:cubicBezTo>
                    <a:cubicBezTo>
                      <a:pt x="18752" y="26396"/>
                      <a:pt x="17441" y="26670"/>
                      <a:pt x="16041" y="26670"/>
                    </a:cubicBezTo>
                    <a:cubicBezTo>
                      <a:pt x="14651" y="26670"/>
                      <a:pt x="13320" y="26396"/>
                      <a:pt x="12087" y="25848"/>
                    </a:cubicBezTo>
                    <a:cubicBezTo>
                      <a:pt x="10864" y="25300"/>
                      <a:pt x="9807" y="24566"/>
                      <a:pt x="8916" y="23636"/>
                    </a:cubicBezTo>
                    <a:cubicBezTo>
                      <a:pt x="8016" y="22706"/>
                      <a:pt x="7301" y="21620"/>
                      <a:pt x="6783" y="20377"/>
                    </a:cubicBezTo>
                    <a:cubicBezTo>
                      <a:pt x="6264" y="19124"/>
                      <a:pt x="5990" y="17793"/>
                      <a:pt x="5990" y="16393"/>
                    </a:cubicBezTo>
                    <a:cubicBezTo>
                      <a:pt x="5990" y="14984"/>
                      <a:pt x="6264" y="13663"/>
                      <a:pt x="6783" y="12410"/>
                    </a:cubicBezTo>
                    <a:cubicBezTo>
                      <a:pt x="7301" y="11157"/>
                      <a:pt x="8016" y="10071"/>
                      <a:pt x="8916" y="9141"/>
                    </a:cubicBezTo>
                    <a:cubicBezTo>
                      <a:pt x="9807" y="8221"/>
                      <a:pt x="10874" y="7487"/>
                      <a:pt x="12087" y="6929"/>
                    </a:cubicBezTo>
                    <a:cubicBezTo>
                      <a:pt x="13320" y="6381"/>
                      <a:pt x="14632" y="6107"/>
                      <a:pt x="16041" y="6107"/>
                    </a:cubicBezTo>
                    <a:close/>
                    <a:moveTo>
                      <a:pt x="16031" y="0"/>
                    </a:moveTo>
                    <a:cubicBezTo>
                      <a:pt x="11637" y="0"/>
                      <a:pt x="7830" y="1596"/>
                      <a:pt x="4688" y="4806"/>
                    </a:cubicBezTo>
                    <a:cubicBezTo>
                      <a:pt x="1557" y="8006"/>
                      <a:pt x="0" y="11872"/>
                      <a:pt x="0" y="16403"/>
                    </a:cubicBezTo>
                    <a:cubicBezTo>
                      <a:pt x="0" y="20935"/>
                      <a:pt x="1566" y="24791"/>
                      <a:pt x="4688" y="28001"/>
                    </a:cubicBezTo>
                    <a:cubicBezTo>
                      <a:pt x="7830" y="31191"/>
                      <a:pt x="11598" y="32796"/>
                      <a:pt x="16031" y="32796"/>
                    </a:cubicBezTo>
                    <a:cubicBezTo>
                      <a:pt x="20465" y="32796"/>
                      <a:pt x="24194" y="31201"/>
                      <a:pt x="27375" y="28001"/>
                    </a:cubicBezTo>
                    <a:cubicBezTo>
                      <a:pt x="30506" y="24830"/>
                      <a:pt x="32062" y="20964"/>
                      <a:pt x="32062" y="16403"/>
                    </a:cubicBezTo>
                    <a:cubicBezTo>
                      <a:pt x="32043" y="14133"/>
                      <a:pt x="31651" y="12038"/>
                      <a:pt x="30878" y="10110"/>
                    </a:cubicBezTo>
                    <a:cubicBezTo>
                      <a:pt x="30105" y="8172"/>
                      <a:pt x="28940" y="6401"/>
                      <a:pt x="27375" y="4806"/>
                    </a:cubicBezTo>
                    <a:cubicBezTo>
                      <a:pt x="24213" y="1615"/>
                      <a:pt x="20426" y="0"/>
                      <a:pt x="16031" y="0"/>
                    </a:cubicBezTo>
                    <a:close/>
                  </a:path>
                </a:pathLst>
              </a:custGeom>
              <a:solidFill>
                <a:srgbClr val="1D63E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5" name="Google Shape;1125;p34"/>
              <p:cNvSpPr/>
              <p:nvPr/>
            </p:nvSpPr>
            <p:spPr>
              <a:xfrm>
                <a:off x="1225480" y="3926265"/>
                <a:ext cx="441271" cy="745868"/>
              </a:xfrm>
              <a:custGeom>
                <a:rect b="b" l="l" r="r" t="t"/>
                <a:pathLst>
                  <a:path extrusionOk="0" h="46851" w="27718">
                    <a:moveTo>
                      <a:pt x="3015" y="0"/>
                    </a:moveTo>
                    <a:cubicBezTo>
                      <a:pt x="2193" y="0"/>
                      <a:pt x="1469" y="304"/>
                      <a:pt x="881" y="891"/>
                    </a:cubicBezTo>
                    <a:cubicBezTo>
                      <a:pt x="294" y="1488"/>
                      <a:pt x="1" y="2212"/>
                      <a:pt x="1" y="3074"/>
                    </a:cubicBezTo>
                    <a:lnTo>
                      <a:pt x="1" y="43777"/>
                    </a:lnTo>
                    <a:cubicBezTo>
                      <a:pt x="1" y="44619"/>
                      <a:pt x="294" y="45343"/>
                      <a:pt x="881" y="45950"/>
                    </a:cubicBezTo>
                    <a:cubicBezTo>
                      <a:pt x="1469" y="46557"/>
                      <a:pt x="2163" y="46851"/>
                      <a:pt x="3015" y="46851"/>
                    </a:cubicBezTo>
                    <a:cubicBezTo>
                      <a:pt x="3857" y="46851"/>
                      <a:pt x="4532" y="46557"/>
                      <a:pt x="5109" y="45950"/>
                    </a:cubicBezTo>
                    <a:cubicBezTo>
                      <a:pt x="5697" y="45343"/>
                      <a:pt x="5980" y="44619"/>
                      <a:pt x="5980" y="43777"/>
                    </a:cubicBezTo>
                    <a:lnTo>
                      <a:pt x="5980" y="33208"/>
                    </a:lnTo>
                    <a:lnTo>
                      <a:pt x="9484" y="30868"/>
                    </a:lnTo>
                    <a:lnTo>
                      <a:pt x="22706" y="46058"/>
                    </a:lnTo>
                    <a:cubicBezTo>
                      <a:pt x="23245" y="46586"/>
                      <a:pt x="23910" y="46841"/>
                      <a:pt x="24713" y="46841"/>
                    </a:cubicBezTo>
                    <a:cubicBezTo>
                      <a:pt x="25124" y="46841"/>
                      <a:pt x="25525" y="46772"/>
                      <a:pt x="25887" y="46606"/>
                    </a:cubicBezTo>
                    <a:cubicBezTo>
                      <a:pt x="26249" y="46459"/>
                      <a:pt x="26562" y="46224"/>
                      <a:pt x="26836" y="45950"/>
                    </a:cubicBezTo>
                    <a:cubicBezTo>
                      <a:pt x="27101" y="45666"/>
                      <a:pt x="27316" y="45343"/>
                      <a:pt x="27473" y="44962"/>
                    </a:cubicBezTo>
                    <a:cubicBezTo>
                      <a:pt x="27629" y="44600"/>
                      <a:pt x="27717" y="44198"/>
                      <a:pt x="27717" y="43797"/>
                    </a:cubicBezTo>
                    <a:cubicBezTo>
                      <a:pt x="27717" y="43004"/>
                      <a:pt x="27443" y="42290"/>
                      <a:pt x="26885" y="41663"/>
                    </a:cubicBezTo>
                    <a:lnTo>
                      <a:pt x="14573" y="27492"/>
                    </a:lnTo>
                    <a:lnTo>
                      <a:pt x="26562" y="19516"/>
                    </a:lnTo>
                    <a:cubicBezTo>
                      <a:pt x="27333" y="18989"/>
                      <a:pt x="27705" y="18190"/>
                      <a:pt x="27707" y="17100"/>
                    </a:cubicBezTo>
                    <a:lnTo>
                      <a:pt x="27707" y="17100"/>
                    </a:lnTo>
                    <a:cubicBezTo>
                      <a:pt x="27707" y="17102"/>
                      <a:pt x="27707" y="17105"/>
                      <a:pt x="27707" y="17108"/>
                    </a:cubicBezTo>
                    <a:lnTo>
                      <a:pt x="27707" y="17088"/>
                    </a:lnTo>
                    <a:cubicBezTo>
                      <a:pt x="27707" y="17092"/>
                      <a:pt x="27707" y="17096"/>
                      <a:pt x="27707" y="17100"/>
                    </a:cubicBezTo>
                    <a:lnTo>
                      <a:pt x="27707" y="17100"/>
                    </a:lnTo>
                    <a:cubicBezTo>
                      <a:pt x="27706" y="16692"/>
                      <a:pt x="27618" y="16313"/>
                      <a:pt x="27463" y="15943"/>
                    </a:cubicBezTo>
                    <a:cubicBezTo>
                      <a:pt x="27296" y="15581"/>
                      <a:pt x="27091" y="15239"/>
                      <a:pt x="26817" y="14965"/>
                    </a:cubicBezTo>
                    <a:cubicBezTo>
                      <a:pt x="26553" y="14681"/>
                      <a:pt x="26239" y="14456"/>
                      <a:pt x="25877" y="14299"/>
                    </a:cubicBezTo>
                    <a:cubicBezTo>
                      <a:pt x="25505" y="14152"/>
                      <a:pt x="25114" y="14064"/>
                      <a:pt x="24703" y="14064"/>
                    </a:cubicBezTo>
                    <a:cubicBezTo>
                      <a:pt x="24106" y="14064"/>
                      <a:pt x="23568" y="14221"/>
                      <a:pt x="23098" y="14534"/>
                    </a:cubicBezTo>
                    <a:lnTo>
                      <a:pt x="5980" y="25926"/>
                    </a:lnTo>
                    <a:lnTo>
                      <a:pt x="5980" y="3074"/>
                    </a:lnTo>
                    <a:cubicBezTo>
                      <a:pt x="5980" y="2212"/>
                      <a:pt x="5697" y="1488"/>
                      <a:pt x="5109" y="891"/>
                    </a:cubicBezTo>
                    <a:cubicBezTo>
                      <a:pt x="4522" y="304"/>
                      <a:pt x="3827" y="0"/>
                      <a:pt x="3015" y="0"/>
                    </a:cubicBezTo>
                    <a:close/>
                  </a:path>
                </a:pathLst>
              </a:custGeom>
              <a:solidFill>
                <a:srgbClr val="1D63E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6" name="Google Shape;1126;p34"/>
              <p:cNvSpPr/>
              <p:nvPr/>
            </p:nvSpPr>
            <p:spPr>
              <a:xfrm>
                <a:off x="718004" y="4150334"/>
                <a:ext cx="437991" cy="522128"/>
              </a:xfrm>
              <a:custGeom>
                <a:rect b="b" l="l" r="r" t="t"/>
                <a:pathLst>
                  <a:path extrusionOk="0" h="32797" w="27512">
                    <a:moveTo>
                      <a:pt x="16031" y="0"/>
                    </a:moveTo>
                    <a:cubicBezTo>
                      <a:pt x="11608" y="0"/>
                      <a:pt x="7830" y="1595"/>
                      <a:pt x="4688" y="4805"/>
                    </a:cubicBezTo>
                    <a:cubicBezTo>
                      <a:pt x="1557" y="7996"/>
                      <a:pt x="0" y="11862"/>
                      <a:pt x="0" y="16403"/>
                    </a:cubicBezTo>
                    <a:cubicBezTo>
                      <a:pt x="0" y="20934"/>
                      <a:pt x="1566" y="24790"/>
                      <a:pt x="4688" y="27991"/>
                    </a:cubicBezTo>
                    <a:cubicBezTo>
                      <a:pt x="7830" y="31191"/>
                      <a:pt x="11598" y="32796"/>
                      <a:pt x="16031" y="32796"/>
                    </a:cubicBezTo>
                    <a:cubicBezTo>
                      <a:pt x="20044" y="32796"/>
                      <a:pt x="23528" y="31465"/>
                      <a:pt x="26474" y="28813"/>
                    </a:cubicBezTo>
                    <a:cubicBezTo>
                      <a:pt x="27110" y="28167"/>
                      <a:pt x="27423" y="27423"/>
                      <a:pt x="27423" y="26562"/>
                    </a:cubicBezTo>
                    <a:cubicBezTo>
                      <a:pt x="27423" y="25691"/>
                      <a:pt x="27149" y="24947"/>
                      <a:pt x="26582" y="24379"/>
                    </a:cubicBezTo>
                    <a:cubicBezTo>
                      <a:pt x="26024" y="23802"/>
                      <a:pt x="25309" y="23508"/>
                      <a:pt x="24458" y="23508"/>
                    </a:cubicBezTo>
                    <a:cubicBezTo>
                      <a:pt x="23734" y="23538"/>
                      <a:pt x="23098" y="23753"/>
                      <a:pt x="22569" y="24164"/>
                    </a:cubicBezTo>
                    <a:cubicBezTo>
                      <a:pt x="21610" y="25006"/>
                      <a:pt x="20612" y="25632"/>
                      <a:pt x="19535" y="26053"/>
                    </a:cubicBezTo>
                    <a:cubicBezTo>
                      <a:pt x="18468" y="26474"/>
                      <a:pt x="17304" y="26679"/>
                      <a:pt x="16031" y="26679"/>
                    </a:cubicBezTo>
                    <a:cubicBezTo>
                      <a:pt x="14642" y="26679"/>
                      <a:pt x="13340" y="26405"/>
                      <a:pt x="12117" y="25867"/>
                    </a:cubicBezTo>
                    <a:cubicBezTo>
                      <a:pt x="10884" y="25329"/>
                      <a:pt x="9817" y="24595"/>
                      <a:pt x="8907" y="23675"/>
                    </a:cubicBezTo>
                    <a:cubicBezTo>
                      <a:pt x="7987" y="22755"/>
                      <a:pt x="7262" y="21659"/>
                      <a:pt x="6744" y="20416"/>
                    </a:cubicBezTo>
                    <a:cubicBezTo>
                      <a:pt x="6215" y="19163"/>
                      <a:pt x="5951" y="17822"/>
                      <a:pt x="5951" y="16393"/>
                    </a:cubicBezTo>
                    <a:cubicBezTo>
                      <a:pt x="5951" y="14974"/>
                      <a:pt x="6215" y="13633"/>
                      <a:pt x="6744" y="12381"/>
                    </a:cubicBezTo>
                    <a:cubicBezTo>
                      <a:pt x="7262" y="11128"/>
                      <a:pt x="7987" y="10051"/>
                      <a:pt x="8907" y="9122"/>
                    </a:cubicBezTo>
                    <a:lnTo>
                      <a:pt x="8907" y="9112"/>
                    </a:lnTo>
                    <a:cubicBezTo>
                      <a:pt x="9817" y="8182"/>
                      <a:pt x="10884" y="7448"/>
                      <a:pt x="12107" y="6919"/>
                    </a:cubicBezTo>
                    <a:cubicBezTo>
                      <a:pt x="13340" y="6381"/>
                      <a:pt x="14642" y="6107"/>
                      <a:pt x="16031" y="6107"/>
                    </a:cubicBezTo>
                    <a:cubicBezTo>
                      <a:pt x="17294" y="6107"/>
                      <a:pt x="18449" y="6332"/>
                      <a:pt x="19525" y="6763"/>
                    </a:cubicBezTo>
                    <a:cubicBezTo>
                      <a:pt x="20592" y="7194"/>
                      <a:pt x="21620" y="7830"/>
                      <a:pt x="22589" y="8662"/>
                    </a:cubicBezTo>
                    <a:cubicBezTo>
                      <a:pt x="23166" y="9122"/>
                      <a:pt x="23812" y="9356"/>
                      <a:pt x="24536" y="9356"/>
                    </a:cubicBezTo>
                    <a:cubicBezTo>
                      <a:pt x="25398" y="9356"/>
                      <a:pt x="26102" y="9073"/>
                      <a:pt x="26670" y="8485"/>
                    </a:cubicBezTo>
                    <a:cubicBezTo>
                      <a:pt x="27238" y="7898"/>
                      <a:pt x="27512" y="7164"/>
                      <a:pt x="27512" y="6293"/>
                    </a:cubicBezTo>
                    <a:cubicBezTo>
                      <a:pt x="27512" y="5422"/>
                      <a:pt x="27169" y="4610"/>
                      <a:pt x="26474" y="3983"/>
                    </a:cubicBezTo>
                    <a:cubicBezTo>
                      <a:pt x="23538" y="1331"/>
                      <a:pt x="20054" y="0"/>
                      <a:pt x="16031" y="0"/>
                    </a:cubicBezTo>
                    <a:close/>
                  </a:path>
                </a:pathLst>
              </a:custGeom>
              <a:solidFill>
                <a:srgbClr val="1D63E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127" name="Google Shape;1127;p34"/>
          <p:cNvGrpSpPr/>
          <p:nvPr/>
        </p:nvGrpSpPr>
        <p:grpSpPr>
          <a:xfrm>
            <a:off x="6058477" y="4320180"/>
            <a:ext cx="717610" cy="754760"/>
            <a:chOff x="1385800" y="238275"/>
            <a:chExt cx="4983400" cy="5237750"/>
          </a:xfrm>
        </p:grpSpPr>
        <p:sp>
          <p:nvSpPr>
            <p:cNvPr id="1128" name="Google Shape;1128;p34"/>
            <p:cNvSpPr/>
            <p:nvPr/>
          </p:nvSpPr>
          <p:spPr>
            <a:xfrm>
              <a:off x="2022900" y="2299050"/>
              <a:ext cx="760950" cy="1528750"/>
            </a:xfrm>
            <a:custGeom>
              <a:rect b="b" l="l" r="r" t="t"/>
              <a:pathLst>
                <a:path extrusionOk="0" h="61150" w="30438">
                  <a:moveTo>
                    <a:pt x="12622" y="0"/>
                  </a:moveTo>
                  <a:lnTo>
                    <a:pt x="12622" y="0"/>
                  </a:lnTo>
                  <a:cubicBezTo>
                    <a:pt x="3336" y="6879"/>
                    <a:pt x="0" y="19776"/>
                    <a:pt x="2133" y="31160"/>
                  </a:cubicBezTo>
                  <a:cubicBezTo>
                    <a:pt x="4231" y="42509"/>
                    <a:pt x="10971" y="52483"/>
                    <a:pt x="18641" y="61149"/>
                  </a:cubicBezTo>
                  <a:lnTo>
                    <a:pt x="19054" y="60530"/>
                  </a:lnTo>
                  <a:cubicBezTo>
                    <a:pt x="21667" y="59017"/>
                    <a:pt x="24316" y="57469"/>
                    <a:pt x="26448" y="55371"/>
                  </a:cubicBezTo>
                  <a:cubicBezTo>
                    <a:pt x="28615" y="53239"/>
                    <a:pt x="30231" y="50453"/>
                    <a:pt x="30300" y="47427"/>
                  </a:cubicBezTo>
                  <a:cubicBezTo>
                    <a:pt x="30437" y="42578"/>
                    <a:pt x="26723" y="38657"/>
                    <a:pt x="23731" y="34805"/>
                  </a:cubicBezTo>
                  <a:cubicBezTo>
                    <a:pt x="16027" y="24900"/>
                    <a:pt x="12106" y="12554"/>
                    <a:pt x="12622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9" name="Google Shape;1129;p34"/>
            <p:cNvSpPr/>
            <p:nvPr/>
          </p:nvSpPr>
          <p:spPr>
            <a:xfrm>
              <a:off x="2218925" y="2293075"/>
              <a:ext cx="379200" cy="1527400"/>
            </a:xfrm>
            <a:custGeom>
              <a:rect b="b" l="l" r="r" t="t"/>
              <a:pathLst>
                <a:path extrusionOk="0" h="61096" w="15168">
                  <a:moveTo>
                    <a:pt x="4697" y="1"/>
                  </a:moveTo>
                  <a:cubicBezTo>
                    <a:pt x="4621" y="1"/>
                    <a:pt x="4549" y="40"/>
                    <a:pt x="4506" y="136"/>
                  </a:cubicBezTo>
                  <a:cubicBezTo>
                    <a:pt x="2374" y="4951"/>
                    <a:pt x="1067" y="10110"/>
                    <a:pt x="620" y="15372"/>
                  </a:cubicBezTo>
                  <a:cubicBezTo>
                    <a:pt x="242" y="20015"/>
                    <a:pt x="585" y="24658"/>
                    <a:pt x="1652" y="29163"/>
                  </a:cubicBezTo>
                  <a:cubicBezTo>
                    <a:pt x="2064" y="31158"/>
                    <a:pt x="2855" y="33084"/>
                    <a:pt x="3921" y="34838"/>
                  </a:cubicBezTo>
                  <a:cubicBezTo>
                    <a:pt x="5022" y="36454"/>
                    <a:pt x="6501" y="37795"/>
                    <a:pt x="8220" y="38690"/>
                  </a:cubicBezTo>
                  <a:cubicBezTo>
                    <a:pt x="9871" y="39653"/>
                    <a:pt x="11694" y="40444"/>
                    <a:pt x="13001" y="41854"/>
                  </a:cubicBezTo>
                  <a:cubicBezTo>
                    <a:pt x="14480" y="43504"/>
                    <a:pt x="14755" y="45740"/>
                    <a:pt x="14411" y="47838"/>
                  </a:cubicBezTo>
                  <a:cubicBezTo>
                    <a:pt x="13654" y="52343"/>
                    <a:pt x="10250" y="56126"/>
                    <a:pt x="10353" y="60838"/>
                  </a:cubicBezTo>
                  <a:cubicBezTo>
                    <a:pt x="10370" y="61010"/>
                    <a:pt x="10499" y="61096"/>
                    <a:pt x="10624" y="61096"/>
                  </a:cubicBezTo>
                  <a:cubicBezTo>
                    <a:pt x="10748" y="61096"/>
                    <a:pt x="10869" y="61010"/>
                    <a:pt x="10869" y="60838"/>
                  </a:cubicBezTo>
                  <a:cubicBezTo>
                    <a:pt x="10800" y="58155"/>
                    <a:pt x="11969" y="55645"/>
                    <a:pt x="13070" y="53237"/>
                  </a:cubicBezTo>
                  <a:cubicBezTo>
                    <a:pt x="14067" y="51071"/>
                    <a:pt x="14996" y="48835"/>
                    <a:pt x="15064" y="46428"/>
                  </a:cubicBezTo>
                  <a:cubicBezTo>
                    <a:pt x="15168" y="44467"/>
                    <a:pt x="14411" y="42542"/>
                    <a:pt x="13035" y="41166"/>
                  </a:cubicBezTo>
                  <a:cubicBezTo>
                    <a:pt x="11660" y="39859"/>
                    <a:pt x="9906" y="39068"/>
                    <a:pt x="8289" y="38139"/>
                  </a:cubicBezTo>
                  <a:cubicBezTo>
                    <a:pt x="6501" y="37176"/>
                    <a:pt x="5056" y="35766"/>
                    <a:pt x="4025" y="34012"/>
                  </a:cubicBezTo>
                  <a:cubicBezTo>
                    <a:pt x="3027" y="32224"/>
                    <a:pt x="2339" y="30264"/>
                    <a:pt x="1961" y="28234"/>
                  </a:cubicBezTo>
                  <a:cubicBezTo>
                    <a:pt x="1" y="18880"/>
                    <a:pt x="1067" y="9147"/>
                    <a:pt x="4953" y="411"/>
                  </a:cubicBezTo>
                  <a:cubicBezTo>
                    <a:pt x="5048" y="198"/>
                    <a:pt x="4865" y="1"/>
                    <a:pt x="46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0" name="Google Shape;1130;p34"/>
            <p:cNvSpPr/>
            <p:nvPr/>
          </p:nvSpPr>
          <p:spPr>
            <a:xfrm>
              <a:off x="2068325" y="2785825"/>
              <a:ext cx="187600" cy="139525"/>
            </a:xfrm>
            <a:custGeom>
              <a:rect b="b" l="l" r="r" t="t"/>
              <a:pathLst>
                <a:path extrusionOk="0" h="5581" w="7504">
                  <a:moveTo>
                    <a:pt x="302" y="0"/>
                  </a:moveTo>
                  <a:cubicBezTo>
                    <a:pt x="150" y="0"/>
                    <a:pt x="0" y="123"/>
                    <a:pt x="41" y="305"/>
                  </a:cubicBezTo>
                  <a:cubicBezTo>
                    <a:pt x="797" y="3430"/>
                    <a:pt x="3568" y="5580"/>
                    <a:pt x="6728" y="5580"/>
                  </a:cubicBezTo>
                  <a:cubicBezTo>
                    <a:pt x="6871" y="5580"/>
                    <a:pt x="7015" y="5576"/>
                    <a:pt x="7160" y="5567"/>
                  </a:cubicBezTo>
                  <a:cubicBezTo>
                    <a:pt x="7493" y="5533"/>
                    <a:pt x="7503" y="5049"/>
                    <a:pt x="7192" y="5049"/>
                  </a:cubicBezTo>
                  <a:cubicBezTo>
                    <a:pt x="7182" y="5049"/>
                    <a:pt x="7171" y="5050"/>
                    <a:pt x="7160" y="5051"/>
                  </a:cubicBezTo>
                  <a:cubicBezTo>
                    <a:pt x="6996" y="5064"/>
                    <a:pt x="6832" y="5070"/>
                    <a:pt x="6670" y="5070"/>
                  </a:cubicBezTo>
                  <a:cubicBezTo>
                    <a:pt x="3771" y="5070"/>
                    <a:pt x="1208" y="3068"/>
                    <a:pt x="556" y="202"/>
                  </a:cubicBezTo>
                  <a:cubicBezTo>
                    <a:pt x="514" y="60"/>
                    <a:pt x="407" y="0"/>
                    <a:pt x="3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1" name="Google Shape;1131;p34"/>
            <p:cNvSpPr/>
            <p:nvPr/>
          </p:nvSpPr>
          <p:spPr>
            <a:xfrm>
              <a:off x="2399800" y="3006225"/>
              <a:ext cx="101175" cy="242275"/>
            </a:xfrm>
            <a:custGeom>
              <a:rect b="b" l="l" r="r" t="t"/>
              <a:pathLst>
                <a:path extrusionOk="0" h="9691" w="4047">
                  <a:moveTo>
                    <a:pt x="3707" y="1"/>
                  </a:moveTo>
                  <a:cubicBezTo>
                    <a:pt x="3582" y="1"/>
                    <a:pt x="3462" y="87"/>
                    <a:pt x="3462" y="259"/>
                  </a:cubicBezTo>
                  <a:cubicBezTo>
                    <a:pt x="3530" y="3560"/>
                    <a:pt x="2361" y="6759"/>
                    <a:pt x="160" y="9235"/>
                  </a:cubicBezTo>
                  <a:cubicBezTo>
                    <a:pt x="0" y="9421"/>
                    <a:pt x="170" y="9690"/>
                    <a:pt x="351" y="9690"/>
                  </a:cubicBezTo>
                  <a:cubicBezTo>
                    <a:pt x="404" y="9690"/>
                    <a:pt x="457" y="9668"/>
                    <a:pt x="504" y="9613"/>
                  </a:cubicBezTo>
                  <a:cubicBezTo>
                    <a:pt x="2808" y="7034"/>
                    <a:pt x="4046" y="3698"/>
                    <a:pt x="3978" y="259"/>
                  </a:cubicBezTo>
                  <a:cubicBezTo>
                    <a:pt x="3960" y="87"/>
                    <a:pt x="3831" y="1"/>
                    <a:pt x="37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2" name="Google Shape;1132;p34"/>
            <p:cNvSpPr/>
            <p:nvPr/>
          </p:nvSpPr>
          <p:spPr>
            <a:xfrm>
              <a:off x="2253325" y="2519700"/>
              <a:ext cx="105425" cy="47850"/>
            </a:xfrm>
            <a:custGeom>
              <a:rect b="b" l="l" r="r" t="t"/>
              <a:pathLst>
                <a:path extrusionOk="0" h="1914" w="4217">
                  <a:moveTo>
                    <a:pt x="3876" y="1"/>
                  </a:moveTo>
                  <a:cubicBezTo>
                    <a:pt x="3821" y="1"/>
                    <a:pt x="3764" y="25"/>
                    <a:pt x="3715" y="82"/>
                  </a:cubicBezTo>
                  <a:cubicBezTo>
                    <a:pt x="2986" y="927"/>
                    <a:pt x="1937" y="1401"/>
                    <a:pt x="860" y="1401"/>
                  </a:cubicBezTo>
                  <a:cubicBezTo>
                    <a:pt x="666" y="1401"/>
                    <a:pt x="470" y="1386"/>
                    <a:pt x="276" y="1354"/>
                  </a:cubicBezTo>
                  <a:cubicBezTo>
                    <a:pt x="138" y="1354"/>
                    <a:pt x="0" y="1492"/>
                    <a:pt x="0" y="1630"/>
                  </a:cubicBezTo>
                  <a:cubicBezTo>
                    <a:pt x="35" y="1767"/>
                    <a:pt x="138" y="1870"/>
                    <a:pt x="276" y="1870"/>
                  </a:cubicBezTo>
                  <a:cubicBezTo>
                    <a:pt x="472" y="1899"/>
                    <a:pt x="670" y="1913"/>
                    <a:pt x="866" y="1913"/>
                  </a:cubicBezTo>
                  <a:cubicBezTo>
                    <a:pt x="2079" y="1913"/>
                    <a:pt x="3260" y="1378"/>
                    <a:pt x="4059" y="460"/>
                  </a:cubicBezTo>
                  <a:cubicBezTo>
                    <a:pt x="4216" y="250"/>
                    <a:pt x="4053" y="1"/>
                    <a:pt x="38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3" name="Google Shape;1133;p34"/>
            <p:cNvSpPr/>
            <p:nvPr/>
          </p:nvSpPr>
          <p:spPr>
            <a:xfrm>
              <a:off x="2474300" y="2533775"/>
              <a:ext cx="814250" cy="1311225"/>
            </a:xfrm>
            <a:custGeom>
              <a:rect b="b" l="l" r="r" t="t"/>
              <a:pathLst>
                <a:path extrusionOk="0" h="52449" w="32570">
                  <a:moveTo>
                    <a:pt x="31985" y="0"/>
                  </a:moveTo>
                  <a:cubicBezTo>
                    <a:pt x="24453" y="104"/>
                    <a:pt x="17402" y="3784"/>
                    <a:pt x="12037" y="9252"/>
                  </a:cubicBezTo>
                  <a:cubicBezTo>
                    <a:pt x="9355" y="11969"/>
                    <a:pt x="7119" y="15133"/>
                    <a:pt x="5400" y="18538"/>
                  </a:cubicBezTo>
                  <a:cubicBezTo>
                    <a:pt x="4746" y="19879"/>
                    <a:pt x="4162" y="21255"/>
                    <a:pt x="3646" y="22630"/>
                  </a:cubicBezTo>
                  <a:cubicBezTo>
                    <a:pt x="2683" y="25175"/>
                    <a:pt x="1961" y="27789"/>
                    <a:pt x="1445" y="30437"/>
                  </a:cubicBezTo>
                  <a:cubicBezTo>
                    <a:pt x="1376" y="30609"/>
                    <a:pt x="1376" y="30816"/>
                    <a:pt x="1341" y="30988"/>
                  </a:cubicBezTo>
                  <a:cubicBezTo>
                    <a:pt x="207" y="36903"/>
                    <a:pt x="0" y="43025"/>
                    <a:pt x="310" y="49078"/>
                  </a:cubicBezTo>
                  <a:cubicBezTo>
                    <a:pt x="379" y="49869"/>
                    <a:pt x="413" y="50660"/>
                    <a:pt x="447" y="51451"/>
                  </a:cubicBezTo>
                  <a:cubicBezTo>
                    <a:pt x="482" y="51485"/>
                    <a:pt x="482" y="51554"/>
                    <a:pt x="482" y="51588"/>
                  </a:cubicBezTo>
                  <a:cubicBezTo>
                    <a:pt x="482" y="51623"/>
                    <a:pt x="482" y="51623"/>
                    <a:pt x="482" y="51657"/>
                  </a:cubicBezTo>
                  <a:cubicBezTo>
                    <a:pt x="482" y="51692"/>
                    <a:pt x="482" y="51726"/>
                    <a:pt x="482" y="51795"/>
                  </a:cubicBezTo>
                  <a:cubicBezTo>
                    <a:pt x="482" y="51863"/>
                    <a:pt x="516" y="51967"/>
                    <a:pt x="516" y="52035"/>
                  </a:cubicBezTo>
                  <a:cubicBezTo>
                    <a:pt x="516" y="52173"/>
                    <a:pt x="516" y="52311"/>
                    <a:pt x="550" y="52448"/>
                  </a:cubicBezTo>
                  <a:lnTo>
                    <a:pt x="1238" y="52173"/>
                  </a:lnTo>
                  <a:cubicBezTo>
                    <a:pt x="1307" y="52207"/>
                    <a:pt x="1341" y="52207"/>
                    <a:pt x="1376" y="52207"/>
                  </a:cubicBezTo>
                  <a:lnTo>
                    <a:pt x="19328" y="46498"/>
                  </a:lnTo>
                  <a:cubicBezTo>
                    <a:pt x="19500" y="46154"/>
                    <a:pt x="19638" y="45810"/>
                    <a:pt x="19741" y="45467"/>
                  </a:cubicBezTo>
                  <a:cubicBezTo>
                    <a:pt x="20876" y="42096"/>
                    <a:pt x="20498" y="38141"/>
                    <a:pt x="20463" y="34496"/>
                  </a:cubicBezTo>
                  <a:cubicBezTo>
                    <a:pt x="20395" y="31847"/>
                    <a:pt x="20567" y="29199"/>
                    <a:pt x="20945" y="26585"/>
                  </a:cubicBezTo>
                  <a:cubicBezTo>
                    <a:pt x="21839" y="20017"/>
                    <a:pt x="23971" y="13654"/>
                    <a:pt x="27204" y="7842"/>
                  </a:cubicBezTo>
                  <a:cubicBezTo>
                    <a:pt x="27307" y="7670"/>
                    <a:pt x="27411" y="7463"/>
                    <a:pt x="27514" y="7292"/>
                  </a:cubicBezTo>
                  <a:cubicBezTo>
                    <a:pt x="28889" y="4884"/>
                    <a:pt x="30437" y="2614"/>
                    <a:pt x="32157" y="482"/>
                  </a:cubicBezTo>
                  <a:cubicBezTo>
                    <a:pt x="32294" y="310"/>
                    <a:pt x="32432" y="172"/>
                    <a:pt x="32569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4" name="Google Shape;1134;p34"/>
            <p:cNvSpPr/>
            <p:nvPr/>
          </p:nvSpPr>
          <p:spPr>
            <a:xfrm>
              <a:off x="2484025" y="2527100"/>
              <a:ext cx="811375" cy="1310975"/>
            </a:xfrm>
            <a:custGeom>
              <a:rect b="b" l="l" r="r" t="t"/>
              <a:pathLst>
                <a:path extrusionOk="0" h="52439" w="32455">
                  <a:moveTo>
                    <a:pt x="32111" y="1"/>
                  </a:moveTo>
                  <a:cubicBezTo>
                    <a:pt x="32079" y="1"/>
                    <a:pt x="32044" y="9"/>
                    <a:pt x="32008" y="27"/>
                  </a:cubicBezTo>
                  <a:cubicBezTo>
                    <a:pt x="27400" y="2572"/>
                    <a:pt x="23238" y="5908"/>
                    <a:pt x="19730" y="9863"/>
                  </a:cubicBezTo>
                  <a:cubicBezTo>
                    <a:pt x="16635" y="13302"/>
                    <a:pt x="14125" y="17223"/>
                    <a:pt x="12233" y="21453"/>
                  </a:cubicBezTo>
                  <a:cubicBezTo>
                    <a:pt x="11373" y="23310"/>
                    <a:pt x="10857" y="25339"/>
                    <a:pt x="10651" y="27368"/>
                  </a:cubicBezTo>
                  <a:cubicBezTo>
                    <a:pt x="10548" y="29329"/>
                    <a:pt x="10926" y="31289"/>
                    <a:pt x="11752" y="33043"/>
                  </a:cubicBezTo>
                  <a:cubicBezTo>
                    <a:pt x="12508" y="34797"/>
                    <a:pt x="13471" y="36517"/>
                    <a:pt x="13643" y="38442"/>
                  </a:cubicBezTo>
                  <a:cubicBezTo>
                    <a:pt x="13849" y="40644"/>
                    <a:pt x="12749" y="42604"/>
                    <a:pt x="11201" y="44048"/>
                  </a:cubicBezTo>
                  <a:cubicBezTo>
                    <a:pt x="7865" y="47212"/>
                    <a:pt x="2878" y="48175"/>
                    <a:pt x="127" y="52027"/>
                  </a:cubicBezTo>
                  <a:cubicBezTo>
                    <a:pt x="0" y="52205"/>
                    <a:pt x="173" y="52439"/>
                    <a:pt x="355" y="52439"/>
                  </a:cubicBezTo>
                  <a:cubicBezTo>
                    <a:pt x="420" y="52439"/>
                    <a:pt x="486" y="52409"/>
                    <a:pt x="540" y="52337"/>
                  </a:cubicBezTo>
                  <a:cubicBezTo>
                    <a:pt x="2122" y="50136"/>
                    <a:pt x="4529" y="48863"/>
                    <a:pt x="6868" y="47591"/>
                  </a:cubicBezTo>
                  <a:cubicBezTo>
                    <a:pt x="8966" y="46456"/>
                    <a:pt x="11064" y="45218"/>
                    <a:pt x="12577" y="43326"/>
                  </a:cubicBezTo>
                  <a:cubicBezTo>
                    <a:pt x="13815" y="41813"/>
                    <a:pt x="14400" y="39853"/>
                    <a:pt x="14090" y="37892"/>
                  </a:cubicBezTo>
                  <a:cubicBezTo>
                    <a:pt x="13815" y="36035"/>
                    <a:pt x="12852" y="34350"/>
                    <a:pt x="12130" y="32630"/>
                  </a:cubicBezTo>
                  <a:cubicBezTo>
                    <a:pt x="11304" y="30807"/>
                    <a:pt x="10995" y="28778"/>
                    <a:pt x="11201" y="26784"/>
                  </a:cubicBezTo>
                  <a:cubicBezTo>
                    <a:pt x="11511" y="24754"/>
                    <a:pt x="12130" y="22760"/>
                    <a:pt x="13024" y="20937"/>
                  </a:cubicBezTo>
                  <a:cubicBezTo>
                    <a:pt x="17117" y="12270"/>
                    <a:pt x="23823" y="5117"/>
                    <a:pt x="32215" y="508"/>
                  </a:cubicBezTo>
                  <a:cubicBezTo>
                    <a:pt x="32454" y="359"/>
                    <a:pt x="32329" y="1"/>
                    <a:pt x="32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5" name="Google Shape;1135;p34"/>
            <p:cNvSpPr/>
            <p:nvPr/>
          </p:nvSpPr>
          <p:spPr>
            <a:xfrm>
              <a:off x="2741700" y="2762950"/>
              <a:ext cx="110475" cy="216775"/>
            </a:xfrm>
            <a:custGeom>
              <a:rect b="b" l="l" r="r" t="t"/>
              <a:pathLst>
                <a:path extrusionOk="0" h="8671" w="4419">
                  <a:moveTo>
                    <a:pt x="1570" y="1"/>
                  </a:moveTo>
                  <a:cubicBezTo>
                    <a:pt x="1479" y="1"/>
                    <a:pt x="1389" y="46"/>
                    <a:pt x="1341" y="154"/>
                  </a:cubicBezTo>
                  <a:cubicBezTo>
                    <a:pt x="0" y="3215"/>
                    <a:pt x="1066" y="6791"/>
                    <a:pt x="3886" y="8614"/>
                  </a:cubicBezTo>
                  <a:cubicBezTo>
                    <a:pt x="3939" y="8654"/>
                    <a:pt x="3993" y="8671"/>
                    <a:pt x="4045" y="8671"/>
                  </a:cubicBezTo>
                  <a:cubicBezTo>
                    <a:pt x="4259" y="8671"/>
                    <a:pt x="4418" y="8375"/>
                    <a:pt x="4196" y="8236"/>
                  </a:cubicBezTo>
                  <a:cubicBezTo>
                    <a:pt x="1582" y="6551"/>
                    <a:pt x="550" y="3215"/>
                    <a:pt x="1823" y="360"/>
                  </a:cubicBezTo>
                  <a:cubicBezTo>
                    <a:pt x="1912" y="158"/>
                    <a:pt x="1739" y="1"/>
                    <a:pt x="15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6" name="Google Shape;1136;p34"/>
            <p:cNvSpPr/>
            <p:nvPr/>
          </p:nvSpPr>
          <p:spPr>
            <a:xfrm>
              <a:off x="2767975" y="3189700"/>
              <a:ext cx="221900" cy="145600"/>
            </a:xfrm>
            <a:custGeom>
              <a:rect b="b" l="l" r="r" t="t"/>
              <a:pathLst>
                <a:path extrusionOk="0" h="5824" w="8876">
                  <a:moveTo>
                    <a:pt x="8533" y="0"/>
                  </a:moveTo>
                  <a:cubicBezTo>
                    <a:pt x="8465" y="0"/>
                    <a:pt x="8395" y="32"/>
                    <a:pt x="8338" y="108"/>
                  </a:cubicBezTo>
                  <a:cubicBezTo>
                    <a:pt x="6412" y="2790"/>
                    <a:pt x="3523" y="4647"/>
                    <a:pt x="290" y="5301"/>
                  </a:cubicBezTo>
                  <a:cubicBezTo>
                    <a:pt x="0" y="5365"/>
                    <a:pt x="12" y="5823"/>
                    <a:pt x="299" y="5823"/>
                  </a:cubicBezTo>
                  <a:cubicBezTo>
                    <a:pt x="318" y="5823"/>
                    <a:pt x="338" y="5821"/>
                    <a:pt x="359" y="5817"/>
                  </a:cubicBezTo>
                  <a:cubicBezTo>
                    <a:pt x="3730" y="5129"/>
                    <a:pt x="6722" y="3203"/>
                    <a:pt x="8751" y="417"/>
                  </a:cubicBezTo>
                  <a:cubicBezTo>
                    <a:pt x="8875" y="218"/>
                    <a:pt x="8711" y="0"/>
                    <a:pt x="85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7" name="Google Shape;1137;p34"/>
            <p:cNvSpPr/>
            <p:nvPr/>
          </p:nvSpPr>
          <p:spPr>
            <a:xfrm>
              <a:off x="3060675" y="2688700"/>
              <a:ext cx="108675" cy="42350"/>
            </a:xfrm>
            <a:custGeom>
              <a:rect b="b" l="l" r="r" t="t"/>
              <a:pathLst>
                <a:path extrusionOk="0" h="1694" w="4347">
                  <a:moveTo>
                    <a:pt x="294" y="0"/>
                  </a:moveTo>
                  <a:cubicBezTo>
                    <a:pt x="218" y="0"/>
                    <a:pt x="144" y="37"/>
                    <a:pt x="104" y="97"/>
                  </a:cubicBezTo>
                  <a:cubicBezTo>
                    <a:pt x="0" y="235"/>
                    <a:pt x="35" y="372"/>
                    <a:pt x="138" y="475"/>
                  </a:cubicBezTo>
                  <a:cubicBezTo>
                    <a:pt x="960" y="1270"/>
                    <a:pt x="2045" y="1694"/>
                    <a:pt x="3165" y="1694"/>
                  </a:cubicBezTo>
                  <a:cubicBezTo>
                    <a:pt x="3450" y="1694"/>
                    <a:pt x="3738" y="1666"/>
                    <a:pt x="4024" y="1610"/>
                  </a:cubicBezTo>
                  <a:cubicBezTo>
                    <a:pt x="4347" y="1546"/>
                    <a:pt x="4306" y="1088"/>
                    <a:pt x="4017" y="1088"/>
                  </a:cubicBezTo>
                  <a:cubicBezTo>
                    <a:pt x="3997" y="1088"/>
                    <a:pt x="3977" y="1090"/>
                    <a:pt x="3956" y="1095"/>
                  </a:cubicBezTo>
                  <a:cubicBezTo>
                    <a:pt x="3683" y="1153"/>
                    <a:pt x="3409" y="1182"/>
                    <a:pt x="3137" y="1182"/>
                  </a:cubicBezTo>
                  <a:cubicBezTo>
                    <a:pt x="2141" y="1182"/>
                    <a:pt x="1177" y="793"/>
                    <a:pt x="448" y="63"/>
                  </a:cubicBezTo>
                  <a:cubicBezTo>
                    <a:pt x="404" y="20"/>
                    <a:pt x="349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8" name="Google Shape;1138;p34"/>
            <p:cNvSpPr/>
            <p:nvPr/>
          </p:nvSpPr>
          <p:spPr>
            <a:xfrm>
              <a:off x="3706450" y="881400"/>
              <a:ext cx="1079850" cy="698375"/>
            </a:xfrm>
            <a:custGeom>
              <a:rect b="b" l="l" r="r" t="t"/>
              <a:pathLst>
                <a:path extrusionOk="0" h="27935" w="43194">
                  <a:moveTo>
                    <a:pt x="6437" y="1"/>
                  </a:moveTo>
                  <a:cubicBezTo>
                    <a:pt x="4678" y="1"/>
                    <a:pt x="2911" y="872"/>
                    <a:pt x="1924" y="2711"/>
                  </a:cubicBezTo>
                  <a:cubicBezTo>
                    <a:pt x="1" y="6291"/>
                    <a:pt x="2787" y="10304"/>
                    <a:pt x="6427" y="10304"/>
                  </a:cubicBezTo>
                  <a:cubicBezTo>
                    <a:pt x="7018" y="10304"/>
                    <a:pt x="7632" y="10198"/>
                    <a:pt x="8252" y="9968"/>
                  </a:cubicBezTo>
                  <a:lnTo>
                    <a:pt x="29953" y="27095"/>
                  </a:lnTo>
                  <a:cubicBezTo>
                    <a:pt x="30669" y="27650"/>
                    <a:pt x="31534" y="27935"/>
                    <a:pt x="32398" y="27935"/>
                  </a:cubicBezTo>
                  <a:cubicBezTo>
                    <a:pt x="33194" y="27935"/>
                    <a:pt x="33989" y="27693"/>
                    <a:pt x="34665" y="27198"/>
                  </a:cubicBezTo>
                  <a:lnTo>
                    <a:pt x="43194" y="21111"/>
                  </a:lnTo>
                  <a:lnTo>
                    <a:pt x="37760" y="13957"/>
                  </a:lnTo>
                  <a:lnTo>
                    <a:pt x="32636" y="16915"/>
                  </a:lnTo>
                  <a:lnTo>
                    <a:pt x="11588" y="4775"/>
                  </a:lnTo>
                  <a:cubicBezTo>
                    <a:pt x="11588" y="4500"/>
                    <a:pt x="11519" y="4224"/>
                    <a:pt x="11485" y="3984"/>
                  </a:cubicBezTo>
                  <a:cubicBezTo>
                    <a:pt x="10870" y="1392"/>
                    <a:pt x="8660" y="1"/>
                    <a:pt x="6437" y="1"/>
                  </a:cubicBezTo>
                  <a:close/>
                </a:path>
              </a:pathLst>
            </a:custGeom>
            <a:solidFill>
              <a:srgbClr val="FFB6B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9" name="Google Shape;1139;p34"/>
            <p:cNvSpPr/>
            <p:nvPr/>
          </p:nvSpPr>
          <p:spPr>
            <a:xfrm>
              <a:off x="4526625" y="1070700"/>
              <a:ext cx="539125" cy="489175"/>
            </a:xfrm>
            <a:custGeom>
              <a:rect b="b" l="l" r="r" t="t"/>
              <a:pathLst>
                <a:path extrusionOk="0" h="19567" w="21565">
                  <a:moveTo>
                    <a:pt x="14614" y="1"/>
                  </a:moveTo>
                  <a:cubicBezTo>
                    <a:pt x="13336" y="1"/>
                    <a:pt x="12045" y="399"/>
                    <a:pt x="10937" y="1226"/>
                  </a:cubicBezTo>
                  <a:lnTo>
                    <a:pt x="1239" y="6523"/>
                  </a:lnTo>
                  <a:cubicBezTo>
                    <a:pt x="654" y="6832"/>
                    <a:pt x="276" y="7383"/>
                    <a:pt x="138" y="8002"/>
                  </a:cubicBezTo>
                  <a:cubicBezTo>
                    <a:pt x="1" y="8621"/>
                    <a:pt x="138" y="9274"/>
                    <a:pt x="517" y="9790"/>
                  </a:cubicBezTo>
                  <a:lnTo>
                    <a:pt x="7223" y="18698"/>
                  </a:lnTo>
                  <a:cubicBezTo>
                    <a:pt x="7667" y="19271"/>
                    <a:pt x="8320" y="19566"/>
                    <a:pt x="8979" y="19566"/>
                  </a:cubicBezTo>
                  <a:cubicBezTo>
                    <a:pt x="9545" y="19566"/>
                    <a:pt x="10114" y="19349"/>
                    <a:pt x="10559" y="18904"/>
                  </a:cubicBezTo>
                  <a:lnTo>
                    <a:pt x="18332" y="10994"/>
                  </a:lnTo>
                  <a:cubicBezTo>
                    <a:pt x="21014" y="8930"/>
                    <a:pt x="21564" y="5113"/>
                    <a:pt x="19501" y="2430"/>
                  </a:cubicBezTo>
                  <a:cubicBezTo>
                    <a:pt x="18299" y="841"/>
                    <a:pt x="16470" y="1"/>
                    <a:pt x="14614" y="1"/>
                  </a:cubicBezTo>
                  <a:close/>
                </a:path>
              </a:pathLst>
            </a:custGeom>
            <a:solidFill>
              <a:srgbClr val="3F3D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0" name="Google Shape;1140;p34"/>
            <p:cNvSpPr/>
            <p:nvPr/>
          </p:nvSpPr>
          <p:spPr>
            <a:xfrm>
              <a:off x="4929025" y="238275"/>
              <a:ext cx="800475" cy="945650"/>
            </a:xfrm>
            <a:custGeom>
              <a:rect b="b" l="l" r="r" t="t"/>
              <a:pathLst>
                <a:path extrusionOk="0" h="37826" w="32019">
                  <a:moveTo>
                    <a:pt x="13434" y="0"/>
                  </a:moveTo>
                  <a:cubicBezTo>
                    <a:pt x="12346" y="0"/>
                    <a:pt x="11301" y="149"/>
                    <a:pt x="10352" y="475"/>
                  </a:cubicBezTo>
                  <a:cubicBezTo>
                    <a:pt x="5984" y="1989"/>
                    <a:pt x="2786" y="6047"/>
                    <a:pt x="1376" y="10518"/>
                  </a:cubicBezTo>
                  <a:cubicBezTo>
                    <a:pt x="0" y="14989"/>
                    <a:pt x="1445" y="33113"/>
                    <a:pt x="2064" y="37722"/>
                  </a:cubicBezTo>
                  <a:cubicBezTo>
                    <a:pt x="6271" y="37658"/>
                    <a:pt x="10492" y="37581"/>
                    <a:pt x="14651" y="37581"/>
                  </a:cubicBezTo>
                  <a:cubicBezTo>
                    <a:pt x="17190" y="37581"/>
                    <a:pt x="19706" y="37609"/>
                    <a:pt x="22183" y="37688"/>
                  </a:cubicBezTo>
                  <a:lnTo>
                    <a:pt x="22183" y="33767"/>
                  </a:lnTo>
                  <a:lnTo>
                    <a:pt x="23352" y="37722"/>
                  </a:lnTo>
                  <a:cubicBezTo>
                    <a:pt x="24212" y="37756"/>
                    <a:pt x="27066" y="37791"/>
                    <a:pt x="27892" y="37825"/>
                  </a:cubicBezTo>
                  <a:lnTo>
                    <a:pt x="27892" y="37825"/>
                  </a:lnTo>
                  <a:cubicBezTo>
                    <a:pt x="32019" y="31291"/>
                    <a:pt x="30540" y="10587"/>
                    <a:pt x="24521" y="4534"/>
                  </a:cubicBezTo>
                  <a:cubicBezTo>
                    <a:pt x="21932" y="1971"/>
                    <a:pt x="17395" y="0"/>
                    <a:pt x="13434" y="0"/>
                  </a:cubicBezTo>
                  <a:close/>
                </a:path>
              </a:pathLst>
            </a:custGeom>
            <a:solidFill>
              <a:srgbClr val="2F2E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1" name="Google Shape;1141;p34"/>
            <p:cNvSpPr/>
            <p:nvPr/>
          </p:nvSpPr>
          <p:spPr>
            <a:xfrm>
              <a:off x="4697725" y="4603300"/>
              <a:ext cx="219275" cy="574375"/>
            </a:xfrm>
            <a:custGeom>
              <a:rect b="b" l="l" r="r" t="t"/>
              <a:pathLst>
                <a:path extrusionOk="0" h="22975" w="8771">
                  <a:moveTo>
                    <a:pt x="1" y="1"/>
                  </a:moveTo>
                  <a:lnTo>
                    <a:pt x="2821" y="22975"/>
                  </a:lnTo>
                  <a:lnTo>
                    <a:pt x="8771" y="22975"/>
                  </a:lnTo>
                  <a:lnTo>
                    <a:pt x="8771" y="1"/>
                  </a:lnTo>
                  <a:close/>
                </a:path>
              </a:pathLst>
            </a:custGeom>
            <a:solidFill>
              <a:srgbClr val="FFB6B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2" name="Google Shape;1142;p34"/>
            <p:cNvSpPr/>
            <p:nvPr/>
          </p:nvSpPr>
          <p:spPr>
            <a:xfrm>
              <a:off x="5862750" y="4529375"/>
              <a:ext cx="357700" cy="593275"/>
            </a:xfrm>
            <a:custGeom>
              <a:rect b="b" l="l" r="r" t="t"/>
              <a:pathLst>
                <a:path extrusionOk="0" h="23731" w="14308">
                  <a:moveTo>
                    <a:pt x="8495" y="0"/>
                  </a:moveTo>
                  <a:lnTo>
                    <a:pt x="1" y="2201"/>
                  </a:lnTo>
                  <a:lnTo>
                    <a:pt x="8530" y="23731"/>
                  </a:lnTo>
                  <a:lnTo>
                    <a:pt x="14308" y="22217"/>
                  </a:lnTo>
                  <a:lnTo>
                    <a:pt x="8495" y="0"/>
                  </a:lnTo>
                  <a:close/>
                </a:path>
              </a:pathLst>
            </a:custGeom>
            <a:solidFill>
              <a:srgbClr val="FFB6B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3" name="Google Shape;1143;p34"/>
            <p:cNvSpPr/>
            <p:nvPr/>
          </p:nvSpPr>
          <p:spPr>
            <a:xfrm>
              <a:off x="4766500" y="1582825"/>
              <a:ext cx="667250" cy="472075"/>
            </a:xfrm>
            <a:custGeom>
              <a:rect b="b" l="l" r="r" t="t"/>
              <a:pathLst>
                <a:path extrusionOk="0" h="18883" w="26690">
                  <a:moveTo>
                    <a:pt x="4300" y="1"/>
                  </a:moveTo>
                  <a:lnTo>
                    <a:pt x="1308" y="3509"/>
                  </a:lnTo>
                  <a:lnTo>
                    <a:pt x="1" y="18882"/>
                  </a:lnTo>
                  <a:lnTo>
                    <a:pt x="26414" y="9734"/>
                  </a:lnTo>
                  <a:lnTo>
                    <a:pt x="26689" y="6226"/>
                  </a:lnTo>
                  <a:lnTo>
                    <a:pt x="25348" y="2718"/>
                  </a:lnTo>
                  <a:lnTo>
                    <a:pt x="4300" y="1"/>
                  </a:lnTo>
                  <a:close/>
                </a:path>
              </a:pathLst>
            </a:custGeom>
            <a:solidFill>
              <a:srgbClr val="FFB6B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4" name="Google Shape;1144;p34"/>
            <p:cNvSpPr/>
            <p:nvPr/>
          </p:nvSpPr>
          <p:spPr>
            <a:xfrm>
              <a:off x="4955675" y="390300"/>
              <a:ext cx="471175" cy="471200"/>
            </a:xfrm>
            <a:custGeom>
              <a:rect b="b" l="l" r="r" t="t"/>
              <a:pathLst>
                <a:path extrusionOk="0" h="18848" w="18847">
                  <a:moveTo>
                    <a:pt x="9424" y="0"/>
                  </a:moveTo>
                  <a:cubicBezTo>
                    <a:pt x="4196" y="0"/>
                    <a:pt x="0" y="4196"/>
                    <a:pt x="0" y="9424"/>
                  </a:cubicBezTo>
                  <a:cubicBezTo>
                    <a:pt x="0" y="14617"/>
                    <a:pt x="4196" y="18847"/>
                    <a:pt x="9424" y="18847"/>
                  </a:cubicBezTo>
                  <a:cubicBezTo>
                    <a:pt x="14617" y="18847"/>
                    <a:pt x="18847" y="14617"/>
                    <a:pt x="18847" y="9424"/>
                  </a:cubicBezTo>
                  <a:cubicBezTo>
                    <a:pt x="18847" y="4196"/>
                    <a:pt x="14617" y="0"/>
                    <a:pt x="9424" y="0"/>
                  </a:cubicBezTo>
                  <a:close/>
                </a:path>
              </a:pathLst>
            </a:custGeom>
            <a:solidFill>
              <a:srgbClr val="FF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5" name="Google Shape;1145;p34"/>
            <p:cNvSpPr/>
            <p:nvPr/>
          </p:nvSpPr>
          <p:spPr>
            <a:xfrm>
              <a:off x="4883450" y="274950"/>
              <a:ext cx="599100" cy="333650"/>
            </a:xfrm>
            <a:custGeom>
              <a:rect b="b" l="l" r="r" t="t"/>
              <a:pathLst>
                <a:path extrusionOk="0" h="13346" w="23964">
                  <a:moveTo>
                    <a:pt x="11962" y="1"/>
                  </a:moveTo>
                  <a:cubicBezTo>
                    <a:pt x="9903" y="1"/>
                    <a:pt x="7789" y="550"/>
                    <a:pt x="5813" y="1760"/>
                  </a:cubicBezTo>
                  <a:cubicBezTo>
                    <a:pt x="2167" y="4030"/>
                    <a:pt x="0" y="8088"/>
                    <a:pt x="172" y="12387"/>
                  </a:cubicBezTo>
                  <a:cubicBezTo>
                    <a:pt x="1003" y="13028"/>
                    <a:pt x="1843" y="13346"/>
                    <a:pt x="2700" y="13346"/>
                  </a:cubicBezTo>
                  <a:cubicBezTo>
                    <a:pt x="3546" y="13346"/>
                    <a:pt x="4409" y="13036"/>
                    <a:pt x="5297" y="12421"/>
                  </a:cubicBezTo>
                  <a:lnTo>
                    <a:pt x="6088" y="9154"/>
                  </a:lnTo>
                  <a:lnTo>
                    <a:pt x="7395" y="12387"/>
                  </a:lnTo>
                  <a:cubicBezTo>
                    <a:pt x="9877" y="13048"/>
                    <a:pt x="12304" y="13326"/>
                    <a:pt x="14668" y="13326"/>
                  </a:cubicBezTo>
                  <a:cubicBezTo>
                    <a:pt x="17839" y="13326"/>
                    <a:pt x="20899" y="12826"/>
                    <a:pt x="23834" y="12077"/>
                  </a:cubicBezTo>
                  <a:cubicBezTo>
                    <a:pt x="23963" y="5066"/>
                    <a:pt x="18215" y="1"/>
                    <a:pt x="11962" y="1"/>
                  </a:cubicBezTo>
                  <a:close/>
                </a:path>
              </a:pathLst>
            </a:custGeom>
            <a:solidFill>
              <a:srgbClr val="2F2E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6" name="Google Shape;1146;p34"/>
            <p:cNvSpPr/>
            <p:nvPr/>
          </p:nvSpPr>
          <p:spPr>
            <a:xfrm>
              <a:off x="4444100" y="5089950"/>
              <a:ext cx="539100" cy="369750"/>
            </a:xfrm>
            <a:custGeom>
              <a:rect b="b" l="l" r="r" t="t"/>
              <a:pathLst>
                <a:path extrusionOk="0" h="14790" w="21564">
                  <a:moveTo>
                    <a:pt x="10971" y="1"/>
                  </a:moveTo>
                  <a:lnTo>
                    <a:pt x="10971" y="4024"/>
                  </a:lnTo>
                  <a:lnTo>
                    <a:pt x="2029" y="10215"/>
                  </a:lnTo>
                  <a:cubicBezTo>
                    <a:pt x="0" y="11625"/>
                    <a:pt x="997" y="14789"/>
                    <a:pt x="3474" y="14789"/>
                  </a:cubicBezTo>
                  <a:lnTo>
                    <a:pt x="14685" y="14789"/>
                  </a:lnTo>
                  <a:lnTo>
                    <a:pt x="16611" y="10800"/>
                  </a:lnTo>
                  <a:lnTo>
                    <a:pt x="17368" y="14789"/>
                  </a:lnTo>
                  <a:lnTo>
                    <a:pt x="21564" y="14789"/>
                  </a:lnTo>
                  <a:lnTo>
                    <a:pt x="20394" y="551"/>
                  </a:lnTo>
                  <a:lnTo>
                    <a:pt x="10971" y="1"/>
                  </a:lnTo>
                  <a:close/>
                </a:path>
              </a:pathLst>
            </a:custGeom>
            <a:solidFill>
              <a:srgbClr val="2F2E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7" name="Google Shape;1147;p34"/>
            <p:cNvSpPr/>
            <p:nvPr/>
          </p:nvSpPr>
          <p:spPr>
            <a:xfrm>
              <a:off x="5830475" y="5001400"/>
              <a:ext cx="538725" cy="453575"/>
            </a:xfrm>
            <a:custGeom>
              <a:rect b="b" l="l" r="r" t="t"/>
              <a:pathLst>
                <a:path extrusionOk="0" h="18143" w="21549">
                  <a:moveTo>
                    <a:pt x="16802" y="0"/>
                  </a:moveTo>
                  <a:lnTo>
                    <a:pt x="7551" y="1823"/>
                  </a:lnTo>
                  <a:lnTo>
                    <a:pt x="8583" y="5709"/>
                  </a:lnTo>
                  <a:lnTo>
                    <a:pt x="1464" y="13963"/>
                  </a:lnTo>
                  <a:cubicBezTo>
                    <a:pt x="1" y="15644"/>
                    <a:pt x="1299" y="18142"/>
                    <a:pt x="3343" y="18142"/>
                  </a:cubicBezTo>
                  <a:cubicBezTo>
                    <a:pt x="3558" y="18142"/>
                    <a:pt x="3780" y="18115"/>
                    <a:pt x="4009" y="18056"/>
                  </a:cubicBezTo>
                  <a:lnTo>
                    <a:pt x="14842" y="15202"/>
                  </a:lnTo>
                  <a:lnTo>
                    <a:pt x="15702" y="10868"/>
                  </a:lnTo>
                  <a:lnTo>
                    <a:pt x="17456" y="14548"/>
                  </a:lnTo>
                  <a:lnTo>
                    <a:pt x="21548" y="13482"/>
                  </a:lnTo>
                  <a:lnTo>
                    <a:pt x="16802" y="0"/>
                  </a:lnTo>
                  <a:close/>
                </a:path>
              </a:pathLst>
            </a:custGeom>
            <a:solidFill>
              <a:srgbClr val="2F2E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8" name="Google Shape;1148;p34"/>
            <p:cNvSpPr/>
            <p:nvPr/>
          </p:nvSpPr>
          <p:spPr>
            <a:xfrm>
              <a:off x="4616900" y="2053150"/>
              <a:ext cx="1640525" cy="2870875"/>
            </a:xfrm>
            <a:custGeom>
              <a:rect b="b" l="l" r="r" t="t"/>
              <a:pathLst>
                <a:path extrusionOk="0" h="114835" w="65621">
                  <a:moveTo>
                    <a:pt x="37213" y="0"/>
                  </a:moveTo>
                  <a:lnTo>
                    <a:pt x="10043" y="5125"/>
                  </a:lnTo>
                  <a:cubicBezTo>
                    <a:pt x="4506" y="20292"/>
                    <a:pt x="1789" y="36353"/>
                    <a:pt x="2099" y="52482"/>
                  </a:cubicBezTo>
                  <a:lnTo>
                    <a:pt x="3199" y="110536"/>
                  </a:lnTo>
                  <a:lnTo>
                    <a:pt x="2855" y="110536"/>
                  </a:lnTo>
                  <a:cubicBezTo>
                    <a:pt x="1" y="110536"/>
                    <a:pt x="1" y="114835"/>
                    <a:pt x="2855" y="114835"/>
                  </a:cubicBezTo>
                  <a:lnTo>
                    <a:pt x="13586" y="114835"/>
                  </a:lnTo>
                  <a:cubicBezTo>
                    <a:pt x="14789" y="114835"/>
                    <a:pt x="15752" y="113872"/>
                    <a:pt x="15752" y="112703"/>
                  </a:cubicBezTo>
                  <a:cubicBezTo>
                    <a:pt x="15752" y="111499"/>
                    <a:pt x="14789" y="110536"/>
                    <a:pt x="13586" y="110536"/>
                  </a:cubicBezTo>
                  <a:lnTo>
                    <a:pt x="13310" y="110536"/>
                  </a:lnTo>
                  <a:lnTo>
                    <a:pt x="21049" y="36697"/>
                  </a:lnTo>
                  <a:lnTo>
                    <a:pt x="30025" y="73152"/>
                  </a:lnTo>
                  <a:lnTo>
                    <a:pt x="51692" y="106684"/>
                  </a:lnTo>
                  <a:cubicBezTo>
                    <a:pt x="48940" y="106890"/>
                    <a:pt x="49112" y="110983"/>
                    <a:pt x="51864" y="110983"/>
                  </a:cubicBezTo>
                  <a:lnTo>
                    <a:pt x="62594" y="110983"/>
                  </a:lnTo>
                  <a:cubicBezTo>
                    <a:pt x="64967" y="110983"/>
                    <a:pt x="65621" y="107681"/>
                    <a:pt x="63385" y="106822"/>
                  </a:cubicBezTo>
                  <a:lnTo>
                    <a:pt x="45948" y="70951"/>
                  </a:lnTo>
                  <a:lnTo>
                    <a:pt x="40480" y="27273"/>
                  </a:lnTo>
                  <a:cubicBezTo>
                    <a:pt x="44229" y="20257"/>
                    <a:pt x="37213" y="5985"/>
                    <a:pt x="37213" y="5985"/>
                  </a:cubicBezTo>
                  <a:lnTo>
                    <a:pt x="37213" y="0"/>
                  </a:lnTo>
                  <a:close/>
                </a:path>
              </a:pathLst>
            </a:custGeom>
            <a:solidFill>
              <a:srgbClr val="2F2E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9" name="Google Shape;1149;p34"/>
            <p:cNvSpPr/>
            <p:nvPr/>
          </p:nvSpPr>
          <p:spPr>
            <a:xfrm>
              <a:off x="4679675" y="979250"/>
              <a:ext cx="935475" cy="1576600"/>
            </a:xfrm>
            <a:custGeom>
              <a:rect b="b" l="l" r="r" t="t"/>
              <a:pathLst>
                <a:path extrusionOk="0" h="63064" w="37419">
                  <a:moveTo>
                    <a:pt x="12519" y="1"/>
                  </a:moveTo>
                  <a:cubicBezTo>
                    <a:pt x="11109" y="1"/>
                    <a:pt x="9871" y="1067"/>
                    <a:pt x="9699" y="2477"/>
                  </a:cubicBezTo>
                  <a:cubicBezTo>
                    <a:pt x="9699" y="2580"/>
                    <a:pt x="9596" y="2649"/>
                    <a:pt x="9527" y="2649"/>
                  </a:cubicBezTo>
                  <a:cubicBezTo>
                    <a:pt x="9503" y="2649"/>
                    <a:pt x="9479" y="2649"/>
                    <a:pt x="9455" y="2649"/>
                  </a:cubicBezTo>
                  <a:cubicBezTo>
                    <a:pt x="6941" y="2649"/>
                    <a:pt x="4811" y="4426"/>
                    <a:pt x="4403" y="6879"/>
                  </a:cubicBezTo>
                  <a:cubicBezTo>
                    <a:pt x="2924" y="15408"/>
                    <a:pt x="0" y="34771"/>
                    <a:pt x="1445" y="45501"/>
                  </a:cubicBezTo>
                  <a:cubicBezTo>
                    <a:pt x="1961" y="49250"/>
                    <a:pt x="1720" y="54890"/>
                    <a:pt x="1514" y="58020"/>
                  </a:cubicBezTo>
                  <a:cubicBezTo>
                    <a:pt x="1479" y="58639"/>
                    <a:pt x="1686" y="59224"/>
                    <a:pt x="2098" y="59705"/>
                  </a:cubicBezTo>
                  <a:cubicBezTo>
                    <a:pt x="1204" y="59946"/>
                    <a:pt x="688" y="60875"/>
                    <a:pt x="895" y="61769"/>
                  </a:cubicBezTo>
                  <a:cubicBezTo>
                    <a:pt x="1097" y="62550"/>
                    <a:pt x="1786" y="63063"/>
                    <a:pt x="2553" y="63063"/>
                  </a:cubicBezTo>
                  <a:cubicBezTo>
                    <a:pt x="2698" y="63063"/>
                    <a:pt x="2845" y="63045"/>
                    <a:pt x="2993" y="63007"/>
                  </a:cubicBezTo>
                  <a:lnTo>
                    <a:pt x="35940" y="54718"/>
                  </a:lnTo>
                  <a:cubicBezTo>
                    <a:pt x="36834" y="54478"/>
                    <a:pt x="37419" y="53549"/>
                    <a:pt x="37178" y="52620"/>
                  </a:cubicBezTo>
                  <a:cubicBezTo>
                    <a:pt x="37006" y="51898"/>
                    <a:pt x="36353" y="51382"/>
                    <a:pt x="35630" y="51348"/>
                  </a:cubicBezTo>
                  <a:cubicBezTo>
                    <a:pt x="35252" y="47255"/>
                    <a:pt x="32913" y="20980"/>
                    <a:pt x="32810" y="20189"/>
                  </a:cubicBezTo>
                  <a:lnTo>
                    <a:pt x="32810" y="20155"/>
                  </a:lnTo>
                  <a:lnTo>
                    <a:pt x="32122" y="5538"/>
                  </a:lnTo>
                  <a:cubicBezTo>
                    <a:pt x="32054" y="4437"/>
                    <a:pt x="31194" y="3543"/>
                    <a:pt x="30093" y="3474"/>
                  </a:cubicBezTo>
                  <a:lnTo>
                    <a:pt x="26482" y="3234"/>
                  </a:lnTo>
                  <a:cubicBezTo>
                    <a:pt x="26379" y="3234"/>
                    <a:pt x="26310" y="3131"/>
                    <a:pt x="26310" y="3027"/>
                  </a:cubicBezTo>
                  <a:cubicBezTo>
                    <a:pt x="26310" y="1377"/>
                    <a:pt x="24935" y="1"/>
                    <a:pt x="23249" y="1"/>
                  </a:cubicBezTo>
                  <a:close/>
                </a:path>
              </a:pathLst>
            </a:custGeom>
            <a:solidFill>
              <a:srgbClr val="3F3D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0" name="Google Shape;1150;p34"/>
            <p:cNvSpPr/>
            <p:nvPr/>
          </p:nvSpPr>
          <p:spPr>
            <a:xfrm>
              <a:off x="1684150" y="3492675"/>
              <a:ext cx="2574250" cy="1967025"/>
            </a:xfrm>
            <a:custGeom>
              <a:rect b="b" l="l" r="r" t="t"/>
              <a:pathLst>
                <a:path extrusionOk="0" h="78681" w="102970">
                  <a:moveTo>
                    <a:pt x="40091" y="0"/>
                  </a:moveTo>
                  <a:cubicBezTo>
                    <a:pt x="39748" y="0"/>
                    <a:pt x="39402" y="46"/>
                    <a:pt x="39069" y="129"/>
                  </a:cubicBezTo>
                  <a:lnTo>
                    <a:pt x="25416" y="3671"/>
                  </a:lnTo>
                  <a:lnTo>
                    <a:pt x="17540" y="5701"/>
                  </a:lnTo>
                  <a:lnTo>
                    <a:pt x="3061" y="9449"/>
                  </a:lnTo>
                  <a:cubicBezTo>
                    <a:pt x="1273" y="9931"/>
                    <a:pt x="0" y="11547"/>
                    <a:pt x="0" y="13404"/>
                  </a:cubicBezTo>
                  <a:lnTo>
                    <a:pt x="0" y="74588"/>
                  </a:lnTo>
                  <a:cubicBezTo>
                    <a:pt x="0" y="76513"/>
                    <a:pt x="1341" y="78164"/>
                    <a:pt x="3233" y="78577"/>
                  </a:cubicBezTo>
                  <a:lnTo>
                    <a:pt x="62696" y="77889"/>
                  </a:lnTo>
                  <a:cubicBezTo>
                    <a:pt x="62972" y="77958"/>
                    <a:pt x="63281" y="77992"/>
                    <a:pt x="63556" y="77992"/>
                  </a:cubicBezTo>
                  <a:cubicBezTo>
                    <a:pt x="63969" y="77992"/>
                    <a:pt x="64382" y="77924"/>
                    <a:pt x="64794" y="77786"/>
                  </a:cubicBezTo>
                  <a:lnTo>
                    <a:pt x="100115" y="78680"/>
                  </a:lnTo>
                  <a:cubicBezTo>
                    <a:pt x="101834" y="78130"/>
                    <a:pt x="102969" y="76548"/>
                    <a:pt x="102969" y="74759"/>
                  </a:cubicBezTo>
                  <a:lnTo>
                    <a:pt x="102557" y="13645"/>
                  </a:lnTo>
                  <a:cubicBezTo>
                    <a:pt x="102557" y="11650"/>
                    <a:pt x="101112" y="9965"/>
                    <a:pt x="99152" y="9656"/>
                  </a:cubicBezTo>
                  <a:lnTo>
                    <a:pt x="40754" y="60"/>
                  </a:lnTo>
                  <a:cubicBezTo>
                    <a:pt x="40537" y="20"/>
                    <a:pt x="40315" y="0"/>
                    <a:pt x="400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1" name="Google Shape;1151;p34"/>
            <p:cNvSpPr/>
            <p:nvPr/>
          </p:nvSpPr>
          <p:spPr>
            <a:xfrm>
              <a:off x="1684150" y="3492675"/>
              <a:ext cx="2574250" cy="1967050"/>
            </a:xfrm>
            <a:custGeom>
              <a:rect b="b" l="l" r="r" t="t"/>
              <a:pathLst>
                <a:path extrusionOk="0" h="78682" w="102970">
                  <a:moveTo>
                    <a:pt x="40091" y="0"/>
                  </a:moveTo>
                  <a:cubicBezTo>
                    <a:pt x="39748" y="0"/>
                    <a:pt x="39402" y="46"/>
                    <a:pt x="39069" y="129"/>
                  </a:cubicBezTo>
                  <a:lnTo>
                    <a:pt x="25416" y="3671"/>
                  </a:lnTo>
                  <a:lnTo>
                    <a:pt x="17540" y="5701"/>
                  </a:lnTo>
                  <a:lnTo>
                    <a:pt x="3061" y="9449"/>
                  </a:lnTo>
                  <a:cubicBezTo>
                    <a:pt x="1273" y="9931"/>
                    <a:pt x="0" y="11547"/>
                    <a:pt x="0" y="13404"/>
                  </a:cubicBezTo>
                  <a:lnTo>
                    <a:pt x="0" y="74588"/>
                  </a:lnTo>
                  <a:cubicBezTo>
                    <a:pt x="0" y="76513"/>
                    <a:pt x="1341" y="78164"/>
                    <a:pt x="3233" y="78577"/>
                  </a:cubicBezTo>
                  <a:lnTo>
                    <a:pt x="37846" y="78177"/>
                  </a:lnTo>
                  <a:lnTo>
                    <a:pt x="37846" y="78177"/>
                  </a:lnTo>
                  <a:lnTo>
                    <a:pt x="3439" y="77580"/>
                  </a:lnTo>
                  <a:cubicBezTo>
                    <a:pt x="2029" y="77270"/>
                    <a:pt x="1032" y="76032"/>
                    <a:pt x="1032" y="74588"/>
                  </a:cubicBezTo>
                  <a:lnTo>
                    <a:pt x="1032" y="13404"/>
                  </a:lnTo>
                  <a:cubicBezTo>
                    <a:pt x="1032" y="12132"/>
                    <a:pt x="1823" y="10962"/>
                    <a:pt x="3027" y="10515"/>
                  </a:cubicBezTo>
                  <a:cubicBezTo>
                    <a:pt x="3130" y="10481"/>
                    <a:pt x="3233" y="10481"/>
                    <a:pt x="3302" y="10447"/>
                  </a:cubicBezTo>
                  <a:lnTo>
                    <a:pt x="18640" y="6492"/>
                  </a:lnTo>
                  <a:lnTo>
                    <a:pt x="27720" y="4118"/>
                  </a:lnTo>
                  <a:lnTo>
                    <a:pt x="39344" y="1126"/>
                  </a:lnTo>
                  <a:cubicBezTo>
                    <a:pt x="39585" y="1058"/>
                    <a:pt x="39860" y="1023"/>
                    <a:pt x="40101" y="1023"/>
                  </a:cubicBezTo>
                  <a:cubicBezTo>
                    <a:pt x="40273" y="1023"/>
                    <a:pt x="40445" y="1058"/>
                    <a:pt x="40617" y="1058"/>
                  </a:cubicBezTo>
                  <a:lnTo>
                    <a:pt x="98980" y="10653"/>
                  </a:lnTo>
                  <a:cubicBezTo>
                    <a:pt x="99943" y="10825"/>
                    <a:pt x="100768" y="11410"/>
                    <a:pt x="101215" y="12269"/>
                  </a:cubicBezTo>
                  <a:cubicBezTo>
                    <a:pt x="101422" y="12682"/>
                    <a:pt x="101559" y="13164"/>
                    <a:pt x="101559" y="13645"/>
                  </a:cubicBezTo>
                  <a:lnTo>
                    <a:pt x="101938" y="74759"/>
                  </a:lnTo>
                  <a:cubicBezTo>
                    <a:pt x="101972" y="76101"/>
                    <a:pt x="101078" y="77304"/>
                    <a:pt x="99805" y="77717"/>
                  </a:cubicBezTo>
                  <a:lnTo>
                    <a:pt x="80187" y="78176"/>
                  </a:lnTo>
                  <a:lnTo>
                    <a:pt x="80187" y="78176"/>
                  </a:lnTo>
                  <a:lnTo>
                    <a:pt x="100115" y="78680"/>
                  </a:lnTo>
                  <a:cubicBezTo>
                    <a:pt x="101834" y="78130"/>
                    <a:pt x="102969" y="76548"/>
                    <a:pt x="102969" y="74759"/>
                  </a:cubicBezTo>
                  <a:lnTo>
                    <a:pt x="102557" y="13645"/>
                  </a:lnTo>
                  <a:cubicBezTo>
                    <a:pt x="102557" y="11650"/>
                    <a:pt x="101112" y="9965"/>
                    <a:pt x="99152" y="9656"/>
                  </a:cubicBezTo>
                  <a:lnTo>
                    <a:pt x="40754" y="60"/>
                  </a:lnTo>
                  <a:cubicBezTo>
                    <a:pt x="40537" y="20"/>
                    <a:pt x="40315" y="0"/>
                    <a:pt x="40091" y="0"/>
                  </a:cubicBezTo>
                  <a:close/>
                  <a:moveTo>
                    <a:pt x="64794" y="77786"/>
                  </a:moveTo>
                  <a:cubicBezTo>
                    <a:pt x="64382" y="77924"/>
                    <a:pt x="63969" y="77992"/>
                    <a:pt x="63556" y="77992"/>
                  </a:cubicBezTo>
                  <a:cubicBezTo>
                    <a:pt x="63281" y="77992"/>
                    <a:pt x="62972" y="77958"/>
                    <a:pt x="62696" y="77889"/>
                  </a:cubicBezTo>
                  <a:lnTo>
                    <a:pt x="37846" y="78177"/>
                  </a:lnTo>
                  <a:lnTo>
                    <a:pt x="37846" y="78177"/>
                  </a:lnTo>
                  <a:lnTo>
                    <a:pt x="62903" y="78611"/>
                  </a:lnTo>
                  <a:cubicBezTo>
                    <a:pt x="63143" y="78656"/>
                    <a:pt x="63377" y="78682"/>
                    <a:pt x="63607" y="78682"/>
                  </a:cubicBezTo>
                  <a:cubicBezTo>
                    <a:pt x="63903" y="78682"/>
                    <a:pt x="64194" y="78640"/>
                    <a:pt x="64485" y="78543"/>
                  </a:cubicBezTo>
                  <a:lnTo>
                    <a:pt x="80187" y="78176"/>
                  </a:lnTo>
                  <a:lnTo>
                    <a:pt x="80187" y="78176"/>
                  </a:lnTo>
                  <a:lnTo>
                    <a:pt x="64794" y="77786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2" name="Google Shape;1152;p34"/>
            <p:cNvSpPr/>
            <p:nvPr/>
          </p:nvSpPr>
          <p:spPr>
            <a:xfrm>
              <a:off x="1709225" y="3750075"/>
              <a:ext cx="2512200" cy="305575"/>
            </a:xfrm>
            <a:custGeom>
              <a:rect b="b" l="l" r="r" t="t"/>
              <a:pathLst>
                <a:path extrusionOk="0" h="12223" w="100488">
                  <a:moveTo>
                    <a:pt x="669" y="0"/>
                  </a:moveTo>
                  <a:cubicBezTo>
                    <a:pt x="114" y="0"/>
                    <a:pt x="1" y="914"/>
                    <a:pt x="613" y="1010"/>
                  </a:cubicBezTo>
                  <a:lnTo>
                    <a:pt x="820" y="1045"/>
                  </a:lnTo>
                  <a:lnTo>
                    <a:pt x="62141" y="12222"/>
                  </a:lnTo>
                  <a:lnTo>
                    <a:pt x="62347" y="12222"/>
                  </a:lnTo>
                  <a:lnTo>
                    <a:pt x="77548" y="8130"/>
                  </a:lnTo>
                  <a:lnTo>
                    <a:pt x="82913" y="6685"/>
                  </a:lnTo>
                  <a:lnTo>
                    <a:pt x="100075" y="2042"/>
                  </a:lnTo>
                  <a:cubicBezTo>
                    <a:pt x="100109" y="2008"/>
                    <a:pt x="100178" y="2008"/>
                    <a:pt x="100212" y="1973"/>
                  </a:cubicBezTo>
                  <a:cubicBezTo>
                    <a:pt x="100384" y="1836"/>
                    <a:pt x="100488" y="1629"/>
                    <a:pt x="100453" y="1389"/>
                  </a:cubicBezTo>
                  <a:cubicBezTo>
                    <a:pt x="100419" y="1389"/>
                    <a:pt x="100419" y="1354"/>
                    <a:pt x="100419" y="1320"/>
                  </a:cubicBezTo>
                  <a:cubicBezTo>
                    <a:pt x="100337" y="1128"/>
                    <a:pt x="100146" y="1024"/>
                    <a:pt x="99950" y="1024"/>
                  </a:cubicBezTo>
                  <a:cubicBezTo>
                    <a:pt x="99899" y="1024"/>
                    <a:pt x="99849" y="1031"/>
                    <a:pt x="99800" y="1045"/>
                  </a:cubicBezTo>
                  <a:lnTo>
                    <a:pt x="99559" y="1114"/>
                  </a:lnTo>
                  <a:lnTo>
                    <a:pt x="82638" y="5688"/>
                  </a:lnTo>
                  <a:lnTo>
                    <a:pt x="75313" y="7648"/>
                  </a:lnTo>
                  <a:lnTo>
                    <a:pt x="62209" y="11190"/>
                  </a:lnTo>
                  <a:lnTo>
                    <a:pt x="2024" y="219"/>
                  </a:lnTo>
                  <a:lnTo>
                    <a:pt x="785" y="13"/>
                  </a:lnTo>
                  <a:cubicBezTo>
                    <a:pt x="745" y="4"/>
                    <a:pt x="706" y="0"/>
                    <a:pt x="669" y="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3" name="Google Shape;1153;p34"/>
            <p:cNvSpPr/>
            <p:nvPr/>
          </p:nvSpPr>
          <p:spPr>
            <a:xfrm>
              <a:off x="3251550" y="4030675"/>
              <a:ext cx="38725" cy="1445350"/>
            </a:xfrm>
            <a:custGeom>
              <a:rect b="b" l="l" r="r" t="t"/>
              <a:pathLst>
                <a:path extrusionOk="0" h="57814" w="1549">
                  <a:moveTo>
                    <a:pt x="1546" y="57563"/>
                  </a:moveTo>
                  <a:lnTo>
                    <a:pt x="1548" y="57779"/>
                  </a:lnTo>
                  <a:cubicBezTo>
                    <a:pt x="1548" y="57702"/>
                    <a:pt x="1547" y="57630"/>
                    <a:pt x="1546" y="57563"/>
                  </a:cubicBezTo>
                  <a:close/>
                  <a:moveTo>
                    <a:pt x="516" y="1"/>
                  </a:moveTo>
                  <a:cubicBezTo>
                    <a:pt x="241" y="1"/>
                    <a:pt x="0" y="242"/>
                    <a:pt x="0" y="2236"/>
                  </a:cubicBezTo>
                  <a:lnTo>
                    <a:pt x="516" y="57814"/>
                  </a:lnTo>
                  <a:cubicBezTo>
                    <a:pt x="516" y="56690"/>
                    <a:pt x="662" y="56565"/>
                    <a:pt x="856" y="56565"/>
                  </a:cubicBezTo>
                  <a:cubicBezTo>
                    <a:pt x="912" y="56565"/>
                    <a:pt x="971" y="56576"/>
                    <a:pt x="1032" y="56576"/>
                  </a:cubicBezTo>
                  <a:cubicBezTo>
                    <a:pt x="1101" y="56576"/>
                    <a:pt x="1168" y="56560"/>
                    <a:pt x="1229" y="56560"/>
                  </a:cubicBezTo>
                  <a:cubicBezTo>
                    <a:pt x="1400" y="56560"/>
                    <a:pt x="1529" y="56677"/>
                    <a:pt x="1546" y="57563"/>
                  </a:cubicBezTo>
                  <a:lnTo>
                    <a:pt x="1546" y="57563"/>
                  </a:lnTo>
                  <a:lnTo>
                    <a:pt x="1032" y="2236"/>
                  </a:lnTo>
                  <a:cubicBezTo>
                    <a:pt x="1032" y="207"/>
                    <a:pt x="791" y="1"/>
                    <a:pt x="516" y="1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4" name="Google Shape;1154;p34"/>
            <p:cNvSpPr/>
            <p:nvPr/>
          </p:nvSpPr>
          <p:spPr>
            <a:xfrm>
              <a:off x="2122625" y="3584450"/>
              <a:ext cx="1662875" cy="1878675"/>
            </a:xfrm>
            <a:custGeom>
              <a:rect b="b" l="l" r="r" t="t"/>
              <a:pathLst>
                <a:path extrusionOk="0" h="75147" w="66515">
                  <a:moveTo>
                    <a:pt x="7877" y="0"/>
                  </a:moveTo>
                  <a:lnTo>
                    <a:pt x="1" y="2030"/>
                  </a:lnTo>
                  <a:cubicBezTo>
                    <a:pt x="276" y="2408"/>
                    <a:pt x="654" y="2683"/>
                    <a:pt x="1101" y="2821"/>
                  </a:cubicBezTo>
                  <a:cubicBezTo>
                    <a:pt x="1170" y="2821"/>
                    <a:pt x="1205" y="2855"/>
                    <a:pt x="1273" y="2855"/>
                  </a:cubicBezTo>
                  <a:lnTo>
                    <a:pt x="58777" y="14273"/>
                  </a:lnTo>
                  <a:lnTo>
                    <a:pt x="61012" y="75147"/>
                  </a:lnTo>
                  <a:lnTo>
                    <a:pt x="66515" y="75078"/>
                  </a:lnTo>
                  <a:cubicBezTo>
                    <a:pt x="66515" y="74734"/>
                    <a:pt x="66274" y="12588"/>
                    <a:pt x="66102" y="12313"/>
                  </a:cubicBezTo>
                  <a:cubicBezTo>
                    <a:pt x="65793" y="11797"/>
                    <a:pt x="65311" y="11418"/>
                    <a:pt x="64726" y="11315"/>
                  </a:cubicBezTo>
                  <a:lnTo>
                    <a:pt x="10181" y="447"/>
                  </a:lnTo>
                  <a:lnTo>
                    <a:pt x="7877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5" name="Google Shape;1155;p34"/>
            <p:cNvSpPr/>
            <p:nvPr/>
          </p:nvSpPr>
          <p:spPr>
            <a:xfrm>
              <a:off x="2952350" y="792650"/>
              <a:ext cx="1940575" cy="1469450"/>
            </a:xfrm>
            <a:custGeom>
              <a:rect b="b" l="l" r="r" t="t"/>
              <a:pathLst>
                <a:path extrusionOk="0" h="58778" w="77623">
                  <a:moveTo>
                    <a:pt x="30273" y="0"/>
                  </a:moveTo>
                  <a:cubicBezTo>
                    <a:pt x="30007" y="0"/>
                    <a:pt x="29740" y="38"/>
                    <a:pt x="29474" y="105"/>
                  </a:cubicBezTo>
                  <a:lnTo>
                    <a:pt x="19156" y="2753"/>
                  </a:lnTo>
                  <a:lnTo>
                    <a:pt x="13241" y="4301"/>
                  </a:lnTo>
                  <a:lnTo>
                    <a:pt x="2304" y="7121"/>
                  </a:lnTo>
                  <a:cubicBezTo>
                    <a:pt x="963" y="7465"/>
                    <a:pt x="0" y="8703"/>
                    <a:pt x="0" y="10079"/>
                  </a:cubicBezTo>
                  <a:lnTo>
                    <a:pt x="0" y="46156"/>
                  </a:lnTo>
                  <a:cubicBezTo>
                    <a:pt x="0" y="47600"/>
                    <a:pt x="1032" y="48838"/>
                    <a:pt x="2442" y="49148"/>
                  </a:cubicBezTo>
                  <a:lnTo>
                    <a:pt x="47255" y="58709"/>
                  </a:lnTo>
                  <a:cubicBezTo>
                    <a:pt x="47461" y="58743"/>
                    <a:pt x="47702" y="58778"/>
                    <a:pt x="47908" y="58778"/>
                  </a:cubicBezTo>
                  <a:cubicBezTo>
                    <a:pt x="48218" y="58778"/>
                    <a:pt x="48527" y="58709"/>
                    <a:pt x="48837" y="58640"/>
                  </a:cubicBezTo>
                  <a:lnTo>
                    <a:pt x="75456" y="50214"/>
                  </a:lnTo>
                  <a:cubicBezTo>
                    <a:pt x="76728" y="49801"/>
                    <a:pt x="77623" y="48598"/>
                    <a:pt x="77588" y="47256"/>
                  </a:cubicBezTo>
                  <a:lnTo>
                    <a:pt x="77313" y="10285"/>
                  </a:lnTo>
                  <a:cubicBezTo>
                    <a:pt x="77279" y="8772"/>
                    <a:pt x="76213" y="7499"/>
                    <a:pt x="74734" y="7258"/>
                  </a:cubicBezTo>
                  <a:lnTo>
                    <a:pt x="30712" y="36"/>
                  </a:lnTo>
                  <a:cubicBezTo>
                    <a:pt x="30566" y="12"/>
                    <a:pt x="30420" y="0"/>
                    <a:pt x="302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6" name="Google Shape;1156;p34"/>
            <p:cNvSpPr/>
            <p:nvPr/>
          </p:nvSpPr>
          <p:spPr>
            <a:xfrm>
              <a:off x="3019400" y="859750"/>
              <a:ext cx="1805600" cy="1335075"/>
            </a:xfrm>
            <a:custGeom>
              <a:rect b="b" l="l" r="r" t="t"/>
              <a:pathLst>
                <a:path extrusionOk="0" h="53403" w="72224">
                  <a:moveTo>
                    <a:pt x="27445" y="0"/>
                  </a:moveTo>
                  <a:lnTo>
                    <a:pt x="310" y="7051"/>
                  </a:lnTo>
                  <a:cubicBezTo>
                    <a:pt x="138" y="7085"/>
                    <a:pt x="1" y="7223"/>
                    <a:pt x="1" y="7395"/>
                  </a:cubicBezTo>
                  <a:lnTo>
                    <a:pt x="1" y="43472"/>
                  </a:lnTo>
                  <a:cubicBezTo>
                    <a:pt x="1" y="43644"/>
                    <a:pt x="138" y="43816"/>
                    <a:pt x="310" y="43850"/>
                  </a:cubicBezTo>
                  <a:lnTo>
                    <a:pt x="45123" y="53377"/>
                  </a:lnTo>
                  <a:cubicBezTo>
                    <a:pt x="45157" y="53394"/>
                    <a:pt x="45192" y="53402"/>
                    <a:pt x="45226" y="53402"/>
                  </a:cubicBezTo>
                  <a:cubicBezTo>
                    <a:pt x="45260" y="53402"/>
                    <a:pt x="45295" y="53394"/>
                    <a:pt x="45329" y="53377"/>
                  </a:cubicBezTo>
                  <a:lnTo>
                    <a:pt x="71949" y="44951"/>
                  </a:lnTo>
                  <a:cubicBezTo>
                    <a:pt x="72120" y="44916"/>
                    <a:pt x="72224" y="44779"/>
                    <a:pt x="72224" y="44607"/>
                  </a:cubicBezTo>
                  <a:lnTo>
                    <a:pt x="71949" y="7601"/>
                  </a:lnTo>
                  <a:cubicBezTo>
                    <a:pt x="71914" y="7429"/>
                    <a:pt x="71811" y="7257"/>
                    <a:pt x="71605" y="7223"/>
                  </a:cubicBezTo>
                  <a:lnTo>
                    <a:pt x="27617" y="0"/>
                  </a:lnTo>
                  <a:close/>
                </a:path>
              </a:pathLst>
            </a:custGeom>
            <a:solidFill>
              <a:srgbClr val="3C8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7" name="Google Shape;1157;p34"/>
            <p:cNvSpPr/>
            <p:nvPr/>
          </p:nvSpPr>
          <p:spPr>
            <a:xfrm>
              <a:off x="2952350" y="792650"/>
              <a:ext cx="1940575" cy="1469450"/>
            </a:xfrm>
            <a:custGeom>
              <a:rect b="b" l="l" r="r" t="t"/>
              <a:pathLst>
                <a:path extrusionOk="0" h="58778" w="77623">
                  <a:moveTo>
                    <a:pt x="30231" y="758"/>
                  </a:moveTo>
                  <a:cubicBezTo>
                    <a:pt x="30368" y="758"/>
                    <a:pt x="30471" y="793"/>
                    <a:pt x="30609" y="793"/>
                  </a:cubicBezTo>
                  <a:lnTo>
                    <a:pt x="74596" y="8015"/>
                  </a:lnTo>
                  <a:cubicBezTo>
                    <a:pt x="75318" y="8153"/>
                    <a:pt x="75937" y="8600"/>
                    <a:pt x="76281" y="9219"/>
                  </a:cubicBezTo>
                  <a:cubicBezTo>
                    <a:pt x="76453" y="9563"/>
                    <a:pt x="76522" y="9907"/>
                    <a:pt x="76522" y="10285"/>
                  </a:cubicBezTo>
                  <a:lnTo>
                    <a:pt x="76832" y="47256"/>
                  </a:lnTo>
                  <a:cubicBezTo>
                    <a:pt x="76832" y="48288"/>
                    <a:pt x="76178" y="49182"/>
                    <a:pt x="75215" y="49492"/>
                  </a:cubicBezTo>
                  <a:lnTo>
                    <a:pt x="48596" y="57883"/>
                  </a:lnTo>
                  <a:cubicBezTo>
                    <a:pt x="48374" y="57964"/>
                    <a:pt x="48141" y="57997"/>
                    <a:pt x="47909" y="57997"/>
                  </a:cubicBezTo>
                  <a:cubicBezTo>
                    <a:pt x="47746" y="57997"/>
                    <a:pt x="47583" y="57981"/>
                    <a:pt x="47427" y="57952"/>
                  </a:cubicBezTo>
                  <a:lnTo>
                    <a:pt x="2614" y="48426"/>
                  </a:lnTo>
                  <a:cubicBezTo>
                    <a:pt x="1548" y="48185"/>
                    <a:pt x="791" y="47256"/>
                    <a:pt x="791" y="46156"/>
                  </a:cubicBezTo>
                  <a:lnTo>
                    <a:pt x="791" y="10079"/>
                  </a:lnTo>
                  <a:cubicBezTo>
                    <a:pt x="791" y="9116"/>
                    <a:pt x="1376" y="8256"/>
                    <a:pt x="2270" y="7912"/>
                  </a:cubicBezTo>
                  <a:cubicBezTo>
                    <a:pt x="2373" y="7912"/>
                    <a:pt x="2442" y="7878"/>
                    <a:pt x="2511" y="7878"/>
                  </a:cubicBezTo>
                  <a:lnTo>
                    <a:pt x="14066" y="4885"/>
                  </a:lnTo>
                  <a:lnTo>
                    <a:pt x="20876" y="3097"/>
                  </a:lnTo>
                  <a:lnTo>
                    <a:pt x="29646" y="827"/>
                  </a:lnTo>
                  <a:cubicBezTo>
                    <a:pt x="29852" y="793"/>
                    <a:pt x="30024" y="758"/>
                    <a:pt x="30231" y="758"/>
                  </a:cubicBezTo>
                  <a:close/>
                  <a:moveTo>
                    <a:pt x="30273" y="0"/>
                  </a:moveTo>
                  <a:cubicBezTo>
                    <a:pt x="30007" y="0"/>
                    <a:pt x="29740" y="38"/>
                    <a:pt x="29474" y="105"/>
                  </a:cubicBezTo>
                  <a:lnTo>
                    <a:pt x="19156" y="2753"/>
                  </a:lnTo>
                  <a:lnTo>
                    <a:pt x="13241" y="4301"/>
                  </a:lnTo>
                  <a:lnTo>
                    <a:pt x="2304" y="7121"/>
                  </a:lnTo>
                  <a:cubicBezTo>
                    <a:pt x="963" y="7465"/>
                    <a:pt x="0" y="8703"/>
                    <a:pt x="0" y="10079"/>
                  </a:cubicBezTo>
                  <a:lnTo>
                    <a:pt x="0" y="46156"/>
                  </a:lnTo>
                  <a:cubicBezTo>
                    <a:pt x="0" y="47600"/>
                    <a:pt x="1032" y="48838"/>
                    <a:pt x="2442" y="49148"/>
                  </a:cubicBezTo>
                  <a:lnTo>
                    <a:pt x="47255" y="58709"/>
                  </a:lnTo>
                  <a:cubicBezTo>
                    <a:pt x="47461" y="58743"/>
                    <a:pt x="47702" y="58778"/>
                    <a:pt x="47908" y="58778"/>
                  </a:cubicBezTo>
                  <a:cubicBezTo>
                    <a:pt x="48218" y="58778"/>
                    <a:pt x="48527" y="58709"/>
                    <a:pt x="48837" y="58640"/>
                  </a:cubicBezTo>
                  <a:lnTo>
                    <a:pt x="75456" y="50214"/>
                  </a:lnTo>
                  <a:cubicBezTo>
                    <a:pt x="76728" y="49801"/>
                    <a:pt x="77623" y="48598"/>
                    <a:pt x="77588" y="47256"/>
                  </a:cubicBezTo>
                  <a:lnTo>
                    <a:pt x="77313" y="10285"/>
                  </a:lnTo>
                  <a:cubicBezTo>
                    <a:pt x="77279" y="8772"/>
                    <a:pt x="76213" y="7499"/>
                    <a:pt x="74734" y="7258"/>
                  </a:cubicBezTo>
                  <a:lnTo>
                    <a:pt x="30712" y="36"/>
                  </a:lnTo>
                  <a:cubicBezTo>
                    <a:pt x="30566" y="12"/>
                    <a:pt x="30420" y="0"/>
                    <a:pt x="30273" y="0"/>
                  </a:cubicBezTo>
                  <a:close/>
                </a:path>
              </a:pathLst>
            </a:custGeom>
            <a:solidFill>
              <a:srgbClr val="3F3D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8" name="Google Shape;1158;p34"/>
            <p:cNvSpPr/>
            <p:nvPr/>
          </p:nvSpPr>
          <p:spPr>
            <a:xfrm>
              <a:off x="2971150" y="986750"/>
              <a:ext cx="1893400" cy="230700"/>
            </a:xfrm>
            <a:custGeom>
              <a:rect b="b" l="l" r="r" t="t"/>
              <a:pathLst>
                <a:path extrusionOk="0" h="9228" w="75736">
                  <a:moveTo>
                    <a:pt x="502" y="1"/>
                  </a:moveTo>
                  <a:cubicBezTo>
                    <a:pt x="93" y="1"/>
                    <a:pt x="1" y="670"/>
                    <a:pt x="452" y="767"/>
                  </a:cubicBezTo>
                  <a:lnTo>
                    <a:pt x="624" y="767"/>
                  </a:lnTo>
                  <a:lnTo>
                    <a:pt x="46812" y="9193"/>
                  </a:lnTo>
                  <a:cubicBezTo>
                    <a:pt x="46846" y="9193"/>
                    <a:pt x="46881" y="9227"/>
                    <a:pt x="46881" y="9227"/>
                  </a:cubicBezTo>
                  <a:cubicBezTo>
                    <a:pt x="46915" y="9227"/>
                    <a:pt x="46950" y="9193"/>
                    <a:pt x="46984" y="9193"/>
                  </a:cubicBezTo>
                  <a:lnTo>
                    <a:pt x="58471" y="6098"/>
                  </a:lnTo>
                  <a:lnTo>
                    <a:pt x="62495" y="4997"/>
                  </a:lnTo>
                  <a:lnTo>
                    <a:pt x="75426" y="1524"/>
                  </a:lnTo>
                  <a:cubicBezTo>
                    <a:pt x="75461" y="1489"/>
                    <a:pt x="75495" y="1489"/>
                    <a:pt x="75529" y="1455"/>
                  </a:cubicBezTo>
                  <a:cubicBezTo>
                    <a:pt x="75667" y="1386"/>
                    <a:pt x="75736" y="1214"/>
                    <a:pt x="75701" y="1042"/>
                  </a:cubicBezTo>
                  <a:cubicBezTo>
                    <a:pt x="75701" y="1008"/>
                    <a:pt x="75701" y="1008"/>
                    <a:pt x="75667" y="973"/>
                  </a:cubicBezTo>
                  <a:cubicBezTo>
                    <a:pt x="75610" y="830"/>
                    <a:pt x="75481" y="758"/>
                    <a:pt x="75320" y="758"/>
                  </a:cubicBezTo>
                  <a:cubicBezTo>
                    <a:pt x="75288" y="758"/>
                    <a:pt x="75254" y="761"/>
                    <a:pt x="75220" y="767"/>
                  </a:cubicBezTo>
                  <a:lnTo>
                    <a:pt x="75013" y="836"/>
                  </a:lnTo>
                  <a:lnTo>
                    <a:pt x="62288" y="4275"/>
                  </a:lnTo>
                  <a:lnTo>
                    <a:pt x="56751" y="5754"/>
                  </a:lnTo>
                  <a:lnTo>
                    <a:pt x="46881" y="8436"/>
                  </a:lnTo>
                  <a:lnTo>
                    <a:pt x="1518" y="148"/>
                  </a:lnTo>
                  <a:lnTo>
                    <a:pt x="589" y="10"/>
                  </a:lnTo>
                  <a:cubicBezTo>
                    <a:pt x="559" y="4"/>
                    <a:pt x="530" y="1"/>
                    <a:pt x="502" y="1"/>
                  </a:cubicBezTo>
                  <a:close/>
                </a:path>
              </a:pathLst>
            </a:custGeom>
            <a:solidFill>
              <a:srgbClr val="3F3D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9" name="Google Shape;1159;p34"/>
            <p:cNvSpPr/>
            <p:nvPr/>
          </p:nvSpPr>
          <p:spPr>
            <a:xfrm>
              <a:off x="4133700" y="1197650"/>
              <a:ext cx="29250" cy="1066175"/>
            </a:xfrm>
            <a:custGeom>
              <a:rect b="b" l="l" r="r" t="t"/>
              <a:pathLst>
                <a:path extrusionOk="0" h="42647" w="1170">
                  <a:moveTo>
                    <a:pt x="379" y="0"/>
                  </a:moveTo>
                  <a:cubicBezTo>
                    <a:pt x="173" y="0"/>
                    <a:pt x="1" y="172"/>
                    <a:pt x="1" y="379"/>
                  </a:cubicBezTo>
                  <a:lnTo>
                    <a:pt x="379" y="42268"/>
                  </a:lnTo>
                  <a:cubicBezTo>
                    <a:pt x="413" y="42474"/>
                    <a:pt x="585" y="42646"/>
                    <a:pt x="792" y="42646"/>
                  </a:cubicBezTo>
                  <a:cubicBezTo>
                    <a:pt x="998" y="42646"/>
                    <a:pt x="1170" y="42474"/>
                    <a:pt x="1170" y="42268"/>
                  </a:cubicBezTo>
                  <a:lnTo>
                    <a:pt x="792" y="379"/>
                  </a:lnTo>
                  <a:cubicBezTo>
                    <a:pt x="792" y="172"/>
                    <a:pt x="620" y="0"/>
                    <a:pt x="379" y="0"/>
                  </a:cubicBezTo>
                  <a:close/>
                </a:path>
              </a:pathLst>
            </a:custGeom>
            <a:solidFill>
              <a:srgbClr val="3F3D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0" name="Google Shape;1160;p34"/>
            <p:cNvSpPr/>
            <p:nvPr/>
          </p:nvSpPr>
          <p:spPr>
            <a:xfrm>
              <a:off x="3283350" y="861475"/>
              <a:ext cx="1250175" cy="1302600"/>
            </a:xfrm>
            <a:custGeom>
              <a:rect b="b" l="l" r="r" t="t"/>
              <a:pathLst>
                <a:path extrusionOk="0" h="52104" w="50007">
                  <a:moveTo>
                    <a:pt x="5916" y="0"/>
                  </a:moveTo>
                  <a:lnTo>
                    <a:pt x="1" y="1548"/>
                  </a:lnTo>
                  <a:cubicBezTo>
                    <a:pt x="173" y="1823"/>
                    <a:pt x="482" y="2029"/>
                    <a:pt x="826" y="2132"/>
                  </a:cubicBezTo>
                  <a:cubicBezTo>
                    <a:pt x="861" y="2132"/>
                    <a:pt x="895" y="2132"/>
                    <a:pt x="930" y="2167"/>
                  </a:cubicBezTo>
                  <a:lnTo>
                    <a:pt x="44263" y="10765"/>
                  </a:lnTo>
                  <a:lnTo>
                    <a:pt x="45983" y="52104"/>
                  </a:lnTo>
                  <a:lnTo>
                    <a:pt x="50007" y="51003"/>
                  </a:lnTo>
                  <a:cubicBezTo>
                    <a:pt x="50007" y="50728"/>
                    <a:pt x="49938" y="9492"/>
                    <a:pt x="49800" y="9286"/>
                  </a:cubicBezTo>
                  <a:cubicBezTo>
                    <a:pt x="49560" y="8908"/>
                    <a:pt x="49181" y="8633"/>
                    <a:pt x="48769" y="8529"/>
                  </a:cubicBezTo>
                  <a:lnTo>
                    <a:pt x="7636" y="344"/>
                  </a:lnTo>
                  <a:lnTo>
                    <a:pt x="5916" y="0"/>
                  </a:lnTo>
                  <a:close/>
                </a:path>
              </a:pathLst>
            </a:custGeom>
            <a:solidFill>
              <a:srgbClr val="3F3D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1" name="Google Shape;1161;p34"/>
            <p:cNvSpPr/>
            <p:nvPr/>
          </p:nvSpPr>
          <p:spPr>
            <a:xfrm>
              <a:off x="4265750" y="1355850"/>
              <a:ext cx="1114675" cy="418775"/>
            </a:xfrm>
            <a:custGeom>
              <a:rect b="b" l="l" r="r" t="t"/>
              <a:pathLst>
                <a:path extrusionOk="0" h="16751" w="44587">
                  <a:moveTo>
                    <a:pt x="35954" y="1"/>
                  </a:moveTo>
                  <a:lnTo>
                    <a:pt x="33616" y="5434"/>
                  </a:lnTo>
                  <a:lnTo>
                    <a:pt x="9473" y="8255"/>
                  </a:lnTo>
                  <a:cubicBezTo>
                    <a:pt x="9301" y="8048"/>
                    <a:pt x="9094" y="7842"/>
                    <a:pt x="8888" y="7670"/>
                  </a:cubicBezTo>
                  <a:cubicBezTo>
                    <a:pt x="7882" y="6817"/>
                    <a:pt x="6732" y="6440"/>
                    <a:pt x="5611" y="6440"/>
                  </a:cubicBezTo>
                  <a:cubicBezTo>
                    <a:pt x="2708" y="6440"/>
                    <a:pt x="0" y="8973"/>
                    <a:pt x="496" y="12347"/>
                  </a:cubicBezTo>
                  <a:cubicBezTo>
                    <a:pt x="906" y="15152"/>
                    <a:pt x="3241" y="16750"/>
                    <a:pt x="5608" y="16750"/>
                  </a:cubicBezTo>
                  <a:cubicBezTo>
                    <a:pt x="7217" y="16750"/>
                    <a:pt x="8841" y="16011"/>
                    <a:pt x="9885" y="14411"/>
                  </a:cubicBezTo>
                  <a:lnTo>
                    <a:pt x="37536" y="15202"/>
                  </a:lnTo>
                  <a:cubicBezTo>
                    <a:pt x="37563" y="15202"/>
                    <a:pt x="37589" y="15203"/>
                    <a:pt x="37615" y="15203"/>
                  </a:cubicBezTo>
                  <a:cubicBezTo>
                    <a:pt x="39304" y="15203"/>
                    <a:pt x="40846" y="14110"/>
                    <a:pt x="41354" y="12485"/>
                  </a:cubicBezTo>
                  <a:lnTo>
                    <a:pt x="44587" y="2477"/>
                  </a:lnTo>
                  <a:lnTo>
                    <a:pt x="35954" y="1"/>
                  </a:lnTo>
                  <a:close/>
                </a:path>
              </a:pathLst>
            </a:custGeom>
            <a:solidFill>
              <a:srgbClr val="FFB6B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2" name="Google Shape;1162;p34"/>
            <p:cNvSpPr/>
            <p:nvPr/>
          </p:nvSpPr>
          <p:spPr>
            <a:xfrm>
              <a:off x="5085500" y="1053250"/>
              <a:ext cx="439375" cy="518100"/>
            </a:xfrm>
            <a:custGeom>
              <a:rect b="b" l="l" r="r" t="t"/>
              <a:pathLst>
                <a:path extrusionOk="0" h="20724" w="17575">
                  <a:moveTo>
                    <a:pt x="10780" y="0"/>
                  </a:moveTo>
                  <a:cubicBezTo>
                    <a:pt x="8115" y="0"/>
                    <a:pt x="5679" y="1732"/>
                    <a:pt x="4884" y="4401"/>
                  </a:cubicBezTo>
                  <a:lnTo>
                    <a:pt x="241" y="14443"/>
                  </a:lnTo>
                  <a:cubicBezTo>
                    <a:pt x="0" y="15028"/>
                    <a:pt x="0" y="15716"/>
                    <a:pt x="241" y="16266"/>
                  </a:cubicBezTo>
                  <a:cubicBezTo>
                    <a:pt x="516" y="16851"/>
                    <a:pt x="1032" y="17298"/>
                    <a:pt x="1651" y="17470"/>
                  </a:cubicBezTo>
                  <a:lnTo>
                    <a:pt x="12313" y="20634"/>
                  </a:lnTo>
                  <a:cubicBezTo>
                    <a:pt x="12523" y="20694"/>
                    <a:pt x="12734" y="20723"/>
                    <a:pt x="12940" y="20723"/>
                  </a:cubicBezTo>
                  <a:cubicBezTo>
                    <a:pt x="14020" y="20723"/>
                    <a:pt x="14988" y="19937"/>
                    <a:pt x="15133" y="18811"/>
                  </a:cubicBezTo>
                  <a:lnTo>
                    <a:pt x="16646" y="7806"/>
                  </a:lnTo>
                  <a:cubicBezTo>
                    <a:pt x="17575" y="4573"/>
                    <a:pt x="15717" y="1168"/>
                    <a:pt x="12485" y="239"/>
                  </a:cubicBezTo>
                  <a:cubicBezTo>
                    <a:pt x="11915" y="77"/>
                    <a:pt x="11342" y="0"/>
                    <a:pt x="10780" y="0"/>
                  </a:cubicBezTo>
                  <a:close/>
                </a:path>
              </a:pathLst>
            </a:custGeom>
            <a:solidFill>
              <a:srgbClr val="3F3D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3" name="Google Shape;1163;p34"/>
            <p:cNvSpPr/>
            <p:nvPr/>
          </p:nvSpPr>
          <p:spPr>
            <a:xfrm>
              <a:off x="1385800" y="3342850"/>
              <a:ext cx="769525" cy="770400"/>
            </a:xfrm>
            <a:custGeom>
              <a:rect b="b" l="l" r="r" t="t"/>
              <a:pathLst>
                <a:path extrusionOk="0" h="30816" w="30781">
                  <a:moveTo>
                    <a:pt x="15373" y="0"/>
                  </a:moveTo>
                  <a:cubicBezTo>
                    <a:pt x="6878" y="0"/>
                    <a:pt x="0" y="6913"/>
                    <a:pt x="0" y="15408"/>
                  </a:cubicBezTo>
                  <a:cubicBezTo>
                    <a:pt x="0" y="23903"/>
                    <a:pt x="6878" y="30815"/>
                    <a:pt x="15373" y="30815"/>
                  </a:cubicBezTo>
                  <a:cubicBezTo>
                    <a:pt x="23902" y="30815"/>
                    <a:pt x="30781" y="23903"/>
                    <a:pt x="30781" y="15408"/>
                  </a:cubicBezTo>
                  <a:cubicBezTo>
                    <a:pt x="30781" y="6913"/>
                    <a:pt x="23902" y="0"/>
                    <a:pt x="15373" y="0"/>
                  </a:cubicBezTo>
                  <a:close/>
                </a:path>
              </a:pathLst>
            </a:custGeom>
            <a:solidFill>
              <a:srgbClr val="3C8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4" name="Google Shape;1164;p34"/>
            <p:cNvSpPr/>
            <p:nvPr/>
          </p:nvSpPr>
          <p:spPr>
            <a:xfrm>
              <a:off x="1554050" y="3527025"/>
              <a:ext cx="432050" cy="401375"/>
            </a:xfrm>
            <a:custGeom>
              <a:rect b="b" l="l" r="r" t="t"/>
              <a:pathLst>
                <a:path extrusionOk="0" h="16055" w="17282">
                  <a:moveTo>
                    <a:pt x="14909" y="1"/>
                  </a:moveTo>
                  <a:cubicBezTo>
                    <a:pt x="14408" y="1"/>
                    <a:pt x="13900" y="230"/>
                    <a:pt x="13527" y="784"/>
                  </a:cubicBezTo>
                  <a:lnTo>
                    <a:pt x="6477" y="11377"/>
                  </a:lnTo>
                  <a:lnTo>
                    <a:pt x="3725" y="7697"/>
                  </a:lnTo>
                  <a:cubicBezTo>
                    <a:pt x="3348" y="7197"/>
                    <a:pt x="2869" y="6989"/>
                    <a:pt x="2401" y="6989"/>
                  </a:cubicBezTo>
                  <a:cubicBezTo>
                    <a:pt x="1164" y="6989"/>
                    <a:pt x="1" y="8438"/>
                    <a:pt x="974" y="9760"/>
                  </a:cubicBezTo>
                  <a:lnTo>
                    <a:pt x="5204" y="15366"/>
                  </a:lnTo>
                  <a:cubicBezTo>
                    <a:pt x="5514" y="15813"/>
                    <a:pt x="6029" y="16054"/>
                    <a:pt x="6545" y="16054"/>
                  </a:cubicBezTo>
                  <a:lnTo>
                    <a:pt x="6614" y="16054"/>
                  </a:lnTo>
                  <a:cubicBezTo>
                    <a:pt x="7164" y="16020"/>
                    <a:pt x="7680" y="15745"/>
                    <a:pt x="7990" y="15298"/>
                  </a:cubicBezTo>
                  <a:lnTo>
                    <a:pt x="16381" y="2676"/>
                  </a:lnTo>
                  <a:cubicBezTo>
                    <a:pt x="17281" y="1338"/>
                    <a:pt x="16117" y="1"/>
                    <a:pt x="149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5" name="Google Shape;1165;p34"/>
            <p:cNvSpPr/>
            <p:nvPr/>
          </p:nvSpPr>
          <p:spPr>
            <a:xfrm>
              <a:off x="3052825" y="1576250"/>
              <a:ext cx="378450" cy="107200"/>
            </a:xfrm>
            <a:custGeom>
              <a:rect b="b" l="l" r="r" t="t"/>
              <a:pathLst>
                <a:path extrusionOk="0" h="4288" w="15138">
                  <a:moveTo>
                    <a:pt x="895" y="1"/>
                  </a:moveTo>
                  <a:cubicBezTo>
                    <a:pt x="206" y="1"/>
                    <a:pt x="0" y="1102"/>
                    <a:pt x="796" y="1261"/>
                  </a:cubicBezTo>
                  <a:lnTo>
                    <a:pt x="14106" y="4288"/>
                  </a:lnTo>
                  <a:lnTo>
                    <a:pt x="14243" y="4288"/>
                  </a:lnTo>
                  <a:cubicBezTo>
                    <a:pt x="15034" y="4288"/>
                    <a:pt x="15137" y="3187"/>
                    <a:pt x="14415" y="3015"/>
                  </a:cubicBezTo>
                  <a:lnTo>
                    <a:pt x="1071" y="23"/>
                  </a:lnTo>
                  <a:cubicBezTo>
                    <a:pt x="1009" y="8"/>
                    <a:pt x="951" y="1"/>
                    <a:pt x="8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6" name="Google Shape;1166;p34"/>
            <p:cNvSpPr/>
            <p:nvPr/>
          </p:nvSpPr>
          <p:spPr>
            <a:xfrm>
              <a:off x="1760650" y="4673800"/>
              <a:ext cx="385225" cy="37875"/>
            </a:xfrm>
            <a:custGeom>
              <a:rect b="b" l="l" r="r" t="t"/>
              <a:pathLst>
                <a:path extrusionOk="0" h="1515" w="15409">
                  <a:moveTo>
                    <a:pt x="861" y="1"/>
                  </a:moveTo>
                  <a:cubicBezTo>
                    <a:pt x="1" y="1"/>
                    <a:pt x="1" y="1273"/>
                    <a:pt x="861" y="1308"/>
                  </a:cubicBezTo>
                  <a:lnTo>
                    <a:pt x="14514" y="1514"/>
                  </a:lnTo>
                  <a:lnTo>
                    <a:pt x="14652" y="1514"/>
                  </a:lnTo>
                  <a:cubicBezTo>
                    <a:pt x="15408" y="1342"/>
                    <a:pt x="15305" y="242"/>
                    <a:pt x="14549" y="242"/>
                  </a:cubicBezTo>
                  <a:lnTo>
                    <a:pt x="861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7" name="Google Shape;1167;p34"/>
            <p:cNvSpPr/>
            <p:nvPr/>
          </p:nvSpPr>
          <p:spPr>
            <a:xfrm>
              <a:off x="1878725" y="4856925"/>
              <a:ext cx="384950" cy="37875"/>
            </a:xfrm>
            <a:custGeom>
              <a:rect b="b" l="l" r="r" t="t"/>
              <a:pathLst>
                <a:path extrusionOk="0" h="1515" w="15398">
                  <a:moveTo>
                    <a:pt x="851" y="1"/>
                  </a:moveTo>
                  <a:cubicBezTo>
                    <a:pt x="23" y="1"/>
                    <a:pt x="1" y="1274"/>
                    <a:pt x="849" y="1274"/>
                  </a:cubicBezTo>
                  <a:lnTo>
                    <a:pt x="14503" y="1515"/>
                  </a:lnTo>
                  <a:cubicBezTo>
                    <a:pt x="14572" y="1515"/>
                    <a:pt x="14606" y="1515"/>
                    <a:pt x="14675" y="1480"/>
                  </a:cubicBezTo>
                  <a:cubicBezTo>
                    <a:pt x="15397" y="1343"/>
                    <a:pt x="15294" y="242"/>
                    <a:pt x="14537" y="208"/>
                  </a:cubicBezTo>
                  <a:lnTo>
                    <a:pt x="884" y="1"/>
                  </a:lnTo>
                  <a:cubicBezTo>
                    <a:pt x="873" y="1"/>
                    <a:pt x="862" y="1"/>
                    <a:pt x="851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8" name="Google Shape;1168;p34"/>
            <p:cNvSpPr/>
            <p:nvPr/>
          </p:nvSpPr>
          <p:spPr>
            <a:xfrm>
              <a:off x="1760644" y="5446774"/>
              <a:ext cx="2411319" cy="25825"/>
            </a:xfrm>
            <a:custGeom>
              <a:rect b="b" l="l" r="r" t="t"/>
              <a:pathLst>
                <a:path extrusionOk="0" h="1033" w="266297">
                  <a:moveTo>
                    <a:pt x="688" y="0"/>
                  </a:moveTo>
                  <a:cubicBezTo>
                    <a:pt x="0" y="0"/>
                    <a:pt x="0" y="1032"/>
                    <a:pt x="688" y="1032"/>
                  </a:cubicBezTo>
                  <a:lnTo>
                    <a:pt x="265643" y="1032"/>
                  </a:lnTo>
                  <a:cubicBezTo>
                    <a:pt x="266296" y="1032"/>
                    <a:pt x="266296" y="0"/>
                    <a:pt x="265643" y="0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172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p35"/>
          <p:cNvSpPr txBox="1"/>
          <p:nvPr>
            <p:ph type="title"/>
          </p:nvPr>
        </p:nvSpPr>
        <p:spPr>
          <a:xfrm>
            <a:off x="146950" y="160025"/>
            <a:ext cx="8849400" cy="616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From notebooks to cloud workflows</a:t>
            </a:r>
            <a:endParaRPr/>
          </a:p>
        </p:txBody>
      </p:sp>
      <p:sp>
        <p:nvSpPr>
          <p:cNvPr id="1174" name="Google Shape;1174;p35"/>
          <p:cNvSpPr txBox="1"/>
          <p:nvPr/>
        </p:nvSpPr>
        <p:spPr>
          <a:xfrm>
            <a:off x="44846" y="695120"/>
            <a:ext cx="38610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rgbClr val="3C8F49"/>
                </a:solidFill>
                <a:latin typeface="Titillium Web"/>
                <a:ea typeface="Titillium Web"/>
                <a:cs typeface="Titillium Web"/>
                <a:sym typeface="Titillium Web"/>
              </a:rPr>
              <a:t>2. CONTAINERIZE CELLS</a:t>
            </a:r>
            <a:endParaRPr b="1" sz="1600">
              <a:solidFill>
                <a:srgbClr val="3C8F4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175" name="Google Shape;1175;p35"/>
          <p:cNvSpPr txBox="1"/>
          <p:nvPr>
            <p:ph idx="4294967295" type="body"/>
          </p:nvPr>
        </p:nvSpPr>
        <p:spPr>
          <a:xfrm>
            <a:off x="121050" y="1708252"/>
            <a:ext cx="3956400" cy="10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5617D"/>
              </a:buClr>
              <a:buSzPts val="2400"/>
              <a:buNone/>
            </a:pPr>
            <a:r>
              <a:rPr lang="en-GB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Encapsulate </a:t>
            </a:r>
            <a:r>
              <a:rPr b="1" lang="en-GB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user-selected cells</a:t>
            </a:r>
            <a:r>
              <a:rPr lang="en-GB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 as standardized </a:t>
            </a:r>
            <a:r>
              <a:rPr lang="en-GB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services </a:t>
            </a:r>
            <a:r>
              <a:rPr lang="en-GB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and </a:t>
            </a:r>
            <a:r>
              <a:rPr b="1" lang="en-GB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containerize</a:t>
            </a:r>
            <a:r>
              <a:rPr lang="en-GB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 them as </a:t>
            </a:r>
            <a:r>
              <a:rPr b="1" lang="en-GB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reusable components</a:t>
            </a:r>
            <a:r>
              <a:rPr lang="en-GB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176" name="Google Shape;1176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58461" y="1295681"/>
            <a:ext cx="4863784" cy="3647838"/>
          </a:xfrm>
          <a:prstGeom prst="rect">
            <a:avLst/>
          </a:prstGeom>
          <a:noFill/>
          <a:ln cap="flat" cmpd="sng" w="9525">
            <a:solidFill>
              <a:srgbClr val="42719B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1177" name="Google Shape;1177;p35"/>
          <p:cNvGrpSpPr/>
          <p:nvPr/>
        </p:nvGrpSpPr>
        <p:grpSpPr>
          <a:xfrm>
            <a:off x="551333" y="2803838"/>
            <a:ext cx="3095827" cy="726879"/>
            <a:chOff x="5883120" y="4383926"/>
            <a:chExt cx="3095827" cy="726879"/>
          </a:xfrm>
        </p:grpSpPr>
        <p:sp>
          <p:nvSpPr>
            <p:cNvPr id="1178" name="Google Shape;1178;p35"/>
            <p:cNvSpPr txBox="1"/>
            <p:nvPr/>
          </p:nvSpPr>
          <p:spPr>
            <a:xfrm>
              <a:off x="5883120" y="4466425"/>
              <a:ext cx="1682700" cy="56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200">
                  <a:solidFill>
                    <a:schemeClr val="dk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Code cell</a:t>
              </a:r>
              <a:endParaRPr sz="32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pic>
          <p:nvPicPr>
            <p:cNvPr descr="Docker tutorial : Build Docker images using Jenkins | by KarthiKeyan  Shanmugam | Medium" id="1179" name="Google Shape;1179;p3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252440" y="4383926"/>
              <a:ext cx="726508" cy="72687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180" name="Google Shape;1180;p35"/>
            <p:cNvCxnSpPr/>
            <p:nvPr/>
          </p:nvCxnSpPr>
          <p:spPr>
            <a:xfrm>
              <a:off x="7691511" y="4747365"/>
              <a:ext cx="561000" cy="0"/>
            </a:xfrm>
            <a:prstGeom prst="straightConnector1">
              <a:avLst/>
            </a:prstGeom>
            <a:noFill/>
            <a:ln cap="flat" cmpd="sng" w="44450">
              <a:solidFill>
                <a:schemeClr val="accent1"/>
              </a:solidFill>
              <a:prstDash val="solid"/>
              <a:miter lim="800000"/>
              <a:headEnd len="sm" w="sm" type="none"/>
              <a:tailEnd len="lg" w="lg" type="stealth"/>
            </a:ln>
          </p:spPr>
        </p:cxn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4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Google Shape;1185;p36"/>
          <p:cNvSpPr txBox="1"/>
          <p:nvPr>
            <p:ph type="title"/>
          </p:nvPr>
        </p:nvSpPr>
        <p:spPr>
          <a:xfrm>
            <a:off x="146950" y="160025"/>
            <a:ext cx="8849400" cy="616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From notebooks to cloud workflows</a:t>
            </a:r>
            <a:endParaRPr/>
          </a:p>
        </p:txBody>
      </p:sp>
      <p:grpSp>
        <p:nvGrpSpPr>
          <p:cNvPr id="1186" name="Google Shape;1186;p36"/>
          <p:cNvGrpSpPr/>
          <p:nvPr/>
        </p:nvGrpSpPr>
        <p:grpSpPr>
          <a:xfrm>
            <a:off x="3427522" y="1205287"/>
            <a:ext cx="1019894" cy="873963"/>
            <a:chOff x="618675" y="238125"/>
            <a:chExt cx="6070800" cy="5214575"/>
          </a:xfrm>
        </p:grpSpPr>
        <p:sp>
          <p:nvSpPr>
            <p:cNvPr id="1187" name="Google Shape;1187;p36"/>
            <p:cNvSpPr/>
            <p:nvPr/>
          </p:nvSpPr>
          <p:spPr>
            <a:xfrm>
              <a:off x="5287725" y="4922925"/>
              <a:ext cx="158775" cy="414925"/>
            </a:xfrm>
            <a:custGeom>
              <a:rect b="b" l="l" r="r" t="t"/>
              <a:pathLst>
                <a:path extrusionOk="0" h="16597" w="6351">
                  <a:moveTo>
                    <a:pt x="0" y="1"/>
                  </a:moveTo>
                  <a:lnTo>
                    <a:pt x="2049" y="16596"/>
                  </a:lnTo>
                  <a:lnTo>
                    <a:pt x="6350" y="16596"/>
                  </a:lnTo>
                  <a:lnTo>
                    <a:pt x="6350" y="1"/>
                  </a:lnTo>
                  <a:close/>
                </a:path>
              </a:pathLst>
            </a:custGeom>
            <a:solidFill>
              <a:srgbClr val="FFB6B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8" name="Google Shape;1188;p36"/>
            <p:cNvSpPr/>
            <p:nvPr/>
          </p:nvSpPr>
          <p:spPr>
            <a:xfrm>
              <a:off x="5126700" y="5302925"/>
              <a:ext cx="346800" cy="139625"/>
            </a:xfrm>
            <a:custGeom>
              <a:rect b="b" l="l" r="r" t="t"/>
              <a:pathLst>
                <a:path extrusionOk="0" h="5585" w="13872">
                  <a:moveTo>
                    <a:pt x="5405" y="0"/>
                  </a:moveTo>
                  <a:cubicBezTo>
                    <a:pt x="2433" y="0"/>
                    <a:pt x="1" y="2409"/>
                    <a:pt x="1" y="5404"/>
                  </a:cubicBezTo>
                  <a:lnTo>
                    <a:pt x="1" y="5584"/>
                  </a:lnTo>
                  <a:lnTo>
                    <a:pt x="13872" y="5584"/>
                  </a:lnTo>
                  <a:lnTo>
                    <a:pt x="13872" y="0"/>
                  </a:lnTo>
                  <a:close/>
                </a:path>
              </a:pathLst>
            </a:custGeom>
            <a:solidFill>
              <a:srgbClr val="2F2E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9" name="Google Shape;1189;p36"/>
            <p:cNvSpPr/>
            <p:nvPr/>
          </p:nvSpPr>
          <p:spPr>
            <a:xfrm>
              <a:off x="5981825" y="4850300"/>
              <a:ext cx="278125" cy="427875"/>
            </a:xfrm>
            <a:custGeom>
              <a:rect b="b" l="l" r="r" t="t"/>
              <a:pathLst>
                <a:path extrusionOk="0" h="17115" w="11125">
                  <a:moveTo>
                    <a:pt x="6035" y="1"/>
                  </a:moveTo>
                  <a:lnTo>
                    <a:pt x="0" y="1937"/>
                  </a:lnTo>
                  <a:lnTo>
                    <a:pt x="7026" y="17114"/>
                  </a:lnTo>
                  <a:lnTo>
                    <a:pt x="11124" y="15786"/>
                  </a:lnTo>
                  <a:lnTo>
                    <a:pt x="6035" y="1"/>
                  </a:lnTo>
                  <a:close/>
                </a:path>
              </a:pathLst>
            </a:custGeom>
            <a:solidFill>
              <a:srgbClr val="FFB6B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0" name="Google Shape;1190;p36"/>
            <p:cNvSpPr/>
            <p:nvPr/>
          </p:nvSpPr>
          <p:spPr>
            <a:xfrm>
              <a:off x="5963800" y="5203275"/>
              <a:ext cx="354125" cy="239275"/>
            </a:xfrm>
            <a:custGeom>
              <a:rect b="b" l="l" r="r" t="t"/>
              <a:pathLst>
                <a:path extrusionOk="0" h="9571" w="14165">
                  <a:moveTo>
                    <a:pt x="12476" y="0"/>
                  </a:moveTo>
                  <a:lnTo>
                    <a:pt x="4392" y="2590"/>
                  </a:lnTo>
                  <a:cubicBezTo>
                    <a:pt x="1555" y="3513"/>
                    <a:pt x="1" y="6553"/>
                    <a:pt x="924" y="9390"/>
                  </a:cubicBezTo>
                  <a:lnTo>
                    <a:pt x="969" y="9570"/>
                  </a:lnTo>
                  <a:lnTo>
                    <a:pt x="14164" y="5315"/>
                  </a:lnTo>
                  <a:lnTo>
                    <a:pt x="12476" y="0"/>
                  </a:lnTo>
                  <a:close/>
                </a:path>
              </a:pathLst>
            </a:custGeom>
            <a:solidFill>
              <a:srgbClr val="2F2E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1" name="Google Shape;1191;p36"/>
            <p:cNvSpPr/>
            <p:nvPr/>
          </p:nvSpPr>
          <p:spPr>
            <a:xfrm>
              <a:off x="6179425" y="3652375"/>
              <a:ext cx="268550" cy="269100"/>
            </a:xfrm>
            <a:custGeom>
              <a:rect b="b" l="l" r="r" t="t"/>
              <a:pathLst>
                <a:path extrusionOk="0" h="10764" w="10742">
                  <a:moveTo>
                    <a:pt x="5382" y="0"/>
                  </a:moveTo>
                  <a:cubicBezTo>
                    <a:pt x="2410" y="0"/>
                    <a:pt x="0" y="2409"/>
                    <a:pt x="0" y="5382"/>
                  </a:cubicBezTo>
                  <a:cubicBezTo>
                    <a:pt x="0" y="8354"/>
                    <a:pt x="2410" y="10764"/>
                    <a:pt x="5382" y="10764"/>
                  </a:cubicBezTo>
                  <a:cubicBezTo>
                    <a:pt x="8354" y="10764"/>
                    <a:pt x="10741" y="8354"/>
                    <a:pt x="10741" y="5382"/>
                  </a:cubicBezTo>
                  <a:cubicBezTo>
                    <a:pt x="10741" y="2409"/>
                    <a:pt x="8354" y="0"/>
                    <a:pt x="5382" y="0"/>
                  </a:cubicBezTo>
                  <a:close/>
                </a:path>
              </a:pathLst>
            </a:custGeom>
            <a:solidFill>
              <a:srgbClr val="3C8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2" name="Google Shape;1192;p36"/>
            <p:cNvSpPr/>
            <p:nvPr/>
          </p:nvSpPr>
          <p:spPr>
            <a:xfrm>
              <a:off x="6199125" y="3469150"/>
              <a:ext cx="490350" cy="566600"/>
            </a:xfrm>
            <a:custGeom>
              <a:rect b="b" l="l" r="r" t="t"/>
              <a:pathLst>
                <a:path extrusionOk="0" h="22664" w="19614">
                  <a:moveTo>
                    <a:pt x="5933" y="0"/>
                  </a:moveTo>
                  <a:cubicBezTo>
                    <a:pt x="4019" y="0"/>
                    <a:pt x="2077" y="460"/>
                    <a:pt x="270" y="1429"/>
                  </a:cubicBezTo>
                  <a:cubicBezTo>
                    <a:pt x="180" y="1497"/>
                    <a:pt x="90" y="1542"/>
                    <a:pt x="0" y="1587"/>
                  </a:cubicBezTo>
                  <a:lnTo>
                    <a:pt x="11349" y="22664"/>
                  </a:lnTo>
                  <a:cubicBezTo>
                    <a:pt x="11439" y="22619"/>
                    <a:pt x="11529" y="22574"/>
                    <a:pt x="11619" y="22506"/>
                  </a:cubicBezTo>
                  <a:cubicBezTo>
                    <a:pt x="17451" y="19376"/>
                    <a:pt x="19613" y="12125"/>
                    <a:pt x="16483" y="6293"/>
                  </a:cubicBezTo>
                  <a:cubicBezTo>
                    <a:pt x="14323" y="2283"/>
                    <a:pt x="10199" y="0"/>
                    <a:pt x="5933" y="0"/>
                  </a:cubicBezTo>
                  <a:close/>
                </a:path>
              </a:pathLst>
            </a:custGeom>
            <a:solidFill>
              <a:srgbClr val="3F3D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3" name="Google Shape;1193;p36"/>
            <p:cNvSpPr/>
            <p:nvPr/>
          </p:nvSpPr>
          <p:spPr>
            <a:xfrm>
              <a:off x="6041500" y="3030875"/>
              <a:ext cx="232525" cy="870925"/>
            </a:xfrm>
            <a:custGeom>
              <a:rect b="b" l="l" r="r" t="t"/>
              <a:pathLst>
                <a:path extrusionOk="0" h="34837" w="9301">
                  <a:moveTo>
                    <a:pt x="6170" y="0"/>
                  </a:moveTo>
                  <a:lnTo>
                    <a:pt x="0" y="1374"/>
                  </a:lnTo>
                  <a:lnTo>
                    <a:pt x="2275" y="30197"/>
                  </a:lnTo>
                  <a:cubicBezTo>
                    <a:pt x="1209" y="32390"/>
                    <a:pt x="2838" y="34836"/>
                    <a:pt x="5147" y="34836"/>
                  </a:cubicBezTo>
                  <a:cubicBezTo>
                    <a:pt x="5327" y="34836"/>
                    <a:pt x="5510" y="34821"/>
                    <a:pt x="5697" y="34790"/>
                  </a:cubicBezTo>
                  <a:cubicBezTo>
                    <a:pt x="8264" y="34363"/>
                    <a:pt x="9300" y="31210"/>
                    <a:pt x="7454" y="29341"/>
                  </a:cubicBezTo>
                  <a:lnTo>
                    <a:pt x="5877" y="7341"/>
                  </a:lnTo>
                  <a:lnTo>
                    <a:pt x="6170" y="0"/>
                  </a:lnTo>
                  <a:close/>
                </a:path>
              </a:pathLst>
            </a:custGeom>
            <a:solidFill>
              <a:srgbClr val="FF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4" name="Google Shape;1194;p36"/>
            <p:cNvSpPr/>
            <p:nvPr/>
          </p:nvSpPr>
          <p:spPr>
            <a:xfrm>
              <a:off x="4948825" y="3014550"/>
              <a:ext cx="579850" cy="759625"/>
            </a:xfrm>
            <a:custGeom>
              <a:rect b="b" l="l" r="r" t="t"/>
              <a:pathLst>
                <a:path extrusionOk="0" h="30385" w="23194">
                  <a:moveTo>
                    <a:pt x="18825" y="0"/>
                  </a:moveTo>
                  <a:lnTo>
                    <a:pt x="18285" y="7094"/>
                  </a:lnTo>
                  <a:lnTo>
                    <a:pt x="3671" y="23982"/>
                  </a:lnTo>
                  <a:cubicBezTo>
                    <a:pt x="969" y="24410"/>
                    <a:pt x="0" y="27832"/>
                    <a:pt x="2095" y="29611"/>
                  </a:cubicBezTo>
                  <a:cubicBezTo>
                    <a:pt x="2723" y="30145"/>
                    <a:pt x="3453" y="30385"/>
                    <a:pt x="4166" y="30385"/>
                  </a:cubicBezTo>
                  <a:cubicBezTo>
                    <a:pt x="5831" y="30385"/>
                    <a:pt x="7409" y="29080"/>
                    <a:pt x="7409" y="27157"/>
                  </a:cubicBezTo>
                  <a:cubicBezTo>
                    <a:pt x="7409" y="27112"/>
                    <a:pt x="7409" y="27067"/>
                    <a:pt x="7409" y="27022"/>
                  </a:cubicBezTo>
                  <a:lnTo>
                    <a:pt x="23194" y="10606"/>
                  </a:lnTo>
                  <a:lnTo>
                    <a:pt x="22788" y="3220"/>
                  </a:lnTo>
                  <a:lnTo>
                    <a:pt x="18825" y="0"/>
                  </a:lnTo>
                  <a:close/>
                </a:path>
              </a:pathLst>
            </a:custGeom>
            <a:solidFill>
              <a:srgbClr val="FF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5" name="Google Shape;1195;p36"/>
            <p:cNvSpPr/>
            <p:nvPr/>
          </p:nvSpPr>
          <p:spPr>
            <a:xfrm>
              <a:off x="5129525" y="2549875"/>
              <a:ext cx="441925" cy="1065925"/>
            </a:xfrm>
            <a:custGeom>
              <a:rect b="b" l="l" r="r" t="t"/>
              <a:pathLst>
                <a:path extrusionOk="0" h="42637" w="17677">
                  <a:moveTo>
                    <a:pt x="16455" y="0"/>
                  </a:moveTo>
                  <a:cubicBezTo>
                    <a:pt x="16190" y="0"/>
                    <a:pt x="15926" y="41"/>
                    <a:pt x="15673" y="123"/>
                  </a:cubicBezTo>
                  <a:cubicBezTo>
                    <a:pt x="15020" y="348"/>
                    <a:pt x="14479" y="821"/>
                    <a:pt x="14187" y="1451"/>
                  </a:cubicBezTo>
                  <a:lnTo>
                    <a:pt x="8715" y="25478"/>
                  </a:lnTo>
                  <a:lnTo>
                    <a:pt x="1" y="38133"/>
                  </a:lnTo>
                  <a:lnTo>
                    <a:pt x="4211" y="42636"/>
                  </a:lnTo>
                  <a:lnTo>
                    <a:pt x="16686" y="26829"/>
                  </a:lnTo>
                  <a:lnTo>
                    <a:pt x="17677" y="303"/>
                  </a:lnTo>
                  <a:lnTo>
                    <a:pt x="17609" y="281"/>
                  </a:lnTo>
                  <a:cubicBezTo>
                    <a:pt x="17246" y="92"/>
                    <a:pt x="16850" y="0"/>
                    <a:pt x="16455" y="0"/>
                  </a:cubicBezTo>
                  <a:close/>
                </a:path>
              </a:pathLst>
            </a:custGeom>
            <a:solidFill>
              <a:srgbClr val="3C8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6" name="Google Shape;1196;p36"/>
            <p:cNvSpPr/>
            <p:nvPr/>
          </p:nvSpPr>
          <p:spPr>
            <a:xfrm>
              <a:off x="5982950" y="2504425"/>
              <a:ext cx="239825" cy="1111375"/>
            </a:xfrm>
            <a:custGeom>
              <a:rect b="b" l="l" r="r" t="t"/>
              <a:pathLst>
                <a:path extrusionOk="0" h="44455" w="9593">
                  <a:moveTo>
                    <a:pt x="4941" y="1"/>
                  </a:moveTo>
                  <a:cubicBezTo>
                    <a:pt x="4782" y="1"/>
                    <a:pt x="4621" y="9"/>
                    <a:pt x="4459" y="27"/>
                  </a:cubicBezTo>
                  <a:lnTo>
                    <a:pt x="4076" y="72"/>
                  </a:lnTo>
                  <a:lnTo>
                    <a:pt x="0" y="16060"/>
                  </a:lnTo>
                  <a:lnTo>
                    <a:pt x="0" y="16082"/>
                  </a:lnTo>
                  <a:lnTo>
                    <a:pt x="3964" y="43621"/>
                  </a:lnTo>
                  <a:lnTo>
                    <a:pt x="9593" y="44454"/>
                  </a:lnTo>
                  <a:lnTo>
                    <a:pt x="9278" y="3540"/>
                  </a:lnTo>
                  <a:cubicBezTo>
                    <a:pt x="8859" y="1469"/>
                    <a:pt x="7023" y="1"/>
                    <a:pt x="4941" y="1"/>
                  </a:cubicBezTo>
                  <a:close/>
                </a:path>
              </a:pathLst>
            </a:custGeom>
            <a:solidFill>
              <a:srgbClr val="3C8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7" name="Google Shape;1197;p36"/>
            <p:cNvSpPr/>
            <p:nvPr/>
          </p:nvSpPr>
          <p:spPr>
            <a:xfrm>
              <a:off x="5598450" y="1908925"/>
              <a:ext cx="514575" cy="489800"/>
            </a:xfrm>
            <a:custGeom>
              <a:rect b="b" l="l" r="r" t="t"/>
              <a:pathLst>
                <a:path extrusionOk="0" h="19592" w="20583">
                  <a:moveTo>
                    <a:pt x="10291" y="1"/>
                  </a:moveTo>
                  <a:cubicBezTo>
                    <a:pt x="4617" y="1"/>
                    <a:pt x="1" y="4594"/>
                    <a:pt x="1" y="10291"/>
                  </a:cubicBezTo>
                  <a:lnTo>
                    <a:pt x="1" y="19591"/>
                  </a:lnTo>
                  <a:lnTo>
                    <a:pt x="20582" y="19591"/>
                  </a:lnTo>
                  <a:lnTo>
                    <a:pt x="20582" y="10291"/>
                  </a:lnTo>
                  <a:cubicBezTo>
                    <a:pt x="20582" y="4594"/>
                    <a:pt x="15988" y="1"/>
                    <a:pt x="10291" y="1"/>
                  </a:cubicBezTo>
                  <a:close/>
                </a:path>
              </a:pathLst>
            </a:custGeom>
            <a:solidFill>
              <a:srgbClr val="2F2E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8" name="Google Shape;1198;p36"/>
            <p:cNvSpPr/>
            <p:nvPr/>
          </p:nvSpPr>
          <p:spPr>
            <a:xfrm>
              <a:off x="5609725" y="1984925"/>
              <a:ext cx="480775" cy="420550"/>
            </a:xfrm>
            <a:custGeom>
              <a:rect b="b" l="l" r="r" t="t"/>
              <a:pathLst>
                <a:path extrusionOk="0" h="16822" w="19231">
                  <a:moveTo>
                    <a:pt x="9608" y="0"/>
                  </a:moveTo>
                  <a:cubicBezTo>
                    <a:pt x="6636" y="0"/>
                    <a:pt x="3756" y="1577"/>
                    <a:pt x="2229" y="4369"/>
                  </a:cubicBezTo>
                  <a:cubicBezTo>
                    <a:pt x="0" y="8445"/>
                    <a:pt x="1509" y="13556"/>
                    <a:pt x="5585" y="15785"/>
                  </a:cubicBezTo>
                  <a:cubicBezTo>
                    <a:pt x="6869" y="16488"/>
                    <a:pt x="8255" y="16821"/>
                    <a:pt x="9622" y="16821"/>
                  </a:cubicBezTo>
                  <a:cubicBezTo>
                    <a:pt x="12595" y="16821"/>
                    <a:pt x="15474" y="15245"/>
                    <a:pt x="17001" y="12453"/>
                  </a:cubicBezTo>
                  <a:cubicBezTo>
                    <a:pt x="19230" y="8377"/>
                    <a:pt x="17722" y="3266"/>
                    <a:pt x="13646" y="1036"/>
                  </a:cubicBezTo>
                  <a:cubicBezTo>
                    <a:pt x="12362" y="334"/>
                    <a:pt x="10975" y="0"/>
                    <a:pt x="9608" y="0"/>
                  </a:cubicBezTo>
                  <a:close/>
                </a:path>
              </a:pathLst>
            </a:custGeom>
            <a:solidFill>
              <a:srgbClr val="FF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9" name="Google Shape;1199;p36"/>
            <p:cNvSpPr/>
            <p:nvPr/>
          </p:nvSpPr>
          <p:spPr>
            <a:xfrm>
              <a:off x="5811825" y="1737225"/>
              <a:ext cx="279800" cy="279825"/>
            </a:xfrm>
            <a:custGeom>
              <a:rect b="b" l="l" r="r" t="t"/>
              <a:pathLst>
                <a:path extrusionOk="0" h="11193" w="11192">
                  <a:moveTo>
                    <a:pt x="5584" y="1"/>
                  </a:moveTo>
                  <a:cubicBezTo>
                    <a:pt x="2500" y="1"/>
                    <a:pt x="0" y="2500"/>
                    <a:pt x="0" y="5585"/>
                  </a:cubicBezTo>
                  <a:cubicBezTo>
                    <a:pt x="0" y="8670"/>
                    <a:pt x="2500" y="11192"/>
                    <a:pt x="5584" y="11192"/>
                  </a:cubicBezTo>
                  <a:cubicBezTo>
                    <a:pt x="8669" y="11192"/>
                    <a:pt x="11191" y="8670"/>
                    <a:pt x="11191" y="5585"/>
                  </a:cubicBezTo>
                  <a:cubicBezTo>
                    <a:pt x="11191" y="2500"/>
                    <a:pt x="8669" y="1"/>
                    <a:pt x="5584" y="1"/>
                  </a:cubicBezTo>
                  <a:close/>
                </a:path>
              </a:pathLst>
            </a:custGeom>
            <a:solidFill>
              <a:srgbClr val="2F2E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0" name="Google Shape;1200;p36"/>
            <p:cNvSpPr/>
            <p:nvPr/>
          </p:nvSpPr>
          <p:spPr>
            <a:xfrm>
              <a:off x="5623225" y="1946075"/>
              <a:ext cx="547775" cy="260100"/>
            </a:xfrm>
            <a:custGeom>
              <a:rect b="b" l="l" r="r" t="t"/>
              <a:pathLst>
                <a:path extrusionOk="0" h="10404" w="21911">
                  <a:moveTo>
                    <a:pt x="10944" y="1"/>
                  </a:moveTo>
                  <a:cubicBezTo>
                    <a:pt x="4932" y="1"/>
                    <a:pt x="1" y="4617"/>
                    <a:pt x="1" y="10291"/>
                  </a:cubicBezTo>
                  <a:lnTo>
                    <a:pt x="1" y="10404"/>
                  </a:lnTo>
                  <a:lnTo>
                    <a:pt x="21910" y="10404"/>
                  </a:lnTo>
                  <a:lnTo>
                    <a:pt x="21910" y="10291"/>
                  </a:lnTo>
                  <a:cubicBezTo>
                    <a:pt x="21910" y="4617"/>
                    <a:pt x="16979" y="1"/>
                    <a:pt x="10944" y="1"/>
                  </a:cubicBezTo>
                  <a:close/>
                </a:path>
              </a:pathLst>
            </a:custGeom>
            <a:solidFill>
              <a:srgbClr val="2F2E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1" name="Google Shape;1201;p36"/>
            <p:cNvSpPr/>
            <p:nvPr/>
          </p:nvSpPr>
          <p:spPr>
            <a:xfrm>
              <a:off x="5179625" y="2488575"/>
              <a:ext cx="1046550" cy="2642100"/>
            </a:xfrm>
            <a:custGeom>
              <a:rect b="b" l="l" r="r" t="t"/>
              <a:pathLst>
                <a:path extrusionOk="0" h="105684" w="41862">
                  <a:moveTo>
                    <a:pt x="37880" y="1"/>
                  </a:moveTo>
                  <a:cubicBezTo>
                    <a:pt x="37826" y="1"/>
                    <a:pt x="37772" y="3"/>
                    <a:pt x="37718" y="8"/>
                  </a:cubicBezTo>
                  <a:lnTo>
                    <a:pt x="15763" y="2260"/>
                  </a:lnTo>
                  <a:cubicBezTo>
                    <a:pt x="15042" y="2327"/>
                    <a:pt x="14435" y="2823"/>
                    <a:pt x="14209" y="3498"/>
                  </a:cubicBezTo>
                  <a:lnTo>
                    <a:pt x="12588" y="8362"/>
                  </a:lnTo>
                  <a:cubicBezTo>
                    <a:pt x="12205" y="8767"/>
                    <a:pt x="7206" y="14532"/>
                    <a:pt x="10179" y="22391"/>
                  </a:cubicBezTo>
                  <a:lnTo>
                    <a:pt x="11305" y="28808"/>
                  </a:lnTo>
                  <a:lnTo>
                    <a:pt x="9255" y="32636"/>
                  </a:lnTo>
                  <a:cubicBezTo>
                    <a:pt x="2027" y="40382"/>
                    <a:pt x="1" y="66075"/>
                    <a:pt x="3558" y="104986"/>
                  </a:cubicBezTo>
                  <a:lnTo>
                    <a:pt x="3581" y="105098"/>
                  </a:lnTo>
                  <a:lnTo>
                    <a:pt x="11710" y="105684"/>
                  </a:lnTo>
                  <a:lnTo>
                    <a:pt x="18668" y="55514"/>
                  </a:lnTo>
                  <a:lnTo>
                    <a:pt x="33687" y="104738"/>
                  </a:lnTo>
                  <a:lnTo>
                    <a:pt x="33732" y="104850"/>
                  </a:lnTo>
                  <a:lnTo>
                    <a:pt x="41861" y="103117"/>
                  </a:lnTo>
                  <a:lnTo>
                    <a:pt x="32404" y="37838"/>
                  </a:lnTo>
                  <a:lnTo>
                    <a:pt x="31706" y="28718"/>
                  </a:lnTo>
                  <a:lnTo>
                    <a:pt x="39722" y="1742"/>
                  </a:lnTo>
                  <a:lnTo>
                    <a:pt x="39722" y="1719"/>
                  </a:lnTo>
                  <a:lnTo>
                    <a:pt x="39722" y="1697"/>
                  </a:lnTo>
                  <a:cubicBezTo>
                    <a:pt x="39658" y="738"/>
                    <a:pt x="38828" y="1"/>
                    <a:pt x="37880" y="1"/>
                  </a:cubicBezTo>
                  <a:close/>
                </a:path>
              </a:pathLst>
            </a:custGeom>
            <a:solidFill>
              <a:srgbClr val="2F2E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2" name="Google Shape;1202;p36"/>
            <p:cNvSpPr/>
            <p:nvPr/>
          </p:nvSpPr>
          <p:spPr>
            <a:xfrm>
              <a:off x="622050" y="241500"/>
              <a:ext cx="4384225" cy="3919800"/>
            </a:xfrm>
            <a:custGeom>
              <a:rect b="b" l="l" r="r" t="t"/>
              <a:pathLst>
                <a:path extrusionOk="0" h="156792" w="175369">
                  <a:moveTo>
                    <a:pt x="1847" y="0"/>
                  </a:moveTo>
                  <a:cubicBezTo>
                    <a:pt x="833" y="0"/>
                    <a:pt x="0" y="833"/>
                    <a:pt x="0" y="1847"/>
                  </a:cubicBezTo>
                  <a:lnTo>
                    <a:pt x="0" y="154967"/>
                  </a:lnTo>
                  <a:cubicBezTo>
                    <a:pt x="0" y="155958"/>
                    <a:pt x="833" y="156791"/>
                    <a:pt x="1847" y="156791"/>
                  </a:cubicBezTo>
                  <a:lnTo>
                    <a:pt x="173544" y="156791"/>
                  </a:lnTo>
                  <a:cubicBezTo>
                    <a:pt x="174535" y="156791"/>
                    <a:pt x="175368" y="155958"/>
                    <a:pt x="175368" y="154967"/>
                  </a:cubicBezTo>
                  <a:lnTo>
                    <a:pt x="175368" y="1847"/>
                  </a:lnTo>
                  <a:cubicBezTo>
                    <a:pt x="175368" y="833"/>
                    <a:pt x="174535" y="0"/>
                    <a:pt x="1735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3" name="Google Shape;1203;p36"/>
            <p:cNvSpPr/>
            <p:nvPr/>
          </p:nvSpPr>
          <p:spPr>
            <a:xfrm>
              <a:off x="1590300" y="409800"/>
              <a:ext cx="497100" cy="989700"/>
            </a:xfrm>
            <a:custGeom>
              <a:rect b="b" l="l" r="r" t="t"/>
              <a:pathLst>
                <a:path extrusionOk="0" h="39588" w="19884">
                  <a:moveTo>
                    <a:pt x="19794" y="1"/>
                  </a:moveTo>
                  <a:cubicBezTo>
                    <a:pt x="8873" y="1"/>
                    <a:pt x="1" y="8873"/>
                    <a:pt x="1" y="19794"/>
                  </a:cubicBezTo>
                  <a:cubicBezTo>
                    <a:pt x="1" y="30715"/>
                    <a:pt x="8873" y="39587"/>
                    <a:pt x="19794" y="39587"/>
                  </a:cubicBezTo>
                  <a:lnTo>
                    <a:pt x="19884" y="39587"/>
                  </a:lnTo>
                  <a:lnTo>
                    <a:pt x="19884" y="1"/>
                  </a:lnTo>
                  <a:close/>
                </a:path>
              </a:pathLst>
            </a:custGeom>
            <a:solidFill>
              <a:srgbClr val="3C8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4" name="Google Shape;1204;p36"/>
            <p:cNvSpPr/>
            <p:nvPr/>
          </p:nvSpPr>
          <p:spPr>
            <a:xfrm>
              <a:off x="1702325" y="632725"/>
              <a:ext cx="273050" cy="543850"/>
            </a:xfrm>
            <a:custGeom>
              <a:rect b="b" l="l" r="r" t="t"/>
              <a:pathLst>
                <a:path extrusionOk="0" h="21754" w="10922">
                  <a:moveTo>
                    <a:pt x="10877" y="1"/>
                  </a:moveTo>
                  <a:cubicBezTo>
                    <a:pt x="4864" y="1"/>
                    <a:pt x="1" y="4887"/>
                    <a:pt x="1" y="10877"/>
                  </a:cubicBezTo>
                  <a:cubicBezTo>
                    <a:pt x="1" y="16889"/>
                    <a:pt x="4864" y="21753"/>
                    <a:pt x="10877" y="21753"/>
                  </a:cubicBezTo>
                  <a:lnTo>
                    <a:pt x="10922" y="21753"/>
                  </a:lnTo>
                  <a:lnTo>
                    <a:pt x="109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5" name="Google Shape;1205;p36"/>
            <p:cNvSpPr/>
            <p:nvPr/>
          </p:nvSpPr>
          <p:spPr>
            <a:xfrm>
              <a:off x="1323475" y="897875"/>
              <a:ext cx="1494625" cy="1317875"/>
            </a:xfrm>
            <a:custGeom>
              <a:rect b="b" l="l" r="r" t="t"/>
              <a:pathLst>
                <a:path extrusionOk="0" h="52715" w="59785">
                  <a:moveTo>
                    <a:pt x="0" y="1"/>
                  </a:moveTo>
                  <a:lnTo>
                    <a:pt x="0" y="52715"/>
                  </a:lnTo>
                  <a:lnTo>
                    <a:pt x="59785" y="52715"/>
                  </a:lnTo>
                  <a:lnTo>
                    <a:pt x="59785" y="52152"/>
                  </a:lnTo>
                  <a:lnTo>
                    <a:pt x="563" y="52152"/>
                  </a:lnTo>
                  <a:lnTo>
                    <a:pt x="563" y="564"/>
                  </a:lnTo>
                  <a:lnTo>
                    <a:pt x="10674" y="564"/>
                  </a:lnTo>
                  <a:lnTo>
                    <a:pt x="10674" y="1"/>
                  </a:lnTo>
                  <a:close/>
                </a:path>
              </a:pathLst>
            </a:custGeom>
            <a:solidFill>
              <a:srgbClr val="3F3D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6" name="Google Shape;1206;p36"/>
            <p:cNvSpPr/>
            <p:nvPr/>
          </p:nvSpPr>
          <p:spPr>
            <a:xfrm>
              <a:off x="2885075" y="2278775"/>
              <a:ext cx="268550" cy="268550"/>
            </a:xfrm>
            <a:custGeom>
              <a:rect b="b" l="l" r="r" t="t"/>
              <a:pathLst>
                <a:path extrusionOk="0" h="10742" w="10742">
                  <a:moveTo>
                    <a:pt x="5382" y="1"/>
                  </a:moveTo>
                  <a:cubicBezTo>
                    <a:pt x="2410" y="1"/>
                    <a:pt x="0" y="2410"/>
                    <a:pt x="0" y="5360"/>
                  </a:cubicBezTo>
                  <a:cubicBezTo>
                    <a:pt x="0" y="8332"/>
                    <a:pt x="2410" y="10742"/>
                    <a:pt x="5382" y="10742"/>
                  </a:cubicBezTo>
                  <a:cubicBezTo>
                    <a:pt x="8354" y="10742"/>
                    <a:pt x="10741" y="8332"/>
                    <a:pt x="10741" y="5360"/>
                  </a:cubicBezTo>
                  <a:cubicBezTo>
                    <a:pt x="10741" y="2410"/>
                    <a:pt x="8354" y="1"/>
                    <a:pt x="5382" y="1"/>
                  </a:cubicBezTo>
                  <a:close/>
                </a:path>
              </a:pathLst>
            </a:custGeom>
            <a:solidFill>
              <a:srgbClr val="3C8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7" name="Google Shape;1207;p36"/>
            <p:cNvSpPr/>
            <p:nvPr/>
          </p:nvSpPr>
          <p:spPr>
            <a:xfrm>
              <a:off x="4137050" y="3579175"/>
              <a:ext cx="268550" cy="269125"/>
            </a:xfrm>
            <a:custGeom>
              <a:rect b="b" l="l" r="r" t="t"/>
              <a:pathLst>
                <a:path extrusionOk="0" h="10765" w="10742">
                  <a:moveTo>
                    <a:pt x="5383" y="1"/>
                  </a:moveTo>
                  <a:cubicBezTo>
                    <a:pt x="2410" y="1"/>
                    <a:pt x="1" y="2410"/>
                    <a:pt x="1" y="5382"/>
                  </a:cubicBezTo>
                  <a:cubicBezTo>
                    <a:pt x="1" y="8355"/>
                    <a:pt x="2410" y="10764"/>
                    <a:pt x="5383" y="10764"/>
                  </a:cubicBezTo>
                  <a:cubicBezTo>
                    <a:pt x="8332" y="10764"/>
                    <a:pt x="10742" y="8355"/>
                    <a:pt x="10742" y="5382"/>
                  </a:cubicBezTo>
                  <a:cubicBezTo>
                    <a:pt x="10742" y="2410"/>
                    <a:pt x="8332" y="1"/>
                    <a:pt x="5383" y="1"/>
                  </a:cubicBezTo>
                  <a:close/>
                </a:path>
              </a:pathLst>
            </a:custGeom>
            <a:solidFill>
              <a:srgbClr val="3F3D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8" name="Google Shape;1208;p36"/>
            <p:cNvSpPr/>
            <p:nvPr/>
          </p:nvSpPr>
          <p:spPr>
            <a:xfrm>
              <a:off x="1193425" y="2064875"/>
              <a:ext cx="269125" cy="268525"/>
            </a:xfrm>
            <a:custGeom>
              <a:rect b="b" l="l" r="r" t="t"/>
              <a:pathLst>
                <a:path extrusionOk="0" h="10741" w="10765">
                  <a:moveTo>
                    <a:pt x="5382" y="0"/>
                  </a:moveTo>
                  <a:cubicBezTo>
                    <a:pt x="2410" y="0"/>
                    <a:pt x="1" y="2409"/>
                    <a:pt x="1" y="5382"/>
                  </a:cubicBezTo>
                  <a:cubicBezTo>
                    <a:pt x="1" y="8354"/>
                    <a:pt x="2410" y="10741"/>
                    <a:pt x="5382" y="10741"/>
                  </a:cubicBezTo>
                  <a:cubicBezTo>
                    <a:pt x="8355" y="10741"/>
                    <a:pt x="10764" y="8354"/>
                    <a:pt x="10764" y="5382"/>
                  </a:cubicBezTo>
                  <a:cubicBezTo>
                    <a:pt x="10764" y="2409"/>
                    <a:pt x="8355" y="0"/>
                    <a:pt x="5382" y="0"/>
                  </a:cubicBezTo>
                  <a:close/>
                </a:path>
              </a:pathLst>
            </a:custGeom>
            <a:solidFill>
              <a:srgbClr val="3C8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9" name="Google Shape;1209;p36"/>
            <p:cNvSpPr/>
            <p:nvPr/>
          </p:nvSpPr>
          <p:spPr>
            <a:xfrm>
              <a:off x="2482000" y="1875725"/>
              <a:ext cx="671625" cy="671600"/>
            </a:xfrm>
            <a:custGeom>
              <a:rect b="b" l="l" r="r" t="t"/>
              <a:pathLst>
                <a:path extrusionOk="0" h="26864" w="26865">
                  <a:moveTo>
                    <a:pt x="1" y="0"/>
                  </a:moveTo>
                  <a:lnTo>
                    <a:pt x="1" y="26864"/>
                  </a:lnTo>
                  <a:lnTo>
                    <a:pt x="13444" y="26864"/>
                  </a:lnTo>
                  <a:lnTo>
                    <a:pt x="13444" y="13421"/>
                  </a:lnTo>
                  <a:lnTo>
                    <a:pt x="26864" y="13421"/>
                  </a:lnTo>
                  <a:lnTo>
                    <a:pt x="26864" y="0"/>
                  </a:lnTo>
                  <a:close/>
                </a:path>
              </a:pathLst>
            </a:custGeom>
            <a:solidFill>
              <a:srgbClr val="3F3D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0" name="Google Shape;1210;p36"/>
            <p:cNvSpPr/>
            <p:nvPr/>
          </p:nvSpPr>
          <p:spPr>
            <a:xfrm>
              <a:off x="3538650" y="520150"/>
              <a:ext cx="1471550" cy="182975"/>
            </a:xfrm>
            <a:custGeom>
              <a:rect b="b" l="l" r="r" t="t"/>
              <a:pathLst>
                <a:path extrusionOk="0" h="7319" w="58862">
                  <a:moveTo>
                    <a:pt x="0" y="0"/>
                  </a:moveTo>
                  <a:lnTo>
                    <a:pt x="0" y="7319"/>
                  </a:lnTo>
                  <a:lnTo>
                    <a:pt x="58862" y="7319"/>
                  </a:lnTo>
                  <a:lnTo>
                    <a:pt x="58862" y="0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1" name="Google Shape;1211;p36"/>
            <p:cNvSpPr/>
            <p:nvPr/>
          </p:nvSpPr>
          <p:spPr>
            <a:xfrm>
              <a:off x="3538650" y="917025"/>
              <a:ext cx="1471550" cy="182975"/>
            </a:xfrm>
            <a:custGeom>
              <a:rect b="b" l="l" r="r" t="t"/>
              <a:pathLst>
                <a:path extrusionOk="0" h="7319" w="58862">
                  <a:moveTo>
                    <a:pt x="0" y="0"/>
                  </a:moveTo>
                  <a:lnTo>
                    <a:pt x="0" y="7319"/>
                  </a:lnTo>
                  <a:lnTo>
                    <a:pt x="58862" y="7319"/>
                  </a:lnTo>
                  <a:lnTo>
                    <a:pt x="58862" y="0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2" name="Google Shape;1212;p36"/>
            <p:cNvSpPr/>
            <p:nvPr/>
          </p:nvSpPr>
          <p:spPr>
            <a:xfrm>
              <a:off x="3972125" y="1246900"/>
              <a:ext cx="598425" cy="306825"/>
            </a:xfrm>
            <a:custGeom>
              <a:rect b="b" l="l" r="r" t="t"/>
              <a:pathLst>
                <a:path extrusionOk="0" h="12273" w="23937">
                  <a:moveTo>
                    <a:pt x="11980" y="1"/>
                  </a:moveTo>
                  <a:cubicBezTo>
                    <a:pt x="5359" y="1"/>
                    <a:pt x="0" y="5337"/>
                    <a:pt x="0" y="11958"/>
                  </a:cubicBezTo>
                  <a:cubicBezTo>
                    <a:pt x="0" y="12070"/>
                    <a:pt x="0" y="12183"/>
                    <a:pt x="0" y="12273"/>
                  </a:cubicBezTo>
                  <a:lnTo>
                    <a:pt x="23936" y="12273"/>
                  </a:lnTo>
                  <a:cubicBezTo>
                    <a:pt x="23936" y="12183"/>
                    <a:pt x="23936" y="12070"/>
                    <a:pt x="23936" y="11958"/>
                  </a:cubicBezTo>
                  <a:cubicBezTo>
                    <a:pt x="23936" y="5337"/>
                    <a:pt x="18577" y="1"/>
                    <a:pt x="11980" y="1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3" name="Google Shape;1213;p36"/>
            <p:cNvSpPr/>
            <p:nvPr/>
          </p:nvSpPr>
          <p:spPr>
            <a:xfrm>
              <a:off x="3972125" y="3375950"/>
              <a:ext cx="598425" cy="307400"/>
            </a:xfrm>
            <a:custGeom>
              <a:rect b="b" l="l" r="r" t="t"/>
              <a:pathLst>
                <a:path extrusionOk="0" h="12296" w="23937">
                  <a:moveTo>
                    <a:pt x="11980" y="1"/>
                  </a:moveTo>
                  <a:cubicBezTo>
                    <a:pt x="5359" y="1"/>
                    <a:pt x="0" y="5360"/>
                    <a:pt x="0" y="11958"/>
                  </a:cubicBezTo>
                  <a:cubicBezTo>
                    <a:pt x="0" y="12070"/>
                    <a:pt x="0" y="12183"/>
                    <a:pt x="0" y="12296"/>
                  </a:cubicBezTo>
                  <a:lnTo>
                    <a:pt x="23936" y="12296"/>
                  </a:lnTo>
                  <a:cubicBezTo>
                    <a:pt x="23936" y="12183"/>
                    <a:pt x="23936" y="12070"/>
                    <a:pt x="23936" y="11958"/>
                  </a:cubicBezTo>
                  <a:cubicBezTo>
                    <a:pt x="23936" y="5360"/>
                    <a:pt x="18577" y="1"/>
                    <a:pt x="11980" y="1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4" name="Google Shape;1214;p36"/>
            <p:cNvSpPr/>
            <p:nvPr/>
          </p:nvSpPr>
          <p:spPr>
            <a:xfrm>
              <a:off x="4264275" y="1845325"/>
              <a:ext cx="14100" cy="1529525"/>
            </a:xfrm>
            <a:custGeom>
              <a:rect b="b" l="l" r="r" t="t"/>
              <a:pathLst>
                <a:path extrusionOk="0" h="61181" w="564">
                  <a:moveTo>
                    <a:pt x="1" y="0"/>
                  </a:moveTo>
                  <a:lnTo>
                    <a:pt x="1" y="61181"/>
                  </a:lnTo>
                  <a:lnTo>
                    <a:pt x="564" y="61181"/>
                  </a:lnTo>
                  <a:lnTo>
                    <a:pt x="564" y="0"/>
                  </a:lnTo>
                  <a:close/>
                </a:path>
              </a:pathLst>
            </a:custGeom>
            <a:solidFill>
              <a:srgbClr val="3F3D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5" name="Google Shape;1215;p36"/>
            <p:cNvSpPr/>
            <p:nvPr/>
          </p:nvSpPr>
          <p:spPr>
            <a:xfrm>
              <a:off x="2087375" y="3072525"/>
              <a:ext cx="456025" cy="915950"/>
            </a:xfrm>
            <a:custGeom>
              <a:rect b="b" l="l" r="r" t="t"/>
              <a:pathLst>
                <a:path extrusionOk="0" h="36638" w="18241">
                  <a:moveTo>
                    <a:pt x="1" y="1"/>
                  </a:moveTo>
                  <a:lnTo>
                    <a:pt x="1" y="36637"/>
                  </a:lnTo>
                  <a:cubicBezTo>
                    <a:pt x="10089" y="36592"/>
                    <a:pt x="18240" y="28396"/>
                    <a:pt x="18240" y="18330"/>
                  </a:cubicBezTo>
                  <a:cubicBezTo>
                    <a:pt x="18240" y="8242"/>
                    <a:pt x="10089" y="46"/>
                    <a:pt x="1" y="1"/>
                  </a:cubicBezTo>
                  <a:close/>
                </a:path>
              </a:pathLst>
            </a:custGeom>
            <a:solidFill>
              <a:srgbClr val="3C8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6" name="Google Shape;1216;p36"/>
            <p:cNvSpPr/>
            <p:nvPr/>
          </p:nvSpPr>
          <p:spPr>
            <a:xfrm>
              <a:off x="618675" y="238125"/>
              <a:ext cx="4398850" cy="3940625"/>
            </a:xfrm>
            <a:custGeom>
              <a:rect b="b" l="l" r="r" t="t"/>
              <a:pathLst>
                <a:path extrusionOk="0" h="157625" w="175954">
                  <a:moveTo>
                    <a:pt x="174197" y="563"/>
                  </a:moveTo>
                  <a:cubicBezTo>
                    <a:pt x="174850" y="563"/>
                    <a:pt x="175391" y="1103"/>
                    <a:pt x="175391" y="1756"/>
                  </a:cubicBezTo>
                  <a:lnTo>
                    <a:pt x="175391" y="155868"/>
                  </a:lnTo>
                  <a:cubicBezTo>
                    <a:pt x="175391" y="156521"/>
                    <a:pt x="174850" y="157061"/>
                    <a:pt x="174197" y="157061"/>
                  </a:cubicBezTo>
                  <a:lnTo>
                    <a:pt x="1756" y="157061"/>
                  </a:lnTo>
                  <a:cubicBezTo>
                    <a:pt x="1103" y="157061"/>
                    <a:pt x="563" y="156521"/>
                    <a:pt x="563" y="155868"/>
                  </a:cubicBezTo>
                  <a:lnTo>
                    <a:pt x="563" y="1756"/>
                  </a:lnTo>
                  <a:cubicBezTo>
                    <a:pt x="563" y="1103"/>
                    <a:pt x="1103" y="563"/>
                    <a:pt x="1756" y="563"/>
                  </a:cubicBezTo>
                  <a:close/>
                  <a:moveTo>
                    <a:pt x="1756" y="0"/>
                  </a:moveTo>
                  <a:cubicBezTo>
                    <a:pt x="788" y="0"/>
                    <a:pt x="0" y="788"/>
                    <a:pt x="0" y="1756"/>
                  </a:cubicBezTo>
                  <a:lnTo>
                    <a:pt x="0" y="155868"/>
                  </a:lnTo>
                  <a:cubicBezTo>
                    <a:pt x="0" y="156836"/>
                    <a:pt x="788" y="157624"/>
                    <a:pt x="1756" y="157624"/>
                  </a:cubicBezTo>
                  <a:lnTo>
                    <a:pt x="174197" y="157624"/>
                  </a:lnTo>
                  <a:cubicBezTo>
                    <a:pt x="175165" y="157624"/>
                    <a:pt x="175954" y="156836"/>
                    <a:pt x="175954" y="155868"/>
                  </a:cubicBezTo>
                  <a:lnTo>
                    <a:pt x="175954" y="1756"/>
                  </a:lnTo>
                  <a:cubicBezTo>
                    <a:pt x="175954" y="788"/>
                    <a:pt x="175165" y="0"/>
                    <a:pt x="174197" y="0"/>
                  </a:cubicBezTo>
                  <a:close/>
                </a:path>
              </a:pathLst>
            </a:custGeom>
            <a:solidFill>
              <a:srgbClr val="3F3D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7" name="Google Shape;1217;p36"/>
            <p:cNvSpPr/>
            <p:nvPr/>
          </p:nvSpPr>
          <p:spPr>
            <a:xfrm>
              <a:off x="2080075" y="403050"/>
              <a:ext cx="506650" cy="1003200"/>
            </a:xfrm>
            <a:custGeom>
              <a:rect b="b" l="l" r="r" t="t"/>
              <a:pathLst>
                <a:path extrusionOk="0" h="40128" w="20266">
                  <a:moveTo>
                    <a:pt x="563" y="564"/>
                  </a:moveTo>
                  <a:cubicBezTo>
                    <a:pt x="11191" y="766"/>
                    <a:pt x="19703" y="9436"/>
                    <a:pt x="19703" y="20064"/>
                  </a:cubicBezTo>
                  <a:cubicBezTo>
                    <a:pt x="19703" y="30692"/>
                    <a:pt x="11191" y="39362"/>
                    <a:pt x="563" y="39564"/>
                  </a:cubicBezTo>
                  <a:lnTo>
                    <a:pt x="563" y="564"/>
                  </a:lnTo>
                  <a:close/>
                  <a:moveTo>
                    <a:pt x="0" y="1"/>
                  </a:moveTo>
                  <a:lnTo>
                    <a:pt x="0" y="40127"/>
                  </a:lnTo>
                  <a:lnTo>
                    <a:pt x="293" y="40127"/>
                  </a:lnTo>
                  <a:cubicBezTo>
                    <a:pt x="11326" y="40082"/>
                    <a:pt x="20266" y="31120"/>
                    <a:pt x="20266" y="20064"/>
                  </a:cubicBezTo>
                  <a:cubicBezTo>
                    <a:pt x="20266" y="9008"/>
                    <a:pt x="11326" y="46"/>
                    <a:pt x="293" y="1"/>
                  </a:cubicBezTo>
                  <a:close/>
                </a:path>
              </a:pathLst>
            </a:custGeom>
            <a:solidFill>
              <a:srgbClr val="3F3D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8" name="Google Shape;1218;p36"/>
            <p:cNvSpPr/>
            <p:nvPr/>
          </p:nvSpPr>
          <p:spPr>
            <a:xfrm>
              <a:off x="1620150" y="3065225"/>
              <a:ext cx="474000" cy="930550"/>
            </a:xfrm>
            <a:custGeom>
              <a:rect b="b" l="l" r="r" t="t"/>
              <a:pathLst>
                <a:path extrusionOk="0" h="37222" w="18960">
                  <a:moveTo>
                    <a:pt x="18397" y="563"/>
                  </a:moveTo>
                  <a:lnTo>
                    <a:pt x="18397" y="36659"/>
                  </a:lnTo>
                  <a:cubicBezTo>
                    <a:pt x="8512" y="36546"/>
                    <a:pt x="563" y="28485"/>
                    <a:pt x="563" y="18622"/>
                  </a:cubicBezTo>
                  <a:cubicBezTo>
                    <a:pt x="563" y="8737"/>
                    <a:pt x="8512" y="676"/>
                    <a:pt x="18397" y="563"/>
                  </a:cubicBezTo>
                  <a:close/>
                  <a:moveTo>
                    <a:pt x="18600" y="0"/>
                  </a:moveTo>
                  <a:cubicBezTo>
                    <a:pt x="8332" y="0"/>
                    <a:pt x="0" y="8332"/>
                    <a:pt x="0" y="18622"/>
                  </a:cubicBezTo>
                  <a:cubicBezTo>
                    <a:pt x="0" y="28890"/>
                    <a:pt x="8332" y="37222"/>
                    <a:pt x="18600" y="37222"/>
                  </a:cubicBezTo>
                  <a:lnTo>
                    <a:pt x="18960" y="37222"/>
                  </a:lnTo>
                  <a:lnTo>
                    <a:pt x="18960" y="0"/>
                  </a:lnTo>
                  <a:close/>
                </a:path>
              </a:pathLst>
            </a:custGeom>
            <a:solidFill>
              <a:srgbClr val="3F3D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9" name="Google Shape;1219;p36"/>
            <p:cNvSpPr/>
            <p:nvPr/>
          </p:nvSpPr>
          <p:spPr>
            <a:xfrm>
              <a:off x="3964800" y="1546950"/>
              <a:ext cx="613075" cy="305150"/>
            </a:xfrm>
            <a:custGeom>
              <a:rect b="b" l="l" r="r" t="t"/>
              <a:pathLst>
                <a:path extrusionOk="0" h="12206" w="24523">
                  <a:moveTo>
                    <a:pt x="23937" y="564"/>
                  </a:moveTo>
                  <a:cubicBezTo>
                    <a:pt x="23621" y="6779"/>
                    <a:pt x="18487" y="11642"/>
                    <a:pt x="12273" y="11642"/>
                  </a:cubicBezTo>
                  <a:cubicBezTo>
                    <a:pt x="6035" y="11642"/>
                    <a:pt x="924" y="6779"/>
                    <a:pt x="586" y="564"/>
                  </a:cubicBezTo>
                  <a:close/>
                  <a:moveTo>
                    <a:pt x="0" y="1"/>
                  </a:moveTo>
                  <a:lnTo>
                    <a:pt x="23" y="293"/>
                  </a:lnTo>
                  <a:cubicBezTo>
                    <a:pt x="157" y="6908"/>
                    <a:pt x="5562" y="12206"/>
                    <a:pt x="12188" y="12206"/>
                  </a:cubicBezTo>
                  <a:cubicBezTo>
                    <a:pt x="12216" y="12206"/>
                    <a:pt x="12244" y="12206"/>
                    <a:pt x="12273" y="12205"/>
                  </a:cubicBezTo>
                  <a:cubicBezTo>
                    <a:pt x="12300" y="12206"/>
                    <a:pt x="12328" y="12206"/>
                    <a:pt x="12356" y="12206"/>
                  </a:cubicBezTo>
                  <a:cubicBezTo>
                    <a:pt x="18961" y="12206"/>
                    <a:pt x="24365" y="6908"/>
                    <a:pt x="24500" y="293"/>
                  </a:cubicBezTo>
                  <a:lnTo>
                    <a:pt x="24522" y="1"/>
                  </a:lnTo>
                  <a:close/>
                </a:path>
              </a:pathLst>
            </a:custGeom>
            <a:solidFill>
              <a:srgbClr val="3F3D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0" name="Google Shape;1220;p36"/>
            <p:cNvSpPr/>
            <p:nvPr/>
          </p:nvSpPr>
          <p:spPr>
            <a:xfrm>
              <a:off x="625975" y="2855800"/>
              <a:ext cx="4384225" cy="14100"/>
            </a:xfrm>
            <a:custGeom>
              <a:rect b="b" l="l" r="r" t="t"/>
              <a:pathLst>
                <a:path extrusionOk="0" h="564" w="175369">
                  <a:moveTo>
                    <a:pt x="1" y="0"/>
                  </a:moveTo>
                  <a:lnTo>
                    <a:pt x="1" y="563"/>
                  </a:lnTo>
                  <a:lnTo>
                    <a:pt x="175369" y="563"/>
                  </a:lnTo>
                  <a:lnTo>
                    <a:pt x="175369" y="0"/>
                  </a:lnTo>
                  <a:close/>
                </a:path>
              </a:pathLst>
            </a:custGeom>
            <a:solidFill>
              <a:srgbClr val="3F3D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1" name="Google Shape;1221;p36"/>
            <p:cNvSpPr/>
            <p:nvPr/>
          </p:nvSpPr>
          <p:spPr>
            <a:xfrm>
              <a:off x="625975" y="1546950"/>
              <a:ext cx="4384225" cy="14100"/>
            </a:xfrm>
            <a:custGeom>
              <a:rect b="b" l="l" r="r" t="t"/>
              <a:pathLst>
                <a:path extrusionOk="0" h="564" w="175369">
                  <a:moveTo>
                    <a:pt x="1" y="1"/>
                  </a:moveTo>
                  <a:lnTo>
                    <a:pt x="1" y="564"/>
                  </a:lnTo>
                  <a:lnTo>
                    <a:pt x="175369" y="564"/>
                  </a:lnTo>
                  <a:lnTo>
                    <a:pt x="175369" y="1"/>
                  </a:lnTo>
                  <a:close/>
                </a:path>
              </a:pathLst>
            </a:custGeom>
            <a:solidFill>
              <a:srgbClr val="3F3D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2" name="Google Shape;1222;p36"/>
            <p:cNvSpPr/>
            <p:nvPr/>
          </p:nvSpPr>
          <p:spPr>
            <a:xfrm>
              <a:off x="3541475" y="245425"/>
              <a:ext cx="14075" cy="3926550"/>
            </a:xfrm>
            <a:custGeom>
              <a:rect b="b" l="l" r="r" t="t"/>
              <a:pathLst>
                <a:path extrusionOk="0" h="157062" w="563">
                  <a:moveTo>
                    <a:pt x="0" y="1"/>
                  </a:moveTo>
                  <a:lnTo>
                    <a:pt x="0" y="157062"/>
                  </a:lnTo>
                  <a:lnTo>
                    <a:pt x="563" y="157062"/>
                  </a:lnTo>
                  <a:lnTo>
                    <a:pt x="563" y="1"/>
                  </a:lnTo>
                  <a:close/>
                </a:path>
              </a:pathLst>
            </a:custGeom>
            <a:solidFill>
              <a:srgbClr val="3F3D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3" name="Google Shape;1223;p36"/>
            <p:cNvSpPr/>
            <p:nvPr/>
          </p:nvSpPr>
          <p:spPr>
            <a:xfrm>
              <a:off x="2080075" y="245425"/>
              <a:ext cx="14075" cy="3926550"/>
            </a:xfrm>
            <a:custGeom>
              <a:rect b="b" l="l" r="r" t="t"/>
              <a:pathLst>
                <a:path extrusionOk="0" h="157062" w="563">
                  <a:moveTo>
                    <a:pt x="0" y="1"/>
                  </a:moveTo>
                  <a:lnTo>
                    <a:pt x="0" y="157062"/>
                  </a:lnTo>
                  <a:lnTo>
                    <a:pt x="563" y="157062"/>
                  </a:lnTo>
                  <a:lnTo>
                    <a:pt x="563" y="1"/>
                  </a:lnTo>
                  <a:close/>
                </a:path>
              </a:pathLst>
            </a:custGeom>
            <a:solidFill>
              <a:srgbClr val="3F3D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4" name="Google Shape;1224;p36"/>
            <p:cNvSpPr/>
            <p:nvPr/>
          </p:nvSpPr>
          <p:spPr>
            <a:xfrm>
              <a:off x="1510925" y="3383850"/>
              <a:ext cx="269125" cy="268550"/>
            </a:xfrm>
            <a:custGeom>
              <a:rect b="b" l="l" r="r" t="t"/>
              <a:pathLst>
                <a:path extrusionOk="0" h="10742" w="10765">
                  <a:moveTo>
                    <a:pt x="5382" y="0"/>
                  </a:moveTo>
                  <a:cubicBezTo>
                    <a:pt x="2410" y="0"/>
                    <a:pt x="1" y="2409"/>
                    <a:pt x="1" y="5382"/>
                  </a:cubicBezTo>
                  <a:cubicBezTo>
                    <a:pt x="1" y="8354"/>
                    <a:pt x="2410" y="10741"/>
                    <a:pt x="5382" y="10741"/>
                  </a:cubicBezTo>
                  <a:cubicBezTo>
                    <a:pt x="8355" y="10741"/>
                    <a:pt x="10764" y="8354"/>
                    <a:pt x="10764" y="5382"/>
                  </a:cubicBezTo>
                  <a:cubicBezTo>
                    <a:pt x="10764" y="2409"/>
                    <a:pt x="8355" y="0"/>
                    <a:pt x="5382" y="0"/>
                  </a:cubicBezTo>
                  <a:close/>
                </a:path>
              </a:pathLst>
            </a:custGeom>
            <a:solidFill>
              <a:srgbClr val="3C8F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5" name="Google Shape;1225;p36"/>
            <p:cNvSpPr/>
            <p:nvPr/>
          </p:nvSpPr>
          <p:spPr>
            <a:xfrm>
              <a:off x="4283425" y="4815475"/>
              <a:ext cx="607125" cy="637225"/>
            </a:xfrm>
            <a:custGeom>
              <a:rect b="b" l="l" r="r" t="t"/>
              <a:pathLst>
                <a:path extrusionOk="0" h="25489" w="24285">
                  <a:moveTo>
                    <a:pt x="7053" y="3498"/>
                  </a:moveTo>
                  <a:cubicBezTo>
                    <a:pt x="7315" y="3498"/>
                    <a:pt x="7578" y="3531"/>
                    <a:pt x="7837" y="3601"/>
                  </a:cubicBezTo>
                  <a:cubicBezTo>
                    <a:pt x="8917" y="3871"/>
                    <a:pt x="9818" y="4569"/>
                    <a:pt x="10314" y="5560"/>
                  </a:cubicBezTo>
                  <a:cubicBezTo>
                    <a:pt x="10764" y="6550"/>
                    <a:pt x="10809" y="7676"/>
                    <a:pt x="10426" y="8712"/>
                  </a:cubicBezTo>
                  <a:cubicBezTo>
                    <a:pt x="10372" y="8871"/>
                    <a:pt x="10309" y="9024"/>
                    <a:pt x="10239" y="9171"/>
                  </a:cubicBezTo>
                  <a:lnTo>
                    <a:pt x="10239" y="9171"/>
                  </a:lnTo>
                  <a:cubicBezTo>
                    <a:pt x="9549" y="8595"/>
                    <a:pt x="8803" y="8088"/>
                    <a:pt x="8017" y="7654"/>
                  </a:cubicBezTo>
                  <a:cubicBezTo>
                    <a:pt x="7947" y="7617"/>
                    <a:pt x="7876" y="7600"/>
                    <a:pt x="7810" y="7600"/>
                  </a:cubicBezTo>
                  <a:cubicBezTo>
                    <a:pt x="7469" y="7600"/>
                    <a:pt x="7216" y="8024"/>
                    <a:pt x="7499" y="8307"/>
                  </a:cubicBezTo>
                  <a:lnTo>
                    <a:pt x="7906" y="8752"/>
                  </a:lnTo>
                  <a:lnTo>
                    <a:pt x="7906" y="8752"/>
                  </a:lnTo>
                  <a:cubicBezTo>
                    <a:pt x="7532" y="8991"/>
                    <a:pt x="7104" y="9100"/>
                    <a:pt x="6672" y="9100"/>
                  </a:cubicBezTo>
                  <a:cubicBezTo>
                    <a:pt x="5444" y="9100"/>
                    <a:pt x="4179" y="8224"/>
                    <a:pt x="4009" y="6956"/>
                  </a:cubicBezTo>
                  <a:cubicBezTo>
                    <a:pt x="3896" y="5965"/>
                    <a:pt x="4256" y="4997"/>
                    <a:pt x="4977" y="4321"/>
                  </a:cubicBezTo>
                  <a:cubicBezTo>
                    <a:pt x="5547" y="3785"/>
                    <a:pt x="6292" y="3498"/>
                    <a:pt x="7053" y="3498"/>
                  </a:cubicBezTo>
                  <a:close/>
                  <a:moveTo>
                    <a:pt x="6526" y="852"/>
                  </a:moveTo>
                  <a:cubicBezTo>
                    <a:pt x="8301" y="852"/>
                    <a:pt x="10068" y="1596"/>
                    <a:pt x="11529" y="2587"/>
                  </a:cubicBezTo>
                  <a:cubicBezTo>
                    <a:pt x="13624" y="4051"/>
                    <a:pt x="15312" y="5965"/>
                    <a:pt x="16483" y="8217"/>
                  </a:cubicBezTo>
                  <a:cubicBezTo>
                    <a:pt x="17677" y="10401"/>
                    <a:pt x="18352" y="12810"/>
                    <a:pt x="18465" y="15310"/>
                  </a:cubicBezTo>
                  <a:cubicBezTo>
                    <a:pt x="18533" y="17336"/>
                    <a:pt x="18105" y="19656"/>
                    <a:pt x="16596" y="21164"/>
                  </a:cubicBezTo>
                  <a:cubicBezTo>
                    <a:pt x="16473" y="21280"/>
                    <a:pt x="16345" y="21390"/>
                    <a:pt x="16210" y="21494"/>
                  </a:cubicBezTo>
                  <a:lnTo>
                    <a:pt x="16210" y="21494"/>
                  </a:lnTo>
                  <a:cubicBezTo>
                    <a:pt x="16040" y="21607"/>
                    <a:pt x="15868" y="21716"/>
                    <a:pt x="15693" y="21823"/>
                  </a:cubicBezTo>
                  <a:lnTo>
                    <a:pt x="15693" y="21823"/>
                  </a:lnTo>
                  <a:cubicBezTo>
                    <a:pt x="15922" y="17672"/>
                    <a:pt x="14357" y="13440"/>
                    <a:pt x="11529" y="10401"/>
                  </a:cubicBezTo>
                  <a:cubicBezTo>
                    <a:pt x="11323" y="10176"/>
                    <a:pt x="11108" y="9958"/>
                    <a:pt x="10887" y="9748"/>
                  </a:cubicBezTo>
                  <a:lnTo>
                    <a:pt x="10887" y="9748"/>
                  </a:lnTo>
                  <a:cubicBezTo>
                    <a:pt x="10974" y="9589"/>
                    <a:pt x="11053" y="9424"/>
                    <a:pt x="11124" y="9252"/>
                  </a:cubicBezTo>
                  <a:cubicBezTo>
                    <a:pt x="11620" y="8082"/>
                    <a:pt x="11665" y="6753"/>
                    <a:pt x="11214" y="5537"/>
                  </a:cubicBezTo>
                  <a:cubicBezTo>
                    <a:pt x="10741" y="4366"/>
                    <a:pt x="9818" y="3443"/>
                    <a:pt x="8625" y="2970"/>
                  </a:cubicBezTo>
                  <a:cubicBezTo>
                    <a:pt x="8125" y="2759"/>
                    <a:pt x="7597" y="2654"/>
                    <a:pt x="7070" y="2654"/>
                  </a:cubicBezTo>
                  <a:cubicBezTo>
                    <a:pt x="6361" y="2654"/>
                    <a:pt x="5655" y="2843"/>
                    <a:pt x="5022" y="3218"/>
                  </a:cubicBezTo>
                  <a:cubicBezTo>
                    <a:pt x="4031" y="3848"/>
                    <a:pt x="3356" y="4884"/>
                    <a:pt x="3198" y="6055"/>
                  </a:cubicBezTo>
                  <a:cubicBezTo>
                    <a:pt x="2995" y="7203"/>
                    <a:pt x="3423" y="8352"/>
                    <a:pt x="4324" y="9095"/>
                  </a:cubicBezTo>
                  <a:cubicBezTo>
                    <a:pt x="4994" y="9642"/>
                    <a:pt x="5844" y="9926"/>
                    <a:pt x="6701" y="9926"/>
                  </a:cubicBezTo>
                  <a:cubicBezTo>
                    <a:pt x="6938" y="9926"/>
                    <a:pt x="7175" y="9904"/>
                    <a:pt x="7409" y="9860"/>
                  </a:cubicBezTo>
                  <a:cubicBezTo>
                    <a:pt x="7912" y="9729"/>
                    <a:pt x="8394" y="9492"/>
                    <a:pt x="8792" y="9127"/>
                  </a:cubicBezTo>
                  <a:lnTo>
                    <a:pt x="8792" y="9127"/>
                  </a:lnTo>
                  <a:cubicBezTo>
                    <a:pt x="9137" y="9370"/>
                    <a:pt x="9469" y="9629"/>
                    <a:pt x="9788" y="9902"/>
                  </a:cubicBezTo>
                  <a:lnTo>
                    <a:pt x="9788" y="9902"/>
                  </a:lnTo>
                  <a:cubicBezTo>
                    <a:pt x="8921" y="11024"/>
                    <a:pt x="7518" y="11634"/>
                    <a:pt x="6075" y="11634"/>
                  </a:cubicBezTo>
                  <a:cubicBezTo>
                    <a:pt x="5693" y="11634"/>
                    <a:pt x="5309" y="11591"/>
                    <a:pt x="4932" y="11504"/>
                  </a:cubicBezTo>
                  <a:cubicBezTo>
                    <a:pt x="2658" y="10941"/>
                    <a:pt x="991" y="8780"/>
                    <a:pt x="924" y="6460"/>
                  </a:cubicBezTo>
                  <a:cubicBezTo>
                    <a:pt x="901" y="4141"/>
                    <a:pt x="2320" y="2047"/>
                    <a:pt x="4481" y="1214"/>
                  </a:cubicBezTo>
                  <a:cubicBezTo>
                    <a:pt x="5153" y="963"/>
                    <a:pt x="5840" y="852"/>
                    <a:pt x="6526" y="852"/>
                  </a:cubicBezTo>
                  <a:close/>
                  <a:moveTo>
                    <a:pt x="6522" y="0"/>
                  </a:moveTo>
                  <a:cubicBezTo>
                    <a:pt x="5758" y="0"/>
                    <a:pt x="4996" y="124"/>
                    <a:pt x="4256" y="403"/>
                  </a:cubicBezTo>
                  <a:cubicBezTo>
                    <a:pt x="1802" y="1304"/>
                    <a:pt x="0" y="3803"/>
                    <a:pt x="90" y="6460"/>
                  </a:cubicBezTo>
                  <a:cubicBezTo>
                    <a:pt x="158" y="9117"/>
                    <a:pt x="2004" y="11617"/>
                    <a:pt x="4617" y="12292"/>
                  </a:cubicBezTo>
                  <a:cubicBezTo>
                    <a:pt x="5100" y="12413"/>
                    <a:pt x="5591" y="12472"/>
                    <a:pt x="6077" y="12472"/>
                  </a:cubicBezTo>
                  <a:cubicBezTo>
                    <a:pt x="7754" y="12472"/>
                    <a:pt x="9371" y="11769"/>
                    <a:pt x="10408" y="10468"/>
                  </a:cubicBezTo>
                  <a:lnTo>
                    <a:pt x="10408" y="10468"/>
                  </a:lnTo>
                  <a:cubicBezTo>
                    <a:pt x="13153" y="13131"/>
                    <a:pt x="14793" y="16932"/>
                    <a:pt x="14862" y="20759"/>
                  </a:cubicBezTo>
                  <a:cubicBezTo>
                    <a:pt x="14907" y="22200"/>
                    <a:pt x="14704" y="23596"/>
                    <a:pt x="14277" y="24970"/>
                  </a:cubicBezTo>
                  <a:cubicBezTo>
                    <a:pt x="14181" y="25283"/>
                    <a:pt x="14439" y="25489"/>
                    <a:pt x="14694" y="25489"/>
                  </a:cubicBezTo>
                  <a:cubicBezTo>
                    <a:pt x="14860" y="25489"/>
                    <a:pt x="15025" y="25400"/>
                    <a:pt x="15087" y="25195"/>
                  </a:cubicBezTo>
                  <a:cubicBezTo>
                    <a:pt x="15332" y="24412"/>
                    <a:pt x="15503" y="23613"/>
                    <a:pt x="15604" y="22807"/>
                  </a:cubicBezTo>
                  <a:lnTo>
                    <a:pt x="15604" y="22807"/>
                  </a:lnTo>
                  <a:cubicBezTo>
                    <a:pt x="15662" y="22806"/>
                    <a:pt x="15723" y="22793"/>
                    <a:pt x="15785" y="22763"/>
                  </a:cubicBezTo>
                  <a:cubicBezTo>
                    <a:pt x="16095" y="22610"/>
                    <a:pt x="16381" y="22430"/>
                    <a:pt x="16645" y="22229"/>
                  </a:cubicBezTo>
                  <a:lnTo>
                    <a:pt x="16645" y="22229"/>
                  </a:lnTo>
                  <a:cubicBezTo>
                    <a:pt x="21556" y="18958"/>
                    <a:pt x="24284" y="13216"/>
                    <a:pt x="23667" y="7293"/>
                  </a:cubicBezTo>
                  <a:cubicBezTo>
                    <a:pt x="23464" y="5447"/>
                    <a:pt x="22946" y="3646"/>
                    <a:pt x="22135" y="1979"/>
                  </a:cubicBezTo>
                  <a:cubicBezTo>
                    <a:pt x="22058" y="1824"/>
                    <a:pt x="21933" y="1759"/>
                    <a:pt x="21806" y="1759"/>
                  </a:cubicBezTo>
                  <a:cubicBezTo>
                    <a:pt x="21528" y="1759"/>
                    <a:pt x="21238" y="2067"/>
                    <a:pt x="21392" y="2407"/>
                  </a:cubicBezTo>
                  <a:cubicBezTo>
                    <a:pt x="22766" y="5244"/>
                    <a:pt x="23239" y="8419"/>
                    <a:pt x="22721" y="11527"/>
                  </a:cubicBezTo>
                  <a:cubicBezTo>
                    <a:pt x="22194" y="14564"/>
                    <a:pt x="20750" y="17334"/>
                    <a:pt x="18631" y="19493"/>
                  </a:cubicBezTo>
                  <a:lnTo>
                    <a:pt x="18631" y="19493"/>
                  </a:lnTo>
                  <a:cubicBezTo>
                    <a:pt x="18983" y="18612"/>
                    <a:pt x="19188" y="17660"/>
                    <a:pt x="19276" y="16728"/>
                  </a:cubicBezTo>
                  <a:cubicBezTo>
                    <a:pt x="19523" y="14004"/>
                    <a:pt x="18825" y="11166"/>
                    <a:pt x="17677" y="8690"/>
                  </a:cubicBezTo>
                  <a:cubicBezTo>
                    <a:pt x="16461" y="6100"/>
                    <a:pt x="14637" y="3826"/>
                    <a:pt x="12340" y="2114"/>
                  </a:cubicBezTo>
                  <a:cubicBezTo>
                    <a:pt x="10678" y="913"/>
                    <a:pt x="8595" y="0"/>
                    <a:pt x="6522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26" name="Google Shape;1226;p36"/>
          <p:cNvSpPr txBox="1"/>
          <p:nvPr/>
        </p:nvSpPr>
        <p:spPr>
          <a:xfrm>
            <a:off x="554108" y="818220"/>
            <a:ext cx="38616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rgbClr val="3C8F49"/>
                </a:solidFill>
                <a:latin typeface="Titillium Web"/>
                <a:ea typeface="Titillium Web"/>
                <a:cs typeface="Titillium Web"/>
                <a:sym typeface="Titillium Web"/>
              </a:rPr>
              <a:t>3. COMPOSE A WORKFLOW</a:t>
            </a:r>
            <a:endParaRPr b="1" sz="1600">
              <a:solidFill>
                <a:srgbClr val="3C8F4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227" name="Google Shape;1227;p36"/>
          <p:cNvSpPr txBox="1"/>
          <p:nvPr/>
        </p:nvSpPr>
        <p:spPr>
          <a:xfrm>
            <a:off x="4930650" y="818225"/>
            <a:ext cx="30219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rgbClr val="3C8F49"/>
                </a:solidFill>
                <a:latin typeface="Titillium Web"/>
                <a:ea typeface="Titillium Web"/>
                <a:cs typeface="Titillium Web"/>
                <a:sym typeface="Titillium Web"/>
              </a:rPr>
              <a:t>4. RUN IT IN THE CLOUD</a:t>
            </a:r>
            <a:endParaRPr b="1" sz="1600">
              <a:solidFill>
                <a:srgbClr val="3C8F4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228" name="Google Shape;122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329" y="2083403"/>
            <a:ext cx="3894766" cy="2482822"/>
          </a:xfrm>
          <a:prstGeom prst="rect">
            <a:avLst/>
          </a:prstGeom>
          <a:noFill/>
          <a:ln cap="flat" cmpd="sng" w="9525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29" name="Google Shape;1229;p36"/>
          <p:cNvSpPr/>
          <p:nvPr/>
        </p:nvSpPr>
        <p:spPr>
          <a:xfrm>
            <a:off x="1749310" y="3140603"/>
            <a:ext cx="816000" cy="529800"/>
          </a:xfrm>
          <a:prstGeom prst="rect">
            <a:avLst/>
          </a:prstGeom>
          <a:noFill/>
          <a:ln cap="flat" cmpd="sng" w="19050">
            <a:solidFill>
              <a:srgbClr val="3C8F4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30" name="Google Shape;1230;p36"/>
          <p:cNvPicPr preferRelativeResize="0"/>
          <p:nvPr/>
        </p:nvPicPr>
        <p:blipFill rotWithShape="1">
          <a:blip r:embed="rId4">
            <a:alphaModFix/>
          </a:blip>
          <a:srcRect b="8600" l="0" r="0" t="0"/>
          <a:stretch/>
        </p:blipFill>
        <p:spPr>
          <a:xfrm>
            <a:off x="5036248" y="1417021"/>
            <a:ext cx="2958760" cy="3605331"/>
          </a:xfrm>
          <a:prstGeom prst="rect">
            <a:avLst/>
          </a:prstGeom>
          <a:noFill/>
          <a:ln cap="flat" cmpd="sng" w="9525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31" name="Google Shape;1231;p36"/>
          <p:cNvSpPr/>
          <p:nvPr/>
        </p:nvSpPr>
        <p:spPr>
          <a:xfrm>
            <a:off x="6476983" y="2218717"/>
            <a:ext cx="327000" cy="251400"/>
          </a:xfrm>
          <a:prstGeom prst="rect">
            <a:avLst/>
          </a:prstGeom>
          <a:noFill/>
          <a:ln cap="flat" cmpd="sng" w="19050">
            <a:solidFill>
              <a:srgbClr val="3C8F4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32" name="Google Shape;1232;p36"/>
          <p:cNvCxnSpPr>
            <a:stCxn id="1229" idx="3"/>
            <a:endCxn id="1231" idx="1"/>
          </p:cNvCxnSpPr>
          <p:nvPr/>
        </p:nvCxnSpPr>
        <p:spPr>
          <a:xfrm flipH="1" rot="10800000">
            <a:off x="2565310" y="2344403"/>
            <a:ext cx="3911700" cy="10611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rgbClr val="3C8F4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33" name="Google Shape;1233;p36"/>
          <p:cNvCxnSpPr>
            <a:stCxn id="1234" idx="3"/>
            <a:endCxn id="1229" idx="1"/>
          </p:cNvCxnSpPr>
          <p:nvPr/>
        </p:nvCxnSpPr>
        <p:spPr>
          <a:xfrm>
            <a:off x="10" y="2495603"/>
            <a:ext cx="1749300" cy="9099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rgbClr val="3C8F49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363636"/>
      </a:dk1>
      <a:lt1>
        <a:srgbClr val="EFEFE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