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handoutMasterIdLst>
    <p:handoutMasterId r:id="rId12"/>
  </p:handoutMasterIdLst>
  <p:sldIdLst>
    <p:sldId id="256" r:id="rId2"/>
    <p:sldId id="291" r:id="rId3"/>
    <p:sldId id="301" r:id="rId4"/>
    <p:sldId id="304" r:id="rId5"/>
    <p:sldId id="302" r:id="rId6"/>
    <p:sldId id="303" r:id="rId7"/>
    <p:sldId id="305" r:id="rId8"/>
    <p:sldId id="267" r:id="rId9"/>
    <p:sldId id="307" r:id="rId10"/>
  </p:sldIdLst>
  <p:sldSz cx="9144000" cy="5143500" type="screen16x9"/>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52407218-B3F3-6043-81CE-D79B851C76A5}">
          <p14:sldIdLst>
            <p14:sldId id="256"/>
            <p14:sldId id="291"/>
            <p14:sldId id="301"/>
            <p14:sldId id="304"/>
            <p14:sldId id="302"/>
            <p14:sldId id="303"/>
            <p14:sldId id="305"/>
            <p14:sldId id="267"/>
            <p14:sldId id="307"/>
          </p14:sldIdLst>
        </p14:section>
      </p14:sectionLst>
    </p:ext>
    <p:ext uri="{EFAFB233-063F-42B5-8137-9DF3F51BA10A}">
      <p15:sldGuideLst xmlns:p15="http://schemas.microsoft.com/office/powerpoint/2012/main">
        <p15:guide id="1" orient="horz" pos="728" userDrawn="1">
          <p15:clr>
            <a:srgbClr val="A4A3A4"/>
          </p15:clr>
        </p15:guide>
        <p15:guide id="2" pos="2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2E37"/>
    <a:srgbClr val="F5FFFF"/>
    <a:srgbClr val="D7EAFF"/>
    <a:srgbClr val="CBE4FF"/>
    <a:srgbClr val="0060AE"/>
    <a:srgbClr val="4047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18" autoAdjust="0"/>
    <p:restoredTop sz="97321" autoAdjust="0"/>
  </p:normalViewPr>
  <p:slideViewPr>
    <p:cSldViewPr snapToGrid="0" snapToObjects="1" showGuides="1">
      <p:cViewPr varScale="1">
        <p:scale>
          <a:sx n="200" d="100"/>
          <a:sy n="200" d="100"/>
        </p:scale>
        <p:origin x="184" y="544"/>
      </p:cViewPr>
      <p:guideLst>
        <p:guide orient="horz" pos="728"/>
        <p:guide pos="2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showGuides="1">
      <p:cViewPr varScale="1">
        <p:scale>
          <a:sx n="103" d="100"/>
          <a:sy n="103" d="100"/>
        </p:scale>
        <p:origin x="-528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5354320" cy="457200"/>
          </a:xfrm>
          <a:prstGeom prst="rect">
            <a:avLst/>
          </a:prstGeom>
        </p:spPr>
        <p:txBody>
          <a:bodyPr vert="horz" lIns="91440" tIns="45720" rIns="91440" bIns="45720" rtlCol="0"/>
          <a:lstStyle>
            <a:lvl1pPr algn="l">
              <a:defRPr sz="1200"/>
            </a:lvl1pPr>
          </a:lstStyle>
          <a:p>
            <a:endParaRPr lang="it-IT" b="1" dirty="0">
              <a:solidFill>
                <a:srgbClr val="A22E37"/>
              </a:solidFill>
              <a:latin typeface="Arial"/>
              <a:cs typeface="Arial"/>
            </a:endParaRPr>
          </a:p>
          <a:p>
            <a:r>
              <a:rPr lang="it-IT" b="1" dirty="0">
                <a:solidFill>
                  <a:srgbClr val="A22E37"/>
                </a:solidFill>
                <a:latin typeface="Arial"/>
                <a:cs typeface="Arial"/>
              </a:rPr>
              <a:t>4CH </a:t>
            </a:r>
            <a:r>
              <a:rPr lang="it-IT" b="1" dirty="0" err="1">
                <a:solidFill>
                  <a:srgbClr val="A22E37"/>
                </a:solidFill>
                <a:latin typeface="Arial"/>
                <a:cs typeface="Arial"/>
              </a:rPr>
              <a:t>Competence</a:t>
            </a:r>
            <a:r>
              <a:rPr lang="it-IT" b="1" dirty="0">
                <a:solidFill>
                  <a:srgbClr val="A22E37"/>
                </a:solidFill>
                <a:latin typeface="Arial"/>
                <a:cs typeface="Arial"/>
              </a:rPr>
              <a:t> centre for the </a:t>
            </a:r>
            <a:r>
              <a:rPr lang="it-IT" b="1" dirty="0" err="1">
                <a:solidFill>
                  <a:srgbClr val="A22E37"/>
                </a:solidFill>
                <a:latin typeface="Arial"/>
                <a:cs typeface="Arial"/>
              </a:rPr>
              <a:t>Conservation</a:t>
            </a:r>
            <a:r>
              <a:rPr lang="it-IT" b="1" dirty="0">
                <a:solidFill>
                  <a:srgbClr val="A22E37"/>
                </a:solidFill>
                <a:latin typeface="Arial"/>
                <a:cs typeface="Arial"/>
              </a:rPr>
              <a:t> of Cultural Heritage</a:t>
            </a:r>
          </a:p>
        </p:txBody>
      </p:sp>
      <p:sp>
        <p:nvSpPr>
          <p:cNvPr id="3" name="Segnaposto data 2"/>
          <p:cNvSpPr>
            <a:spLocks noGrp="1"/>
          </p:cNvSpPr>
          <p:nvPr>
            <p:ph type="dt" sz="quarter" idx="1"/>
          </p:nvPr>
        </p:nvSpPr>
        <p:spPr>
          <a:xfrm>
            <a:off x="5354319" y="0"/>
            <a:ext cx="1502093" cy="457200"/>
          </a:xfrm>
          <a:prstGeom prst="rect">
            <a:avLst/>
          </a:prstGeom>
        </p:spPr>
        <p:txBody>
          <a:bodyPr vert="horz" lIns="91440" tIns="45720" rIns="91440" bIns="45720" rtlCol="0"/>
          <a:lstStyle>
            <a:lvl1pPr algn="r">
              <a:defRPr sz="1200"/>
            </a:lvl1pPr>
          </a:lstStyle>
          <a:p>
            <a:endParaRPr lang="it-IT" b="1" dirty="0">
              <a:solidFill>
                <a:srgbClr val="A22E37"/>
              </a:solidFill>
              <a:latin typeface="Arial"/>
              <a:cs typeface="Arial"/>
            </a:endParaRPr>
          </a:p>
          <a:p>
            <a:fld id="{4DD0CC03-D79C-5A45-AB0A-BD2042E236EE}" type="datetime1">
              <a:rPr lang="it-IT" b="1" smtClean="0">
                <a:solidFill>
                  <a:srgbClr val="A22E37"/>
                </a:solidFill>
                <a:latin typeface="Arial"/>
                <a:cs typeface="Arial"/>
              </a:rPr>
              <a:t>01/10/24</a:t>
            </a:fld>
            <a:endParaRPr lang="it-IT" b="1" dirty="0">
              <a:solidFill>
                <a:srgbClr val="A22E37"/>
              </a:solidFill>
              <a:latin typeface="Arial"/>
              <a:cs typeface="Arial"/>
            </a:endParaRPr>
          </a:p>
        </p:txBody>
      </p:sp>
      <p:sp>
        <p:nvSpPr>
          <p:cNvPr id="4" name="Segnaposto piè di pagina 3"/>
          <p:cNvSpPr>
            <a:spLocks noGrp="1"/>
          </p:cNvSpPr>
          <p:nvPr>
            <p:ph type="ftr" sz="quarter" idx="2"/>
          </p:nvPr>
        </p:nvSpPr>
        <p:spPr>
          <a:xfrm>
            <a:off x="-1" y="8685213"/>
            <a:ext cx="3884613" cy="457200"/>
          </a:xfrm>
          <a:prstGeom prst="rect">
            <a:avLst/>
          </a:prstGeom>
        </p:spPr>
        <p:txBody>
          <a:bodyPr vert="horz" lIns="91440" tIns="45720" rIns="91440" bIns="45720" rtlCol="0" anchor="b"/>
          <a:lstStyle>
            <a:lvl1pPr algn="l">
              <a:defRPr sz="1200"/>
            </a:lvl1pPr>
          </a:lstStyle>
          <a:p>
            <a:pPr>
              <a:lnSpc>
                <a:spcPct val="120000"/>
              </a:lnSpc>
            </a:pPr>
            <a:r>
              <a:rPr lang="en-US" sz="1000" dirty="0">
                <a:solidFill>
                  <a:srgbClr val="0060AE"/>
                </a:solidFill>
                <a:latin typeface="Arial"/>
                <a:cs typeface="Arial"/>
              </a:rPr>
              <a:t>Event name, Location - </a:t>
            </a:r>
            <a:r>
              <a:rPr lang="en-US" sz="1000" b="1" dirty="0">
                <a:solidFill>
                  <a:srgbClr val="0060AE"/>
                </a:solidFill>
                <a:latin typeface="Arial"/>
                <a:cs typeface="Arial"/>
              </a:rPr>
              <a:t>Presenter, Institution (10)</a:t>
            </a:r>
          </a:p>
          <a:p>
            <a:pPr>
              <a:lnSpc>
                <a:spcPct val="120000"/>
              </a:lnSpc>
            </a:pPr>
            <a:endParaRPr lang="nl-NL" sz="1000" b="1" dirty="0">
              <a:solidFill>
                <a:srgbClr val="0060AE"/>
              </a:solidFill>
              <a:latin typeface="Arial"/>
              <a:cs typeface="Arial"/>
            </a:endParaRPr>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E857DB-2BCF-2148-8ADA-4E69701CE49E}" type="slidenum">
              <a:rPr lang="it-IT" sz="1000" b="1" smtClean="0">
                <a:solidFill>
                  <a:srgbClr val="0060AE"/>
                </a:solidFill>
                <a:latin typeface="Arial"/>
                <a:cs typeface="Arial"/>
              </a:rPr>
              <a:t>‹N›</a:t>
            </a:fld>
            <a:endParaRPr lang="it-IT" sz="1000" b="1" dirty="0">
              <a:solidFill>
                <a:srgbClr val="0060AE"/>
              </a:solidFill>
              <a:latin typeface="Arial"/>
              <a:cs typeface="Arial"/>
            </a:endParaRPr>
          </a:p>
          <a:p>
            <a:endParaRPr lang="it-IT" sz="1000" b="1" dirty="0">
              <a:solidFill>
                <a:srgbClr val="0060AE"/>
              </a:solidFill>
              <a:latin typeface="Arial"/>
              <a:cs typeface="Arial"/>
            </a:endParaRPr>
          </a:p>
        </p:txBody>
      </p:sp>
    </p:spTree>
    <p:extLst>
      <p:ext uri="{BB962C8B-B14F-4D97-AF65-F5344CB8AC3E}">
        <p14:creationId xmlns:p14="http://schemas.microsoft.com/office/powerpoint/2010/main" val="200087909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5054885" cy="457200"/>
          </a:xfrm>
          <a:prstGeom prst="rect">
            <a:avLst/>
          </a:prstGeom>
        </p:spPr>
        <p:txBody>
          <a:bodyPr vert="horz" lIns="91440" tIns="45720" rIns="91440" bIns="45720" rtlCol="0"/>
          <a:lstStyle>
            <a:lvl1pPr algn="l">
              <a:defRPr sz="1200"/>
            </a:lvl1pPr>
          </a:lstStyle>
          <a:p>
            <a:endParaRPr lang="it-IT" b="1" dirty="0">
              <a:solidFill>
                <a:srgbClr val="A22E37"/>
              </a:solidFill>
              <a:latin typeface="Arial"/>
              <a:cs typeface="Arial"/>
            </a:endParaRPr>
          </a:p>
          <a:p>
            <a:r>
              <a:rPr lang="it-IT" b="1" dirty="0">
                <a:solidFill>
                  <a:srgbClr val="A22E37"/>
                </a:solidFill>
                <a:latin typeface="Arial"/>
                <a:cs typeface="Arial"/>
              </a:rPr>
              <a:t>4CH </a:t>
            </a:r>
            <a:r>
              <a:rPr lang="it-IT" b="1" dirty="0" err="1">
                <a:solidFill>
                  <a:srgbClr val="A22E37"/>
                </a:solidFill>
                <a:latin typeface="Arial"/>
                <a:cs typeface="Arial"/>
              </a:rPr>
              <a:t>Competence</a:t>
            </a:r>
            <a:r>
              <a:rPr lang="it-IT" b="1" dirty="0">
                <a:solidFill>
                  <a:srgbClr val="A22E37"/>
                </a:solidFill>
                <a:latin typeface="Arial"/>
                <a:cs typeface="Arial"/>
              </a:rPr>
              <a:t> centre for the </a:t>
            </a:r>
            <a:r>
              <a:rPr lang="it-IT" b="1" dirty="0" err="1">
                <a:solidFill>
                  <a:srgbClr val="A22E37"/>
                </a:solidFill>
                <a:latin typeface="Arial"/>
                <a:cs typeface="Arial"/>
              </a:rPr>
              <a:t>Conservation</a:t>
            </a:r>
            <a:r>
              <a:rPr lang="it-IT" b="1" dirty="0">
                <a:solidFill>
                  <a:srgbClr val="A22E37"/>
                </a:solidFill>
                <a:latin typeface="Arial"/>
                <a:cs typeface="Arial"/>
              </a:rPr>
              <a:t> of Cultural Heritage</a:t>
            </a:r>
          </a:p>
          <a:p>
            <a:endParaRPr lang="it-IT" dirty="0"/>
          </a:p>
        </p:txBody>
      </p:sp>
      <p:sp>
        <p:nvSpPr>
          <p:cNvPr id="3" name="Segnaposto data 2"/>
          <p:cNvSpPr>
            <a:spLocks noGrp="1"/>
          </p:cNvSpPr>
          <p:nvPr>
            <p:ph type="dt" idx="1"/>
          </p:nvPr>
        </p:nvSpPr>
        <p:spPr>
          <a:xfrm>
            <a:off x="5054883" y="0"/>
            <a:ext cx="1801529" cy="457200"/>
          </a:xfrm>
          <a:prstGeom prst="rect">
            <a:avLst/>
          </a:prstGeom>
        </p:spPr>
        <p:txBody>
          <a:bodyPr vert="horz" lIns="91440" tIns="45720" rIns="91440" bIns="45720" rtlCol="0"/>
          <a:lstStyle>
            <a:lvl1pPr algn="r">
              <a:defRPr sz="1200" b="1">
                <a:solidFill>
                  <a:srgbClr val="A22E37"/>
                </a:solidFill>
                <a:latin typeface="Arial"/>
                <a:cs typeface="Arial"/>
              </a:defRPr>
            </a:lvl1pPr>
          </a:lstStyle>
          <a:p>
            <a:endParaRPr lang="it-IT"/>
          </a:p>
          <a:p>
            <a:fld id="{0B44E16D-230A-684B-898A-30C0BD72A428}" type="datetime1">
              <a:rPr lang="it-IT" smtClean="0"/>
              <a:pPr/>
              <a:t>01/10/24</a:t>
            </a:fld>
            <a:endParaRPr lang="it-IT" dirty="0"/>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4191856" cy="457200"/>
          </a:xfrm>
          <a:prstGeom prst="rect">
            <a:avLst/>
          </a:prstGeom>
        </p:spPr>
        <p:txBody>
          <a:bodyPr vert="horz" lIns="91440" tIns="45720" rIns="91440" bIns="45720" rtlCol="0" anchor="b"/>
          <a:lstStyle>
            <a:lvl1pPr algn="l">
              <a:defRPr sz="1200"/>
            </a:lvl1pPr>
          </a:lstStyle>
          <a:p>
            <a:r>
              <a:rPr lang="en-US" dirty="0">
                <a:solidFill>
                  <a:srgbClr val="0060AE"/>
                </a:solidFill>
                <a:latin typeface="Arial"/>
                <a:cs typeface="Arial"/>
              </a:rPr>
              <a:t>Event name, Location - </a:t>
            </a:r>
            <a:r>
              <a:rPr lang="en-US" b="1" dirty="0">
                <a:solidFill>
                  <a:srgbClr val="0060AE"/>
                </a:solidFill>
                <a:latin typeface="Arial"/>
                <a:cs typeface="Arial"/>
              </a:rPr>
              <a:t>Presenter, Institution (10)</a:t>
            </a:r>
          </a:p>
          <a:p>
            <a:endParaRPr lang="it-IT" dirty="0"/>
          </a:p>
        </p:txBody>
      </p:sp>
      <p:sp>
        <p:nvSpPr>
          <p:cNvPr id="7" name="Segnaposto numero diapositiva 6"/>
          <p:cNvSpPr>
            <a:spLocks noGrp="1"/>
          </p:cNvSpPr>
          <p:nvPr>
            <p:ph type="sldNum" sz="quarter" idx="5"/>
          </p:nvPr>
        </p:nvSpPr>
        <p:spPr>
          <a:xfrm>
            <a:off x="4795977" y="8685213"/>
            <a:ext cx="2060436" cy="457200"/>
          </a:xfrm>
          <a:prstGeom prst="rect">
            <a:avLst/>
          </a:prstGeom>
        </p:spPr>
        <p:txBody>
          <a:bodyPr vert="horz" lIns="91440" tIns="45720" rIns="91440" bIns="45720" rtlCol="0" anchor="b"/>
          <a:lstStyle>
            <a:lvl1pPr algn="r">
              <a:defRPr sz="1200" b="1">
                <a:solidFill>
                  <a:srgbClr val="0060AE"/>
                </a:solidFill>
              </a:defRPr>
            </a:lvl1pPr>
          </a:lstStyle>
          <a:p>
            <a:fld id="{1CDE90AD-7B19-894D-8BC9-A4B3ED741EC6}" type="slidenum">
              <a:rPr lang="it-IT" smtClean="0"/>
              <a:pPr/>
              <a:t>‹N›</a:t>
            </a:fld>
            <a:endParaRPr lang="it-IT" dirty="0"/>
          </a:p>
          <a:p>
            <a:endParaRPr lang="it-IT" dirty="0"/>
          </a:p>
        </p:txBody>
      </p:sp>
    </p:spTree>
    <p:extLst>
      <p:ext uri="{BB962C8B-B14F-4D97-AF65-F5344CB8AC3E}">
        <p14:creationId xmlns:p14="http://schemas.microsoft.com/office/powerpoint/2010/main" val="4024808296"/>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200" kern="1200">
        <a:solidFill>
          <a:schemeClr val="tx1"/>
        </a:solidFill>
        <a:latin typeface="Arial"/>
        <a:ea typeface="+mn-ea"/>
        <a:cs typeface="Arial"/>
      </a:defRPr>
    </a:lvl2pPr>
    <a:lvl3pPr marL="914400" algn="l" defTabSz="457200" rtl="0" eaLnBrk="1" latinLnBrk="0" hangingPunct="1">
      <a:defRPr sz="1200" kern="1200">
        <a:solidFill>
          <a:schemeClr val="tx1"/>
        </a:solidFill>
        <a:latin typeface="Arial"/>
        <a:ea typeface="+mn-ea"/>
        <a:cs typeface="Arial"/>
      </a:defRPr>
    </a:lvl3pPr>
    <a:lvl4pPr marL="1371600" algn="l" defTabSz="457200" rtl="0" eaLnBrk="1" latinLnBrk="0" hangingPunct="1">
      <a:defRPr sz="1200" kern="1200">
        <a:solidFill>
          <a:schemeClr val="tx1"/>
        </a:solidFill>
        <a:latin typeface="Arial"/>
        <a:ea typeface="+mn-ea"/>
        <a:cs typeface="Arial"/>
      </a:defRPr>
    </a:lvl4pPr>
    <a:lvl5pPr marL="1828800" algn="l" defTabSz="457200" rtl="0" eaLnBrk="1" latinLnBrk="0" hangingPunct="1">
      <a:defRPr sz="1200" kern="1200">
        <a:solidFill>
          <a:schemeClr val="tx1"/>
        </a:solidFill>
        <a:latin typeface="Arial"/>
        <a:ea typeface="+mn-ea"/>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piè di pagina 3"/>
          <p:cNvSpPr>
            <a:spLocks noGrp="1"/>
          </p:cNvSpPr>
          <p:nvPr>
            <p:ph type="ftr" sz="quarter" idx="4"/>
          </p:nvPr>
        </p:nvSpPr>
        <p:spPr/>
        <p:txBody>
          <a:bodyPr/>
          <a:lstStyle/>
          <a:p>
            <a:r>
              <a:rPr lang="en-US">
                <a:solidFill>
                  <a:srgbClr val="0060AE"/>
                </a:solidFill>
                <a:latin typeface="Arial"/>
                <a:cs typeface="Arial"/>
              </a:rPr>
              <a:t>Event name, Location - </a:t>
            </a:r>
            <a:r>
              <a:rPr lang="en-US" b="1">
                <a:solidFill>
                  <a:srgbClr val="0060AE"/>
                </a:solidFill>
                <a:latin typeface="Arial"/>
                <a:cs typeface="Arial"/>
              </a:rPr>
              <a:t>Presenter, Institution (10)</a:t>
            </a:r>
          </a:p>
          <a:p>
            <a:endParaRPr lang="it-IT" dirty="0"/>
          </a:p>
        </p:txBody>
      </p:sp>
      <p:sp>
        <p:nvSpPr>
          <p:cNvPr id="5" name="Segnaposto numero diapositiva 4"/>
          <p:cNvSpPr>
            <a:spLocks noGrp="1"/>
          </p:cNvSpPr>
          <p:nvPr>
            <p:ph type="sldNum" sz="quarter" idx="5"/>
          </p:nvPr>
        </p:nvSpPr>
        <p:spPr/>
        <p:txBody>
          <a:bodyPr/>
          <a:lstStyle/>
          <a:p>
            <a:fld id="{1CDE90AD-7B19-894D-8BC9-A4B3ED741EC6}" type="slidenum">
              <a:rPr lang="it-IT" smtClean="0"/>
              <a:pPr/>
              <a:t>1</a:t>
            </a:fld>
            <a:endParaRPr lang="it-IT"/>
          </a:p>
          <a:p>
            <a:endParaRPr lang="it-IT" dirty="0"/>
          </a:p>
        </p:txBody>
      </p:sp>
    </p:spTree>
    <p:extLst>
      <p:ext uri="{BB962C8B-B14F-4D97-AF65-F5344CB8AC3E}">
        <p14:creationId xmlns:p14="http://schemas.microsoft.com/office/powerpoint/2010/main" val="581194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en-GB"/>
          </a:p>
        </p:txBody>
      </p:sp>
      <p:sp>
        <p:nvSpPr>
          <p:cNvPr id="4" name="Segnaposto piè di pagina 3"/>
          <p:cNvSpPr>
            <a:spLocks noGrp="1"/>
          </p:cNvSpPr>
          <p:nvPr>
            <p:ph type="ftr" sz="quarter" idx="4"/>
          </p:nvPr>
        </p:nvSpPr>
        <p:spPr/>
        <p:txBody>
          <a:bodyPr/>
          <a:lstStyle/>
          <a:p>
            <a:r>
              <a:rPr lang="en-US">
                <a:solidFill>
                  <a:srgbClr val="0060AE"/>
                </a:solidFill>
                <a:latin typeface="Arial"/>
                <a:cs typeface="Arial"/>
              </a:rPr>
              <a:t>Event name, Location - </a:t>
            </a:r>
            <a:r>
              <a:rPr lang="en-US" b="1">
                <a:solidFill>
                  <a:srgbClr val="0060AE"/>
                </a:solidFill>
                <a:latin typeface="Arial"/>
                <a:cs typeface="Arial"/>
              </a:rPr>
              <a:t>Presenter, Institution (10)</a:t>
            </a:r>
          </a:p>
          <a:p>
            <a:endParaRPr lang="it-IT" dirty="0"/>
          </a:p>
        </p:txBody>
      </p:sp>
      <p:sp>
        <p:nvSpPr>
          <p:cNvPr id="5" name="Segnaposto numero diapositiva 4"/>
          <p:cNvSpPr>
            <a:spLocks noGrp="1"/>
          </p:cNvSpPr>
          <p:nvPr>
            <p:ph type="sldNum" sz="quarter" idx="5"/>
          </p:nvPr>
        </p:nvSpPr>
        <p:spPr/>
        <p:txBody>
          <a:bodyPr/>
          <a:lstStyle/>
          <a:p>
            <a:fld id="{1CDE90AD-7B19-894D-8BC9-A4B3ED741EC6}" type="slidenum">
              <a:rPr lang="it-IT" smtClean="0"/>
              <a:pPr/>
              <a:t>8</a:t>
            </a:fld>
            <a:endParaRPr lang="it-IT"/>
          </a:p>
          <a:p>
            <a:endParaRPr lang="it-IT" dirty="0"/>
          </a:p>
        </p:txBody>
      </p:sp>
    </p:spTree>
    <p:extLst>
      <p:ext uri="{BB962C8B-B14F-4D97-AF65-F5344CB8AC3E}">
        <p14:creationId xmlns:p14="http://schemas.microsoft.com/office/powerpoint/2010/main" val="33127460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4CH Title / Cover Slide">
    <p:spTree>
      <p:nvGrpSpPr>
        <p:cNvPr id="1" name=""/>
        <p:cNvGrpSpPr/>
        <p:nvPr/>
      </p:nvGrpSpPr>
      <p:grpSpPr>
        <a:xfrm>
          <a:off x="0" y="0"/>
          <a:ext cx="0" cy="0"/>
          <a:chOff x="0" y="0"/>
          <a:chExt cx="0" cy="0"/>
        </a:xfrm>
      </p:grpSpPr>
      <p:cxnSp>
        <p:nvCxnSpPr>
          <p:cNvPr id="10" name="Connettore 1 9"/>
          <p:cNvCxnSpPr>
            <a:cxnSpLocks/>
          </p:cNvCxnSpPr>
          <p:nvPr userDrawn="1"/>
        </p:nvCxnSpPr>
        <p:spPr>
          <a:xfrm>
            <a:off x="525643" y="2152030"/>
            <a:ext cx="8618357" cy="0"/>
          </a:xfrm>
          <a:prstGeom prst="line">
            <a:avLst/>
          </a:prstGeom>
          <a:ln w="12700" cmpd="sng">
            <a:solidFill>
              <a:srgbClr val="0060AE"/>
            </a:solidFill>
          </a:ln>
          <a:effectLst/>
        </p:spPr>
        <p:style>
          <a:lnRef idx="2">
            <a:schemeClr val="accent1"/>
          </a:lnRef>
          <a:fillRef idx="0">
            <a:schemeClr val="accent1"/>
          </a:fillRef>
          <a:effectRef idx="1">
            <a:schemeClr val="accent1"/>
          </a:effectRef>
          <a:fontRef idx="minor">
            <a:schemeClr val="tx1"/>
          </a:fontRef>
        </p:style>
      </p:cxnSp>
      <p:sp>
        <p:nvSpPr>
          <p:cNvPr id="14" name="Titolo 1"/>
          <p:cNvSpPr>
            <a:spLocks noGrp="1"/>
          </p:cNvSpPr>
          <p:nvPr>
            <p:ph type="title" hasCustomPrompt="1"/>
          </p:nvPr>
        </p:nvSpPr>
        <p:spPr>
          <a:xfrm>
            <a:off x="445294" y="1466073"/>
            <a:ext cx="8229600" cy="720329"/>
          </a:xfrm>
          <a:noFill/>
        </p:spPr>
        <p:txBody>
          <a:bodyPr>
            <a:normAutofit/>
          </a:bodyPr>
          <a:lstStyle>
            <a:lvl1pPr>
              <a:defRPr sz="3600"/>
            </a:lvl1pPr>
          </a:lstStyle>
          <a:p>
            <a:r>
              <a:rPr lang="en-US" dirty="0"/>
              <a:t>CLICK TO EDIT MASTER TITLE STYLE (28)</a:t>
            </a:r>
            <a:endParaRPr lang="en-GB" noProof="0" dirty="0"/>
          </a:p>
        </p:txBody>
      </p:sp>
      <p:sp>
        <p:nvSpPr>
          <p:cNvPr id="8" name="Segnaposto testo 3"/>
          <p:cNvSpPr>
            <a:spLocks noGrp="1"/>
          </p:cNvSpPr>
          <p:nvPr>
            <p:ph type="body" sz="half" idx="2" hasCustomPrompt="1"/>
          </p:nvPr>
        </p:nvSpPr>
        <p:spPr>
          <a:xfrm>
            <a:off x="445294" y="2165369"/>
            <a:ext cx="8229600" cy="47906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dirty="0"/>
              <a:t>Click to edit Master subtitle style (20)</a:t>
            </a:r>
          </a:p>
        </p:txBody>
      </p:sp>
      <p:sp>
        <p:nvSpPr>
          <p:cNvPr id="4" name="Segnaposto testo 3"/>
          <p:cNvSpPr>
            <a:spLocks noGrp="1"/>
          </p:cNvSpPr>
          <p:nvPr>
            <p:ph type="body" sz="quarter" idx="12" hasCustomPrompt="1"/>
          </p:nvPr>
        </p:nvSpPr>
        <p:spPr>
          <a:xfrm>
            <a:off x="457200" y="3167914"/>
            <a:ext cx="8253412" cy="432221"/>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400" i="1">
                <a:latin typeface="+mn-l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event name, location, date (16)</a:t>
            </a:r>
            <a:endParaRPr lang="it-IT" dirty="0"/>
          </a:p>
          <a:p>
            <a:pPr lvl="0"/>
            <a:endParaRPr lang="it-IT" dirty="0"/>
          </a:p>
        </p:txBody>
      </p:sp>
      <p:sp>
        <p:nvSpPr>
          <p:cNvPr id="12" name="Segnaposto testo 3"/>
          <p:cNvSpPr>
            <a:spLocks noGrp="1"/>
          </p:cNvSpPr>
          <p:nvPr>
            <p:ph type="body" sz="quarter" idx="13" hasCustomPrompt="1"/>
          </p:nvPr>
        </p:nvSpPr>
        <p:spPr>
          <a:xfrm>
            <a:off x="457200" y="2845021"/>
            <a:ext cx="8253412" cy="403883"/>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1"/>
            </a:lvl1pPr>
          </a:lstStyle>
          <a:p>
            <a:pPr lvl="0"/>
            <a:r>
              <a:rPr lang="en-US" dirty="0"/>
              <a:t>Click to edit presenter, Institution (16)</a:t>
            </a:r>
            <a:endParaRPr lang="nl-NL" dirty="0"/>
          </a:p>
          <a:p>
            <a:pPr lvl="0"/>
            <a:endParaRPr lang="it-IT" dirty="0"/>
          </a:p>
        </p:txBody>
      </p:sp>
      <p:pic>
        <p:nvPicPr>
          <p:cNvPr id="3" name="Immagine 2" descr="Immagine che contiene testo, Carattere, Elementi grafici, schermata&#10;&#10;Descrizione generata automaticamente">
            <a:extLst>
              <a:ext uri="{FF2B5EF4-FFF2-40B4-BE49-F238E27FC236}">
                <a16:creationId xmlns:a16="http://schemas.microsoft.com/office/drawing/2014/main" id="{970D7983-783D-1AAE-1428-2A6B70E89DFA}"/>
              </a:ext>
            </a:extLst>
          </p:cNvPr>
          <p:cNvPicPr>
            <a:picLocks noChangeAspect="1"/>
          </p:cNvPicPr>
          <p:nvPr userDrawn="1"/>
        </p:nvPicPr>
        <p:blipFill>
          <a:blip r:embed="rId2"/>
          <a:stretch>
            <a:fillRect/>
          </a:stretch>
        </p:blipFill>
        <p:spPr>
          <a:xfrm>
            <a:off x="442210" y="3652221"/>
            <a:ext cx="3037390" cy="1256851"/>
          </a:xfrm>
          <a:prstGeom prst="rect">
            <a:avLst/>
          </a:prstGeom>
        </p:spPr>
      </p:pic>
    </p:spTree>
    <p:extLst>
      <p:ext uri="{BB962C8B-B14F-4D97-AF65-F5344CB8AC3E}">
        <p14:creationId xmlns:p14="http://schemas.microsoft.com/office/powerpoint/2010/main" val="1696557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CH Custom Layout 1 Pictur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46088" y="3448050"/>
            <a:ext cx="8240712" cy="425054"/>
          </a:xfrm>
        </p:spPr>
        <p:txBody>
          <a:bodyPr anchor="t">
            <a:normAutofit/>
          </a:bodyPr>
          <a:lstStyle>
            <a:lvl1pPr algn="l">
              <a:defRPr sz="2000" b="1">
                <a:latin typeface="Arial"/>
                <a:cs typeface="Arial"/>
              </a:defRPr>
            </a:lvl1pPr>
          </a:lstStyle>
          <a:p>
            <a:r>
              <a:rPr lang="en-US" dirty="0"/>
              <a:t>CLICK TO EDIT MASTER TITLE STYLE (20)</a:t>
            </a:r>
            <a:endParaRPr lang="nl-NL" sz="2400" dirty="0">
              <a:latin typeface="Calibri"/>
            </a:endParaRPr>
          </a:p>
        </p:txBody>
      </p:sp>
      <p:sp>
        <p:nvSpPr>
          <p:cNvPr id="3" name="Segnaposto immagine 2"/>
          <p:cNvSpPr>
            <a:spLocks noGrp="1"/>
          </p:cNvSpPr>
          <p:nvPr>
            <p:ph type="pic" idx="1" hasCustomPrompt="1"/>
          </p:nvPr>
        </p:nvSpPr>
        <p:spPr>
          <a:xfrm>
            <a:off x="446088" y="352901"/>
            <a:ext cx="8240712" cy="3015139"/>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nl-NL" dirty="0"/>
          </a:p>
          <a:p>
            <a:endParaRPr lang="it-IT" dirty="0"/>
          </a:p>
        </p:txBody>
      </p:sp>
      <p:sp>
        <p:nvSpPr>
          <p:cNvPr id="4" name="Segnaposto testo 3"/>
          <p:cNvSpPr>
            <a:spLocks noGrp="1"/>
          </p:cNvSpPr>
          <p:nvPr>
            <p:ph type="body" sz="half" idx="2" hasCustomPrompt="1"/>
          </p:nvPr>
        </p:nvSpPr>
        <p:spPr>
          <a:xfrm>
            <a:off x="446088" y="3913214"/>
            <a:ext cx="8240712" cy="28741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 (14)</a:t>
            </a:r>
          </a:p>
        </p:txBody>
      </p:sp>
      <p:sp>
        <p:nvSpPr>
          <p:cNvPr id="7" name="Segnaposto numero diapositiva 6"/>
          <p:cNvSpPr>
            <a:spLocks noGrp="1"/>
          </p:cNvSpPr>
          <p:nvPr>
            <p:ph type="sldNum" sz="quarter" idx="12"/>
          </p:nvPr>
        </p:nvSpPr>
        <p:spPr/>
        <p:txBody>
          <a:bodyPr/>
          <a:lstStyle/>
          <a:p>
            <a:fld id="{14D5C08D-45C7-BF44-8C99-FB5FEEC5C869}" type="slidenum">
              <a:rPr lang="it-IT" smtClean="0"/>
              <a:t>‹N›</a:t>
            </a:fld>
            <a:endParaRPr lang="it-IT"/>
          </a:p>
        </p:txBody>
      </p:sp>
      <p:sp>
        <p:nvSpPr>
          <p:cNvPr id="10" name="Segnaposto piè di pagina 4"/>
          <p:cNvSpPr>
            <a:spLocks noGrp="1"/>
          </p:cNvSpPr>
          <p:nvPr>
            <p:ph type="ftr" sz="quarter" idx="3"/>
          </p:nvPr>
        </p:nvSpPr>
        <p:spPr>
          <a:xfrm>
            <a:off x="1396763" y="4652963"/>
            <a:ext cx="2895600" cy="273844"/>
          </a:xfrm>
          <a:prstGeom prst="rect">
            <a:avLst/>
          </a:prstGeom>
        </p:spPr>
        <p:txBody>
          <a:bodyPr vert="horz" lIns="91440" tIns="45720" rIns="91440" bIns="45720" rtlCol="0" anchor="ctr"/>
          <a:lstStyle>
            <a:lvl1pPr algn="l">
              <a:defRPr sz="1000">
                <a:solidFill>
                  <a:srgbClr val="0060AE"/>
                </a:solidFill>
                <a:latin typeface="Arial"/>
                <a:cs typeface="Arial"/>
              </a:defRPr>
            </a:lvl1pPr>
          </a:lstStyle>
          <a:p>
            <a:pPr>
              <a:lnSpc>
                <a:spcPct val="120000"/>
              </a:lnSpc>
            </a:pPr>
            <a:r>
              <a:rPr lang="en-US" dirty="0"/>
              <a:t>Event name, Location, Date (10) </a:t>
            </a:r>
          </a:p>
          <a:p>
            <a:pPr>
              <a:lnSpc>
                <a:spcPct val="120000"/>
              </a:lnSpc>
            </a:pPr>
            <a:r>
              <a:rPr lang="en-US" b="1" dirty="0"/>
              <a:t>Presenter, Institution (10)</a:t>
            </a:r>
            <a:endParaRPr lang="nl-NL" b="1" dirty="0"/>
          </a:p>
        </p:txBody>
      </p:sp>
    </p:spTree>
    <p:extLst>
      <p:ext uri="{BB962C8B-B14F-4D97-AF65-F5344CB8AC3E}">
        <p14:creationId xmlns:p14="http://schemas.microsoft.com/office/powerpoint/2010/main" val="2985152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CH - Custom Layour 2 Pictures">
    <p:spTree>
      <p:nvGrpSpPr>
        <p:cNvPr id="1" name=""/>
        <p:cNvGrpSpPr/>
        <p:nvPr/>
      </p:nvGrpSpPr>
      <p:grpSpPr>
        <a:xfrm>
          <a:off x="0" y="0"/>
          <a:ext cx="0" cy="0"/>
          <a:chOff x="0" y="0"/>
          <a:chExt cx="0" cy="0"/>
        </a:xfrm>
      </p:grpSpPr>
      <p:sp>
        <p:nvSpPr>
          <p:cNvPr id="3" name="Segnaposto piè di pagina 2"/>
          <p:cNvSpPr>
            <a:spLocks noGrp="1"/>
          </p:cNvSpPr>
          <p:nvPr>
            <p:ph type="ftr" sz="quarter" idx="10"/>
          </p:nvPr>
        </p:nvSpPr>
        <p:spPr/>
        <p:txBody>
          <a:bodyPr/>
          <a:lstStyle/>
          <a:p>
            <a:pPr>
              <a:lnSpc>
                <a:spcPct val="120000"/>
              </a:lnSpc>
            </a:pPr>
            <a:r>
              <a:rPr lang="en-US" dirty="0"/>
              <a:t>Event name, Location, Date (10) </a:t>
            </a:r>
          </a:p>
          <a:p>
            <a:pPr>
              <a:lnSpc>
                <a:spcPct val="120000"/>
              </a:lnSpc>
            </a:pPr>
            <a:r>
              <a:rPr lang="en-US" b="1" dirty="0"/>
              <a:t>Presenter, Institution (10)</a:t>
            </a:r>
            <a:endParaRPr lang="nl-NL" b="1" dirty="0"/>
          </a:p>
        </p:txBody>
      </p:sp>
      <p:sp>
        <p:nvSpPr>
          <p:cNvPr id="4" name="Segnaposto numero diapositiva 3"/>
          <p:cNvSpPr>
            <a:spLocks noGrp="1"/>
          </p:cNvSpPr>
          <p:nvPr>
            <p:ph type="sldNum" sz="quarter" idx="11"/>
          </p:nvPr>
        </p:nvSpPr>
        <p:spPr/>
        <p:txBody>
          <a:bodyPr/>
          <a:lstStyle/>
          <a:p>
            <a:fld id="{14D5C08D-45C7-BF44-8C99-FB5FEEC5C869}" type="slidenum">
              <a:rPr lang="it-IT" smtClean="0"/>
              <a:pPr/>
              <a:t>‹N›</a:t>
            </a:fld>
            <a:endParaRPr lang="it-IT"/>
          </a:p>
        </p:txBody>
      </p:sp>
      <p:sp>
        <p:nvSpPr>
          <p:cNvPr id="5" name="Titolo 1"/>
          <p:cNvSpPr>
            <a:spLocks noGrp="1"/>
          </p:cNvSpPr>
          <p:nvPr>
            <p:ph type="title" hasCustomPrompt="1"/>
          </p:nvPr>
        </p:nvSpPr>
        <p:spPr>
          <a:xfrm>
            <a:off x="446088" y="3448050"/>
            <a:ext cx="3963352" cy="425054"/>
          </a:xfrm>
        </p:spPr>
        <p:txBody>
          <a:bodyPr anchor="t">
            <a:normAutofit/>
          </a:bodyPr>
          <a:lstStyle>
            <a:lvl1pPr algn="l">
              <a:defRPr sz="1600" b="1">
                <a:latin typeface="Arial"/>
                <a:cs typeface="Arial"/>
              </a:defRPr>
            </a:lvl1pPr>
          </a:lstStyle>
          <a:p>
            <a:r>
              <a:rPr lang="en-US" dirty="0"/>
              <a:t>CLICK TO EDIT MASTER TITLE STYLE (16)</a:t>
            </a:r>
            <a:endParaRPr lang="nl-NL" sz="2400" dirty="0">
              <a:latin typeface="Calibri"/>
            </a:endParaRPr>
          </a:p>
        </p:txBody>
      </p:sp>
      <p:sp>
        <p:nvSpPr>
          <p:cNvPr id="6" name="Segnaposto immagine 2"/>
          <p:cNvSpPr>
            <a:spLocks noGrp="1"/>
          </p:cNvSpPr>
          <p:nvPr>
            <p:ph type="pic" idx="1" hasCustomPrompt="1"/>
          </p:nvPr>
        </p:nvSpPr>
        <p:spPr>
          <a:xfrm>
            <a:off x="446088" y="352901"/>
            <a:ext cx="3963352" cy="3015139"/>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nl-NL" dirty="0"/>
          </a:p>
          <a:p>
            <a:endParaRPr lang="it-IT" dirty="0"/>
          </a:p>
        </p:txBody>
      </p:sp>
      <p:sp>
        <p:nvSpPr>
          <p:cNvPr id="7" name="Segnaposto testo 3"/>
          <p:cNvSpPr>
            <a:spLocks noGrp="1"/>
          </p:cNvSpPr>
          <p:nvPr>
            <p:ph type="body" sz="half" idx="2" hasCustomPrompt="1"/>
          </p:nvPr>
        </p:nvSpPr>
        <p:spPr>
          <a:xfrm>
            <a:off x="446088" y="3913214"/>
            <a:ext cx="3963352" cy="287417"/>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 (12)</a:t>
            </a:r>
          </a:p>
        </p:txBody>
      </p:sp>
      <p:sp>
        <p:nvSpPr>
          <p:cNvPr id="8" name="Segnaposto immagine 2"/>
          <p:cNvSpPr>
            <a:spLocks noGrp="1"/>
          </p:cNvSpPr>
          <p:nvPr>
            <p:ph type="pic" idx="12" hasCustomPrompt="1"/>
          </p:nvPr>
        </p:nvSpPr>
        <p:spPr>
          <a:xfrm>
            <a:off x="4723448" y="352901"/>
            <a:ext cx="3963352" cy="3015139"/>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nl-NL" dirty="0"/>
          </a:p>
          <a:p>
            <a:endParaRPr lang="it-IT" dirty="0"/>
          </a:p>
        </p:txBody>
      </p:sp>
      <p:sp>
        <p:nvSpPr>
          <p:cNvPr id="10" name="Segnaposto testo 3"/>
          <p:cNvSpPr>
            <a:spLocks noGrp="1"/>
          </p:cNvSpPr>
          <p:nvPr>
            <p:ph type="body" sz="half" idx="13" hasCustomPrompt="1"/>
          </p:nvPr>
        </p:nvSpPr>
        <p:spPr>
          <a:xfrm>
            <a:off x="4723448" y="3913214"/>
            <a:ext cx="3963352" cy="287417"/>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 (12)</a:t>
            </a:r>
          </a:p>
        </p:txBody>
      </p:sp>
      <p:sp>
        <p:nvSpPr>
          <p:cNvPr id="14" name="Segnaposto testo 13"/>
          <p:cNvSpPr>
            <a:spLocks noGrp="1"/>
          </p:cNvSpPr>
          <p:nvPr>
            <p:ph type="body" sz="quarter" idx="14" hasCustomPrompt="1"/>
          </p:nvPr>
        </p:nvSpPr>
        <p:spPr>
          <a:xfrm>
            <a:off x="4723449" y="3448050"/>
            <a:ext cx="3963987" cy="425054"/>
          </a:xfrm>
        </p:spPr>
        <p:txBody>
          <a:bodyPr>
            <a:normAutofit/>
          </a:bodyPr>
          <a:lstStyle>
            <a:lvl1pPr marL="0" indent="0">
              <a:buNone/>
              <a:defRPr sz="1600" b="1">
                <a:solidFill>
                  <a:srgbClr val="A22E37"/>
                </a:solidFill>
              </a:defRPr>
            </a:lvl1pPr>
          </a:lstStyle>
          <a:p>
            <a:pPr lvl="0"/>
            <a:r>
              <a:rPr lang="en-US" dirty="0"/>
              <a:t>CLICK TO EDIT MASTER TITLE STYLE (16)</a:t>
            </a:r>
            <a:endParaRPr lang="it-IT" dirty="0"/>
          </a:p>
        </p:txBody>
      </p:sp>
    </p:spTree>
    <p:extLst>
      <p:ext uri="{BB962C8B-B14F-4D97-AF65-F5344CB8AC3E}">
        <p14:creationId xmlns:p14="http://schemas.microsoft.com/office/powerpoint/2010/main" val="657139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CH Colophon Layout">
    <p:spTree>
      <p:nvGrpSpPr>
        <p:cNvPr id="1" name=""/>
        <p:cNvGrpSpPr/>
        <p:nvPr/>
      </p:nvGrpSpPr>
      <p:grpSpPr>
        <a:xfrm>
          <a:off x="0" y="0"/>
          <a:ext cx="0" cy="0"/>
          <a:chOff x="0" y="0"/>
          <a:chExt cx="0" cy="0"/>
        </a:xfrm>
      </p:grpSpPr>
      <p:pic>
        <p:nvPicPr>
          <p:cNvPr id="12" name="Immagine 11" descr="bandiera-europea.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5781" y="1296596"/>
            <a:ext cx="529868" cy="270000"/>
          </a:xfrm>
          <a:prstGeom prst="rect">
            <a:avLst/>
          </a:prstGeom>
        </p:spPr>
      </p:pic>
      <p:sp>
        <p:nvSpPr>
          <p:cNvPr id="7" name="Titolo 1"/>
          <p:cNvSpPr txBox="1">
            <a:spLocks/>
          </p:cNvSpPr>
          <p:nvPr userDrawn="1"/>
        </p:nvSpPr>
        <p:spPr>
          <a:xfrm>
            <a:off x="446088" y="333375"/>
            <a:ext cx="8229600" cy="720329"/>
          </a:xfrm>
          <a:prstGeom prst="rect">
            <a:avLst/>
          </a:prstGeom>
        </p:spPr>
        <p:txBody>
          <a:bodyPr vert="horz" lIns="91440" tIns="45720" rIns="91440" bIns="45720" rtlCol="0" anchor="t">
            <a:normAutofit/>
          </a:bodyPr>
          <a:lstStyle>
            <a:lvl1pPr algn="l" defTabSz="457200" rtl="0" eaLnBrk="1" latinLnBrk="0" hangingPunct="1">
              <a:spcBef>
                <a:spcPct val="0"/>
              </a:spcBef>
              <a:buNone/>
              <a:defRPr sz="2400" b="1" kern="1200">
                <a:solidFill>
                  <a:srgbClr val="A22E37"/>
                </a:solidFill>
                <a:latin typeface="Arial"/>
                <a:ea typeface="+mj-ea"/>
                <a:cs typeface="Arial"/>
              </a:defRPr>
            </a:lvl1pPr>
          </a:lstStyle>
          <a:p>
            <a:r>
              <a:rPr lang="en-US" sz="2400" dirty="0"/>
              <a:t>Thank you!</a:t>
            </a:r>
            <a:endParaRPr lang="en-GB" sz="2400" dirty="0"/>
          </a:p>
        </p:txBody>
      </p:sp>
      <p:sp>
        <p:nvSpPr>
          <p:cNvPr id="21" name="Segnaposto testo 20"/>
          <p:cNvSpPr>
            <a:spLocks noGrp="1"/>
          </p:cNvSpPr>
          <p:nvPr>
            <p:ph type="body" sz="quarter" idx="16" hasCustomPrompt="1"/>
          </p:nvPr>
        </p:nvSpPr>
        <p:spPr>
          <a:xfrm>
            <a:off x="1215708" y="2473525"/>
            <a:ext cx="7459981" cy="300156"/>
          </a:xfr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1"/>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a:t>
            </a:r>
            <a:r>
              <a:rPr lang="it-IT" dirty="0"/>
              <a:t>e-mail</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it-IT"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it-IT" dirty="0"/>
          </a:p>
          <a:p>
            <a:pPr lvl="0"/>
            <a:endParaRPr lang="it-IT" dirty="0"/>
          </a:p>
        </p:txBody>
      </p:sp>
      <p:sp>
        <p:nvSpPr>
          <p:cNvPr id="27" name="Titolo 1"/>
          <p:cNvSpPr txBox="1">
            <a:spLocks/>
          </p:cNvSpPr>
          <p:nvPr userDrawn="1"/>
        </p:nvSpPr>
        <p:spPr>
          <a:xfrm>
            <a:off x="1055649" y="1245700"/>
            <a:ext cx="4684713" cy="602542"/>
          </a:xfrm>
          <a:prstGeom prst="rect">
            <a:avLst/>
          </a:prstGeom>
        </p:spPr>
        <p:txBody>
          <a:bodyPr vert="horz" lIns="91440" tIns="45720" rIns="91440" bIns="45720" rtlCol="0" anchor="t">
            <a:normAutofit/>
          </a:bodyPr>
          <a:lstStyle>
            <a:lvl1pPr algn="l" defTabSz="457200" rtl="0" eaLnBrk="1" latinLnBrk="0" hangingPunct="1">
              <a:spcBef>
                <a:spcPct val="0"/>
              </a:spcBef>
              <a:buNone/>
              <a:defRPr sz="2400" b="1" kern="1200">
                <a:solidFill>
                  <a:srgbClr val="A22E37"/>
                </a:solidFill>
                <a:latin typeface="Arial"/>
                <a:ea typeface="+mj-ea"/>
                <a:cs typeface="Arial"/>
              </a:defRPr>
            </a:lvl1pPr>
          </a:lstStyle>
          <a:p>
            <a:pPr marL="0" indent="0" algn="l">
              <a:buNone/>
            </a:pPr>
            <a:r>
              <a:rPr lang="it-IT" sz="1000" b="0" dirty="0">
                <a:solidFill>
                  <a:srgbClr val="40474F"/>
                </a:solidFill>
                <a:latin typeface="Arial"/>
                <a:cs typeface="Arial"/>
              </a:rPr>
              <a:t>4CH </a:t>
            </a:r>
            <a:r>
              <a:rPr lang="it-IT" sz="1000" b="0" dirty="0" err="1">
                <a:solidFill>
                  <a:srgbClr val="40474F"/>
                </a:solidFill>
                <a:latin typeface="Arial"/>
                <a:cs typeface="Arial"/>
              </a:rPr>
              <a:t>was</a:t>
            </a:r>
            <a:r>
              <a:rPr lang="it-IT" sz="1000" b="0" dirty="0">
                <a:solidFill>
                  <a:srgbClr val="40474F"/>
                </a:solidFill>
                <a:latin typeface="Arial"/>
                <a:cs typeface="Arial"/>
              </a:rPr>
              <a:t> a Horizon 2020 project </a:t>
            </a:r>
            <a:r>
              <a:rPr lang="it-IT" sz="1000" b="0" dirty="0" err="1">
                <a:solidFill>
                  <a:srgbClr val="40474F"/>
                </a:solidFill>
                <a:latin typeface="Arial"/>
                <a:cs typeface="Arial"/>
              </a:rPr>
              <a:t>funded</a:t>
            </a:r>
            <a:r>
              <a:rPr lang="it-IT" sz="1000" b="0" dirty="0">
                <a:solidFill>
                  <a:srgbClr val="40474F"/>
                </a:solidFill>
                <a:latin typeface="Arial"/>
                <a:cs typeface="Arial"/>
              </a:rPr>
              <a:t> by the </a:t>
            </a:r>
            <a:r>
              <a:rPr lang="it-IT" sz="1000" b="0" dirty="0" err="1">
                <a:solidFill>
                  <a:srgbClr val="40474F"/>
                </a:solidFill>
                <a:latin typeface="Arial"/>
                <a:cs typeface="Arial"/>
              </a:rPr>
              <a:t>European</a:t>
            </a:r>
            <a:r>
              <a:rPr lang="it-IT" sz="1000" b="0" dirty="0">
                <a:solidFill>
                  <a:srgbClr val="40474F"/>
                </a:solidFill>
                <a:latin typeface="Arial"/>
                <a:cs typeface="Arial"/>
              </a:rPr>
              <a:t> Commission under Grant Agreement n.101004468 – 4CH. </a:t>
            </a:r>
          </a:p>
        </p:txBody>
      </p:sp>
      <p:sp>
        <p:nvSpPr>
          <p:cNvPr id="28" name="Titolo 1"/>
          <p:cNvSpPr txBox="1">
            <a:spLocks/>
          </p:cNvSpPr>
          <p:nvPr userDrawn="1"/>
        </p:nvSpPr>
        <p:spPr>
          <a:xfrm>
            <a:off x="1215075" y="2929435"/>
            <a:ext cx="7460614" cy="324305"/>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2400" b="1" kern="1200">
                <a:solidFill>
                  <a:srgbClr val="A22E37"/>
                </a:solidFill>
                <a:latin typeface="Arial"/>
                <a:ea typeface="+mj-ea"/>
                <a:cs typeface="Arial"/>
              </a:defRPr>
            </a:lvl1pPr>
          </a:lstStyle>
          <a:p>
            <a:pPr marL="0" indent="0">
              <a:buNone/>
            </a:pPr>
            <a:r>
              <a:rPr lang="pl-PL" sz="1600" b="1" dirty="0">
                <a:solidFill>
                  <a:srgbClr val="40474F"/>
                </a:solidFill>
                <a:latin typeface="Arial"/>
                <a:cs typeface="Arial"/>
              </a:rPr>
              <a:t>www.4ch-project.eu</a:t>
            </a:r>
            <a:endParaRPr lang="it-IT" sz="1600" b="0" dirty="0">
              <a:solidFill>
                <a:srgbClr val="40474F"/>
              </a:solidFill>
              <a:latin typeface="Arial"/>
              <a:cs typeface="Arial"/>
            </a:endParaRPr>
          </a:p>
        </p:txBody>
      </p:sp>
      <p:cxnSp>
        <p:nvCxnSpPr>
          <p:cNvPr id="8" name="Connettore 1 7"/>
          <p:cNvCxnSpPr/>
          <p:nvPr userDrawn="1"/>
        </p:nvCxnSpPr>
        <p:spPr>
          <a:xfrm>
            <a:off x="0" y="1076325"/>
            <a:ext cx="9144000" cy="0"/>
          </a:xfrm>
          <a:prstGeom prst="line">
            <a:avLst/>
          </a:prstGeom>
          <a:ln w="12700" cmpd="sng">
            <a:solidFill>
              <a:srgbClr val="0060A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7258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CH Index Layout">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14D5C08D-45C7-BF44-8C99-FB5FEEC5C869}" type="slidenum">
              <a:rPr lang="it-IT" smtClean="0"/>
              <a:t>‹N›</a:t>
            </a:fld>
            <a:endParaRPr lang="it-IT"/>
          </a:p>
        </p:txBody>
      </p:sp>
      <p:sp>
        <p:nvSpPr>
          <p:cNvPr id="9" name="Titolo 1"/>
          <p:cNvSpPr txBox="1">
            <a:spLocks/>
          </p:cNvSpPr>
          <p:nvPr userDrawn="1"/>
        </p:nvSpPr>
        <p:spPr>
          <a:xfrm>
            <a:off x="442913" y="239602"/>
            <a:ext cx="8229600" cy="614791"/>
          </a:xfrm>
          <a:prstGeom prst="rect">
            <a:avLst/>
          </a:prstGeom>
        </p:spPr>
        <p:txBody>
          <a:bodyPr vert="horz" lIns="91440" tIns="45720" rIns="91440" bIns="45720" rtlCol="0" anchor="t">
            <a:normAutofit/>
          </a:bodyPr>
          <a:lstStyle>
            <a:lvl1pPr algn="l" defTabSz="457200" rtl="0" eaLnBrk="1" latinLnBrk="0" hangingPunct="1">
              <a:spcBef>
                <a:spcPct val="0"/>
              </a:spcBef>
              <a:buNone/>
              <a:defRPr sz="2400" b="1" kern="1200">
                <a:solidFill>
                  <a:srgbClr val="A22E37"/>
                </a:solidFill>
                <a:latin typeface="Arial"/>
                <a:ea typeface="+mj-ea"/>
                <a:cs typeface="Arial"/>
              </a:defRPr>
            </a:lvl1pPr>
          </a:lstStyle>
          <a:p>
            <a:endParaRPr lang="en-GB" sz="2800" dirty="0">
              <a:latin typeface="+mj-lt"/>
            </a:endParaRPr>
          </a:p>
        </p:txBody>
      </p:sp>
      <p:sp>
        <p:nvSpPr>
          <p:cNvPr id="10" name="Segnaposto testo 4"/>
          <p:cNvSpPr>
            <a:spLocks noGrp="1"/>
          </p:cNvSpPr>
          <p:nvPr>
            <p:ph type="body" sz="quarter" idx="14"/>
          </p:nvPr>
        </p:nvSpPr>
        <p:spPr>
          <a:xfrm>
            <a:off x="442913" y="1156097"/>
            <a:ext cx="8243887" cy="3057764"/>
          </a:xfrm>
        </p:spPr>
        <p:txBody>
          <a:bodyPr>
            <a:normAutofit/>
          </a:bodyPr>
          <a:lstStyle>
            <a:lvl1pPr marL="342900" marR="0" indent="-342900" algn="l" defTabSz="457200" rtl="0" eaLnBrk="1" fontAlgn="auto" latinLnBrk="0" hangingPunct="1">
              <a:lnSpc>
                <a:spcPct val="150000"/>
              </a:lnSpc>
              <a:spcBef>
                <a:spcPts val="0"/>
              </a:spcBef>
              <a:spcAft>
                <a:spcPts val="0"/>
              </a:spcAft>
              <a:buClrTx/>
              <a:buSzTx/>
              <a:buFont typeface="Wingdings" pitchFamily="2" charset="2"/>
              <a:buChar char="§"/>
              <a:tabLst/>
              <a:defRPr lang="it-IT" dirty="0" smtClean="0">
                <a:latin typeface="+mn-lt"/>
              </a:defRPr>
            </a:lvl1pPr>
            <a:lvl2pPr>
              <a:defRPr sz="1600"/>
            </a:lvl2pPr>
            <a:lvl3pPr>
              <a:defRPr sz="1600"/>
            </a:lvl3pPr>
            <a:lvl4pPr>
              <a:defRPr sz="1600"/>
            </a:lvl4pPr>
            <a:lvl5pPr>
              <a:defRPr sz="1600"/>
            </a:lvl5pPr>
          </a:lstStyle>
          <a:p>
            <a:pPr lvl="0"/>
            <a:endParaRPr lang="nl-NL" dirty="0"/>
          </a:p>
        </p:txBody>
      </p:sp>
      <p:cxnSp>
        <p:nvCxnSpPr>
          <p:cNvPr id="11" name="Connettore 1 10"/>
          <p:cNvCxnSpPr>
            <a:cxnSpLocks/>
          </p:cNvCxnSpPr>
          <p:nvPr userDrawn="1"/>
        </p:nvCxnSpPr>
        <p:spPr>
          <a:xfrm>
            <a:off x="442913" y="854393"/>
            <a:ext cx="8686800" cy="0"/>
          </a:xfrm>
          <a:prstGeom prst="line">
            <a:avLst/>
          </a:prstGeom>
          <a:ln w="12700" cmpd="sng">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 name="Segnaposto piè di pagina 4">
            <a:extLst>
              <a:ext uri="{FF2B5EF4-FFF2-40B4-BE49-F238E27FC236}">
                <a16:creationId xmlns:a16="http://schemas.microsoft.com/office/drawing/2014/main" id="{21964624-FFBA-F180-01ED-A13001C98194}"/>
              </a:ext>
            </a:extLst>
          </p:cNvPr>
          <p:cNvSpPr>
            <a:spLocks noGrp="1"/>
          </p:cNvSpPr>
          <p:nvPr>
            <p:ph type="ftr" sz="quarter" idx="3"/>
          </p:nvPr>
        </p:nvSpPr>
        <p:spPr>
          <a:xfrm>
            <a:off x="1296619" y="4263020"/>
            <a:ext cx="2895600" cy="663787"/>
          </a:xfrm>
          <a:prstGeom prst="rect">
            <a:avLst/>
          </a:prstGeom>
        </p:spPr>
        <p:txBody>
          <a:bodyPr vert="horz" lIns="91440" tIns="45720" rIns="91440" bIns="45720" rtlCol="0" anchor="ctr"/>
          <a:lstStyle>
            <a:lvl1pPr algn="l">
              <a:defRPr sz="1000">
                <a:solidFill>
                  <a:srgbClr val="0060AE"/>
                </a:solidFill>
                <a:latin typeface="+mn-lt"/>
                <a:cs typeface="Arial"/>
              </a:defRPr>
            </a:lvl1pPr>
          </a:lstStyle>
          <a:p>
            <a:pPr>
              <a:lnSpc>
                <a:spcPct val="120000"/>
              </a:lnSpc>
            </a:pPr>
            <a:r>
              <a:rPr lang="en-US"/>
              <a:t>May 7</a:t>
            </a:r>
            <a:r>
              <a:rPr lang="en-US" baseline="30000"/>
              <a:t>th</a:t>
            </a:r>
            <a:r>
              <a:rPr lang="en-US"/>
              <a:t>, 2024</a:t>
            </a:r>
          </a:p>
          <a:p>
            <a:pPr>
              <a:lnSpc>
                <a:spcPct val="120000"/>
              </a:lnSpc>
            </a:pPr>
            <a:r>
              <a:rPr lang="en-US"/>
              <a:t>Évora</a:t>
            </a:r>
          </a:p>
          <a:p>
            <a:pPr>
              <a:lnSpc>
                <a:spcPct val="120000"/>
              </a:lnSpc>
            </a:pPr>
            <a:r>
              <a:rPr lang="en-US" b="1"/>
              <a:t>Luca Pezzati – CNR INO</a:t>
            </a:r>
            <a:endParaRPr lang="nl-NL" b="1" dirty="0"/>
          </a:p>
        </p:txBody>
      </p:sp>
      <p:sp>
        <p:nvSpPr>
          <p:cNvPr id="5" name="Titolo 1">
            <a:extLst>
              <a:ext uri="{FF2B5EF4-FFF2-40B4-BE49-F238E27FC236}">
                <a16:creationId xmlns:a16="http://schemas.microsoft.com/office/drawing/2014/main" id="{0D6A3D32-141D-9F76-043F-E0E664B12DBE}"/>
              </a:ext>
            </a:extLst>
          </p:cNvPr>
          <p:cNvSpPr>
            <a:spLocks noGrp="1"/>
          </p:cNvSpPr>
          <p:nvPr>
            <p:ph type="title" hasCustomPrompt="1"/>
          </p:nvPr>
        </p:nvSpPr>
        <p:spPr>
          <a:xfrm>
            <a:off x="442913" y="276188"/>
            <a:ext cx="8229600" cy="529046"/>
          </a:xfrm>
        </p:spPr>
        <p:txBody>
          <a:bodyPr>
            <a:noAutofit/>
          </a:bodyPr>
          <a:lstStyle>
            <a:lvl1pPr>
              <a:defRPr sz="2800"/>
            </a:lvl1pPr>
          </a:lstStyle>
          <a:p>
            <a:r>
              <a:rPr lang="en-US" dirty="0"/>
              <a:t>CLICK TO EDIT MASTER TITLE STYLE (20)</a:t>
            </a:r>
            <a:endParaRPr lang="it-IT" dirty="0"/>
          </a:p>
        </p:txBody>
      </p:sp>
    </p:spTree>
    <p:extLst>
      <p:ext uri="{BB962C8B-B14F-4D97-AF65-F5344CB8AC3E}">
        <p14:creationId xmlns:p14="http://schemas.microsoft.com/office/powerpoint/2010/main" val="323344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CH Custom Layout 1">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57200" y="342901"/>
            <a:ext cx="8229600" cy="541618"/>
          </a:xfrm>
        </p:spPr>
        <p:txBody>
          <a:bodyPr>
            <a:normAutofit/>
          </a:bodyPr>
          <a:lstStyle>
            <a:lvl1pPr>
              <a:defRPr sz="2000"/>
            </a:lvl1pPr>
          </a:lstStyle>
          <a:p>
            <a:r>
              <a:rPr lang="en-US" dirty="0"/>
              <a:t>CLICK TO EDIT MASTER TITLE STYLE (20)</a:t>
            </a:r>
            <a:endParaRPr lang="it-IT" dirty="0"/>
          </a:p>
        </p:txBody>
      </p:sp>
      <p:sp>
        <p:nvSpPr>
          <p:cNvPr id="6" name="Segnaposto numero diapositiva 5"/>
          <p:cNvSpPr>
            <a:spLocks noGrp="1"/>
          </p:cNvSpPr>
          <p:nvPr>
            <p:ph type="sldNum" sz="quarter" idx="12"/>
          </p:nvPr>
        </p:nvSpPr>
        <p:spPr/>
        <p:txBody>
          <a:bodyPr/>
          <a:lstStyle/>
          <a:p>
            <a:fld id="{14D5C08D-45C7-BF44-8C99-FB5FEEC5C869}" type="slidenum">
              <a:rPr lang="it-IT" smtClean="0"/>
              <a:t>‹N›</a:t>
            </a:fld>
            <a:endParaRPr lang="it-IT"/>
          </a:p>
        </p:txBody>
      </p:sp>
      <p:sp>
        <p:nvSpPr>
          <p:cNvPr id="7" name="Segnaposto piè di pagina 4"/>
          <p:cNvSpPr>
            <a:spLocks noGrp="1"/>
          </p:cNvSpPr>
          <p:nvPr>
            <p:ph type="ftr" sz="quarter" idx="3"/>
          </p:nvPr>
        </p:nvSpPr>
        <p:spPr>
          <a:xfrm>
            <a:off x="1396762" y="4652963"/>
            <a:ext cx="3556237" cy="273844"/>
          </a:xfrm>
          <a:prstGeom prst="rect">
            <a:avLst/>
          </a:prstGeom>
        </p:spPr>
        <p:txBody>
          <a:bodyPr vert="horz" lIns="91440" tIns="45720" rIns="91440" bIns="45720" rtlCol="0" anchor="ctr"/>
          <a:lstStyle>
            <a:lvl1pPr algn="l">
              <a:defRPr sz="1000">
                <a:solidFill>
                  <a:srgbClr val="0060AE"/>
                </a:solidFill>
                <a:latin typeface="Arial"/>
                <a:cs typeface="Arial"/>
              </a:defRPr>
            </a:lvl1pPr>
          </a:lstStyle>
          <a:p>
            <a:pPr>
              <a:lnSpc>
                <a:spcPct val="120000"/>
              </a:lnSpc>
            </a:pPr>
            <a:r>
              <a:rPr lang="en-US" dirty="0"/>
              <a:t>4CH General Assembly, Bilbao, 25-26 June 2023</a:t>
            </a:r>
          </a:p>
          <a:p>
            <a:pPr>
              <a:lnSpc>
                <a:spcPct val="120000"/>
              </a:lnSpc>
            </a:pPr>
            <a:r>
              <a:rPr lang="en-US" b="1" dirty="0"/>
              <a:t>Franco Niccolucci, PIN</a:t>
            </a:r>
            <a:endParaRPr lang="nl-NL" b="1" dirty="0"/>
          </a:p>
        </p:txBody>
      </p:sp>
      <p:sp>
        <p:nvSpPr>
          <p:cNvPr id="9" name="Segnaposto testo 4"/>
          <p:cNvSpPr>
            <a:spLocks noGrp="1"/>
          </p:cNvSpPr>
          <p:nvPr>
            <p:ph type="body" sz="quarter" idx="13" hasCustomPrompt="1"/>
          </p:nvPr>
        </p:nvSpPr>
        <p:spPr>
          <a:xfrm>
            <a:off x="442913" y="1156097"/>
            <a:ext cx="8243887" cy="3057764"/>
          </a:xfrm>
        </p:spPr>
        <p:txBody>
          <a:bodyPr>
            <a:normAutofit/>
          </a:bodyPr>
          <a:lstStyle>
            <a:lvl1pPr marL="0" indent="0">
              <a:buNone/>
              <a:defRPr sz="1600"/>
            </a:lvl1pPr>
            <a:lvl2pPr>
              <a:defRPr sz="1600"/>
            </a:lvl2pPr>
            <a:lvl3pPr>
              <a:defRPr sz="1600"/>
            </a:lvl3pPr>
            <a:lvl4pPr>
              <a:defRPr sz="1600"/>
            </a:lvl4pPr>
            <a:lvl5pPr>
              <a:defRPr sz="1600"/>
            </a:lvl5pPr>
          </a:lstStyle>
          <a:p>
            <a:pPr lvl="0"/>
            <a:r>
              <a:rPr lang="en-US" dirty="0"/>
              <a:t>Click to edit Master text styles (16)</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cxnSp>
        <p:nvCxnSpPr>
          <p:cNvPr id="10" name="Connettore 1 9"/>
          <p:cNvCxnSpPr>
            <a:cxnSpLocks/>
          </p:cNvCxnSpPr>
          <p:nvPr userDrawn="1"/>
        </p:nvCxnSpPr>
        <p:spPr>
          <a:xfrm>
            <a:off x="442913" y="884519"/>
            <a:ext cx="8701087" cy="0"/>
          </a:xfrm>
          <a:prstGeom prst="line">
            <a:avLst/>
          </a:prstGeom>
          <a:ln w="12700" cmpd="sng">
            <a:solidFill>
              <a:srgbClr val="0060A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2121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4CH Custom Layout 1">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57200" y="3050749"/>
            <a:ext cx="8229600" cy="720329"/>
          </a:xfrm>
        </p:spPr>
        <p:txBody>
          <a:bodyPr>
            <a:normAutofit/>
          </a:bodyPr>
          <a:lstStyle>
            <a:lvl1pPr>
              <a:defRPr sz="2000"/>
            </a:lvl1pPr>
          </a:lstStyle>
          <a:p>
            <a:r>
              <a:rPr lang="en-US" dirty="0"/>
              <a:t>CLICK TO EDIT MASTER TITLE STYLE (20)</a:t>
            </a:r>
            <a:endParaRPr lang="it-IT" dirty="0"/>
          </a:p>
        </p:txBody>
      </p:sp>
      <p:sp>
        <p:nvSpPr>
          <p:cNvPr id="6" name="Segnaposto numero diapositiva 5"/>
          <p:cNvSpPr>
            <a:spLocks noGrp="1"/>
          </p:cNvSpPr>
          <p:nvPr>
            <p:ph type="sldNum" sz="quarter" idx="12"/>
          </p:nvPr>
        </p:nvSpPr>
        <p:spPr/>
        <p:txBody>
          <a:bodyPr/>
          <a:lstStyle/>
          <a:p>
            <a:fld id="{14D5C08D-45C7-BF44-8C99-FB5FEEC5C869}" type="slidenum">
              <a:rPr lang="it-IT" smtClean="0"/>
              <a:t>‹N›</a:t>
            </a:fld>
            <a:endParaRPr lang="it-IT"/>
          </a:p>
        </p:txBody>
      </p:sp>
      <p:sp>
        <p:nvSpPr>
          <p:cNvPr id="7" name="Segnaposto piè di pagina 4"/>
          <p:cNvSpPr>
            <a:spLocks noGrp="1"/>
          </p:cNvSpPr>
          <p:nvPr>
            <p:ph type="ftr" sz="quarter" idx="3"/>
          </p:nvPr>
        </p:nvSpPr>
        <p:spPr>
          <a:xfrm>
            <a:off x="1396763" y="4652963"/>
            <a:ext cx="2895600" cy="273844"/>
          </a:xfrm>
          <a:prstGeom prst="rect">
            <a:avLst/>
          </a:prstGeom>
        </p:spPr>
        <p:txBody>
          <a:bodyPr vert="horz" lIns="91440" tIns="45720" rIns="91440" bIns="45720" rtlCol="0" anchor="ctr"/>
          <a:lstStyle>
            <a:lvl1pPr algn="l">
              <a:defRPr sz="1000">
                <a:solidFill>
                  <a:srgbClr val="0060AE"/>
                </a:solidFill>
                <a:latin typeface="Arial"/>
                <a:cs typeface="Arial"/>
              </a:defRPr>
            </a:lvl1pPr>
          </a:lstStyle>
          <a:p>
            <a:pPr>
              <a:lnSpc>
                <a:spcPct val="120000"/>
              </a:lnSpc>
            </a:pPr>
            <a:r>
              <a:rPr lang="en-US" dirty="0"/>
              <a:t>4CH kick-off, 9 February 2021</a:t>
            </a:r>
          </a:p>
          <a:p>
            <a:pPr>
              <a:lnSpc>
                <a:spcPct val="120000"/>
              </a:lnSpc>
            </a:pPr>
            <a:r>
              <a:rPr lang="en-US" b="1" dirty="0"/>
              <a:t>Franco Niccolucci, PIN)</a:t>
            </a:r>
            <a:endParaRPr lang="nl-NL" b="1" dirty="0"/>
          </a:p>
        </p:txBody>
      </p:sp>
    </p:spTree>
    <p:extLst>
      <p:ext uri="{BB962C8B-B14F-4D97-AF65-F5344CB8AC3E}">
        <p14:creationId xmlns:p14="http://schemas.microsoft.com/office/powerpoint/2010/main" val="3737620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4CH Custom Layout 2">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normAutofit/>
          </a:bodyPr>
          <a:lstStyle>
            <a:lvl1pPr>
              <a:defRPr sz="2000"/>
            </a:lvl1pPr>
          </a:lstStyle>
          <a:p>
            <a:r>
              <a:rPr lang="en-US" dirty="0"/>
              <a:t>CLICK TO EDIT MASTER TITLE STYLE (20)</a:t>
            </a:r>
            <a:endParaRPr lang="it-IT" dirty="0"/>
          </a:p>
        </p:txBody>
      </p:sp>
      <p:sp>
        <p:nvSpPr>
          <p:cNvPr id="3" name="Segnaposto contenuto 2"/>
          <p:cNvSpPr>
            <a:spLocks noGrp="1"/>
          </p:cNvSpPr>
          <p:nvPr>
            <p:ph sz="half" idx="1" hasCustomPrompt="1"/>
          </p:nvPr>
        </p:nvSpPr>
        <p:spPr>
          <a:xfrm>
            <a:off x="457200" y="1200151"/>
            <a:ext cx="4038600" cy="2970000"/>
          </a:xfrm>
        </p:spPr>
        <p:txBody>
          <a:bodyPr>
            <a:normAutofit/>
          </a:bodyPr>
          <a:lstStyle>
            <a:lvl1pPr>
              <a:defRPr sz="1600">
                <a:solidFill>
                  <a:srgbClr val="40474F"/>
                </a:solidFill>
              </a:defRPr>
            </a:lvl1pPr>
            <a:lvl2pPr>
              <a:defRPr sz="1600">
                <a:solidFill>
                  <a:srgbClr val="40474F"/>
                </a:solidFill>
              </a:defRPr>
            </a:lvl2pPr>
            <a:lvl3pPr>
              <a:defRPr sz="1600">
                <a:solidFill>
                  <a:srgbClr val="40474F"/>
                </a:solidFill>
              </a:defRPr>
            </a:lvl3pPr>
            <a:lvl4pPr>
              <a:defRPr sz="1600">
                <a:solidFill>
                  <a:srgbClr val="40474F"/>
                </a:solidFill>
              </a:defRPr>
            </a:lvl4pPr>
            <a:lvl5pPr>
              <a:defRPr sz="1600">
                <a:solidFill>
                  <a:srgbClr val="40474F"/>
                </a:solidFill>
              </a:defRPr>
            </a:lvl5pPr>
            <a:lvl6pPr>
              <a:defRPr sz="1800"/>
            </a:lvl6pPr>
            <a:lvl7pPr>
              <a:defRPr sz="1800"/>
            </a:lvl7pPr>
            <a:lvl8pPr>
              <a:defRPr sz="1800"/>
            </a:lvl8pPr>
            <a:lvl9pPr>
              <a:defRPr sz="1800"/>
            </a:lvl9pPr>
          </a:lstStyle>
          <a:p>
            <a:pPr lvl="0"/>
            <a:r>
              <a:rPr lang="en-US" dirty="0"/>
              <a:t>Click to edit Master text styles (16)</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Segnaposto contenuto 3"/>
          <p:cNvSpPr>
            <a:spLocks noGrp="1"/>
          </p:cNvSpPr>
          <p:nvPr>
            <p:ph sz="half" idx="2" hasCustomPrompt="1"/>
          </p:nvPr>
        </p:nvSpPr>
        <p:spPr>
          <a:xfrm>
            <a:off x="4648200" y="1200150"/>
            <a:ext cx="4038600" cy="2970000"/>
          </a:xfrm>
        </p:spPr>
        <p:txBody>
          <a:bodyPr>
            <a:normAutofit/>
          </a:bodyPr>
          <a:lstStyle>
            <a:lvl1pPr>
              <a:defRPr sz="1600">
                <a:solidFill>
                  <a:srgbClr val="40474F"/>
                </a:solidFill>
              </a:defRPr>
            </a:lvl1pPr>
            <a:lvl2pPr>
              <a:defRPr sz="1600">
                <a:solidFill>
                  <a:srgbClr val="40474F"/>
                </a:solidFill>
              </a:defRPr>
            </a:lvl2pPr>
            <a:lvl3pPr>
              <a:defRPr sz="1600">
                <a:solidFill>
                  <a:srgbClr val="40474F"/>
                </a:solidFill>
              </a:defRPr>
            </a:lvl3pPr>
            <a:lvl4pPr>
              <a:defRPr sz="1600">
                <a:solidFill>
                  <a:srgbClr val="40474F"/>
                </a:solidFill>
              </a:defRPr>
            </a:lvl4pPr>
            <a:lvl5pPr>
              <a:defRPr sz="1600">
                <a:solidFill>
                  <a:srgbClr val="40474F"/>
                </a:solidFill>
              </a:defRPr>
            </a:lvl5pPr>
            <a:lvl6pPr>
              <a:defRPr sz="1800"/>
            </a:lvl6pPr>
            <a:lvl7pPr>
              <a:defRPr sz="1800"/>
            </a:lvl7pPr>
            <a:lvl8pPr>
              <a:defRPr sz="1800"/>
            </a:lvl8pPr>
            <a:lvl9pPr>
              <a:defRPr sz="1800"/>
            </a:lvl9pPr>
          </a:lstStyle>
          <a:p>
            <a:pPr lvl="0"/>
            <a:r>
              <a:rPr lang="en-US" dirty="0"/>
              <a:t>Click to edit Master text styles (16)</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7" name="Segnaposto numero diapositiva 6"/>
          <p:cNvSpPr>
            <a:spLocks noGrp="1"/>
          </p:cNvSpPr>
          <p:nvPr>
            <p:ph type="sldNum" sz="quarter" idx="12"/>
          </p:nvPr>
        </p:nvSpPr>
        <p:spPr/>
        <p:txBody>
          <a:bodyPr/>
          <a:lstStyle/>
          <a:p>
            <a:fld id="{14D5C08D-45C7-BF44-8C99-FB5FEEC5C869}" type="slidenum">
              <a:rPr lang="it-IT" smtClean="0"/>
              <a:t>‹N›</a:t>
            </a:fld>
            <a:endParaRPr lang="it-IT"/>
          </a:p>
        </p:txBody>
      </p:sp>
      <p:sp>
        <p:nvSpPr>
          <p:cNvPr id="8" name="Segnaposto piè di pagina 4"/>
          <p:cNvSpPr>
            <a:spLocks noGrp="1"/>
          </p:cNvSpPr>
          <p:nvPr>
            <p:ph type="ftr" sz="quarter" idx="3"/>
          </p:nvPr>
        </p:nvSpPr>
        <p:spPr>
          <a:xfrm>
            <a:off x="1396763" y="4652963"/>
            <a:ext cx="2895600" cy="273844"/>
          </a:xfrm>
          <a:prstGeom prst="rect">
            <a:avLst/>
          </a:prstGeom>
        </p:spPr>
        <p:txBody>
          <a:bodyPr vert="horz" lIns="91440" tIns="45720" rIns="91440" bIns="45720" rtlCol="0" anchor="ctr"/>
          <a:lstStyle>
            <a:lvl1pPr algn="l">
              <a:defRPr sz="1000">
                <a:solidFill>
                  <a:srgbClr val="0060AE"/>
                </a:solidFill>
                <a:latin typeface="Arial"/>
                <a:cs typeface="Arial"/>
              </a:defRPr>
            </a:lvl1pPr>
          </a:lstStyle>
          <a:p>
            <a:pPr>
              <a:lnSpc>
                <a:spcPct val="120000"/>
              </a:lnSpc>
            </a:pPr>
            <a:r>
              <a:rPr lang="en-US" dirty="0"/>
              <a:t>Event name, Location, Date (10) </a:t>
            </a:r>
          </a:p>
          <a:p>
            <a:pPr>
              <a:lnSpc>
                <a:spcPct val="120000"/>
              </a:lnSpc>
            </a:pPr>
            <a:r>
              <a:rPr lang="en-US" b="1" dirty="0"/>
              <a:t>Presenter, Institution (10)</a:t>
            </a:r>
            <a:endParaRPr lang="nl-NL" b="1" dirty="0"/>
          </a:p>
        </p:txBody>
      </p:sp>
      <p:cxnSp>
        <p:nvCxnSpPr>
          <p:cNvPr id="10" name="Connettore 1 9"/>
          <p:cNvCxnSpPr/>
          <p:nvPr userDrawn="1"/>
        </p:nvCxnSpPr>
        <p:spPr>
          <a:xfrm>
            <a:off x="0" y="1076325"/>
            <a:ext cx="9144000" cy="0"/>
          </a:xfrm>
          <a:prstGeom prst="line">
            <a:avLst/>
          </a:prstGeom>
          <a:ln w="12700" cmpd="sng">
            <a:solidFill>
              <a:srgbClr val="0060A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9392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CH Custom Layout 3">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normAutofit/>
          </a:bodyPr>
          <a:lstStyle>
            <a:lvl1pPr>
              <a:defRPr sz="2000"/>
            </a:lvl1pPr>
          </a:lstStyle>
          <a:p>
            <a:r>
              <a:rPr lang="en-US" dirty="0"/>
              <a:t>CLICK TO EDIT MASTER TITLE STYLE</a:t>
            </a:r>
            <a:endParaRPr lang="it-IT" dirty="0"/>
          </a:p>
        </p:txBody>
      </p:sp>
      <p:sp>
        <p:nvSpPr>
          <p:cNvPr id="3" name="Segnaposto testo 2"/>
          <p:cNvSpPr>
            <a:spLocks noGrp="1"/>
          </p:cNvSpPr>
          <p:nvPr>
            <p:ph type="body" idx="1" hasCustomPrompt="1"/>
          </p:nvPr>
        </p:nvSpPr>
        <p:spPr>
          <a:xfrm>
            <a:off x="457200" y="1151335"/>
            <a:ext cx="4040188" cy="479822"/>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Segnaposto contenuto 3"/>
          <p:cNvSpPr>
            <a:spLocks noGrp="1"/>
          </p:cNvSpPr>
          <p:nvPr>
            <p:ph sz="half" idx="2" hasCustomPrompt="1"/>
          </p:nvPr>
        </p:nvSpPr>
        <p:spPr>
          <a:xfrm>
            <a:off x="457200" y="1631156"/>
            <a:ext cx="4040188" cy="2538995"/>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Segnaposto testo 4"/>
          <p:cNvSpPr>
            <a:spLocks noGrp="1"/>
          </p:cNvSpPr>
          <p:nvPr>
            <p:ph type="body" sz="quarter" idx="3" hasCustomPrompt="1"/>
          </p:nvPr>
        </p:nvSpPr>
        <p:spPr>
          <a:xfrm>
            <a:off x="4645026" y="1151335"/>
            <a:ext cx="4041775" cy="479822"/>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Segnaposto contenuto 5"/>
          <p:cNvSpPr>
            <a:spLocks noGrp="1"/>
          </p:cNvSpPr>
          <p:nvPr>
            <p:ph sz="quarter" idx="4" hasCustomPrompt="1"/>
          </p:nvPr>
        </p:nvSpPr>
        <p:spPr>
          <a:xfrm>
            <a:off x="4645026" y="1631158"/>
            <a:ext cx="4041775" cy="2537999"/>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9" name="Segnaposto numero diapositiva 8"/>
          <p:cNvSpPr>
            <a:spLocks noGrp="1"/>
          </p:cNvSpPr>
          <p:nvPr>
            <p:ph type="sldNum" sz="quarter" idx="12"/>
          </p:nvPr>
        </p:nvSpPr>
        <p:spPr/>
        <p:txBody>
          <a:bodyPr/>
          <a:lstStyle/>
          <a:p>
            <a:fld id="{14D5C08D-45C7-BF44-8C99-FB5FEEC5C869}" type="slidenum">
              <a:rPr lang="it-IT" smtClean="0"/>
              <a:t>‹N›</a:t>
            </a:fld>
            <a:endParaRPr lang="it-IT"/>
          </a:p>
        </p:txBody>
      </p:sp>
      <p:sp>
        <p:nvSpPr>
          <p:cNvPr id="11" name="Segnaposto piè di pagina 4"/>
          <p:cNvSpPr>
            <a:spLocks noGrp="1"/>
          </p:cNvSpPr>
          <p:nvPr>
            <p:ph type="ftr" sz="quarter" idx="13"/>
          </p:nvPr>
        </p:nvSpPr>
        <p:spPr>
          <a:xfrm>
            <a:off x="1396763" y="4652963"/>
            <a:ext cx="2895600" cy="273844"/>
          </a:xfrm>
          <a:prstGeom prst="rect">
            <a:avLst/>
          </a:prstGeom>
        </p:spPr>
        <p:txBody>
          <a:bodyPr vert="horz" lIns="91440" tIns="45720" rIns="91440" bIns="45720" rtlCol="0" anchor="ctr"/>
          <a:lstStyle>
            <a:lvl1pPr algn="l">
              <a:defRPr sz="1000">
                <a:solidFill>
                  <a:srgbClr val="0060AE"/>
                </a:solidFill>
                <a:latin typeface="Arial"/>
                <a:cs typeface="Arial"/>
              </a:defRPr>
            </a:lvl1pPr>
          </a:lstStyle>
          <a:p>
            <a:pPr>
              <a:lnSpc>
                <a:spcPct val="120000"/>
              </a:lnSpc>
            </a:pPr>
            <a:r>
              <a:rPr lang="en-US" dirty="0"/>
              <a:t>Event name, Location, Date (10) </a:t>
            </a:r>
          </a:p>
          <a:p>
            <a:pPr>
              <a:lnSpc>
                <a:spcPct val="120000"/>
              </a:lnSpc>
            </a:pPr>
            <a:r>
              <a:rPr lang="en-US" b="1" dirty="0"/>
              <a:t>Presenter, Institution (10)</a:t>
            </a:r>
            <a:endParaRPr lang="nl-NL" b="1" dirty="0"/>
          </a:p>
        </p:txBody>
      </p:sp>
      <p:cxnSp>
        <p:nvCxnSpPr>
          <p:cNvPr id="12" name="Connettore 1 11"/>
          <p:cNvCxnSpPr/>
          <p:nvPr userDrawn="1"/>
        </p:nvCxnSpPr>
        <p:spPr>
          <a:xfrm>
            <a:off x="0" y="1076325"/>
            <a:ext cx="9144000" cy="0"/>
          </a:xfrm>
          <a:prstGeom prst="line">
            <a:avLst/>
          </a:prstGeom>
          <a:ln w="12700" cmpd="sng">
            <a:solidFill>
              <a:srgbClr val="0060A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4154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4CH Custom Layout 4">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57200" y="350520"/>
            <a:ext cx="8229600" cy="725805"/>
          </a:xfrm>
        </p:spPr>
        <p:txBody>
          <a:bodyPr anchor="t">
            <a:noAutofit/>
          </a:bodyPr>
          <a:lstStyle>
            <a:lvl1pPr algn="l">
              <a:defRPr sz="2000" b="1"/>
            </a:lvl1pPr>
          </a:lstStyle>
          <a:p>
            <a:r>
              <a:rPr lang="en-US" dirty="0"/>
              <a:t>CLICK TO EDIT MASTER TITLE STYLE (20)</a:t>
            </a:r>
            <a:endParaRPr lang="it-IT" dirty="0"/>
          </a:p>
        </p:txBody>
      </p:sp>
      <p:sp>
        <p:nvSpPr>
          <p:cNvPr id="3" name="Segnaposto contenuto 2"/>
          <p:cNvSpPr>
            <a:spLocks noGrp="1"/>
          </p:cNvSpPr>
          <p:nvPr>
            <p:ph idx="1" hasCustomPrompt="1"/>
          </p:nvPr>
        </p:nvSpPr>
        <p:spPr>
          <a:xfrm>
            <a:off x="3575050" y="1165860"/>
            <a:ext cx="5111750" cy="2970000"/>
          </a:xfrm>
        </p:spPr>
        <p:txBody>
          <a:bodyPr>
            <a:normAutofit/>
          </a:bodyPr>
          <a:lstStyle>
            <a:lvl1pPr>
              <a:defRPr sz="1600">
                <a:solidFill>
                  <a:srgbClr val="40474F"/>
                </a:solidFill>
              </a:defRPr>
            </a:lvl1pPr>
            <a:lvl2pPr>
              <a:defRPr sz="1600">
                <a:solidFill>
                  <a:srgbClr val="40474F"/>
                </a:solidFill>
              </a:defRPr>
            </a:lvl2pPr>
            <a:lvl3pPr>
              <a:defRPr sz="1600">
                <a:solidFill>
                  <a:srgbClr val="40474F"/>
                </a:solidFill>
              </a:defRPr>
            </a:lvl3pPr>
            <a:lvl4pPr>
              <a:defRPr sz="1600">
                <a:solidFill>
                  <a:srgbClr val="40474F"/>
                </a:solidFill>
              </a:defRPr>
            </a:lvl4pPr>
            <a:lvl5pPr>
              <a:defRPr sz="1600">
                <a:solidFill>
                  <a:srgbClr val="40474F"/>
                </a:solidFill>
              </a:defRPr>
            </a:lvl5pPr>
            <a:lvl6pPr>
              <a:defRPr sz="2000"/>
            </a:lvl6pPr>
            <a:lvl7pPr>
              <a:defRPr sz="2000"/>
            </a:lvl7pPr>
            <a:lvl8pPr>
              <a:defRPr sz="2000"/>
            </a:lvl8pPr>
            <a:lvl9pPr>
              <a:defRPr sz="2000"/>
            </a:lvl9pPr>
          </a:lstStyle>
          <a:p>
            <a:pPr lvl="0"/>
            <a:r>
              <a:rPr lang="en-US" dirty="0"/>
              <a:t>Click to edit Master text styles (16) </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Segnaposto testo 3"/>
          <p:cNvSpPr>
            <a:spLocks noGrp="1"/>
          </p:cNvSpPr>
          <p:nvPr>
            <p:ph type="body" sz="half" idx="2" hasCustomPrompt="1"/>
          </p:nvPr>
        </p:nvSpPr>
        <p:spPr>
          <a:xfrm>
            <a:off x="457201" y="1165860"/>
            <a:ext cx="3008313" cy="29700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 (16)</a:t>
            </a:r>
          </a:p>
        </p:txBody>
      </p:sp>
      <p:sp>
        <p:nvSpPr>
          <p:cNvPr id="7" name="Segnaposto numero diapositiva 6"/>
          <p:cNvSpPr>
            <a:spLocks noGrp="1"/>
          </p:cNvSpPr>
          <p:nvPr>
            <p:ph type="sldNum" sz="quarter" idx="12"/>
          </p:nvPr>
        </p:nvSpPr>
        <p:spPr/>
        <p:txBody>
          <a:bodyPr/>
          <a:lstStyle/>
          <a:p>
            <a:fld id="{14D5C08D-45C7-BF44-8C99-FB5FEEC5C869}" type="slidenum">
              <a:rPr lang="it-IT" smtClean="0"/>
              <a:t>‹N›</a:t>
            </a:fld>
            <a:endParaRPr lang="it-IT"/>
          </a:p>
        </p:txBody>
      </p:sp>
      <p:sp>
        <p:nvSpPr>
          <p:cNvPr id="8" name="Segnaposto piè di pagina 4"/>
          <p:cNvSpPr>
            <a:spLocks noGrp="1"/>
          </p:cNvSpPr>
          <p:nvPr>
            <p:ph type="ftr" sz="quarter" idx="3"/>
          </p:nvPr>
        </p:nvSpPr>
        <p:spPr>
          <a:xfrm>
            <a:off x="1396763" y="4652963"/>
            <a:ext cx="2895600" cy="273844"/>
          </a:xfrm>
          <a:prstGeom prst="rect">
            <a:avLst/>
          </a:prstGeom>
        </p:spPr>
        <p:txBody>
          <a:bodyPr vert="horz" lIns="91440" tIns="45720" rIns="91440" bIns="45720" rtlCol="0" anchor="ctr"/>
          <a:lstStyle>
            <a:lvl1pPr algn="l">
              <a:defRPr sz="1000">
                <a:solidFill>
                  <a:srgbClr val="0060AE"/>
                </a:solidFill>
                <a:latin typeface="Arial"/>
                <a:cs typeface="Arial"/>
              </a:defRPr>
            </a:lvl1pPr>
          </a:lstStyle>
          <a:p>
            <a:pPr>
              <a:lnSpc>
                <a:spcPct val="120000"/>
              </a:lnSpc>
            </a:pPr>
            <a:r>
              <a:rPr lang="en-US" dirty="0"/>
              <a:t>Event name, Location, Date (10) </a:t>
            </a:r>
          </a:p>
          <a:p>
            <a:pPr>
              <a:lnSpc>
                <a:spcPct val="120000"/>
              </a:lnSpc>
            </a:pPr>
            <a:r>
              <a:rPr lang="en-US" b="1" dirty="0"/>
              <a:t>Presenter, Institution (10)</a:t>
            </a:r>
            <a:endParaRPr lang="nl-NL" b="1" dirty="0"/>
          </a:p>
        </p:txBody>
      </p:sp>
      <p:cxnSp>
        <p:nvCxnSpPr>
          <p:cNvPr id="10" name="Connettore 1 9"/>
          <p:cNvCxnSpPr/>
          <p:nvPr userDrawn="1"/>
        </p:nvCxnSpPr>
        <p:spPr>
          <a:xfrm>
            <a:off x="0" y="1076325"/>
            <a:ext cx="9144000" cy="0"/>
          </a:xfrm>
          <a:prstGeom prst="line">
            <a:avLst/>
          </a:prstGeom>
          <a:ln w="12700" cmpd="sng">
            <a:solidFill>
              <a:srgbClr val="0060A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1752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CH Custom Layout 5">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57200" y="342900"/>
            <a:ext cx="8229600" cy="733425"/>
          </a:xfrm>
        </p:spPr>
        <p:txBody>
          <a:bodyPr/>
          <a:lstStyle/>
          <a:p>
            <a:r>
              <a:rPr lang="en-US" dirty="0"/>
              <a:t>CLICK TO EDIT MASTER TITLE STYLE (20)</a:t>
            </a:r>
            <a:br>
              <a:rPr lang="en-US" dirty="0"/>
            </a:br>
            <a:endParaRPr lang="en-GB" noProof="0" dirty="0"/>
          </a:p>
        </p:txBody>
      </p:sp>
      <p:sp>
        <p:nvSpPr>
          <p:cNvPr id="3" name="Segnaposto testo verticale 2"/>
          <p:cNvSpPr>
            <a:spLocks noGrp="1"/>
          </p:cNvSpPr>
          <p:nvPr>
            <p:ph type="body" orient="vert" idx="1" hasCustomPrompt="1"/>
          </p:nvPr>
        </p:nvSpPr>
        <p:spPr>
          <a:xfrm>
            <a:off x="457200" y="1156097"/>
            <a:ext cx="8229600" cy="3014053"/>
          </a:xfrm>
        </p:spPr>
        <p:txBody>
          <a:bodyPr vert="eaVert">
            <a:normAutofit/>
          </a:bodyPr>
          <a:lstStyle>
            <a:lvl1pPr>
              <a:defRPr sz="1600">
                <a:solidFill>
                  <a:srgbClr val="40474F"/>
                </a:solidFill>
              </a:defRPr>
            </a:lvl1pPr>
            <a:lvl2pPr>
              <a:defRPr sz="1600">
                <a:solidFill>
                  <a:srgbClr val="40474F"/>
                </a:solidFill>
              </a:defRPr>
            </a:lvl2pPr>
            <a:lvl3pPr>
              <a:defRPr sz="1600">
                <a:solidFill>
                  <a:srgbClr val="40474F"/>
                </a:solidFill>
              </a:defRPr>
            </a:lvl3pPr>
            <a:lvl4pPr>
              <a:defRPr sz="1600">
                <a:solidFill>
                  <a:srgbClr val="40474F"/>
                </a:solidFill>
              </a:defRPr>
            </a:lvl4pPr>
            <a:lvl5pPr>
              <a:defRPr sz="1600">
                <a:solidFill>
                  <a:srgbClr val="40474F"/>
                </a:solidFill>
              </a:defRPr>
            </a:lvl5pPr>
          </a:lstStyle>
          <a:p>
            <a:pPr lvl="0"/>
            <a:r>
              <a:rPr lang="en-US" dirty="0"/>
              <a:t>Click to edit Master text styles (16)</a:t>
            </a:r>
          </a:p>
          <a:p>
            <a:pPr lvl="1"/>
            <a:r>
              <a:rPr lang="en-US" dirty="0"/>
              <a:t>Second level</a:t>
            </a:r>
          </a:p>
          <a:p>
            <a:pPr lvl="2"/>
            <a:r>
              <a:rPr lang="en-US" dirty="0"/>
              <a:t>Third level</a:t>
            </a:r>
          </a:p>
          <a:p>
            <a:pPr lvl="3"/>
            <a:r>
              <a:rPr lang="en-US" dirty="0"/>
              <a:t>Fourth level</a:t>
            </a:r>
          </a:p>
          <a:p>
            <a:pPr lvl="4"/>
            <a:r>
              <a:rPr lang="en-US" dirty="0"/>
              <a:t>Fifth level</a:t>
            </a:r>
            <a:endParaRPr lang="nl-NL" dirty="0"/>
          </a:p>
          <a:p>
            <a:pPr lvl="0"/>
            <a:endParaRPr lang="it-IT" dirty="0"/>
          </a:p>
        </p:txBody>
      </p:sp>
      <p:sp>
        <p:nvSpPr>
          <p:cNvPr id="6" name="Segnaposto numero diapositiva 5"/>
          <p:cNvSpPr>
            <a:spLocks noGrp="1"/>
          </p:cNvSpPr>
          <p:nvPr>
            <p:ph type="sldNum" sz="quarter" idx="12"/>
          </p:nvPr>
        </p:nvSpPr>
        <p:spPr/>
        <p:txBody>
          <a:bodyPr/>
          <a:lstStyle/>
          <a:p>
            <a:fld id="{14D5C08D-45C7-BF44-8C99-FB5FEEC5C869}" type="slidenum">
              <a:rPr lang="it-IT" smtClean="0"/>
              <a:t>‹N›</a:t>
            </a:fld>
            <a:endParaRPr lang="it-IT"/>
          </a:p>
        </p:txBody>
      </p:sp>
      <p:sp>
        <p:nvSpPr>
          <p:cNvPr id="7" name="Segnaposto piè di pagina 4"/>
          <p:cNvSpPr>
            <a:spLocks noGrp="1"/>
          </p:cNvSpPr>
          <p:nvPr>
            <p:ph type="ftr" sz="quarter" idx="3"/>
          </p:nvPr>
        </p:nvSpPr>
        <p:spPr>
          <a:xfrm>
            <a:off x="1396763" y="4652963"/>
            <a:ext cx="2895600" cy="273844"/>
          </a:xfrm>
          <a:prstGeom prst="rect">
            <a:avLst/>
          </a:prstGeom>
        </p:spPr>
        <p:txBody>
          <a:bodyPr vert="horz" lIns="91440" tIns="45720" rIns="91440" bIns="45720" rtlCol="0" anchor="ctr"/>
          <a:lstStyle>
            <a:lvl1pPr algn="l">
              <a:defRPr sz="1000">
                <a:solidFill>
                  <a:srgbClr val="0060AE"/>
                </a:solidFill>
                <a:latin typeface="Arial"/>
                <a:cs typeface="Arial"/>
              </a:defRPr>
            </a:lvl1pPr>
          </a:lstStyle>
          <a:p>
            <a:pPr>
              <a:lnSpc>
                <a:spcPct val="120000"/>
              </a:lnSpc>
            </a:pPr>
            <a:r>
              <a:rPr lang="en-US" dirty="0"/>
              <a:t>Event name, Location, Date (10) </a:t>
            </a:r>
          </a:p>
          <a:p>
            <a:pPr>
              <a:lnSpc>
                <a:spcPct val="120000"/>
              </a:lnSpc>
            </a:pPr>
            <a:r>
              <a:rPr lang="en-US" b="1" dirty="0"/>
              <a:t>Presenter, Institution (10)</a:t>
            </a:r>
            <a:endParaRPr lang="nl-NL" b="1" dirty="0"/>
          </a:p>
        </p:txBody>
      </p:sp>
      <p:cxnSp>
        <p:nvCxnSpPr>
          <p:cNvPr id="10" name="Connettore 1 9"/>
          <p:cNvCxnSpPr/>
          <p:nvPr userDrawn="1"/>
        </p:nvCxnSpPr>
        <p:spPr>
          <a:xfrm>
            <a:off x="0" y="1076325"/>
            <a:ext cx="9144000" cy="0"/>
          </a:xfrm>
          <a:prstGeom prst="line">
            <a:avLst/>
          </a:prstGeom>
          <a:ln w="12700" cmpd="sng">
            <a:solidFill>
              <a:srgbClr val="0060A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7904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CH Table layout">
    <p:spTree>
      <p:nvGrpSpPr>
        <p:cNvPr id="1" name=""/>
        <p:cNvGrpSpPr/>
        <p:nvPr/>
      </p:nvGrpSpPr>
      <p:grpSpPr>
        <a:xfrm>
          <a:off x="0" y="0"/>
          <a:ext cx="0" cy="0"/>
          <a:chOff x="0" y="0"/>
          <a:chExt cx="0" cy="0"/>
        </a:xfrm>
      </p:grpSpPr>
      <p:sp>
        <p:nvSpPr>
          <p:cNvPr id="6" name="Segnaposto numero diapositiva 8"/>
          <p:cNvSpPr>
            <a:spLocks noGrp="1"/>
          </p:cNvSpPr>
          <p:nvPr>
            <p:ph type="sldNum" sz="quarter" idx="12"/>
          </p:nvPr>
        </p:nvSpPr>
        <p:spPr>
          <a:xfrm>
            <a:off x="6553200" y="4657725"/>
            <a:ext cx="2133600" cy="273844"/>
          </a:xfrm>
        </p:spPr>
        <p:txBody>
          <a:bodyPr/>
          <a:lstStyle/>
          <a:p>
            <a:fld id="{14D5C08D-45C7-BF44-8C99-FB5FEEC5C869}" type="slidenum">
              <a:rPr lang="it-IT" smtClean="0"/>
              <a:t>‹N›</a:t>
            </a:fld>
            <a:endParaRPr lang="it-IT"/>
          </a:p>
        </p:txBody>
      </p:sp>
      <p:sp>
        <p:nvSpPr>
          <p:cNvPr id="7" name="Segnaposto piè di pagina 4"/>
          <p:cNvSpPr>
            <a:spLocks noGrp="1"/>
          </p:cNvSpPr>
          <p:nvPr>
            <p:ph type="ftr" sz="quarter" idx="13"/>
          </p:nvPr>
        </p:nvSpPr>
        <p:spPr>
          <a:xfrm>
            <a:off x="1396763" y="4652963"/>
            <a:ext cx="2895600" cy="273844"/>
          </a:xfrm>
          <a:prstGeom prst="rect">
            <a:avLst/>
          </a:prstGeom>
        </p:spPr>
        <p:txBody>
          <a:bodyPr vert="horz" lIns="91440" tIns="45720" rIns="91440" bIns="45720" rtlCol="0" anchor="ctr"/>
          <a:lstStyle>
            <a:lvl1pPr algn="l">
              <a:defRPr sz="1000">
                <a:solidFill>
                  <a:srgbClr val="0060AE"/>
                </a:solidFill>
                <a:latin typeface="Arial"/>
                <a:cs typeface="Arial"/>
              </a:defRPr>
            </a:lvl1pPr>
          </a:lstStyle>
          <a:p>
            <a:pPr>
              <a:lnSpc>
                <a:spcPct val="120000"/>
              </a:lnSpc>
            </a:pPr>
            <a:r>
              <a:rPr lang="en-US" dirty="0"/>
              <a:t>Event name, Location, Date (10) </a:t>
            </a:r>
          </a:p>
          <a:p>
            <a:pPr>
              <a:lnSpc>
                <a:spcPct val="120000"/>
              </a:lnSpc>
            </a:pPr>
            <a:r>
              <a:rPr lang="en-US" b="1" dirty="0"/>
              <a:t>Presenter, Institution (10)</a:t>
            </a:r>
            <a:endParaRPr lang="nl-NL" b="1" dirty="0"/>
          </a:p>
        </p:txBody>
      </p:sp>
      <p:graphicFrame>
        <p:nvGraphicFramePr>
          <p:cNvPr id="9" name="Content Placeholder 9"/>
          <p:cNvGraphicFramePr>
            <a:graphicFrameLocks/>
          </p:cNvGraphicFramePr>
          <p:nvPr userDrawn="1">
            <p:extLst>
              <p:ext uri="{D42A27DB-BD31-4B8C-83A1-F6EECF244321}">
                <p14:modId xmlns:p14="http://schemas.microsoft.com/office/powerpoint/2010/main" val="3706323903"/>
              </p:ext>
            </p:extLst>
          </p:nvPr>
        </p:nvGraphicFramePr>
        <p:xfrm>
          <a:off x="446089" y="1200151"/>
          <a:ext cx="8240712" cy="2853461"/>
        </p:xfrm>
        <a:graphic>
          <a:graphicData uri="http://schemas.openxmlformats.org/drawingml/2006/table">
            <a:tbl>
              <a:tblPr firstRow="1" bandRow="1">
                <a:tableStyleId>{93296810-A885-4BE3-A3E7-6D5BEEA58F35}</a:tableStyleId>
              </a:tblPr>
              <a:tblGrid>
                <a:gridCol w="1316225">
                  <a:extLst>
                    <a:ext uri="{9D8B030D-6E8A-4147-A177-3AD203B41FA5}">
                      <a16:colId xmlns:a16="http://schemas.microsoft.com/office/drawing/2014/main" val="20000"/>
                    </a:ext>
                  </a:extLst>
                </a:gridCol>
                <a:gridCol w="3736046">
                  <a:extLst>
                    <a:ext uri="{9D8B030D-6E8A-4147-A177-3AD203B41FA5}">
                      <a16:colId xmlns:a16="http://schemas.microsoft.com/office/drawing/2014/main" val="20001"/>
                    </a:ext>
                  </a:extLst>
                </a:gridCol>
                <a:gridCol w="1277720">
                  <a:extLst>
                    <a:ext uri="{9D8B030D-6E8A-4147-A177-3AD203B41FA5}">
                      <a16:colId xmlns:a16="http://schemas.microsoft.com/office/drawing/2014/main" val="20002"/>
                    </a:ext>
                  </a:extLst>
                </a:gridCol>
                <a:gridCol w="1910721">
                  <a:extLst>
                    <a:ext uri="{9D8B030D-6E8A-4147-A177-3AD203B41FA5}">
                      <a16:colId xmlns:a16="http://schemas.microsoft.com/office/drawing/2014/main" val="20003"/>
                    </a:ext>
                  </a:extLst>
                </a:gridCol>
              </a:tblGrid>
              <a:tr h="280686">
                <a:tc>
                  <a:txBody>
                    <a:bodyPr/>
                    <a:lstStyle/>
                    <a:p>
                      <a:pPr algn="l">
                        <a:lnSpc>
                          <a:spcPct val="120000"/>
                        </a:lnSpc>
                        <a:spcAft>
                          <a:spcPts val="0"/>
                        </a:spcAft>
                      </a:pPr>
                      <a:r>
                        <a:rPr lang="en-US" sz="1100" i="0" dirty="0">
                          <a:latin typeface="Arial"/>
                          <a:cs typeface="Arial"/>
                        </a:rPr>
                        <a:t>Title</a:t>
                      </a:r>
                      <a:endParaRPr lang="nl-NL" sz="1100" i="0" dirty="0">
                        <a:latin typeface="Arial"/>
                        <a:cs typeface="Arial"/>
                      </a:endParaRPr>
                    </a:p>
                  </a:txBody>
                  <a:tcPr marL="91564" marR="91564" marT="34337" marB="34337">
                    <a:solidFill>
                      <a:srgbClr val="A22E37"/>
                    </a:solidFill>
                  </a:tcPr>
                </a:tc>
                <a:tc>
                  <a:txBody>
                    <a:bodyPr/>
                    <a:lstStyle/>
                    <a:p>
                      <a:pPr algn="l">
                        <a:lnSpc>
                          <a:spcPct val="120000"/>
                        </a:lnSpc>
                        <a:spcAft>
                          <a:spcPts val="0"/>
                        </a:spcAft>
                      </a:pPr>
                      <a:r>
                        <a:rPr lang="en-US" sz="1100" i="0" dirty="0">
                          <a:latin typeface="Arial"/>
                          <a:cs typeface="Arial"/>
                        </a:rPr>
                        <a:t>Title</a:t>
                      </a:r>
                      <a:endParaRPr lang="nl-NL" sz="1100" i="0" dirty="0">
                        <a:latin typeface="Arial"/>
                        <a:cs typeface="Arial"/>
                      </a:endParaRPr>
                    </a:p>
                  </a:txBody>
                  <a:tcPr marL="91564" marR="91564" marT="34337" marB="34337">
                    <a:solidFill>
                      <a:srgbClr val="A22E37"/>
                    </a:solidFill>
                  </a:tcPr>
                </a:tc>
                <a:tc>
                  <a:txBody>
                    <a:bodyPr/>
                    <a:lstStyle/>
                    <a:p>
                      <a:pPr algn="l">
                        <a:lnSpc>
                          <a:spcPct val="120000"/>
                        </a:lnSpc>
                        <a:spcAft>
                          <a:spcPts val="0"/>
                        </a:spcAft>
                      </a:pPr>
                      <a:r>
                        <a:rPr lang="en-US" sz="1100" i="0" dirty="0">
                          <a:latin typeface="Arial"/>
                          <a:cs typeface="Arial"/>
                        </a:rPr>
                        <a:t>Title</a:t>
                      </a:r>
                      <a:endParaRPr lang="nl-NL" sz="1100" i="0" dirty="0">
                        <a:latin typeface="Arial"/>
                        <a:cs typeface="Arial"/>
                      </a:endParaRPr>
                    </a:p>
                  </a:txBody>
                  <a:tcPr marL="91564" marR="91564" marT="34337" marB="34337">
                    <a:solidFill>
                      <a:srgbClr val="A22E37"/>
                    </a:solidFill>
                  </a:tcPr>
                </a:tc>
                <a:tc>
                  <a:txBody>
                    <a:bodyPr/>
                    <a:lstStyle/>
                    <a:p>
                      <a:pPr algn="l">
                        <a:lnSpc>
                          <a:spcPct val="120000"/>
                        </a:lnSpc>
                        <a:spcAft>
                          <a:spcPts val="0"/>
                        </a:spcAft>
                      </a:pPr>
                      <a:r>
                        <a:rPr lang="en-US" sz="1100" i="0" dirty="0">
                          <a:latin typeface="Arial"/>
                          <a:cs typeface="Arial"/>
                        </a:rPr>
                        <a:t>Title</a:t>
                      </a:r>
                      <a:endParaRPr lang="nl-NL" sz="1100" i="0" dirty="0">
                        <a:latin typeface="Arial"/>
                        <a:cs typeface="Arial"/>
                      </a:endParaRPr>
                    </a:p>
                  </a:txBody>
                  <a:tcPr marL="91564" marR="91564" marT="34337" marB="34337">
                    <a:solidFill>
                      <a:srgbClr val="A22E37"/>
                    </a:solidFill>
                  </a:tcPr>
                </a:tc>
                <a:extLst>
                  <a:ext uri="{0D108BD9-81ED-4DB2-BD59-A6C34878D82A}">
                    <a16:rowId xmlns:a16="http://schemas.microsoft.com/office/drawing/2014/main" val="10000"/>
                  </a:ext>
                </a:extLst>
              </a:tr>
              <a:tr h="327013">
                <a:tc>
                  <a:txBody>
                    <a:bodyPr/>
                    <a:lstStyle/>
                    <a:p>
                      <a:pPr marL="0" indent="0" algn="l">
                        <a:lnSpc>
                          <a:spcPct val="120000"/>
                        </a:lnSpc>
                        <a:spcAft>
                          <a:spcPts val="0"/>
                        </a:spcAft>
                        <a:buFont typeface="+mj-lt"/>
                        <a:buNone/>
                      </a:pPr>
                      <a:r>
                        <a:rPr lang="en-US" sz="1100" b="1" dirty="0">
                          <a:solidFill>
                            <a:srgbClr val="40474F"/>
                          </a:solidFill>
                          <a:latin typeface="Arial"/>
                          <a:cs typeface="Arial"/>
                        </a:rPr>
                        <a:t>text</a:t>
                      </a:r>
                      <a:endParaRPr lang="nl-NL" sz="1100" b="1" dirty="0">
                        <a:solidFill>
                          <a:srgbClr val="40474F"/>
                        </a:solidFill>
                        <a:latin typeface="Arial"/>
                        <a:cs typeface="Arial"/>
                      </a:endParaRPr>
                    </a:p>
                  </a:txBody>
                  <a:tcPr marL="91564" marR="91564" marT="34337" marB="34337">
                    <a:solidFill>
                      <a:schemeClr val="bg1">
                        <a:lumMod val="85000"/>
                      </a:schemeClr>
                    </a:solidFill>
                  </a:tcPr>
                </a:tc>
                <a:tc>
                  <a:txBody>
                    <a:bodyPr/>
                    <a:lstStyle/>
                    <a:p>
                      <a:pPr marL="0" indent="0" algn="l">
                        <a:lnSpc>
                          <a:spcPct val="120000"/>
                        </a:lnSpc>
                        <a:spcAft>
                          <a:spcPts val="0"/>
                        </a:spcAft>
                        <a:buFont typeface="+mj-lt"/>
                        <a:buNone/>
                      </a:pPr>
                      <a:r>
                        <a:rPr lang="en-US" sz="1100" dirty="0">
                          <a:solidFill>
                            <a:srgbClr val="40474F"/>
                          </a:solidFill>
                          <a:latin typeface="Arial"/>
                          <a:cs typeface="Arial"/>
                        </a:rPr>
                        <a:t>text</a:t>
                      </a:r>
                      <a:endParaRPr lang="nl-NL" sz="1100" dirty="0">
                        <a:solidFill>
                          <a:srgbClr val="40474F"/>
                        </a:solidFill>
                        <a:latin typeface="Arial"/>
                        <a:cs typeface="Arial"/>
                      </a:endParaRPr>
                    </a:p>
                  </a:txBody>
                  <a:tcPr marL="91564" marR="91564" marT="34337" marB="34337">
                    <a:lnR w="12700" cap="flat" cmpd="sng" algn="ctr">
                      <a:solidFill>
                        <a:srgbClr val="DBD8D1"/>
                      </a:solidFill>
                      <a:prstDash val="solid"/>
                      <a:round/>
                      <a:headEnd type="none" w="med" len="med"/>
                      <a:tailEnd type="none" w="med" len="med"/>
                    </a:lnR>
                    <a:lnB w="12700" cap="flat" cmpd="sng" algn="ctr">
                      <a:solidFill>
                        <a:srgbClr val="DBD8D1"/>
                      </a:solidFill>
                      <a:prstDash val="solid"/>
                      <a:round/>
                      <a:headEnd type="none" w="med" len="med"/>
                      <a:tailEnd type="none" w="med" len="med"/>
                    </a:lnB>
                    <a:solidFill>
                      <a:schemeClr val="bg1"/>
                    </a:solidFill>
                  </a:tcPr>
                </a:tc>
                <a:tc>
                  <a:txBody>
                    <a:bodyPr/>
                    <a:lstStyle/>
                    <a:p>
                      <a:pPr marL="0" indent="0" algn="l">
                        <a:lnSpc>
                          <a:spcPct val="120000"/>
                        </a:lnSpc>
                        <a:spcAft>
                          <a:spcPts val="0"/>
                        </a:spcAft>
                        <a:buFont typeface="+mj-lt"/>
                        <a:buNone/>
                      </a:pPr>
                      <a:r>
                        <a:rPr lang="en-US" sz="1100">
                          <a:solidFill>
                            <a:srgbClr val="40474F"/>
                          </a:solidFill>
                          <a:latin typeface="Arial"/>
                          <a:cs typeface="Arial"/>
                        </a:rPr>
                        <a:t>text</a:t>
                      </a:r>
                      <a:endParaRPr lang="nl-NL" sz="1100" dirty="0">
                        <a:solidFill>
                          <a:srgbClr val="40474F"/>
                        </a:solidFill>
                        <a:latin typeface="Arial"/>
                        <a:cs typeface="Arial"/>
                      </a:endParaRPr>
                    </a:p>
                  </a:txBody>
                  <a:tcPr marL="91564" marR="91564" marT="34337" marB="34337">
                    <a:lnL w="12700" cap="flat" cmpd="sng" algn="ctr">
                      <a:solidFill>
                        <a:srgbClr val="DBD8D1"/>
                      </a:solidFill>
                      <a:prstDash val="solid"/>
                      <a:round/>
                      <a:headEnd type="none" w="med" len="med"/>
                      <a:tailEnd type="none" w="med" len="med"/>
                    </a:lnL>
                    <a:lnR w="12700" cap="flat" cmpd="sng" algn="ctr">
                      <a:solidFill>
                        <a:srgbClr val="DBD8D1"/>
                      </a:solidFill>
                      <a:prstDash val="solid"/>
                      <a:round/>
                      <a:headEnd type="none" w="med" len="med"/>
                      <a:tailEnd type="none" w="med" len="med"/>
                    </a:lnR>
                    <a:lnB w="12700" cap="flat" cmpd="sng" algn="ctr">
                      <a:solidFill>
                        <a:srgbClr val="DBD8D1"/>
                      </a:solidFill>
                      <a:prstDash val="solid"/>
                      <a:round/>
                      <a:headEnd type="none" w="med" len="med"/>
                      <a:tailEnd type="none" w="med" len="med"/>
                    </a:lnB>
                    <a:solidFill>
                      <a:schemeClr val="bg1"/>
                    </a:solidFill>
                  </a:tcPr>
                </a:tc>
                <a:tc>
                  <a:txBody>
                    <a:bodyPr/>
                    <a:lstStyle/>
                    <a:p>
                      <a:pPr marL="0" indent="0" algn="l">
                        <a:lnSpc>
                          <a:spcPct val="120000"/>
                        </a:lnSpc>
                        <a:spcAft>
                          <a:spcPts val="0"/>
                        </a:spcAft>
                        <a:buFont typeface="+mj-lt"/>
                        <a:buNone/>
                      </a:pPr>
                      <a:r>
                        <a:rPr lang="en-US" sz="1100" dirty="0">
                          <a:solidFill>
                            <a:srgbClr val="40474F"/>
                          </a:solidFill>
                          <a:latin typeface="Arial"/>
                          <a:cs typeface="Arial"/>
                        </a:rPr>
                        <a:t>text</a:t>
                      </a:r>
                      <a:endParaRPr lang="nl-NL" sz="1100" dirty="0">
                        <a:solidFill>
                          <a:srgbClr val="40474F"/>
                        </a:solidFill>
                        <a:latin typeface="Arial"/>
                        <a:cs typeface="Arial"/>
                      </a:endParaRPr>
                    </a:p>
                  </a:txBody>
                  <a:tcPr marL="91564" marR="91564" marT="34337" marB="34337">
                    <a:lnL w="12700" cap="flat" cmpd="sng" algn="ctr">
                      <a:solidFill>
                        <a:srgbClr val="DBD8D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rgbClr val="DBD8D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7666">
                <a:tc>
                  <a:txBody>
                    <a:bodyPr/>
                    <a:lstStyle/>
                    <a:p>
                      <a:pPr marL="0" indent="0" algn="l">
                        <a:lnSpc>
                          <a:spcPct val="120000"/>
                        </a:lnSpc>
                        <a:spcAft>
                          <a:spcPts val="0"/>
                        </a:spcAft>
                        <a:buFont typeface="+mj-lt"/>
                        <a:buNone/>
                      </a:pPr>
                      <a:r>
                        <a:rPr lang="en-US" sz="1100" b="1" dirty="0">
                          <a:solidFill>
                            <a:srgbClr val="40474F"/>
                          </a:solidFill>
                          <a:latin typeface="Arial"/>
                          <a:cs typeface="Arial"/>
                        </a:rPr>
                        <a:t>text</a:t>
                      </a:r>
                      <a:endParaRPr lang="nl-NL" sz="1100" b="1" dirty="0">
                        <a:solidFill>
                          <a:srgbClr val="40474F"/>
                        </a:solidFill>
                        <a:latin typeface="Arial"/>
                        <a:cs typeface="Arial"/>
                      </a:endParaRPr>
                    </a:p>
                  </a:txBody>
                  <a:tcPr marL="91564" marR="91564" marT="34337" marB="34337">
                    <a:solidFill>
                      <a:schemeClr val="bg1">
                        <a:lumMod val="85000"/>
                      </a:schemeClr>
                    </a:solidFill>
                  </a:tcPr>
                </a:tc>
                <a:tc>
                  <a:txBody>
                    <a:bodyPr/>
                    <a:lstStyle/>
                    <a:p>
                      <a:pPr marL="0" indent="0" algn="l">
                        <a:lnSpc>
                          <a:spcPct val="120000"/>
                        </a:lnSpc>
                        <a:spcAft>
                          <a:spcPts val="0"/>
                        </a:spcAft>
                        <a:buFont typeface="+mj-lt"/>
                        <a:buNone/>
                      </a:pPr>
                      <a:r>
                        <a:rPr lang="en-US" sz="1100" dirty="0">
                          <a:solidFill>
                            <a:srgbClr val="40474F"/>
                          </a:solidFill>
                          <a:latin typeface="Arial"/>
                          <a:cs typeface="Arial"/>
                        </a:rPr>
                        <a:t>text</a:t>
                      </a:r>
                      <a:endParaRPr lang="nl-NL" sz="1100" dirty="0">
                        <a:solidFill>
                          <a:srgbClr val="40474F"/>
                        </a:solidFill>
                        <a:latin typeface="Arial"/>
                        <a:cs typeface="Arial"/>
                      </a:endParaRPr>
                    </a:p>
                  </a:txBody>
                  <a:tcPr marL="91564" marR="91564" marT="34337" marB="34337">
                    <a:lnR w="12700" cap="flat" cmpd="sng" algn="ctr">
                      <a:solidFill>
                        <a:srgbClr val="DBD8D1"/>
                      </a:solidFill>
                      <a:prstDash val="solid"/>
                      <a:round/>
                      <a:headEnd type="none" w="med" len="med"/>
                      <a:tailEnd type="none" w="med" len="med"/>
                    </a:lnR>
                    <a:lnT w="12700" cap="flat" cmpd="sng" algn="ctr">
                      <a:solidFill>
                        <a:srgbClr val="DBD8D1"/>
                      </a:solidFill>
                      <a:prstDash val="solid"/>
                      <a:round/>
                      <a:headEnd type="none" w="med" len="med"/>
                      <a:tailEnd type="none" w="med" len="med"/>
                    </a:lnT>
                    <a:lnB w="12700" cap="flat" cmpd="sng" algn="ctr">
                      <a:solidFill>
                        <a:srgbClr val="DBD8D1"/>
                      </a:solidFill>
                      <a:prstDash val="solid"/>
                      <a:round/>
                      <a:headEnd type="none" w="med" len="med"/>
                      <a:tailEnd type="none" w="med" len="med"/>
                    </a:lnB>
                    <a:solidFill>
                      <a:schemeClr val="bg1"/>
                    </a:solidFill>
                  </a:tcPr>
                </a:tc>
                <a:tc>
                  <a:txBody>
                    <a:bodyPr/>
                    <a:lstStyle/>
                    <a:p>
                      <a:pPr marL="0" indent="0" algn="l">
                        <a:lnSpc>
                          <a:spcPct val="120000"/>
                        </a:lnSpc>
                        <a:spcAft>
                          <a:spcPts val="0"/>
                        </a:spcAft>
                        <a:buFont typeface="+mj-lt"/>
                        <a:buNone/>
                      </a:pPr>
                      <a:r>
                        <a:rPr lang="en-US" sz="1100" dirty="0">
                          <a:solidFill>
                            <a:srgbClr val="40474F"/>
                          </a:solidFill>
                          <a:latin typeface="Arial"/>
                          <a:cs typeface="Arial"/>
                        </a:rPr>
                        <a:t>text</a:t>
                      </a:r>
                      <a:endParaRPr lang="nl-NL" sz="1100" dirty="0">
                        <a:solidFill>
                          <a:srgbClr val="40474F"/>
                        </a:solidFill>
                        <a:latin typeface="Arial"/>
                        <a:cs typeface="Arial"/>
                      </a:endParaRPr>
                    </a:p>
                  </a:txBody>
                  <a:tcPr marL="91564" marR="91564" marT="34337" marB="34337">
                    <a:lnL w="12700" cap="flat" cmpd="sng" algn="ctr">
                      <a:solidFill>
                        <a:srgbClr val="DBD8D1"/>
                      </a:solidFill>
                      <a:prstDash val="solid"/>
                      <a:round/>
                      <a:headEnd type="none" w="med" len="med"/>
                      <a:tailEnd type="none" w="med" len="med"/>
                    </a:lnL>
                    <a:lnR w="12700" cap="flat" cmpd="sng" algn="ctr">
                      <a:solidFill>
                        <a:srgbClr val="DBD8D1"/>
                      </a:solidFill>
                      <a:prstDash val="solid"/>
                      <a:round/>
                      <a:headEnd type="none" w="med" len="med"/>
                      <a:tailEnd type="none" w="med" len="med"/>
                    </a:lnR>
                    <a:lnT w="12700" cap="flat" cmpd="sng" algn="ctr">
                      <a:solidFill>
                        <a:srgbClr val="DBD8D1"/>
                      </a:solidFill>
                      <a:prstDash val="solid"/>
                      <a:round/>
                      <a:headEnd type="none" w="med" len="med"/>
                      <a:tailEnd type="none" w="med" len="med"/>
                    </a:lnT>
                    <a:lnB w="12700" cap="flat" cmpd="sng" algn="ctr">
                      <a:solidFill>
                        <a:srgbClr val="DBD8D1"/>
                      </a:solidFill>
                      <a:prstDash val="solid"/>
                      <a:round/>
                      <a:headEnd type="none" w="med" len="med"/>
                      <a:tailEnd type="none" w="med" len="med"/>
                    </a:lnB>
                    <a:solidFill>
                      <a:schemeClr val="bg1"/>
                    </a:solidFill>
                  </a:tcPr>
                </a:tc>
                <a:tc>
                  <a:txBody>
                    <a:bodyPr/>
                    <a:lstStyle/>
                    <a:p>
                      <a:pPr marL="0" indent="0" algn="l">
                        <a:lnSpc>
                          <a:spcPct val="120000"/>
                        </a:lnSpc>
                        <a:spcAft>
                          <a:spcPts val="0"/>
                        </a:spcAft>
                        <a:buFont typeface="+mj-lt"/>
                        <a:buNone/>
                      </a:pPr>
                      <a:r>
                        <a:rPr lang="en-US" sz="1100" dirty="0">
                          <a:solidFill>
                            <a:srgbClr val="40474F"/>
                          </a:solidFill>
                          <a:latin typeface="Arial"/>
                          <a:cs typeface="Arial"/>
                        </a:rPr>
                        <a:t>text</a:t>
                      </a:r>
                      <a:endParaRPr lang="nl-NL" sz="1100" dirty="0">
                        <a:solidFill>
                          <a:srgbClr val="40474F"/>
                        </a:solidFill>
                        <a:latin typeface="Arial"/>
                        <a:cs typeface="Arial"/>
                      </a:endParaRPr>
                    </a:p>
                  </a:txBody>
                  <a:tcPr marL="91564" marR="91564" marT="34337" marB="34337">
                    <a:lnL w="12700" cap="flat" cmpd="sng" algn="ctr">
                      <a:solidFill>
                        <a:srgbClr val="DBD8D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8D1"/>
                      </a:solidFill>
                      <a:prstDash val="solid"/>
                      <a:round/>
                      <a:headEnd type="none" w="med" len="med"/>
                      <a:tailEnd type="none" w="med" len="med"/>
                    </a:lnT>
                    <a:lnB w="12700" cap="flat" cmpd="sng" algn="ctr">
                      <a:solidFill>
                        <a:srgbClr val="DBD8D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27014">
                <a:tc>
                  <a:txBody>
                    <a:bodyPr/>
                    <a:lstStyle/>
                    <a:p>
                      <a:pPr marL="0" indent="0" algn="l">
                        <a:lnSpc>
                          <a:spcPct val="120000"/>
                        </a:lnSpc>
                        <a:spcAft>
                          <a:spcPts val="0"/>
                        </a:spcAft>
                        <a:buFont typeface="+mj-lt"/>
                        <a:buNone/>
                      </a:pPr>
                      <a:r>
                        <a:rPr lang="en-US" sz="1100" b="1" dirty="0">
                          <a:solidFill>
                            <a:srgbClr val="40474F"/>
                          </a:solidFill>
                          <a:latin typeface="Arial"/>
                          <a:cs typeface="Arial"/>
                        </a:rPr>
                        <a:t>text</a:t>
                      </a:r>
                      <a:endParaRPr lang="nl-NL" sz="1100" b="1" dirty="0">
                        <a:solidFill>
                          <a:srgbClr val="40474F"/>
                        </a:solidFill>
                        <a:latin typeface="Arial"/>
                        <a:cs typeface="Arial"/>
                      </a:endParaRPr>
                    </a:p>
                  </a:txBody>
                  <a:tcPr marL="91564" marR="91564" marT="34337" marB="34337">
                    <a:solidFill>
                      <a:schemeClr val="bg1">
                        <a:lumMod val="85000"/>
                      </a:schemeClr>
                    </a:solidFill>
                  </a:tcPr>
                </a:tc>
                <a:tc>
                  <a:txBody>
                    <a:bodyPr/>
                    <a:lstStyle/>
                    <a:p>
                      <a:pPr marL="0" indent="0" algn="l">
                        <a:lnSpc>
                          <a:spcPct val="120000"/>
                        </a:lnSpc>
                        <a:spcAft>
                          <a:spcPts val="0"/>
                        </a:spcAft>
                        <a:buFont typeface="+mj-lt"/>
                        <a:buNone/>
                      </a:pPr>
                      <a:r>
                        <a:rPr lang="en-US" sz="1100" dirty="0">
                          <a:solidFill>
                            <a:srgbClr val="40474F"/>
                          </a:solidFill>
                          <a:latin typeface="Arial"/>
                          <a:cs typeface="Arial"/>
                        </a:rPr>
                        <a:t>text</a:t>
                      </a:r>
                      <a:endParaRPr lang="nl-NL" sz="1100" dirty="0">
                        <a:solidFill>
                          <a:srgbClr val="40474F"/>
                        </a:solidFill>
                        <a:latin typeface="Arial"/>
                        <a:cs typeface="Arial"/>
                      </a:endParaRPr>
                    </a:p>
                  </a:txBody>
                  <a:tcPr marL="91564" marR="91564" marT="34337" marB="34337">
                    <a:lnR w="12700" cap="flat" cmpd="sng" algn="ctr">
                      <a:solidFill>
                        <a:srgbClr val="DBD8D1"/>
                      </a:solidFill>
                      <a:prstDash val="solid"/>
                      <a:round/>
                      <a:headEnd type="none" w="med" len="med"/>
                      <a:tailEnd type="none" w="med" len="med"/>
                    </a:lnR>
                    <a:lnT w="12700" cap="flat" cmpd="sng" algn="ctr">
                      <a:solidFill>
                        <a:srgbClr val="DBD8D1"/>
                      </a:solidFill>
                      <a:prstDash val="solid"/>
                      <a:round/>
                      <a:headEnd type="none" w="med" len="med"/>
                      <a:tailEnd type="none" w="med" len="med"/>
                    </a:lnT>
                    <a:lnB w="12700" cap="flat" cmpd="sng" algn="ctr">
                      <a:solidFill>
                        <a:srgbClr val="DBD8D1"/>
                      </a:solidFill>
                      <a:prstDash val="solid"/>
                      <a:round/>
                      <a:headEnd type="none" w="med" len="med"/>
                      <a:tailEnd type="none" w="med" len="med"/>
                    </a:lnB>
                    <a:solidFill>
                      <a:schemeClr val="bg1"/>
                    </a:solidFill>
                  </a:tcPr>
                </a:tc>
                <a:tc>
                  <a:txBody>
                    <a:bodyPr/>
                    <a:lstStyle/>
                    <a:p>
                      <a:pPr marL="0" indent="0" algn="l">
                        <a:lnSpc>
                          <a:spcPct val="120000"/>
                        </a:lnSpc>
                        <a:spcAft>
                          <a:spcPts val="0"/>
                        </a:spcAft>
                        <a:buFont typeface="+mj-lt"/>
                        <a:buNone/>
                      </a:pPr>
                      <a:r>
                        <a:rPr lang="en-US" sz="1100">
                          <a:solidFill>
                            <a:srgbClr val="40474F"/>
                          </a:solidFill>
                          <a:latin typeface="Arial"/>
                          <a:cs typeface="Arial"/>
                        </a:rPr>
                        <a:t>text</a:t>
                      </a:r>
                      <a:endParaRPr lang="nl-NL" sz="1100" dirty="0">
                        <a:solidFill>
                          <a:srgbClr val="40474F"/>
                        </a:solidFill>
                        <a:latin typeface="Arial"/>
                        <a:cs typeface="Arial"/>
                      </a:endParaRPr>
                    </a:p>
                  </a:txBody>
                  <a:tcPr marL="68673" marR="68673" marT="0" marB="0">
                    <a:lnL w="12700" cap="flat" cmpd="sng" algn="ctr">
                      <a:solidFill>
                        <a:srgbClr val="DBD8D1"/>
                      </a:solidFill>
                      <a:prstDash val="solid"/>
                      <a:round/>
                      <a:headEnd type="none" w="med" len="med"/>
                      <a:tailEnd type="none" w="med" len="med"/>
                    </a:lnL>
                    <a:lnR w="12700" cap="flat" cmpd="sng" algn="ctr">
                      <a:solidFill>
                        <a:srgbClr val="DBD8D1"/>
                      </a:solidFill>
                      <a:prstDash val="solid"/>
                      <a:round/>
                      <a:headEnd type="none" w="med" len="med"/>
                      <a:tailEnd type="none" w="med" len="med"/>
                    </a:lnR>
                    <a:lnT w="12700" cap="flat" cmpd="sng" algn="ctr">
                      <a:solidFill>
                        <a:srgbClr val="DBD8D1"/>
                      </a:solidFill>
                      <a:prstDash val="solid"/>
                      <a:round/>
                      <a:headEnd type="none" w="med" len="med"/>
                      <a:tailEnd type="none" w="med" len="med"/>
                    </a:lnT>
                    <a:lnB w="12700" cap="flat" cmpd="sng" algn="ctr">
                      <a:solidFill>
                        <a:srgbClr val="DBD8D1"/>
                      </a:solidFill>
                      <a:prstDash val="solid"/>
                      <a:round/>
                      <a:headEnd type="none" w="med" len="med"/>
                      <a:tailEnd type="none" w="med" len="med"/>
                    </a:lnB>
                    <a:solidFill>
                      <a:schemeClr val="bg1"/>
                    </a:solidFill>
                  </a:tcPr>
                </a:tc>
                <a:tc>
                  <a:txBody>
                    <a:bodyPr/>
                    <a:lstStyle/>
                    <a:p>
                      <a:pPr marL="0" indent="0" algn="l">
                        <a:lnSpc>
                          <a:spcPct val="120000"/>
                        </a:lnSpc>
                        <a:spcAft>
                          <a:spcPts val="0"/>
                        </a:spcAft>
                        <a:buFont typeface="+mj-lt"/>
                        <a:buNone/>
                      </a:pPr>
                      <a:r>
                        <a:rPr lang="en-US" sz="1100">
                          <a:solidFill>
                            <a:srgbClr val="40474F"/>
                          </a:solidFill>
                          <a:latin typeface="Arial"/>
                          <a:cs typeface="Arial"/>
                        </a:rPr>
                        <a:t>text</a:t>
                      </a:r>
                      <a:endParaRPr lang="nl-NL" sz="1100" dirty="0">
                        <a:solidFill>
                          <a:srgbClr val="40474F"/>
                        </a:solidFill>
                        <a:latin typeface="Arial"/>
                        <a:cs typeface="Arial"/>
                      </a:endParaRPr>
                    </a:p>
                  </a:txBody>
                  <a:tcPr marL="91564" marR="91564" marT="34337" marB="34337">
                    <a:lnL w="12700" cap="flat" cmpd="sng" algn="ctr">
                      <a:solidFill>
                        <a:srgbClr val="DBD8D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8D1"/>
                      </a:solidFill>
                      <a:prstDash val="solid"/>
                      <a:round/>
                      <a:headEnd type="none" w="med" len="med"/>
                      <a:tailEnd type="none" w="med" len="med"/>
                    </a:lnT>
                    <a:lnB w="12700" cap="flat" cmpd="sng" algn="ctr">
                      <a:solidFill>
                        <a:srgbClr val="DBD8D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6462">
                <a:tc>
                  <a:txBody>
                    <a:bodyPr/>
                    <a:lstStyle/>
                    <a:p>
                      <a:pPr marL="0" indent="0" algn="l">
                        <a:lnSpc>
                          <a:spcPct val="120000"/>
                        </a:lnSpc>
                        <a:spcAft>
                          <a:spcPts val="0"/>
                        </a:spcAft>
                        <a:buFont typeface="+mj-lt"/>
                        <a:buNone/>
                      </a:pPr>
                      <a:r>
                        <a:rPr lang="en-US" sz="1100" b="1" dirty="0">
                          <a:solidFill>
                            <a:srgbClr val="40474F"/>
                          </a:solidFill>
                          <a:latin typeface="Arial"/>
                          <a:cs typeface="Arial"/>
                        </a:rPr>
                        <a:t>text</a:t>
                      </a:r>
                      <a:endParaRPr lang="nl-NL" sz="1100" b="1" dirty="0">
                        <a:solidFill>
                          <a:srgbClr val="40474F"/>
                        </a:solidFill>
                        <a:latin typeface="Arial"/>
                        <a:cs typeface="Arial"/>
                      </a:endParaRPr>
                    </a:p>
                  </a:txBody>
                  <a:tcPr marL="91564" marR="91564" marT="34337" marB="34337">
                    <a:solidFill>
                      <a:schemeClr val="bg1">
                        <a:lumMod val="85000"/>
                      </a:schemeClr>
                    </a:solidFill>
                  </a:tcPr>
                </a:tc>
                <a:tc>
                  <a:txBody>
                    <a:bodyPr/>
                    <a:lstStyle/>
                    <a:p>
                      <a:pPr marL="0" indent="0" algn="l">
                        <a:lnSpc>
                          <a:spcPct val="120000"/>
                        </a:lnSpc>
                        <a:spcAft>
                          <a:spcPts val="0"/>
                        </a:spcAft>
                        <a:buFont typeface="+mj-lt"/>
                        <a:buNone/>
                      </a:pPr>
                      <a:r>
                        <a:rPr lang="en-US" sz="1100" dirty="0">
                          <a:solidFill>
                            <a:srgbClr val="40474F"/>
                          </a:solidFill>
                          <a:latin typeface="Arial"/>
                          <a:cs typeface="Arial"/>
                        </a:rPr>
                        <a:t>text</a:t>
                      </a:r>
                      <a:endParaRPr lang="nl-NL" sz="1100" dirty="0">
                        <a:solidFill>
                          <a:srgbClr val="40474F"/>
                        </a:solidFill>
                        <a:latin typeface="Arial"/>
                        <a:cs typeface="Arial"/>
                      </a:endParaRPr>
                    </a:p>
                  </a:txBody>
                  <a:tcPr marL="91564" marR="91564" marT="34337" marB="34337">
                    <a:lnR w="12700" cap="flat" cmpd="sng" algn="ctr">
                      <a:solidFill>
                        <a:srgbClr val="DBD8D1"/>
                      </a:solidFill>
                      <a:prstDash val="solid"/>
                      <a:round/>
                      <a:headEnd type="none" w="med" len="med"/>
                      <a:tailEnd type="none" w="med" len="med"/>
                    </a:lnR>
                    <a:lnT w="12700" cap="flat" cmpd="sng" algn="ctr">
                      <a:solidFill>
                        <a:srgbClr val="DBD8D1"/>
                      </a:solidFill>
                      <a:prstDash val="solid"/>
                      <a:round/>
                      <a:headEnd type="none" w="med" len="med"/>
                      <a:tailEnd type="none" w="med" len="med"/>
                    </a:lnT>
                    <a:lnB w="12700" cap="flat" cmpd="sng" algn="ctr">
                      <a:solidFill>
                        <a:srgbClr val="DBD8D1"/>
                      </a:solidFill>
                      <a:prstDash val="solid"/>
                      <a:round/>
                      <a:headEnd type="none" w="med" len="med"/>
                      <a:tailEnd type="none" w="med" len="med"/>
                    </a:lnB>
                    <a:solidFill>
                      <a:schemeClr val="bg1"/>
                    </a:solidFill>
                  </a:tcPr>
                </a:tc>
                <a:tc>
                  <a:txBody>
                    <a:bodyPr/>
                    <a:lstStyle/>
                    <a:p>
                      <a:pPr marL="0" indent="0" algn="l">
                        <a:lnSpc>
                          <a:spcPct val="120000"/>
                        </a:lnSpc>
                        <a:spcAft>
                          <a:spcPts val="0"/>
                        </a:spcAft>
                        <a:buFont typeface="+mj-lt"/>
                        <a:buNone/>
                      </a:pPr>
                      <a:r>
                        <a:rPr lang="en-US" sz="1100" dirty="0">
                          <a:solidFill>
                            <a:srgbClr val="40474F"/>
                          </a:solidFill>
                          <a:latin typeface="Arial"/>
                          <a:cs typeface="Arial"/>
                        </a:rPr>
                        <a:t>text</a:t>
                      </a:r>
                      <a:endParaRPr lang="nl-NL" sz="1100" dirty="0">
                        <a:solidFill>
                          <a:srgbClr val="40474F"/>
                        </a:solidFill>
                        <a:latin typeface="Arial"/>
                        <a:cs typeface="Arial"/>
                      </a:endParaRPr>
                    </a:p>
                  </a:txBody>
                  <a:tcPr marL="91564" marR="91564" marT="34337" marB="34337">
                    <a:lnL w="12700" cap="flat" cmpd="sng" algn="ctr">
                      <a:solidFill>
                        <a:srgbClr val="DBD8D1"/>
                      </a:solidFill>
                      <a:prstDash val="solid"/>
                      <a:round/>
                      <a:headEnd type="none" w="med" len="med"/>
                      <a:tailEnd type="none" w="med" len="med"/>
                    </a:lnL>
                    <a:lnR w="12700" cap="flat" cmpd="sng" algn="ctr">
                      <a:solidFill>
                        <a:srgbClr val="DBD8D1"/>
                      </a:solidFill>
                      <a:prstDash val="solid"/>
                      <a:round/>
                      <a:headEnd type="none" w="med" len="med"/>
                      <a:tailEnd type="none" w="med" len="med"/>
                    </a:lnR>
                    <a:lnT w="12700" cap="flat" cmpd="sng" algn="ctr">
                      <a:solidFill>
                        <a:srgbClr val="DBD8D1"/>
                      </a:solidFill>
                      <a:prstDash val="solid"/>
                      <a:round/>
                      <a:headEnd type="none" w="med" len="med"/>
                      <a:tailEnd type="none" w="med" len="med"/>
                    </a:lnT>
                    <a:lnB w="12700" cap="flat" cmpd="sng" algn="ctr">
                      <a:solidFill>
                        <a:srgbClr val="DBD8D1"/>
                      </a:solidFill>
                      <a:prstDash val="solid"/>
                      <a:round/>
                      <a:headEnd type="none" w="med" len="med"/>
                      <a:tailEnd type="none" w="med" len="med"/>
                    </a:lnB>
                    <a:solidFill>
                      <a:schemeClr val="bg1"/>
                    </a:solidFill>
                  </a:tcPr>
                </a:tc>
                <a:tc>
                  <a:txBody>
                    <a:bodyPr/>
                    <a:lstStyle/>
                    <a:p>
                      <a:pPr marL="0" indent="0" algn="l">
                        <a:lnSpc>
                          <a:spcPct val="120000"/>
                        </a:lnSpc>
                        <a:spcAft>
                          <a:spcPts val="0"/>
                        </a:spcAft>
                        <a:buFont typeface="+mj-lt"/>
                        <a:buNone/>
                      </a:pPr>
                      <a:r>
                        <a:rPr lang="en-US" sz="1100" dirty="0">
                          <a:solidFill>
                            <a:srgbClr val="40474F"/>
                          </a:solidFill>
                          <a:latin typeface="Arial"/>
                          <a:cs typeface="Arial"/>
                        </a:rPr>
                        <a:t>text</a:t>
                      </a:r>
                      <a:endParaRPr lang="nl-NL" sz="1100" dirty="0">
                        <a:solidFill>
                          <a:srgbClr val="40474F"/>
                        </a:solidFill>
                        <a:latin typeface="Arial"/>
                        <a:cs typeface="Arial"/>
                      </a:endParaRPr>
                    </a:p>
                  </a:txBody>
                  <a:tcPr marL="68673" marR="68673" marT="0" marB="0">
                    <a:lnL w="12700" cap="flat" cmpd="sng" algn="ctr">
                      <a:solidFill>
                        <a:srgbClr val="DBD8D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8D1"/>
                      </a:solidFill>
                      <a:prstDash val="solid"/>
                      <a:round/>
                      <a:headEnd type="none" w="med" len="med"/>
                      <a:tailEnd type="none" w="med" len="med"/>
                    </a:lnT>
                    <a:lnB w="12700" cap="flat" cmpd="sng" algn="ctr">
                      <a:solidFill>
                        <a:srgbClr val="DBD8D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13655">
                <a:tc>
                  <a:txBody>
                    <a:bodyPr/>
                    <a:lstStyle/>
                    <a:p>
                      <a:pPr marL="0" indent="0" algn="l">
                        <a:lnSpc>
                          <a:spcPct val="120000"/>
                        </a:lnSpc>
                        <a:spcAft>
                          <a:spcPts val="0"/>
                        </a:spcAft>
                        <a:buFont typeface="+mj-lt"/>
                        <a:buNone/>
                      </a:pPr>
                      <a:r>
                        <a:rPr lang="en-US" sz="1100" b="1" dirty="0">
                          <a:solidFill>
                            <a:srgbClr val="40474F"/>
                          </a:solidFill>
                          <a:latin typeface="Arial"/>
                          <a:cs typeface="Arial"/>
                        </a:rPr>
                        <a:t>text</a:t>
                      </a:r>
                      <a:endParaRPr lang="nl-NL" sz="1100" b="1" dirty="0">
                        <a:solidFill>
                          <a:srgbClr val="40474F"/>
                        </a:solidFill>
                        <a:latin typeface="Arial"/>
                        <a:cs typeface="Arial"/>
                      </a:endParaRPr>
                    </a:p>
                  </a:txBody>
                  <a:tcPr marL="91564" marR="91564" marT="34337" marB="34337">
                    <a:solidFill>
                      <a:schemeClr val="bg1">
                        <a:lumMod val="85000"/>
                      </a:schemeClr>
                    </a:solidFill>
                  </a:tcPr>
                </a:tc>
                <a:tc>
                  <a:txBody>
                    <a:bodyPr/>
                    <a:lstStyle/>
                    <a:p>
                      <a:pPr marL="0" indent="0" algn="l">
                        <a:lnSpc>
                          <a:spcPct val="120000"/>
                        </a:lnSpc>
                        <a:spcAft>
                          <a:spcPts val="0"/>
                        </a:spcAft>
                        <a:buFont typeface="+mj-lt"/>
                        <a:buNone/>
                      </a:pPr>
                      <a:r>
                        <a:rPr lang="en-US" sz="1100" dirty="0">
                          <a:solidFill>
                            <a:srgbClr val="40474F"/>
                          </a:solidFill>
                          <a:latin typeface="Arial"/>
                          <a:cs typeface="Arial"/>
                        </a:rPr>
                        <a:t>text</a:t>
                      </a:r>
                      <a:endParaRPr lang="nl-NL" sz="1100" dirty="0">
                        <a:solidFill>
                          <a:srgbClr val="40474F"/>
                        </a:solidFill>
                        <a:latin typeface="Arial"/>
                        <a:cs typeface="Arial"/>
                      </a:endParaRPr>
                    </a:p>
                  </a:txBody>
                  <a:tcPr marL="91564" marR="91564" marT="34337" marB="34337">
                    <a:lnR w="12700" cap="flat" cmpd="sng" algn="ctr">
                      <a:solidFill>
                        <a:srgbClr val="DBD8D1"/>
                      </a:solidFill>
                      <a:prstDash val="solid"/>
                      <a:round/>
                      <a:headEnd type="none" w="med" len="med"/>
                      <a:tailEnd type="none" w="med" len="med"/>
                    </a:lnR>
                    <a:lnT w="12700" cap="flat" cmpd="sng" algn="ctr">
                      <a:solidFill>
                        <a:srgbClr val="DBD8D1"/>
                      </a:solidFill>
                      <a:prstDash val="solid"/>
                      <a:round/>
                      <a:headEnd type="none" w="med" len="med"/>
                      <a:tailEnd type="none" w="med" len="med"/>
                    </a:lnT>
                    <a:lnB w="12700" cap="flat" cmpd="sng" algn="ctr">
                      <a:solidFill>
                        <a:srgbClr val="DBD8D1"/>
                      </a:solidFill>
                      <a:prstDash val="solid"/>
                      <a:round/>
                      <a:headEnd type="none" w="med" len="med"/>
                      <a:tailEnd type="none" w="med" len="med"/>
                    </a:lnB>
                    <a:solidFill>
                      <a:schemeClr val="bg1"/>
                    </a:solidFill>
                  </a:tcPr>
                </a:tc>
                <a:tc>
                  <a:txBody>
                    <a:bodyPr/>
                    <a:lstStyle/>
                    <a:p>
                      <a:pPr marL="0" indent="0" algn="l">
                        <a:lnSpc>
                          <a:spcPct val="120000"/>
                        </a:lnSpc>
                        <a:spcAft>
                          <a:spcPts val="0"/>
                        </a:spcAft>
                        <a:buFont typeface="+mj-lt"/>
                        <a:buNone/>
                      </a:pPr>
                      <a:r>
                        <a:rPr lang="en-US" sz="1100" dirty="0">
                          <a:solidFill>
                            <a:srgbClr val="40474F"/>
                          </a:solidFill>
                          <a:latin typeface="Arial"/>
                          <a:cs typeface="Arial"/>
                        </a:rPr>
                        <a:t>text</a:t>
                      </a:r>
                      <a:endParaRPr lang="nl-NL" sz="1100" dirty="0">
                        <a:solidFill>
                          <a:srgbClr val="40474F"/>
                        </a:solidFill>
                        <a:latin typeface="Arial"/>
                        <a:cs typeface="Arial"/>
                      </a:endParaRPr>
                    </a:p>
                  </a:txBody>
                  <a:tcPr marL="91564" marR="91564" marT="34337" marB="34337">
                    <a:lnL w="12700" cap="flat" cmpd="sng" algn="ctr">
                      <a:solidFill>
                        <a:srgbClr val="DBD8D1"/>
                      </a:solidFill>
                      <a:prstDash val="solid"/>
                      <a:round/>
                      <a:headEnd type="none" w="med" len="med"/>
                      <a:tailEnd type="none" w="med" len="med"/>
                    </a:lnL>
                    <a:lnR w="12700" cap="flat" cmpd="sng" algn="ctr">
                      <a:solidFill>
                        <a:srgbClr val="DBD8D1"/>
                      </a:solidFill>
                      <a:prstDash val="solid"/>
                      <a:round/>
                      <a:headEnd type="none" w="med" len="med"/>
                      <a:tailEnd type="none" w="med" len="med"/>
                    </a:lnR>
                    <a:lnT w="12700" cap="flat" cmpd="sng" algn="ctr">
                      <a:solidFill>
                        <a:srgbClr val="DBD8D1"/>
                      </a:solidFill>
                      <a:prstDash val="solid"/>
                      <a:round/>
                      <a:headEnd type="none" w="med" len="med"/>
                      <a:tailEnd type="none" w="med" len="med"/>
                    </a:lnT>
                    <a:lnB w="12700" cap="flat" cmpd="sng" algn="ctr">
                      <a:solidFill>
                        <a:srgbClr val="DBD8D1"/>
                      </a:solidFill>
                      <a:prstDash val="solid"/>
                      <a:round/>
                      <a:headEnd type="none" w="med" len="med"/>
                      <a:tailEnd type="none" w="med" len="med"/>
                    </a:lnB>
                    <a:solidFill>
                      <a:schemeClr val="bg1"/>
                    </a:solidFill>
                  </a:tcPr>
                </a:tc>
                <a:tc>
                  <a:txBody>
                    <a:bodyPr/>
                    <a:lstStyle/>
                    <a:p>
                      <a:pPr marL="0" indent="0" algn="l">
                        <a:lnSpc>
                          <a:spcPct val="120000"/>
                        </a:lnSpc>
                        <a:spcAft>
                          <a:spcPts val="0"/>
                        </a:spcAft>
                        <a:buFont typeface="+mj-lt"/>
                        <a:buNone/>
                      </a:pPr>
                      <a:r>
                        <a:rPr lang="en-US" sz="1100" dirty="0">
                          <a:solidFill>
                            <a:srgbClr val="40474F"/>
                          </a:solidFill>
                          <a:latin typeface="Arial"/>
                          <a:cs typeface="Arial"/>
                        </a:rPr>
                        <a:t>text</a:t>
                      </a:r>
                      <a:endParaRPr lang="nl-NL" sz="1100" dirty="0">
                        <a:solidFill>
                          <a:srgbClr val="40474F"/>
                        </a:solidFill>
                        <a:latin typeface="Arial"/>
                        <a:cs typeface="Arial"/>
                      </a:endParaRPr>
                    </a:p>
                  </a:txBody>
                  <a:tcPr marL="68673" marR="68673" marT="0" marB="0">
                    <a:lnL w="12700" cap="flat" cmpd="sng" algn="ctr">
                      <a:solidFill>
                        <a:srgbClr val="DBD8D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8D1"/>
                      </a:solidFill>
                      <a:prstDash val="solid"/>
                      <a:round/>
                      <a:headEnd type="none" w="med" len="med"/>
                      <a:tailEnd type="none" w="med" len="med"/>
                    </a:lnT>
                    <a:lnB w="12700" cap="flat" cmpd="sng" algn="ctr">
                      <a:solidFill>
                        <a:srgbClr val="DBD8D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13655">
                <a:tc>
                  <a:txBody>
                    <a:bodyPr/>
                    <a:lstStyle/>
                    <a:p>
                      <a:pPr marL="0" indent="0" algn="l">
                        <a:lnSpc>
                          <a:spcPct val="120000"/>
                        </a:lnSpc>
                        <a:spcAft>
                          <a:spcPts val="0"/>
                        </a:spcAft>
                        <a:buFont typeface="+mj-lt"/>
                        <a:buNone/>
                      </a:pPr>
                      <a:r>
                        <a:rPr lang="en-US" sz="1100" b="1" dirty="0">
                          <a:solidFill>
                            <a:srgbClr val="40474F"/>
                          </a:solidFill>
                          <a:latin typeface="Arial"/>
                          <a:cs typeface="Arial"/>
                        </a:rPr>
                        <a:t>text</a:t>
                      </a:r>
                      <a:endParaRPr lang="nl-NL" sz="1100" b="1" dirty="0">
                        <a:solidFill>
                          <a:srgbClr val="40474F"/>
                        </a:solidFill>
                        <a:latin typeface="Arial"/>
                        <a:cs typeface="Arial"/>
                      </a:endParaRPr>
                    </a:p>
                  </a:txBody>
                  <a:tcPr marL="91564" marR="91564" marT="34337" marB="34337">
                    <a:solidFill>
                      <a:schemeClr val="bg1">
                        <a:lumMod val="85000"/>
                      </a:schemeClr>
                    </a:solidFill>
                  </a:tcPr>
                </a:tc>
                <a:tc>
                  <a:txBody>
                    <a:bodyPr/>
                    <a:lstStyle/>
                    <a:p>
                      <a:pPr marL="0" indent="0" algn="l">
                        <a:lnSpc>
                          <a:spcPct val="120000"/>
                        </a:lnSpc>
                        <a:spcAft>
                          <a:spcPts val="0"/>
                        </a:spcAft>
                        <a:buFont typeface="+mj-lt"/>
                        <a:buNone/>
                      </a:pPr>
                      <a:r>
                        <a:rPr lang="en-US" sz="1100" dirty="0">
                          <a:solidFill>
                            <a:srgbClr val="40474F"/>
                          </a:solidFill>
                          <a:latin typeface="Arial"/>
                          <a:cs typeface="Arial"/>
                        </a:rPr>
                        <a:t>text</a:t>
                      </a:r>
                      <a:endParaRPr lang="nl-NL" sz="1100" dirty="0">
                        <a:solidFill>
                          <a:srgbClr val="40474F"/>
                        </a:solidFill>
                        <a:latin typeface="Arial"/>
                        <a:cs typeface="Arial"/>
                      </a:endParaRPr>
                    </a:p>
                  </a:txBody>
                  <a:tcPr marL="91564" marR="91564" marT="34337" marB="34337">
                    <a:lnR w="12700" cap="flat" cmpd="sng" algn="ctr">
                      <a:solidFill>
                        <a:srgbClr val="DBD8D1"/>
                      </a:solidFill>
                      <a:prstDash val="solid"/>
                      <a:round/>
                      <a:headEnd type="none" w="med" len="med"/>
                      <a:tailEnd type="none" w="med" len="med"/>
                    </a:lnR>
                    <a:lnT w="12700" cap="flat" cmpd="sng" algn="ctr">
                      <a:solidFill>
                        <a:srgbClr val="DBD8D1"/>
                      </a:solidFill>
                      <a:prstDash val="solid"/>
                      <a:round/>
                      <a:headEnd type="none" w="med" len="med"/>
                      <a:tailEnd type="none" w="med" len="med"/>
                    </a:lnT>
                    <a:lnB w="12700" cap="flat" cmpd="sng" algn="ctr">
                      <a:solidFill>
                        <a:srgbClr val="DBD8D1"/>
                      </a:solidFill>
                      <a:prstDash val="solid"/>
                      <a:round/>
                      <a:headEnd type="none" w="med" len="med"/>
                      <a:tailEnd type="none" w="med" len="med"/>
                    </a:lnB>
                    <a:solidFill>
                      <a:schemeClr val="bg1"/>
                    </a:solidFill>
                  </a:tcPr>
                </a:tc>
                <a:tc>
                  <a:txBody>
                    <a:bodyPr/>
                    <a:lstStyle/>
                    <a:p>
                      <a:pPr marL="0" indent="0" algn="l">
                        <a:lnSpc>
                          <a:spcPct val="120000"/>
                        </a:lnSpc>
                        <a:spcAft>
                          <a:spcPts val="0"/>
                        </a:spcAft>
                        <a:buFont typeface="+mj-lt"/>
                        <a:buNone/>
                      </a:pPr>
                      <a:r>
                        <a:rPr lang="en-US" sz="1100" dirty="0">
                          <a:solidFill>
                            <a:srgbClr val="40474F"/>
                          </a:solidFill>
                          <a:latin typeface="Arial"/>
                          <a:cs typeface="Arial"/>
                        </a:rPr>
                        <a:t>text</a:t>
                      </a:r>
                      <a:endParaRPr lang="nl-NL" sz="1100" dirty="0">
                        <a:solidFill>
                          <a:srgbClr val="40474F"/>
                        </a:solidFill>
                        <a:latin typeface="Arial"/>
                        <a:cs typeface="Arial"/>
                      </a:endParaRPr>
                    </a:p>
                  </a:txBody>
                  <a:tcPr marL="91564" marR="91564" marT="34337" marB="34337">
                    <a:lnL w="12700" cap="flat" cmpd="sng" algn="ctr">
                      <a:solidFill>
                        <a:srgbClr val="DBD8D1"/>
                      </a:solidFill>
                      <a:prstDash val="solid"/>
                      <a:round/>
                      <a:headEnd type="none" w="med" len="med"/>
                      <a:tailEnd type="none" w="med" len="med"/>
                    </a:lnL>
                    <a:lnR w="12700" cap="flat" cmpd="sng" algn="ctr">
                      <a:solidFill>
                        <a:srgbClr val="DBD8D1"/>
                      </a:solidFill>
                      <a:prstDash val="solid"/>
                      <a:round/>
                      <a:headEnd type="none" w="med" len="med"/>
                      <a:tailEnd type="none" w="med" len="med"/>
                    </a:lnR>
                    <a:lnT w="12700" cap="flat" cmpd="sng" algn="ctr">
                      <a:solidFill>
                        <a:srgbClr val="DBD8D1"/>
                      </a:solidFill>
                      <a:prstDash val="solid"/>
                      <a:round/>
                      <a:headEnd type="none" w="med" len="med"/>
                      <a:tailEnd type="none" w="med" len="med"/>
                    </a:lnT>
                    <a:lnB w="12700" cap="flat" cmpd="sng" algn="ctr">
                      <a:solidFill>
                        <a:srgbClr val="DBD8D1"/>
                      </a:solidFill>
                      <a:prstDash val="solid"/>
                      <a:round/>
                      <a:headEnd type="none" w="med" len="med"/>
                      <a:tailEnd type="none" w="med" len="med"/>
                    </a:lnB>
                    <a:solidFill>
                      <a:schemeClr val="bg1"/>
                    </a:solidFill>
                  </a:tcPr>
                </a:tc>
                <a:tc>
                  <a:txBody>
                    <a:bodyPr/>
                    <a:lstStyle/>
                    <a:p>
                      <a:pPr marL="0" indent="0" algn="l">
                        <a:lnSpc>
                          <a:spcPct val="120000"/>
                        </a:lnSpc>
                        <a:spcAft>
                          <a:spcPts val="0"/>
                        </a:spcAft>
                        <a:buFont typeface="+mj-lt"/>
                        <a:buNone/>
                      </a:pPr>
                      <a:r>
                        <a:rPr lang="en-US" sz="1100" dirty="0">
                          <a:solidFill>
                            <a:srgbClr val="40474F"/>
                          </a:solidFill>
                          <a:latin typeface="Arial"/>
                          <a:cs typeface="Arial"/>
                        </a:rPr>
                        <a:t>text</a:t>
                      </a:r>
                      <a:endParaRPr lang="nl-NL" sz="1100" dirty="0">
                        <a:solidFill>
                          <a:srgbClr val="40474F"/>
                        </a:solidFill>
                        <a:latin typeface="Arial"/>
                        <a:cs typeface="Arial"/>
                      </a:endParaRPr>
                    </a:p>
                  </a:txBody>
                  <a:tcPr marL="68673" marR="68673" marT="0" marB="0">
                    <a:lnL w="12700" cap="flat" cmpd="sng" algn="ctr">
                      <a:solidFill>
                        <a:srgbClr val="DBD8D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8D1"/>
                      </a:solidFill>
                      <a:prstDash val="solid"/>
                      <a:round/>
                      <a:headEnd type="none" w="med" len="med"/>
                      <a:tailEnd type="none" w="med" len="med"/>
                    </a:lnT>
                    <a:lnB w="12700" cap="flat" cmpd="sng" algn="ctr">
                      <a:solidFill>
                        <a:srgbClr val="DBD8D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13655">
                <a:tc>
                  <a:txBody>
                    <a:bodyPr/>
                    <a:lstStyle/>
                    <a:p>
                      <a:pPr marL="0" indent="0" algn="l">
                        <a:lnSpc>
                          <a:spcPct val="120000"/>
                        </a:lnSpc>
                        <a:spcAft>
                          <a:spcPts val="0"/>
                        </a:spcAft>
                        <a:buFont typeface="+mj-lt"/>
                        <a:buNone/>
                      </a:pPr>
                      <a:r>
                        <a:rPr lang="en-US" sz="1100" b="1" dirty="0">
                          <a:solidFill>
                            <a:srgbClr val="40474F"/>
                          </a:solidFill>
                          <a:latin typeface="Arial"/>
                          <a:cs typeface="Arial"/>
                        </a:rPr>
                        <a:t>text</a:t>
                      </a:r>
                      <a:endParaRPr lang="nl-NL" sz="1100" b="1" dirty="0">
                        <a:solidFill>
                          <a:srgbClr val="40474F"/>
                        </a:solidFill>
                        <a:latin typeface="Arial"/>
                        <a:cs typeface="Arial"/>
                      </a:endParaRPr>
                    </a:p>
                  </a:txBody>
                  <a:tcPr marL="91564" marR="91564" marT="34337" marB="34337">
                    <a:solidFill>
                      <a:schemeClr val="bg1">
                        <a:lumMod val="85000"/>
                      </a:schemeClr>
                    </a:solidFill>
                  </a:tcPr>
                </a:tc>
                <a:tc>
                  <a:txBody>
                    <a:bodyPr/>
                    <a:lstStyle/>
                    <a:p>
                      <a:pPr marL="0" indent="0" algn="l">
                        <a:lnSpc>
                          <a:spcPct val="120000"/>
                        </a:lnSpc>
                        <a:spcAft>
                          <a:spcPts val="0"/>
                        </a:spcAft>
                        <a:buFont typeface="+mj-lt"/>
                        <a:buNone/>
                      </a:pPr>
                      <a:r>
                        <a:rPr lang="en-US" sz="1100" dirty="0">
                          <a:solidFill>
                            <a:srgbClr val="40474F"/>
                          </a:solidFill>
                          <a:latin typeface="Arial"/>
                          <a:cs typeface="Arial"/>
                        </a:rPr>
                        <a:t>text</a:t>
                      </a:r>
                      <a:endParaRPr lang="nl-NL" sz="1100" dirty="0">
                        <a:solidFill>
                          <a:srgbClr val="40474F"/>
                        </a:solidFill>
                        <a:latin typeface="Arial"/>
                        <a:cs typeface="Arial"/>
                      </a:endParaRPr>
                    </a:p>
                  </a:txBody>
                  <a:tcPr marL="91564" marR="91564" marT="34337" marB="34337">
                    <a:lnR w="12700" cap="flat" cmpd="sng" algn="ctr">
                      <a:solidFill>
                        <a:srgbClr val="DBD8D1"/>
                      </a:solidFill>
                      <a:prstDash val="solid"/>
                      <a:round/>
                      <a:headEnd type="none" w="med" len="med"/>
                      <a:tailEnd type="none" w="med" len="med"/>
                    </a:lnR>
                    <a:lnT w="12700" cap="flat" cmpd="sng" algn="ctr">
                      <a:solidFill>
                        <a:srgbClr val="DBD8D1"/>
                      </a:solidFill>
                      <a:prstDash val="solid"/>
                      <a:round/>
                      <a:headEnd type="none" w="med" len="med"/>
                      <a:tailEnd type="none" w="med" len="med"/>
                    </a:lnT>
                    <a:lnB w="12700" cap="flat" cmpd="sng" algn="ctr">
                      <a:solidFill>
                        <a:srgbClr val="DBD8D1"/>
                      </a:solidFill>
                      <a:prstDash val="solid"/>
                      <a:round/>
                      <a:headEnd type="none" w="med" len="med"/>
                      <a:tailEnd type="none" w="med" len="med"/>
                    </a:lnB>
                    <a:solidFill>
                      <a:schemeClr val="bg1"/>
                    </a:solidFill>
                  </a:tcPr>
                </a:tc>
                <a:tc>
                  <a:txBody>
                    <a:bodyPr/>
                    <a:lstStyle/>
                    <a:p>
                      <a:pPr marL="0" indent="0" algn="l">
                        <a:lnSpc>
                          <a:spcPct val="120000"/>
                        </a:lnSpc>
                        <a:spcAft>
                          <a:spcPts val="0"/>
                        </a:spcAft>
                        <a:buFont typeface="+mj-lt"/>
                        <a:buNone/>
                      </a:pPr>
                      <a:r>
                        <a:rPr lang="en-US" sz="1100" dirty="0">
                          <a:solidFill>
                            <a:srgbClr val="40474F"/>
                          </a:solidFill>
                          <a:latin typeface="Arial"/>
                          <a:cs typeface="Arial"/>
                        </a:rPr>
                        <a:t>text</a:t>
                      </a:r>
                      <a:endParaRPr lang="nl-NL" sz="1100" dirty="0">
                        <a:solidFill>
                          <a:srgbClr val="40474F"/>
                        </a:solidFill>
                        <a:latin typeface="Arial"/>
                        <a:cs typeface="Arial"/>
                      </a:endParaRPr>
                    </a:p>
                  </a:txBody>
                  <a:tcPr marL="91564" marR="91564" marT="34337" marB="34337">
                    <a:lnL w="12700" cap="flat" cmpd="sng" algn="ctr">
                      <a:solidFill>
                        <a:srgbClr val="DBD8D1"/>
                      </a:solidFill>
                      <a:prstDash val="solid"/>
                      <a:round/>
                      <a:headEnd type="none" w="med" len="med"/>
                      <a:tailEnd type="none" w="med" len="med"/>
                    </a:lnL>
                    <a:lnR w="12700" cap="flat" cmpd="sng" algn="ctr">
                      <a:solidFill>
                        <a:srgbClr val="DBD8D1"/>
                      </a:solidFill>
                      <a:prstDash val="solid"/>
                      <a:round/>
                      <a:headEnd type="none" w="med" len="med"/>
                      <a:tailEnd type="none" w="med" len="med"/>
                    </a:lnR>
                    <a:lnT w="12700" cap="flat" cmpd="sng" algn="ctr">
                      <a:solidFill>
                        <a:srgbClr val="DBD8D1"/>
                      </a:solidFill>
                      <a:prstDash val="solid"/>
                      <a:round/>
                      <a:headEnd type="none" w="med" len="med"/>
                      <a:tailEnd type="none" w="med" len="med"/>
                    </a:lnT>
                    <a:lnB w="12700" cap="flat" cmpd="sng" algn="ctr">
                      <a:solidFill>
                        <a:srgbClr val="DBD8D1"/>
                      </a:solidFill>
                      <a:prstDash val="solid"/>
                      <a:round/>
                      <a:headEnd type="none" w="med" len="med"/>
                      <a:tailEnd type="none" w="med" len="med"/>
                    </a:lnB>
                    <a:solidFill>
                      <a:schemeClr val="bg1"/>
                    </a:solidFill>
                  </a:tcPr>
                </a:tc>
                <a:tc>
                  <a:txBody>
                    <a:bodyPr/>
                    <a:lstStyle/>
                    <a:p>
                      <a:pPr marL="0" indent="0" algn="l">
                        <a:lnSpc>
                          <a:spcPct val="120000"/>
                        </a:lnSpc>
                        <a:spcAft>
                          <a:spcPts val="0"/>
                        </a:spcAft>
                        <a:buFont typeface="+mj-lt"/>
                        <a:buNone/>
                      </a:pPr>
                      <a:r>
                        <a:rPr lang="en-US" sz="1100" dirty="0">
                          <a:solidFill>
                            <a:srgbClr val="40474F"/>
                          </a:solidFill>
                          <a:latin typeface="Arial"/>
                          <a:cs typeface="Arial"/>
                        </a:rPr>
                        <a:t>text</a:t>
                      </a:r>
                      <a:endParaRPr lang="nl-NL" sz="1100" dirty="0">
                        <a:solidFill>
                          <a:srgbClr val="40474F"/>
                        </a:solidFill>
                        <a:latin typeface="Arial"/>
                        <a:cs typeface="Arial"/>
                      </a:endParaRPr>
                    </a:p>
                  </a:txBody>
                  <a:tcPr marL="68673" marR="68673" marT="0" marB="0">
                    <a:lnL w="12700" cap="flat" cmpd="sng" algn="ctr">
                      <a:solidFill>
                        <a:srgbClr val="DBD8D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8D1"/>
                      </a:solidFill>
                      <a:prstDash val="solid"/>
                      <a:round/>
                      <a:headEnd type="none" w="med" len="med"/>
                      <a:tailEnd type="none" w="med" len="med"/>
                    </a:lnT>
                    <a:lnB w="12700" cap="flat" cmpd="sng" algn="ctr">
                      <a:solidFill>
                        <a:srgbClr val="DBD8D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13655">
                <a:tc>
                  <a:txBody>
                    <a:bodyPr/>
                    <a:lstStyle/>
                    <a:p>
                      <a:pPr marL="0" indent="0" algn="l">
                        <a:lnSpc>
                          <a:spcPct val="120000"/>
                        </a:lnSpc>
                        <a:spcAft>
                          <a:spcPts val="0"/>
                        </a:spcAft>
                        <a:buFont typeface="+mj-lt"/>
                        <a:buNone/>
                      </a:pPr>
                      <a:r>
                        <a:rPr lang="en-US" sz="1100" b="1" dirty="0">
                          <a:solidFill>
                            <a:srgbClr val="40474F"/>
                          </a:solidFill>
                          <a:latin typeface="Arial"/>
                          <a:cs typeface="Arial"/>
                        </a:rPr>
                        <a:t>text</a:t>
                      </a:r>
                      <a:endParaRPr lang="nl-NL" sz="1100" b="1" dirty="0">
                        <a:solidFill>
                          <a:srgbClr val="40474F"/>
                        </a:solidFill>
                        <a:latin typeface="Arial"/>
                        <a:cs typeface="Arial"/>
                      </a:endParaRPr>
                    </a:p>
                  </a:txBody>
                  <a:tcPr marL="91564" marR="91564" marT="34337" marB="34337">
                    <a:solidFill>
                      <a:schemeClr val="bg1">
                        <a:lumMod val="85000"/>
                      </a:schemeClr>
                    </a:solidFill>
                  </a:tcPr>
                </a:tc>
                <a:tc>
                  <a:txBody>
                    <a:bodyPr/>
                    <a:lstStyle/>
                    <a:p>
                      <a:pPr marL="0" indent="0" algn="l">
                        <a:lnSpc>
                          <a:spcPct val="120000"/>
                        </a:lnSpc>
                        <a:spcAft>
                          <a:spcPts val="0"/>
                        </a:spcAft>
                        <a:buFont typeface="+mj-lt"/>
                        <a:buNone/>
                      </a:pPr>
                      <a:r>
                        <a:rPr lang="en-US" sz="1100" dirty="0">
                          <a:solidFill>
                            <a:srgbClr val="40474F"/>
                          </a:solidFill>
                          <a:latin typeface="Arial"/>
                          <a:cs typeface="Arial"/>
                        </a:rPr>
                        <a:t>text</a:t>
                      </a:r>
                      <a:endParaRPr lang="nl-NL" sz="1100" dirty="0">
                        <a:solidFill>
                          <a:srgbClr val="40474F"/>
                        </a:solidFill>
                        <a:latin typeface="Arial"/>
                        <a:cs typeface="Arial"/>
                      </a:endParaRPr>
                    </a:p>
                  </a:txBody>
                  <a:tcPr marL="91564" marR="91564" marT="34337" marB="34337">
                    <a:lnR w="12700" cap="flat" cmpd="sng" algn="ctr">
                      <a:solidFill>
                        <a:srgbClr val="DBD8D1"/>
                      </a:solidFill>
                      <a:prstDash val="solid"/>
                      <a:round/>
                      <a:headEnd type="none" w="med" len="med"/>
                      <a:tailEnd type="none" w="med" len="med"/>
                    </a:lnR>
                    <a:lnT w="12700" cap="flat" cmpd="sng" algn="ctr">
                      <a:solidFill>
                        <a:srgbClr val="DBD8D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indent="0" algn="l">
                        <a:lnSpc>
                          <a:spcPct val="120000"/>
                        </a:lnSpc>
                        <a:spcAft>
                          <a:spcPts val="0"/>
                        </a:spcAft>
                        <a:buFont typeface="+mj-lt"/>
                        <a:buNone/>
                      </a:pPr>
                      <a:r>
                        <a:rPr lang="en-US" sz="1100" dirty="0">
                          <a:solidFill>
                            <a:srgbClr val="40474F"/>
                          </a:solidFill>
                          <a:latin typeface="Arial"/>
                          <a:cs typeface="Arial"/>
                        </a:rPr>
                        <a:t>text</a:t>
                      </a:r>
                      <a:endParaRPr lang="nl-NL" sz="1100" dirty="0">
                        <a:solidFill>
                          <a:srgbClr val="40474F"/>
                        </a:solidFill>
                        <a:latin typeface="Arial"/>
                        <a:cs typeface="Arial"/>
                      </a:endParaRPr>
                    </a:p>
                  </a:txBody>
                  <a:tcPr marL="91564" marR="91564" marT="34337" marB="34337">
                    <a:lnL w="12700" cap="flat" cmpd="sng" algn="ctr">
                      <a:solidFill>
                        <a:srgbClr val="DBD8D1"/>
                      </a:solidFill>
                      <a:prstDash val="solid"/>
                      <a:round/>
                      <a:headEnd type="none" w="med" len="med"/>
                      <a:tailEnd type="none" w="med" len="med"/>
                    </a:lnL>
                    <a:lnR w="12700" cap="flat" cmpd="sng" algn="ctr">
                      <a:solidFill>
                        <a:srgbClr val="DBD8D1"/>
                      </a:solidFill>
                      <a:prstDash val="solid"/>
                      <a:round/>
                      <a:headEnd type="none" w="med" len="med"/>
                      <a:tailEnd type="none" w="med" len="med"/>
                    </a:lnR>
                    <a:lnT w="12700" cap="flat" cmpd="sng" algn="ctr">
                      <a:solidFill>
                        <a:srgbClr val="DBD8D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indent="0" algn="l">
                        <a:lnSpc>
                          <a:spcPct val="120000"/>
                        </a:lnSpc>
                        <a:spcAft>
                          <a:spcPts val="0"/>
                        </a:spcAft>
                        <a:buFont typeface="+mj-lt"/>
                        <a:buNone/>
                      </a:pPr>
                      <a:r>
                        <a:rPr lang="en-US" sz="1100" dirty="0">
                          <a:solidFill>
                            <a:srgbClr val="40474F"/>
                          </a:solidFill>
                          <a:latin typeface="Arial"/>
                          <a:cs typeface="Arial"/>
                        </a:rPr>
                        <a:t>text</a:t>
                      </a:r>
                      <a:endParaRPr lang="nl-NL" sz="1100" dirty="0">
                        <a:solidFill>
                          <a:srgbClr val="40474F"/>
                        </a:solidFill>
                        <a:latin typeface="Arial"/>
                        <a:cs typeface="Arial"/>
                      </a:endParaRPr>
                    </a:p>
                  </a:txBody>
                  <a:tcPr marL="68673" marR="68673" marT="0" marB="0">
                    <a:lnL w="12700" cap="flat" cmpd="sng" algn="ctr">
                      <a:solidFill>
                        <a:srgbClr val="DBD8D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8D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10" name="Titolo 1"/>
          <p:cNvSpPr>
            <a:spLocks noGrp="1"/>
          </p:cNvSpPr>
          <p:nvPr>
            <p:ph type="title" hasCustomPrompt="1"/>
          </p:nvPr>
        </p:nvSpPr>
        <p:spPr>
          <a:xfrm>
            <a:off x="457200" y="342900"/>
            <a:ext cx="8229600" cy="720329"/>
          </a:xfrm>
        </p:spPr>
        <p:txBody>
          <a:bodyPr>
            <a:normAutofit/>
          </a:bodyPr>
          <a:lstStyle>
            <a:lvl1pPr>
              <a:defRPr sz="2000"/>
            </a:lvl1pPr>
          </a:lstStyle>
          <a:p>
            <a:r>
              <a:rPr lang="en-US" dirty="0"/>
              <a:t>CLICK TO EDIT MASTER TITLE STYLE</a:t>
            </a:r>
            <a:endParaRPr lang="it-IT" dirty="0"/>
          </a:p>
        </p:txBody>
      </p:sp>
      <p:cxnSp>
        <p:nvCxnSpPr>
          <p:cNvPr id="11" name="Connettore 1 10"/>
          <p:cNvCxnSpPr/>
          <p:nvPr userDrawn="1"/>
        </p:nvCxnSpPr>
        <p:spPr>
          <a:xfrm>
            <a:off x="0" y="1076325"/>
            <a:ext cx="9144000" cy="0"/>
          </a:xfrm>
          <a:prstGeom prst="line">
            <a:avLst/>
          </a:prstGeom>
          <a:ln w="12700" cmpd="sng">
            <a:solidFill>
              <a:srgbClr val="0060A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9294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1000">
              <a:srgbClr val="F5FFFF"/>
            </a:gs>
            <a:gs pos="3000">
              <a:srgbClr val="CBE4FF"/>
            </a:gs>
            <a:gs pos="0">
              <a:schemeClr val="accent2">
                <a:lumMod val="50000"/>
              </a:schemeClr>
            </a:gs>
            <a:gs pos="2000">
              <a:schemeClr val="tx2">
                <a:lumMod val="60000"/>
                <a:lumOff val="40000"/>
              </a:schemeClr>
            </a:gs>
            <a:gs pos="9000">
              <a:srgbClr val="F5FFFF"/>
            </a:gs>
            <a:gs pos="83000">
              <a:schemeClr val="tx2">
                <a:lumMod val="20000"/>
                <a:lumOff val="80000"/>
              </a:schemeClr>
            </a:gs>
            <a:gs pos="97000">
              <a:schemeClr val="tx2">
                <a:lumMod val="60000"/>
                <a:lumOff val="40000"/>
              </a:schemeClr>
            </a:gs>
            <a:gs pos="100000">
              <a:schemeClr val="accent2">
                <a:lumMod val="50000"/>
              </a:schemeClr>
            </a:gs>
          </a:gsLst>
          <a:lin ang="5400000" scaled="1"/>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342900"/>
            <a:ext cx="8229600" cy="720329"/>
          </a:xfrm>
          <a:prstGeom prst="rect">
            <a:avLst/>
          </a:prstGeom>
        </p:spPr>
        <p:txBody>
          <a:bodyPr vert="horz" lIns="91440" tIns="45720" rIns="91440" bIns="45720" rtlCol="0" anchor="t">
            <a:normAutofit/>
          </a:bodyPr>
          <a:lstStyle/>
          <a:p>
            <a:r>
              <a:rPr lang="en-US" dirty="0"/>
              <a:t>CLICK TO EDIT MASTER TITLE STYLE (20)</a:t>
            </a:r>
            <a:endParaRPr lang="en-GB" noProof="0" dirty="0"/>
          </a:p>
        </p:txBody>
      </p:sp>
      <p:sp>
        <p:nvSpPr>
          <p:cNvPr id="3" name="Segnaposto testo 2"/>
          <p:cNvSpPr>
            <a:spLocks noGrp="1"/>
          </p:cNvSpPr>
          <p:nvPr>
            <p:ph type="body" idx="1"/>
          </p:nvPr>
        </p:nvSpPr>
        <p:spPr>
          <a:xfrm>
            <a:off x="457200" y="1156098"/>
            <a:ext cx="8229600" cy="3014053"/>
          </a:xfrm>
          <a:prstGeom prst="rect">
            <a:avLst/>
          </a:prstGeom>
        </p:spPr>
        <p:txBody>
          <a:bodyPr vert="horz" lIns="91440" tIns="45720" rIns="91440" bIns="45720" rtlCol="0">
            <a:normAutofit/>
          </a:bodyPr>
          <a:lstStyle/>
          <a:p>
            <a:pPr lvl="0"/>
            <a:r>
              <a:rPr lang="en-US" dirty="0"/>
              <a:t>Click to edit Master text styles (16)</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Segnaposto piè di pagina 4"/>
          <p:cNvSpPr>
            <a:spLocks noGrp="1"/>
          </p:cNvSpPr>
          <p:nvPr>
            <p:ph type="ftr" sz="quarter" idx="3"/>
          </p:nvPr>
        </p:nvSpPr>
        <p:spPr>
          <a:xfrm>
            <a:off x="1296619" y="4263020"/>
            <a:ext cx="2895600" cy="663787"/>
          </a:xfrm>
          <a:prstGeom prst="rect">
            <a:avLst/>
          </a:prstGeom>
        </p:spPr>
        <p:txBody>
          <a:bodyPr vert="horz" lIns="91440" tIns="45720" rIns="91440" bIns="45720" rtlCol="0" anchor="ctr"/>
          <a:lstStyle>
            <a:lvl1pPr algn="l">
              <a:defRPr sz="1000">
                <a:solidFill>
                  <a:srgbClr val="0060AE"/>
                </a:solidFill>
                <a:latin typeface="Arial"/>
                <a:cs typeface="Arial"/>
              </a:defRPr>
            </a:lvl1pPr>
          </a:lstStyle>
          <a:p>
            <a:pPr>
              <a:lnSpc>
                <a:spcPct val="120000"/>
              </a:lnSpc>
            </a:pPr>
            <a:r>
              <a:rPr lang="en-US" dirty="0"/>
              <a:t>May 7</a:t>
            </a:r>
            <a:r>
              <a:rPr lang="en-US" baseline="30000" dirty="0"/>
              <a:t>th</a:t>
            </a:r>
            <a:r>
              <a:rPr lang="en-US" dirty="0"/>
              <a:t>, 2024</a:t>
            </a:r>
          </a:p>
          <a:p>
            <a:pPr>
              <a:lnSpc>
                <a:spcPct val="120000"/>
              </a:lnSpc>
            </a:pPr>
            <a:r>
              <a:rPr lang="en-US" dirty="0"/>
              <a:t>Évora</a:t>
            </a:r>
          </a:p>
          <a:p>
            <a:pPr>
              <a:lnSpc>
                <a:spcPct val="120000"/>
              </a:lnSpc>
            </a:pPr>
            <a:r>
              <a:rPr lang="en-US" b="1" dirty="0"/>
              <a:t>Luca Pezzati – CNR INO</a:t>
            </a:r>
            <a:endParaRPr lang="nl-NL" b="1" dirty="0"/>
          </a:p>
        </p:txBody>
      </p:sp>
      <p:sp>
        <p:nvSpPr>
          <p:cNvPr id="6" name="Segnaposto numero diapositiva 5"/>
          <p:cNvSpPr>
            <a:spLocks noGrp="1"/>
          </p:cNvSpPr>
          <p:nvPr>
            <p:ph type="sldNum" sz="quarter" idx="4"/>
          </p:nvPr>
        </p:nvSpPr>
        <p:spPr>
          <a:xfrm>
            <a:off x="6553200" y="4657725"/>
            <a:ext cx="2133600" cy="273844"/>
          </a:xfrm>
          <a:prstGeom prst="rect">
            <a:avLst/>
          </a:prstGeom>
        </p:spPr>
        <p:txBody>
          <a:bodyPr vert="horz" lIns="91440" tIns="45720" rIns="91440" bIns="45720" rtlCol="0" anchor="ctr"/>
          <a:lstStyle>
            <a:lvl1pPr algn="r">
              <a:defRPr sz="1000" b="1">
                <a:solidFill>
                  <a:srgbClr val="0060AE"/>
                </a:solidFill>
                <a:latin typeface="Arial"/>
                <a:cs typeface="Arial"/>
              </a:defRPr>
            </a:lvl1pPr>
          </a:lstStyle>
          <a:p>
            <a:fld id="{14D5C08D-45C7-BF44-8C99-FB5FEEC5C869}" type="slidenum">
              <a:rPr lang="it-IT" smtClean="0"/>
              <a:pPr/>
              <a:t>‹N›</a:t>
            </a:fld>
            <a:endParaRPr lang="it-IT"/>
          </a:p>
        </p:txBody>
      </p:sp>
      <p:pic>
        <p:nvPicPr>
          <p:cNvPr id="8" name="Immagine 7" descr="Immagine che contiene testo, Carattere, Elementi grafici, schermata&#10;&#10;Descrizione generata automaticamente">
            <a:extLst>
              <a:ext uri="{FF2B5EF4-FFF2-40B4-BE49-F238E27FC236}">
                <a16:creationId xmlns:a16="http://schemas.microsoft.com/office/drawing/2014/main" id="{1CF38B71-BCAD-B12A-1BB5-6181049CBBF6}"/>
              </a:ext>
            </a:extLst>
          </p:cNvPr>
          <p:cNvPicPr>
            <a:picLocks noChangeAspect="1"/>
          </p:cNvPicPr>
          <p:nvPr userDrawn="1"/>
        </p:nvPicPr>
        <p:blipFill rotWithShape="1">
          <a:blip r:embed="rId14"/>
          <a:srcRect l="4" r="48048"/>
          <a:stretch/>
        </p:blipFill>
        <p:spPr>
          <a:xfrm>
            <a:off x="512419" y="4332767"/>
            <a:ext cx="682421" cy="543578"/>
          </a:xfrm>
          <a:prstGeom prst="rect">
            <a:avLst/>
          </a:prstGeom>
        </p:spPr>
      </p:pic>
    </p:spTree>
    <p:extLst>
      <p:ext uri="{BB962C8B-B14F-4D97-AF65-F5344CB8AC3E}">
        <p14:creationId xmlns:p14="http://schemas.microsoft.com/office/powerpoint/2010/main" val="328860461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2" r:id="rId4"/>
    <p:sldLayoutId id="2147483652" r:id="rId5"/>
    <p:sldLayoutId id="2147483653" r:id="rId6"/>
    <p:sldLayoutId id="2147483656" r:id="rId7"/>
    <p:sldLayoutId id="2147483658" r:id="rId8"/>
    <p:sldLayoutId id="2147483654" r:id="rId9"/>
    <p:sldLayoutId id="2147483657" r:id="rId10"/>
    <p:sldLayoutId id="2147483661" r:id="rId11"/>
    <p:sldLayoutId id="2147483659" r:id="rId12"/>
  </p:sldLayoutIdLst>
  <p:hf hdr="0" dt="0"/>
  <p:txStyles>
    <p:titleStyle>
      <a:lvl1pPr algn="l" defTabSz="457200" rtl="0" eaLnBrk="1" latinLnBrk="0" hangingPunct="1">
        <a:spcBef>
          <a:spcPct val="0"/>
        </a:spcBef>
        <a:buNone/>
        <a:defRPr sz="3200" b="1" kern="1200">
          <a:solidFill>
            <a:schemeClr val="accent2">
              <a:lumMod val="75000"/>
            </a:schemeClr>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accent1">
              <a:lumMod val="50000"/>
            </a:schemeClr>
          </a:solidFill>
          <a:latin typeface="+mj-lt"/>
          <a:ea typeface="+mn-ea"/>
          <a:cs typeface="Arial"/>
        </a:defRPr>
      </a:lvl1pPr>
      <a:lvl2pPr marL="742950" indent="-285750" algn="l" defTabSz="457200" rtl="0" eaLnBrk="1" latinLnBrk="0" hangingPunct="1">
        <a:spcBef>
          <a:spcPct val="20000"/>
        </a:spcBef>
        <a:buFont typeface="Arial"/>
        <a:buChar char="–"/>
        <a:defRPr sz="1600" kern="1200">
          <a:solidFill>
            <a:schemeClr val="accent1">
              <a:lumMod val="50000"/>
            </a:schemeClr>
          </a:solidFill>
          <a:latin typeface="+mj-lt"/>
          <a:ea typeface="+mn-ea"/>
          <a:cs typeface="Arial"/>
        </a:defRPr>
      </a:lvl2pPr>
      <a:lvl3pPr marL="1143000" indent="-228600" algn="l" defTabSz="457200" rtl="0" eaLnBrk="1" latinLnBrk="0" hangingPunct="1">
        <a:spcBef>
          <a:spcPct val="20000"/>
        </a:spcBef>
        <a:buFont typeface="Arial"/>
        <a:buChar char="•"/>
        <a:defRPr sz="1600" kern="1200">
          <a:solidFill>
            <a:schemeClr val="accent1">
              <a:lumMod val="50000"/>
            </a:schemeClr>
          </a:solidFill>
          <a:latin typeface="+mj-lt"/>
          <a:ea typeface="+mn-ea"/>
          <a:cs typeface="Arial"/>
        </a:defRPr>
      </a:lvl3pPr>
      <a:lvl4pPr marL="1600200" indent="-228600" algn="l" defTabSz="457200" rtl="0" eaLnBrk="1" latinLnBrk="0" hangingPunct="1">
        <a:spcBef>
          <a:spcPct val="20000"/>
        </a:spcBef>
        <a:buFont typeface="Arial"/>
        <a:buChar char="–"/>
        <a:defRPr sz="1600" kern="1200">
          <a:solidFill>
            <a:schemeClr val="accent1">
              <a:lumMod val="50000"/>
            </a:schemeClr>
          </a:solidFill>
          <a:latin typeface="+mj-lt"/>
          <a:ea typeface="+mn-ea"/>
          <a:cs typeface="Arial"/>
        </a:defRPr>
      </a:lvl4pPr>
      <a:lvl5pPr marL="2057400" indent="-228600" algn="l" defTabSz="457200" rtl="0" eaLnBrk="1" latinLnBrk="0" hangingPunct="1">
        <a:spcBef>
          <a:spcPct val="20000"/>
        </a:spcBef>
        <a:buFont typeface="Arial"/>
        <a:buChar char="»"/>
        <a:defRPr sz="1600" kern="1200">
          <a:solidFill>
            <a:schemeClr val="accent1">
              <a:lumMod val="50000"/>
            </a:schemeClr>
          </a:solidFill>
          <a:latin typeface="+mj-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hyperlink" Target="https://www.4ch-project.e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balat.kikirpa.be/" TargetMode="External"/><Relationship Id="rId2" Type="http://schemas.openxmlformats.org/officeDocument/2006/relationships/hyperlink" Target="https://archaeologydataservice.ac.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artemis-project.eu/"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45294" y="1309321"/>
            <a:ext cx="8229600" cy="965071"/>
          </a:xfrm>
        </p:spPr>
        <p:txBody>
          <a:bodyPr>
            <a:normAutofit/>
          </a:bodyPr>
          <a:lstStyle/>
          <a:p>
            <a:r>
              <a:rPr lang="it-IT" sz="4800" dirty="0"/>
              <a:t>4</a:t>
            </a:r>
            <a:r>
              <a:rPr lang="it-IT" sz="4800" dirty="0">
                <a:solidFill>
                  <a:schemeClr val="accent1">
                    <a:lumMod val="75000"/>
                  </a:schemeClr>
                </a:solidFill>
              </a:rPr>
              <a:t>CH</a:t>
            </a:r>
          </a:p>
        </p:txBody>
      </p:sp>
      <p:sp>
        <p:nvSpPr>
          <p:cNvPr id="3" name="Segnaposto testo 2"/>
          <p:cNvSpPr>
            <a:spLocks noGrp="1"/>
          </p:cNvSpPr>
          <p:nvPr>
            <p:ph type="body" sz="half" idx="2"/>
          </p:nvPr>
        </p:nvSpPr>
        <p:spPr>
          <a:xfrm>
            <a:off x="445294" y="2184187"/>
            <a:ext cx="8229600" cy="609746"/>
          </a:xfrm>
        </p:spPr>
        <p:txBody>
          <a:bodyPr>
            <a:normAutofit fontScale="85000" lnSpcReduction="20000"/>
          </a:bodyPr>
          <a:lstStyle/>
          <a:p>
            <a:r>
              <a:rPr lang="it-IT" sz="2300" b="1" dirty="0"/>
              <a:t>The EU Competence Centre for the </a:t>
            </a:r>
            <a:r>
              <a:rPr lang="it-IT" sz="2300" b="1" dirty="0" err="1"/>
              <a:t>Conservation</a:t>
            </a:r>
            <a:r>
              <a:rPr lang="it-IT" sz="2300" b="1" dirty="0"/>
              <a:t> of Cultural Heritage</a:t>
            </a:r>
          </a:p>
          <a:p>
            <a:r>
              <a:rPr lang="it-IT" sz="1900" dirty="0"/>
              <a:t>A new DDRI in the EU </a:t>
            </a:r>
            <a:r>
              <a:rPr lang="it-IT" sz="1900" dirty="0" err="1"/>
              <a:t>landscape</a:t>
            </a:r>
            <a:r>
              <a:rPr lang="it-IT" sz="1900" dirty="0"/>
              <a:t> </a:t>
            </a:r>
          </a:p>
        </p:txBody>
      </p:sp>
      <p:sp>
        <p:nvSpPr>
          <p:cNvPr id="4" name="Segnaposto testo 3"/>
          <p:cNvSpPr>
            <a:spLocks noGrp="1"/>
          </p:cNvSpPr>
          <p:nvPr>
            <p:ph type="body" sz="quarter" idx="12"/>
          </p:nvPr>
        </p:nvSpPr>
        <p:spPr>
          <a:xfrm>
            <a:off x="1575197" y="3106924"/>
            <a:ext cx="1930400" cy="574001"/>
          </a:xfrm>
        </p:spPr>
        <p:txBody>
          <a:bodyPr>
            <a:normAutofit/>
          </a:bodyPr>
          <a:lstStyle/>
          <a:p>
            <a:r>
              <a:rPr lang="it-IT" sz="1200" i="1" dirty="0"/>
              <a:t>EGI 2024</a:t>
            </a:r>
          </a:p>
          <a:p>
            <a:r>
              <a:rPr lang="it-IT" sz="1100" i="1" dirty="0"/>
              <a:t>Lecce – </a:t>
            </a:r>
            <a:r>
              <a:rPr lang="it-IT" sz="1100" i="1" dirty="0" err="1"/>
              <a:t>October</a:t>
            </a:r>
            <a:r>
              <a:rPr lang="it-IT" sz="1100" i="1" dirty="0"/>
              <a:t> 2</a:t>
            </a:r>
            <a:r>
              <a:rPr lang="it-IT" sz="1100" i="1" baseline="30000" dirty="0"/>
              <a:t>nd</a:t>
            </a:r>
            <a:r>
              <a:rPr lang="it-IT" sz="1100" i="1" dirty="0"/>
              <a:t>, 2024</a:t>
            </a:r>
          </a:p>
        </p:txBody>
      </p:sp>
      <p:sp>
        <p:nvSpPr>
          <p:cNvPr id="5" name="Segnaposto testo 4"/>
          <p:cNvSpPr>
            <a:spLocks noGrp="1"/>
          </p:cNvSpPr>
          <p:nvPr>
            <p:ph type="body" sz="quarter" idx="13"/>
          </p:nvPr>
        </p:nvSpPr>
        <p:spPr>
          <a:xfrm>
            <a:off x="445294" y="2793933"/>
            <a:ext cx="8253412" cy="479060"/>
          </a:xfrm>
        </p:spPr>
        <p:txBody>
          <a:bodyPr>
            <a:normAutofit/>
          </a:bodyPr>
          <a:lstStyle/>
          <a:p>
            <a:r>
              <a:rPr lang="it-IT" sz="1400" dirty="0"/>
              <a:t>Luca Pezzati, CNR INO</a:t>
            </a:r>
          </a:p>
        </p:txBody>
      </p:sp>
      <p:pic>
        <p:nvPicPr>
          <p:cNvPr id="1026" name="Picture 2" descr="4CH — Architettura - DA">
            <a:extLst>
              <a:ext uri="{FF2B5EF4-FFF2-40B4-BE49-F238E27FC236}">
                <a16:creationId xmlns:a16="http://schemas.microsoft.com/office/drawing/2014/main" id="{60A0B64B-C50B-F58C-72F6-5601D5C54D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3612" y="2736455"/>
            <a:ext cx="3393287" cy="2219716"/>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descr="Immagine che contiene schermata, testo, arte&#10;&#10;Descrizione generata automaticamente">
            <a:extLst>
              <a:ext uri="{FF2B5EF4-FFF2-40B4-BE49-F238E27FC236}">
                <a16:creationId xmlns:a16="http://schemas.microsoft.com/office/drawing/2014/main" id="{C5E72EA8-40A5-8354-1691-DAB6C6CE6756}"/>
              </a:ext>
            </a:extLst>
          </p:cNvPr>
          <p:cNvPicPr>
            <a:picLocks noChangeAspect="1"/>
          </p:cNvPicPr>
          <p:nvPr/>
        </p:nvPicPr>
        <p:blipFill>
          <a:blip r:embed="rId4"/>
          <a:stretch>
            <a:fillRect/>
          </a:stretch>
        </p:blipFill>
        <p:spPr>
          <a:xfrm>
            <a:off x="539750" y="3150865"/>
            <a:ext cx="1035050" cy="363990"/>
          </a:xfrm>
          <a:prstGeom prst="rect">
            <a:avLst/>
          </a:prstGeom>
        </p:spPr>
      </p:pic>
    </p:spTree>
    <p:extLst>
      <p:ext uri="{BB962C8B-B14F-4D97-AF65-F5344CB8AC3E}">
        <p14:creationId xmlns:p14="http://schemas.microsoft.com/office/powerpoint/2010/main" val="2751182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66304475-9A07-44C6-4268-0047E79BF8D0}"/>
              </a:ext>
            </a:extLst>
          </p:cNvPr>
          <p:cNvSpPr>
            <a:spLocks noGrp="1"/>
          </p:cNvSpPr>
          <p:nvPr>
            <p:ph type="sldNum" sz="quarter" idx="12"/>
          </p:nvPr>
        </p:nvSpPr>
        <p:spPr/>
        <p:txBody>
          <a:bodyPr/>
          <a:lstStyle/>
          <a:p>
            <a:fld id="{14D5C08D-45C7-BF44-8C99-FB5FEEC5C869}" type="slidenum">
              <a:rPr lang="it-IT" smtClean="0"/>
              <a:t>2</a:t>
            </a:fld>
            <a:endParaRPr lang="it-IT"/>
          </a:p>
        </p:txBody>
      </p:sp>
      <p:sp>
        <p:nvSpPr>
          <p:cNvPr id="3" name="Segnaposto testo 2">
            <a:extLst>
              <a:ext uri="{FF2B5EF4-FFF2-40B4-BE49-F238E27FC236}">
                <a16:creationId xmlns:a16="http://schemas.microsoft.com/office/drawing/2014/main" id="{D7BAA9E1-74DB-5D86-FDE9-C9A62F6123BF}"/>
              </a:ext>
            </a:extLst>
          </p:cNvPr>
          <p:cNvSpPr>
            <a:spLocks noGrp="1"/>
          </p:cNvSpPr>
          <p:nvPr>
            <p:ph type="body" sz="quarter" idx="14"/>
          </p:nvPr>
        </p:nvSpPr>
        <p:spPr>
          <a:xfrm>
            <a:off x="450056" y="1005245"/>
            <a:ext cx="8243887" cy="3057764"/>
          </a:xfrm>
        </p:spPr>
        <p:txBody>
          <a:bodyPr>
            <a:normAutofit/>
          </a:bodyPr>
          <a:lstStyle/>
          <a:p>
            <a:r>
              <a:rPr lang="en-GB" sz="1600" b="1" dirty="0"/>
              <a:t>DT-TRANSFORMATION-20-2020 </a:t>
            </a:r>
            <a:r>
              <a:rPr lang="en-GB" sz="1600" dirty="0"/>
              <a:t>called for a </a:t>
            </a:r>
            <a:r>
              <a:rPr lang="en-GB" sz="1600" b="1" dirty="0">
                <a:solidFill>
                  <a:srgbClr val="A22E37"/>
                </a:solidFill>
              </a:rPr>
              <a:t>C</a:t>
            </a:r>
            <a:r>
              <a:rPr lang="en-GB" sz="1600" b="1" dirty="0"/>
              <a:t>ompetence </a:t>
            </a:r>
            <a:r>
              <a:rPr lang="en-GB" sz="1600" b="1" dirty="0">
                <a:solidFill>
                  <a:srgbClr val="A22E37"/>
                </a:solidFill>
              </a:rPr>
              <a:t>C</a:t>
            </a:r>
            <a:r>
              <a:rPr lang="en-GB" sz="1600" b="1" dirty="0"/>
              <a:t>entre for the </a:t>
            </a:r>
            <a:r>
              <a:rPr lang="en-GB" sz="1600" b="1" dirty="0">
                <a:solidFill>
                  <a:srgbClr val="A22E37"/>
                </a:solidFill>
              </a:rPr>
              <a:t>C</a:t>
            </a:r>
            <a:r>
              <a:rPr lang="en-GB" sz="1600" b="1" dirty="0"/>
              <a:t>onservation of </a:t>
            </a:r>
            <a:r>
              <a:rPr lang="en-GB" sz="1600" b="1" dirty="0">
                <a:solidFill>
                  <a:srgbClr val="A22E37"/>
                </a:solidFill>
              </a:rPr>
              <a:t>C</a:t>
            </a:r>
            <a:r>
              <a:rPr lang="en-GB" sz="1600" b="1" dirty="0"/>
              <a:t>H</a:t>
            </a:r>
          </a:p>
          <a:p>
            <a:r>
              <a:rPr lang="en-GB" sz="1600" b="1" dirty="0">
                <a:solidFill>
                  <a:srgbClr val="A22E37"/>
                </a:solidFill>
              </a:rPr>
              <a:t>4</a:t>
            </a:r>
            <a:r>
              <a:rPr lang="en-GB" sz="1600" b="1" dirty="0"/>
              <a:t>CH</a:t>
            </a:r>
            <a:r>
              <a:rPr lang="en-GB" sz="1600" dirty="0"/>
              <a:t> (</a:t>
            </a:r>
            <a:r>
              <a:rPr lang="en-GB" sz="1600" dirty="0">
                <a:hlinkClick r:id="rId2"/>
              </a:rPr>
              <a:t>www.4ch-project.eu</a:t>
            </a:r>
            <a:r>
              <a:rPr lang="en-GB" sz="1600" dirty="0"/>
              <a:t> - 2021 Jan. to 2023 Dec.) designed the CC as a Digital Distributed Infrastructure, now in its implementation phase (</a:t>
            </a:r>
            <a:r>
              <a:rPr lang="en-GB" sz="1600" b="1" dirty="0">
                <a:solidFill>
                  <a:srgbClr val="A22E37"/>
                </a:solidFill>
              </a:rPr>
              <a:t>4</a:t>
            </a:r>
            <a:r>
              <a:rPr lang="en-GB" sz="1600" b="1" dirty="0"/>
              <a:t>CH AISBL</a:t>
            </a:r>
            <a:r>
              <a:rPr lang="en-GB" sz="1600" dirty="0"/>
              <a:t>)</a:t>
            </a:r>
          </a:p>
          <a:p>
            <a:r>
              <a:rPr lang="en-GB" sz="1600" b="1" dirty="0">
                <a:solidFill>
                  <a:srgbClr val="A22E37"/>
                </a:solidFill>
              </a:rPr>
              <a:t>4</a:t>
            </a:r>
            <a:r>
              <a:rPr lang="en-GB" sz="1600" b="1" dirty="0"/>
              <a:t>CH</a:t>
            </a:r>
            <a:r>
              <a:rPr lang="en-GB" sz="1600" dirty="0"/>
              <a:t> mission: to </a:t>
            </a:r>
            <a:r>
              <a:rPr lang="en-GB" sz="1600" b="1" dirty="0"/>
              <a:t>map, aggregate, organise, preserve, analyse </a:t>
            </a:r>
            <a:r>
              <a:rPr lang="en-GB" sz="1600" dirty="0"/>
              <a:t>and </a:t>
            </a:r>
            <a:r>
              <a:rPr lang="en-GB" sz="1600" b="1" dirty="0"/>
              <a:t>advance </a:t>
            </a:r>
            <a:r>
              <a:rPr lang="en-GB" sz="1600" dirty="0"/>
              <a:t>competences for the </a:t>
            </a:r>
            <a:r>
              <a:rPr lang="en-GB" sz="1600" b="1" dirty="0"/>
              <a:t>preservation of cultural heritage, </a:t>
            </a:r>
            <a:r>
              <a:rPr lang="en-GB" sz="1600" dirty="0"/>
              <a:t>making them available to anyone engaged in CH preservation (in ready-to-use formats)</a:t>
            </a:r>
          </a:p>
          <a:p>
            <a:r>
              <a:rPr lang="en-GB" sz="1600" b="1" dirty="0">
                <a:solidFill>
                  <a:srgbClr val="A22E37"/>
                </a:solidFill>
              </a:rPr>
              <a:t>4</a:t>
            </a:r>
            <a:r>
              <a:rPr lang="en-GB" sz="1600" b="1" dirty="0"/>
              <a:t>CH</a:t>
            </a:r>
            <a:r>
              <a:rPr lang="en-GB" sz="1600" dirty="0"/>
              <a:t> typical outputs: </a:t>
            </a:r>
            <a:r>
              <a:rPr lang="en-GB" sz="1600" b="1" dirty="0"/>
              <a:t>recommendations, guidelines, survival kits, success stories, exemplary case studies, preservation projects</a:t>
            </a:r>
          </a:p>
        </p:txBody>
      </p:sp>
      <p:sp>
        <p:nvSpPr>
          <p:cNvPr id="4" name="Segnaposto piè di pagina 3">
            <a:extLst>
              <a:ext uri="{FF2B5EF4-FFF2-40B4-BE49-F238E27FC236}">
                <a16:creationId xmlns:a16="http://schemas.microsoft.com/office/drawing/2014/main" id="{8F897B47-8C95-BB92-F3FD-1A9D53B958FD}"/>
              </a:ext>
            </a:extLst>
          </p:cNvPr>
          <p:cNvSpPr>
            <a:spLocks noGrp="1"/>
          </p:cNvSpPr>
          <p:nvPr>
            <p:ph type="ftr" sz="quarter" idx="3"/>
          </p:nvPr>
        </p:nvSpPr>
        <p:spPr/>
        <p:txBody>
          <a:bodyPr/>
          <a:lstStyle/>
          <a:p>
            <a:pPr>
              <a:lnSpc>
                <a:spcPct val="120000"/>
              </a:lnSpc>
            </a:pPr>
            <a:r>
              <a:rPr lang="en-US" dirty="0"/>
              <a:t>October 2</a:t>
            </a:r>
            <a:r>
              <a:rPr lang="en-US" baseline="30000" dirty="0"/>
              <a:t>nd</a:t>
            </a:r>
            <a:r>
              <a:rPr lang="en-US" dirty="0"/>
              <a:t>, 2024</a:t>
            </a:r>
          </a:p>
          <a:p>
            <a:pPr>
              <a:lnSpc>
                <a:spcPct val="120000"/>
              </a:lnSpc>
            </a:pPr>
            <a:r>
              <a:rPr lang="en-US" dirty="0"/>
              <a:t>EGI 2024 - Lecce</a:t>
            </a:r>
          </a:p>
          <a:p>
            <a:pPr>
              <a:lnSpc>
                <a:spcPct val="120000"/>
              </a:lnSpc>
            </a:pPr>
            <a:r>
              <a:rPr lang="en-US" b="1" dirty="0"/>
              <a:t>Luca Pezzati – CNR INO</a:t>
            </a:r>
            <a:endParaRPr lang="nl-NL" b="1" dirty="0"/>
          </a:p>
        </p:txBody>
      </p:sp>
      <p:sp>
        <p:nvSpPr>
          <p:cNvPr id="5" name="Titolo 4">
            <a:extLst>
              <a:ext uri="{FF2B5EF4-FFF2-40B4-BE49-F238E27FC236}">
                <a16:creationId xmlns:a16="http://schemas.microsoft.com/office/drawing/2014/main" id="{D1DF3499-CF97-4BCC-7456-540F057D7826}"/>
              </a:ext>
            </a:extLst>
          </p:cNvPr>
          <p:cNvSpPr>
            <a:spLocks noGrp="1"/>
          </p:cNvSpPr>
          <p:nvPr>
            <p:ph type="title"/>
          </p:nvPr>
        </p:nvSpPr>
        <p:spPr/>
        <p:txBody>
          <a:bodyPr/>
          <a:lstStyle/>
          <a:p>
            <a:r>
              <a:rPr lang="en-GB" dirty="0"/>
              <a:t>4</a:t>
            </a:r>
            <a:r>
              <a:rPr lang="en-GB" dirty="0">
                <a:solidFill>
                  <a:schemeClr val="tx2">
                    <a:lumMod val="75000"/>
                  </a:schemeClr>
                </a:solidFill>
              </a:rPr>
              <a:t>CH</a:t>
            </a:r>
          </a:p>
        </p:txBody>
      </p:sp>
    </p:spTree>
    <p:extLst>
      <p:ext uri="{BB962C8B-B14F-4D97-AF65-F5344CB8AC3E}">
        <p14:creationId xmlns:p14="http://schemas.microsoft.com/office/powerpoint/2010/main" val="2186178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FED42-8DF1-A1CE-B14C-D364D7A87202}"/>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5D41D93-F933-738E-4371-F4D0703D87F5}"/>
              </a:ext>
            </a:extLst>
          </p:cNvPr>
          <p:cNvSpPr>
            <a:spLocks noGrp="1"/>
          </p:cNvSpPr>
          <p:nvPr>
            <p:ph type="sldNum" sz="quarter" idx="12"/>
          </p:nvPr>
        </p:nvSpPr>
        <p:spPr/>
        <p:txBody>
          <a:bodyPr/>
          <a:lstStyle/>
          <a:p>
            <a:fld id="{14D5C08D-45C7-BF44-8C99-FB5FEEC5C869}" type="slidenum">
              <a:rPr lang="it-IT" smtClean="0"/>
              <a:t>3</a:t>
            </a:fld>
            <a:endParaRPr lang="it-IT"/>
          </a:p>
        </p:txBody>
      </p:sp>
      <p:sp>
        <p:nvSpPr>
          <p:cNvPr id="3" name="Segnaposto testo 2">
            <a:extLst>
              <a:ext uri="{FF2B5EF4-FFF2-40B4-BE49-F238E27FC236}">
                <a16:creationId xmlns:a16="http://schemas.microsoft.com/office/drawing/2014/main" id="{85808EB1-D422-DEA6-7E1A-768170AFAE19}"/>
              </a:ext>
            </a:extLst>
          </p:cNvPr>
          <p:cNvSpPr>
            <a:spLocks noGrp="1"/>
          </p:cNvSpPr>
          <p:nvPr>
            <p:ph type="body" sz="quarter" idx="14"/>
          </p:nvPr>
        </p:nvSpPr>
        <p:spPr>
          <a:xfrm>
            <a:off x="443525" y="1005245"/>
            <a:ext cx="8243887" cy="3057764"/>
          </a:xfrm>
        </p:spPr>
        <p:txBody>
          <a:bodyPr>
            <a:normAutofit fontScale="92500"/>
          </a:bodyPr>
          <a:lstStyle/>
          <a:p>
            <a:r>
              <a:rPr lang="en-GB" sz="1800" b="1" dirty="0">
                <a:solidFill>
                  <a:srgbClr val="A22E37"/>
                </a:solidFill>
              </a:rPr>
              <a:t>4</a:t>
            </a:r>
            <a:r>
              <a:rPr lang="en-GB" sz="1800" b="1" dirty="0"/>
              <a:t>CH </a:t>
            </a:r>
            <a:r>
              <a:rPr lang="en-GB" sz="1800" dirty="0"/>
              <a:t>mission requires a </a:t>
            </a:r>
            <a:r>
              <a:rPr lang="en-GB" sz="1800" b="1" dirty="0"/>
              <a:t>distributed digital infrastructure </a:t>
            </a:r>
          </a:p>
          <a:p>
            <a:r>
              <a:rPr lang="en-GB" sz="1800" b="1" dirty="0">
                <a:solidFill>
                  <a:srgbClr val="A22E37"/>
                </a:solidFill>
              </a:rPr>
              <a:t>4</a:t>
            </a:r>
            <a:r>
              <a:rPr lang="en-GB" sz="1800" b="1" dirty="0"/>
              <a:t>CH </a:t>
            </a:r>
            <a:r>
              <a:rPr lang="en-GB" sz="1800" dirty="0"/>
              <a:t>will use</a:t>
            </a:r>
            <a:r>
              <a:rPr lang="en-GB" sz="1800" b="1" dirty="0"/>
              <a:t> CH data </a:t>
            </a:r>
            <a:r>
              <a:rPr lang="en-GB" sz="1800" dirty="0"/>
              <a:t>and the competences of a </a:t>
            </a:r>
            <a:r>
              <a:rPr lang="en-GB" sz="1800" b="1" dirty="0"/>
              <a:t>world-wide network </a:t>
            </a:r>
            <a:r>
              <a:rPr lang="en-GB" sz="1800" dirty="0"/>
              <a:t>of CH experts</a:t>
            </a:r>
          </a:p>
          <a:p>
            <a:r>
              <a:rPr lang="en-GB" sz="1800" dirty="0"/>
              <a:t>The key to </a:t>
            </a:r>
            <a:r>
              <a:rPr lang="en-GB" sz="1800" b="1" dirty="0">
                <a:solidFill>
                  <a:srgbClr val="A22E37"/>
                </a:solidFill>
              </a:rPr>
              <a:t>4</a:t>
            </a:r>
            <a:r>
              <a:rPr lang="en-GB" sz="1800" b="1" dirty="0"/>
              <a:t>CH</a:t>
            </a:r>
            <a:r>
              <a:rPr lang="en-GB" sz="1800" dirty="0"/>
              <a:t> success will be combining </a:t>
            </a:r>
            <a:r>
              <a:rPr lang="en-GB" sz="1800" b="1" dirty="0"/>
              <a:t>advanced digital techniques </a:t>
            </a:r>
            <a:r>
              <a:rPr lang="en-GB" sz="1800" dirty="0"/>
              <a:t>with </a:t>
            </a:r>
            <a:r>
              <a:rPr lang="en-GB" sz="1800" b="1" dirty="0"/>
              <a:t>expert skills and guidance</a:t>
            </a:r>
            <a:endParaRPr lang="en-GB" sz="1800" dirty="0"/>
          </a:p>
          <a:p>
            <a:r>
              <a:rPr lang="en-GB" sz="1800" dirty="0"/>
              <a:t>The activities to be developed by </a:t>
            </a:r>
            <a:r>
              <a:rPr lang="en-GB" sz="1800" b="1" dirty="0">
                <a:solidFill>
                  <a:srgbClr val="A22E37"/>
                </a:solidFill>
              </a:rPr>
              <a:t>4</a:t>
            </a:r>
            <a:r>
              <a:rPr lang="en-GB" sz="1800" b="1" dirty="0"/>
              <a:t>CH</a:t>
            </a:r>
            <a:r>
              <a:rPr lang="en-GB" sz="1800" dirty="0"/>
              <a:t> clearly define </a:t>
            </a:r>
            <a:r>
              <a:rPr lang="en-GB" sz="1800" b="1" dirty="0">
                <a:solidFill>
                  <a:srgbClr val="A22E37"/>
                </a:solidFill>
              </a:rPr>
              <a:t>4</a:t>
            </a:r>
            <a:r>
              <a:rPr lang="en-GB" sz="1800" b="1" dirty="0"/>
              <a:t>CH</a:t>
            </a:r>
            <a:r>
              <a:rPr lang="en-GB" sz="1800" dirty="0"/>
              <a:t> as a </a:t>
            </a:r>
            <a:r>
              <a:rPr lang="en-GB" sz="1800" b="1" dirty="0"/>
              <a:t>research infrastructure</a:t>
            </a:r>
          </a:p>
          <a:p>
            <a:r>
              <a:rPr lang="en-GB" sz="1800" dirty="0"/>
              <a:t>By engaging in CH preservation problems, the </a:t>
            </a:r>
            <a:r>
              <a:rPr lang="en-GB" sz="1800" b="1" dirty="0">
                <a:solidFill>
                  <a:srgbClr val="A22E37"/>
                </a:solidFill>
              </a:rPr>
              <a:t>4</a:t>
            </a:r>
            <a:r>
              <a:rPr lang="en-GB" sz="1800" b="1" dirty="0"/>
              <a:t>CH</a:t>
            </a:r>
            <a:r>
              <a:rPr lang="en-GB" sz="1800" dirty="0"/>
              <a:t> DDRI will support </a:t>
            </a:r>
            <a:r>
              <a:rPr lang="en-GB" sz="1800" b="1" dirty="0"/>
              <a:t>use-inspired research</a:t>
            </a:r>
          </a:p>
          <a:p>
            <a:endParaRPr lang="en-GB" sz="1800" b="1" dirty="0"/>
          </a:p>
        </p:txBody>
      </p:sp>
      <p:sp>
        <p:nvSpPr>
          <p:cNvPr id="4" name="Segnaposto piè di pagina 3">
            <a:extLst>
              <a:ext uri="{FF2B5EF4-FFF2-40B4-BE49-F238E27FC236}">
                <a16:creationId xmlns:a16="http://schemas.microsoft.com/office/drawing/2014/main" id="{4EB0B46E-37B4-70B9-B01C-E5A8F1CEAC71}"/>
              </a:ext>
            </a:extLst>
          </p:cNvPr>
          <p:cNvSpPr>
            <a:spLocks noGrp="1"/>
          </p:cNvSpPr>
          <p:nvPr>
            <p:ph type="ftr" sz="quarter" idx="3"/>
          </p:nvPr>
        </p:nvSpPr>
        <p:spPr/>
        <p:txBody>
          <a:bodyPr/>
          <a:lstStyle/>
          <a:p>
            <a:pPr>
              <a:lnSpc>
                <a:spcPct val="120000"/>
              </a:lnSpc>
            </a:pPr>
            <a:r>
              <a:rPr lang="en-US" dirty="0"/>
              <a:t>October 2</a:t>
            </a:r>
            <a:r>
              <a:rPr lang="en-US" baseline="30000" dirty="0"/>
              <a:t>nd</a:t>
            </a:r>
            <a:r>
              <a:rPr lang="en-US" dirty="0"/>
              <a:t>, 2024</a:t>
            </a:r>
          </a:p>
          <a:p>
            <a:pPr>
              <a:lnSpc>
                <a:spcPct val="120000"/>
              </a:lnSpc>
            </a:pPr>
            <a:r>
              <a:rPr lang="en-US" dirty="0"/>
              <a:t>EGI 2024 - Lecce</a:t>
            </a:r>
          </a:p>
          <a:p>
            <a:pPr>
              <a:lnSpc>
                <a:spcPct val="120000"/>
              </a:lnSpc>
            </a:pPr>
            <a:r>
              <a:rPr lang="en-US" b="1" dirty="0"/>
              <a:t>Luca Pezzati – CNR INO</a:t>
            </a:r>
            <a:endParaRPr lang="nl-NL" b="1" dirty="0"/>
          </a:p>
        </p:txBody>
      </p:sp>
      <p:sp>
        <p:nvSpPr>
          <p:cNvPr id="5" name="Titolo 4">
            <a:extLst>
              <a:ext uri="{FF2B5EF4-FFF2-40B4-BE49-F238E27FC236}">
                <a16:creationId xmlns:a16="http://schemas.microsoft.com/office/drawing/2014/main" id="{754B036B-0935-D367-925C-3E5E0D3C03E9}"/>
              </a:ext>
            </a:extLst>
          </p:cNvPr>
          <p:cNvSpPr>
            <a:spLocks noGrp="1"/>
          </p:cNvSpPr>
          <p:nvPr>
            <p:ph type="title"/>
          </p:nvPr>
        </p:nvSpPr>
        <p:spPr/>
        <p:txBody>
          <a:bodyPr/>
          <a:lstStyle/>
          <a:p>
            <a:r>
              <a:rPr lang="en-GB" dirty="0"/>
              <a:t>4</a:t>
            </a:r>
            <a:r>
              <a:rPr lang="en-GB" dirty="0">
                <a:solidFill>
                  <a:schemeClr val="tx2">
                    <a:lumMod val="75000"/>
                  </a:schemeClr>
                </a:solidFill>
              </a:rPr>
              <a:t>CH</a:t>
            </a:r>
            <a:r>
              <a:rPr lang="en-GB" dirty="0"/>
              <a:t> as a Digital Distributed Research Infrastructure</a:t>
            </a:r>
          </a:p>
        </p:txBody>
      </p:sp>
    </p:spTree>
    <p:extLst>
      <p:ext uri="{BB962C8B-B14F-4D97-AF65-F5344CB8AC3E}">
        <p14:creationId xmlns:p14="http://schemas.microsoft.com/office/powerpoint/2010/main" val="765971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EBDF4-2231-4117-4D08-C3D182259609}"/>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0310940E-1939-6161-BCFF-3702C6A3C5E1}"/>
              </a:ext>
            </a:extLst>
          </p:cNvPr>
          <p:cNvSpPr>
            <a:spLocks noGrp="1"/>
          </p:cNvSpPr>
          <p:nvPr>
            <p:ph type="sldNum" sz="quarter" idx="12"/>
          </p:nvPr>
        </p:nvSpPr>
        <p:spPr/>
        <p:txBody>
          <a:bodyPr/>
          <a:lstStyle/>
          <a:p>
            <a:fld id="{14D5C08D-45C7-BF44-8C99-FB5FEEC5C869}" type="slidenum">
              <a:rPr lang="it-IT" smtClean="0"/>
              <a:t>4</a:t>
            </a:fld>
            <a:endParaRPr lang="it-IT"/>
          </a:p>
        </p:txBody>
      </p:sp>
      <p:sp>
        <p:nvSpPr>
          <p:cNvPr id="3" name="Segnaposto testo 2">
            <a:extLst>
              <a:ext uri="{FF2B5EF4-FFF2-40B4-BE49-F238E27FC236}">
                <a16:creationId xmlns:a16="http://schemas.microsoft.com/office/drawing/2014/main" id="{929391CF-19FA-0228-B740-6F271893FED8}"/>
              </a:ext>
            </a:extLst>
          </p:cNvPr>
          <p:cNvSpPr>
            <a:spLocks noGrp="1"/>
          </p:cNvSpPr>
          <p:nvPr>
            <p:ph type="body" sz="quarter" idx="14"/>
          </p:nvPr>
        </p:nvSpPr>
        <p:spPr>
          <a:xfrm>
            <a:off x="450056" y="1005245"/>
            <a:ext cx="8243887" cy="3057764"/>
          </a:xfrm>
        </p:spPr>
        <p:txBody>
          <a:bodyPr>
            <a:normAutofit/>
          </a:bodyPr>
          <a:lstStyle/>
          <a:p>
            <a:r>
              <a:rPr lang="en-GB" sz="1800" b="1" dirty="0"/>
              <a:t>RIs</a:t>
            </a:r>
            <a:r>
              <a:rPr lang="en-GB" sz="1800" dirty="0"/>
              <a:t> for cultural heritage (or CH-related) </a:t>
            </a:r>
            <a:r>
              <a:rPr lang="en-GB" sz="1800" b="1" dirty="0"/>
              <a:t>are all DDRI</a:t>
            </a:r>
            <a:r>
              <a:rPr lang="en-GB" sz="1800" dirty="0"/>
              <a:t>, apart from E-RIHS</a:t>
            </a:r>
          </a:p>
          <a:p>
            <a:r>
              <a:rPr lang="en-GB" sz="1800" dirty="0"/>
              <a:t>RIs partner of the </a:t>
            </a:r>
            <a:r>
              <a:rPr lang="en-GB" sz="1800" b="1" dirty="0"/>
              <a:t>European Collaborative Cloud for Cultural Heritage</a:t>
            </a:r>
            <a:r>
              <a:rPr lang="en-GB" sz="1800" dirty="0"/>
              <a:t>:</a:t>
            </a:r>
          </a:p>
          <a:p>
            <a:pPr lvl="1"/>
            <a:r>
              <a:rPr lang="en-GB" sz="1400" dirty="0"/>
              <a:t>ARIADNE AISBL</a:t>
            </a:r>
          </a:p>
          <a:p>
            <a:pPr lvl="1"/>
            <a:r>
              <a:rPr lang="en-GB" sz="1400" dirty="0"/>
              <a:t>CLARIN ERIC</a:t>
            </a:r>
          </a:p>
          <a:p>
            <a:pPr lvl="1"/>
            <a:r>
              <a:rPr lang="en-GB" sz="1400" dirty="0"/>
              <a:t>DARIAH ERIC</a:t>
            </a:r>
          </a:p>
          <a:p>
            <a:pPr lvl="1"/>
            <a:r>
              <a:rPr lang="en-GB" sz="1400" dirty="0"/>
              <a:t>E-RIHS</a:t>
            </a:r>
          </a:p>
          <a:p>
            <a:pPr lvl="1"/>
            <a:r>
              <a:rPr lang="en-GB" sz="1400" dirty="0"/>
              <a:t>Europeana (Cultural Infrastructure)</a:t>
            </a:r>
          </a:p>
          <a:p>
            <a:r>
              <a:rPr lang="en-GB" sz="1800" kern="100" dirty="0">
                <a:effectLst/>
                <a:latin typeface="Calibri" panose="020F0502020204030204" pitchFamily="34" charset="0"/>
                <a:ea typeface="Calibri" panose="020F0502020204030204" pitchFamily="34" charset="0"/>
              </a:rPr>
              <a:t>ECCCH aims at developing </a:t>
            </a:r>
            <a:r>
              <a:rPr lang="en-GB" sz="1800" b="1" kern="100" dirty="0">
                <a:effectLst/>
                <a:latin typeface="Calibri" panose="020F0502020204030204" pitchFamily="34" charset="0"/>
                <a:ea typeface="Calibri" panose="020F0502020204030204" pitchFamily="34" charset="0"/>
              </a:rPr>
              <a:t>cloud-based vertical services </a:t>
            </a:r>
            <a:r>
              <a:rPr lang="en-GB" sz="1800" kern="100" dirty="0">
                <a:effectLst/>
                <a:latin typeface="Calibri" panose="020F0502020204030204" pitchFamily="34" charset="0"/>
                <a:ea typeface="Calibri" panose="020F0502020204030204" pitchFamily="34" charset="0"/>
              </a:rPr>
              <a:t>for the different heritage communities, based on </a:t>
            </a:r>
            <a:r>
              <a:rPr lang="en-GB" sz="1800" b="1" kern="100" dirty="0">
                <a:effectLst/>
                <a:latin typeface="Calibri" panose="020F0502020204030204" pitchFamily="34" charset="0"/>
                <a:ea typeface="Calibri" panose="020F0502020204030204" pitchFamily="34" charset="0"/>
              </a:rPr>
              <a:t>digital twins</a:t>
            </a:r>
            <a:r>
              <a:rPr lang="en-GB" sz="1800" kern="100" dirty="0">
                <a:effectLst/>
                <a:latin typeface="Calibri" panose="020F0502020204030204" pitchFamily="34" charset="0"/>
                <a:ea typeface="Calibri" panose="020F0502020204030204" pitchFamily="34" charset="0"/>
              </a:rPr>
              <a:t> (results expected by 2029)</a:t>
            </a:r>
            <a:endParaRPr lang="en-GB" sz="1800" dirty="0"/>
          </a:p>
        </p:txBody>
      </p:sp>
      <p:sp>
        <p:nvSpPr>
          <p:cNvPr id="4" name="Segnaposto piè di pagina 3">
            <a:extLst>
              <a:ext uri="{FF2B5EF4-FFF2-40B4-BE49-F238E27FC236}">
                <a16:creationId xmlns:a16="http://schemas.microsoft.com/office/drawing/2014/main" id="{A76CB3F5-ADF5-F475-0D80-CBC1E2DD669F}"/>
              </a:ext>
            </a:extLst>
          </p:cNvPr>
          <p:cNvSpPr>
            <a:spLocks noGrp="1"/>
          </p:cNvSpPr>
          <p:nvPr>
            <p:ph type="ftr" sz="quarter" idx="3"/>
          </p:nvPr>
        </p:nvSpPr>
        <p:spPr/>
        <p:txBody>
          <a:bodyPr/>
          <a:lstStyle/>
          <a:p>
            <a:pPr>
              <a:lnSpc>
                <a:spcPct val="120000"/>
              </a:lnSpc>
            </a:pPr>
            <a:r>
              <a:rPr lang="en-US" dirty="0"/>
              <a:t>October 2</a:t>
            </a:r>
            <a:r>
              <a:rPr lang="en-US" baseline="30000" dirty="0"/>
              <a:t>nd</a:t>
            </a:r>
            <a:r>
              <a:rPr lang="en-US" dirty="0"/>
              <a:t>, 2024</a:t>
            </a:r>
          </a:p>
          <a:p>
            <a:pPr>
              <a:lnSpc>
                <a:spcPct val="120000"/>
              </a:lnSpc>
            </a:pPr>
            <a:r>
              <a:rPr lang="en-US" dirty="0"/>
              <a:t>EGI 2024 - Lecce</a:t>
            </a:r>
          </a:p>
          <a:p>
            <a:pPr>
              <a:lnSpc>
                <a:spcPct val="120000"/>
              </a:lnSpc>
            </a:pPr>
            <a:r>
              <a:rPr lang="en-US" b="1" dirty="0"/>
              <a:t>Luca Pezzati – CNR INO</a:t>
            </a:r>
            <a:endParaRPr lang="nl-NL" b="1" dirty="0"/>
          </a:p>
        </p:txBody>
      </p:sp>
      <p:sp>
        <p:nvSpPr>
          <p:cNvPr id="5" name="Titolo 4">
            <a:extLst>
              <a:ext uri="{FF2B5EF4-FFF2-40B4-BE49-F238E27FC236}">
                <a16:creationId xmlns:a16="http://schemas.microsoft.com/office/drawing/2014/main" id="{64C469F0-29B5-7622-FE4B-7A340F45A767}"/>
              </a:ext>
            </a:extLst>
          </p:cNvPr>
          <p:cNvSpPr>
            <a:spLocks noGrp="1"/>
          </p:cNvSpPr>
          <p:nvPr>
            <p:ph type="title"/>
          </p:nvPr>
        </p:nvSpPr>
        <p:spPr/>
        <p:txBody>
          <a:bodyPr/>
          <a:lstStyle/>
          <a:p>
            <a:r>
              <a:rPr lang="en-GB" dirty="0"/>
              <a:t>RIs in the heritage domain</a:t>
            </a:r>
          </a:p>
        </p:txBody>
      </p:sp>
    </p:spTree>
    <p:extLst>
      <p:ext uri="{BB962C8B-B14F-4D97-AF65-F5344CB8AC3E}">
        <p14:creationId xmlns:p14="http://schemas.microsoft.com/office/powerpoint/2010/main" val="3062913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F050D-24AB-9C48-EBE9-9703D6D48E82}"/>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E3C25775-C283-328E-4BFA-652740B7184B}"/>
              </a:ext>
            </a:extLst>
          </p:cNvPr>
          <p:cNvSpPr>
            <a:spLocks noGrp="1"/>
          </p:cNvSpPr>
          <p:nvPr>
            <p:ph type="sldNum" sz="quarter" idx="12"/>
          </p:nvPr>
        </p:nvSpPr>
        <p:spPr/>
        <p:txBody>
          <a:bodyPr/>
          <a:lstStyle/>
          <a:p>
            <a:fld id="{14D5C08D-45C7-BF44-8C99-FB5FEEC5C869}" type="slidenum">
              <a:rPr lang="it-IT" smtClean="0"/>
              <a:t>5</a:t>
            </a:fld>
            <a:endParaRPr lang="it-IT"/>
          </a:p>
        </p:txBody>
      </p:sp>
      <p:sp>
        <p:nvSpPr>
          <p:cNvPr id="3" name="Segnaposto testo 2">
            <a:extLst>
              <a:ext uri="{FF2B5EF4-FFF2-40B4-BE49-F238E27FC236}">
                <a16:creationId xmlns:a16="http://schemas.microsoft.com/office/drawing/2014/main" id="{55A3AB65-1962-87C0-9EA4-521728EC0A7F}"/>
              </a:ext>
            </a:extLst>
          </p:cNvPr>
          <p:cNvSpPr>
            <a:spLocks noGrp="1"/>
          </p:cNvSpPr>
          <p:nvPr>
            <p:ph type="body" sz="quarter" idx="14"/>
          </p:nvPr>
        </p:nvSpPr>
        <p:spPr>
          <a:xfrm>
            <a:off x="450056" y="1005245"/>
            <a:ext cx="8243887" cy="3057764"/>
          </a:xfrm>
        </p:spPr>
        <p:txBody>
          <a:bodyPr>
            <a:normAutofit/>
          </a:bodyPr>
          <a:lstStyle/>
          <a:p>
            <a:r>
              <a:rPr lang="en-GB" sz="1800" dirty="0"/>
              <a:t>ARIADNE AISBL (archaeological documents and datasets)</a:t>
            </a:r>
          </a:p>
          <a:p>
            <a:r>
              <a:rPr lang="en-GB" sz="1800" dirty="0"/>
              <a:t>DARIAH ERIC (documents and datasets)</a:t>
            </a:r>
          </a:p>
          <a:p>
            <a:r>
              <a:rPr lang="en-GB" sz="1800" dirty="0"/>
              <a:t>E-RIHS (</a:t>
            </a:r>
            <a:r>
              <a:rPr lang="en-GB" sz="1800" dirty="0" err="1"/>
              <a:t>DIGILAB</a:t>
            </a:r>
            <a:r>
              <a:rPr lang="en-GB" sz="1800" dirty="0"/>
              <a:t> yet under construction)</a:t>
            </a:r>
          </a:p>
          <a:p>
            <a:pPr lvl="1"/>
            <a:r>
              <a:rPr lang="en-GB" sz="1400" dirty="0"/>
              <a:t>ADS (UK) </a:t>
            </a:r>
            <a:r>
              <a:rPr lang="en-GB" sz="1400" dirty="0">
                <a:hlinkClick r:id="rId2"/>
              </a:rPr>
              <a:t>https://archaeologydataservice.ac.uk</a:t>
            </a:r>
            <a:r>
              <a:rPr lang="en-GB" sz="1400" dirty="0"/>
              <a:t>  (HSDS project starting)</a:t>
            </a:r>
          </a:p>
          <a:p>
            <a:pPr lvl="1"/>
            <a:r>
              <a:rPr lang="en-GB" sz="1400" dirty="0" err="1"/>
              <a:t>BALaT</a:t>
            </a:r>
            <a:r>
              <a:rPr lang="en-GB" sz="1400" dirty="0"/>
              <a:t> (BE) </a:t>
            </a:r>
            <a:r>
              <a:rPr lang="en-GB" sz="1400" dirty="0">
                <a:hlinkClick r:id="rId3"/>
              </a:rPr>
              <a:t>https://balat.kikirpa.be</a:t>
            </a:r>
            <a:r>
              <a:rPr lang="en-GB" sz="1400" dirty="0"/>
              <a:t> </a:t>
            </a:r>
          </a:p>
          <a:p>
            <a:r>
              <a:rPr lang="en-GB" sz="1800" dirty="0"/>
              <a:t>The ECCCH platform (2029)</a:t>
            </a:r>
          </a:p>
          <a:p>
            <a:r>
              <a:rPr lang="en-GB" sz="1800" dirty="0"/>
              <a:t>Europeana (datasets)</a:t>
            </a:r>
          </a:p>
        </p:txBody>
      </p:sp>
      <p:sp>
        <p:nvSpPr>
          <p:cNvPr id="4" name="Segnaposto piè di pagina 3">
            <a:extLst>
              <a:ext uri="{FF2B5EF4-FFF2-40B4-BE49-F238E27FC236}">
                <a16:creationId xmlns:a16="http://schemas.microsoft.com/office/drawing/2014/main" id="{FC024F93-EB2D-47EE-9CEE-D79D9F631EF3}"/>
              </a:ext>
            </a:extLst>
          </p:cNvPr>
          <p:cNvSpPr>
            <a:spLocks noGrp="1"/>
          </p:cNvSpPr>
          <p:nvPr>
            <p:ph type="ftr" sz="quarter" idx="3"/>
          </p:nvPr>
        </p:nvSpPr>
        <p:spPr/>
        <p:txBody>
          <a:bodyPr/>
          <a:lstStyle/>
          <a:p>
            <a:pPr>
              <a:lnSpc>
                <a:spcPct val="120000"/>
              </a:lnSpc>
            </a:pPr>
            <a:r>
              <a:rPr lang="en-US" dirty="0"/>
              <a:t>October 2</a:t>
            </a:r>
            <a:r>
              <a:rPr lang="en-US" baseline="30000" dirty="0"/>
              <a:t>nd</a:t>
            </a:r>
            <a:r>
              <a:rPr lang="en-US" dirty="0"/>
              <a:t>, 2024</a:t>
            </a:r>
          </a:p>
          <a:p>
            <a:pPr>
              <a:lnSpc>
                <a:spcPct val="120000"/>
              </a:lnSpc>
            </a:pPr>
            <a:r>
              <a:rPr lang="en-US" dirty="0"/>
              <a:t>EGI 2024 - Lecce</a:t>
            </a:r>
          </a:p>
          <a:p>
            <a:pPr>
              <a:lnSpc>
                <a:spcPct val="120000"/>
              </a:lnSpc>
            </a:pPr>
            <a:r>
              <a:rPr lang="en-US" b="1" dirty="0"/>
              <a:t>Luca Pezzati – CNR INO</a:t>
            </a:r>
            <a:endParaRPr lang="nl-NL" b="1" dirty="0"/>
          </a:p>
        </p:txBody>
      </p:sp>
      <p:sp>
        <p:nvSpPr>
          <p:cNvPr id="5" name="Titolo 4">
            <a:extLst>
              <a:ext uri="{FF2B5EF4-FFF2-40B4-BE49-F238E27FC236}">
                <a16:creationId xmlns:a16="http://schemas.microsoft.com/office/drawing/2014/main" id="{D4688B9C-C1D9-7A48-949A-4DA895815B60}"/>
              </a:ext>
            </a:extLst>
          </p:cNvPr>
          <p:cNvSpPr>
            <a:spLocks noGrp="1"/>
          </p:cNvSpPr>
          <p:nvPr>
            <p:ph type="title"/>
          </p:nvPr>
        </p:nvSpPr>
        <p:spPr/>
        <p:txBody>
          <a:bodyPr/>
          <a:lstStyle/>
          <a:p>
            <a:r>
              <a:rPr lang="en-GB" dirty="0"/>
              <a:t>Major data providers of 4</a:t>
            </a:r>
            <a:r>
              <a:rPr lang="en-GB" dirty="0">
                <a:solidFill>
                  <a:schemeClr val="tx2">
                    <a:lumMod val="75000"/>
                  </a:schemeClr>
                </a:solidFill>
              </a:rPr>
              <a:t>CH</a:t>
            </a:r>
            <a:endParaRPr lang="en-GB" dirty="0"/>
          </a:p>
        </p:txBody>
      </p:sp>
    </p:spTree>
    <p:extLst>
      <p:ext uri="{BB962C8B-B14F-4D97-AF65-F5344CB8AC3E}">
        <p14:creationId xmlns:p14="http://schemas.microsoft.com/office/powerpoint/2010/main" val="2288217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3B39E-D1BA-8D36-A1B0-BE7188A4B521}"/>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ED63108E-44A6-AC68-7AB6-194DC974A787}"/>
              </a:ext>
            </a:extLst>
          </p:cNvPr>
          <p:cNvSpPr>
            <a:spLocks noGrp="1"/>
          </p:cNvSpPr>
          <p:nvPr>
            <p:ph type="sldNum" sz="quarter" idx="12"/>
          </p:nvPr>
        </p:nvSpPr>
        <p:spPr/>
        <p:txBody>
          <a:bodyPr/>
          <a:lstStyle/>
          <a:p>
            <a:fld id="{14D5C08D-45C7-BF44-8C99-FB5FEEC5C869}" type="slidenum">
              <a:rPr lang="it-IT" smtClean="0"/>
              <a:t>6</a:t>
            </a:fld>
            <a:endParaRPr lang="it-IT"/>
          </a:p>
        </p:txBody>
      </p:sp>
      <p:sp>
        <p:nvSpPr>
          <p:cNvPr id="3" name="Segnaposto testo 2">
            <a:extLst>
              <a:ext uri="{FF2B5EF4-FFF2-40B4-BE49-F238E27FC236}">
                <a16:creationId xmlns:a16="http://schemas.microsoft.com/office/drawing/2014/main" id="{7783AD45-24E4-FFD8-584E-8A2EB05C3286}"/>
              </a:ext>
            </a:extLst>
          </p:cNvPr>
          <p:cNvSpPr>
            <a:spLocks noGrp="1"/>
          </p:cNvSpPr>
          <p:nvPr>
            <p:ph type="body" sz="quarter" idx="14"/>
          </p:nvPr>
        </p:nvSpPr>
        <p:spPr>
          <a:xfrm>
            <a:off x="450056" y="1005245"/>
            <a:ext cx="8243887" cy="3057764"/>
          </a:xfrm>
        </p:spPr>
        <p:txBody>
          <a:bodyPr>
            <a:normAutofit/>
          </a:bodyPr>
          <a:lstStyle/>
          <a:p>
            <a:r>
              <a:rPr lang="en-GB" sz="1800" dirty="0"/>
              <a:t>In line with the ECCCH, </a:t>
            </a:r>
            <a:r>
              <a:rPr lang="en-GB" sz="1800" b="1" dirty="0"/>
              <a:t>digital twins </a:t>
            </a:r>
            <a:r>
              <a:rPr lang="en-GB" sz="1800" dirty="0"/>
              <a:t>will be used by </a:t>
            </a:r>
            <a:r>
              <a:rPr lang="en-GB" sz="1800" b="1" dirty="0">
                <a:solidFill>
                  <a:srgbClr val="A22E37"/>
                </a:solidFill>
              </a:rPr>
              <a:t>4</a:t>
            </a:r>
            <a:r>
              <a:rPr lang="en-GB" sz="1800" b="1" dirty="0"/>
              <a:t>CH</a:t>
            </a:r>
            <a:endParaRPr lang="en-GB" sz="1800" dirty="0"/>
          </a:p>
          <a:p>
            <a:r>
              <a:rPr lang="en-GB" sz="1800" dirty="0"/>
              <a:t>Other core technologies:</a:t>
            </a:r>
          </a:p>
          <a:p>
            <a:pPr lvl="1"/>
            <a:r>
              <a:rPr lang="en-GB" dirty="0"/>
              <a:t>Advanced machine learning (AI) </a:t>
            </a:r>
          </a:p>
          <a:p>
            <a:pPr lvl="1"/>
            <a:r>
              <a:rPr lang="en-GB" dirty="0"/>
              <a:t>3D-based technologies (Virtual Reality/Mixed Reality)</a:t>
            </a:r>
          </a:p>
          <a:p>
            <a:pPr lvl="1"/>
            <a:r>
              <a:rPr lang="en-GB" dirty="0"/>
              <a:t>Collaborative Virtual Research Environments</a:t>
            </a:r>
          </a:p>
          <a:p>
            <a:r>
              <a:rPr lang="en-GB" sz="1800" b="1" dirty="0">
                <a:solidFill>
                  <a:srgbClr val="A22E37"/>
                </a:solidFill>
              </a:rPr>
              <a:t>4</a:t>
            </a:r>
            <a:r>
              <a:rPr lang="en-GB" sz="1800" b="1" dirty="0"/>
              <a:t>CH</a:t>
            </a:r>
            <a:r>
              <a:rPr lang="en-GB" sz="1800" dirty="0"/>
              <a:t> services will be cloud-based </a:t>
            </a:r>
            <a:endParaRPr lang="en-GB" sz="1800" dirty="0">
              <a:solidFill>
                <a:srgbClr val="A22E37"/>
              </a:solidFill>
            </a:endParaRPr>
          </a:p>
          <a:p>
            <a:r>
              <a:rPr lang="en-GB" sz="1800" b="1" dirty="0">
                <a:solidFill>
                  <a:srgbClr val="A22E37"/>
                </a:solidFill>
              </a:rPr>
              <a:t>4</a:t>
            </a:r>
            <a:r>
              <a:rPr lang="en-GB" sz="1800" b="1" dirty="0"/>
              <a:t>CH</a:t>
            </a:r>
            <a:r>
              <a:rPr lang="en-GB" sz="1800" dirty="0"/>
              <a:t> will use the </a:t>
            </a:r>
            <a:r>
              <a:rPr lang="en-GB" sz="1800" b="1" dirty="0"/>
              <a:t>Heritage Digital Twins </a:t>
            </a:r>
            <a:r>
              <a:rPr lang="en-GB" sz="1800" dirty="0"/>
              <a:t>developed by its preparatory project</a:t>
            </a:r>
            <a:endParaRPr lang="en-GB" sz="1800" b="1" dirty="0"/>
          </a:p>
          <a:p>
            <a:endParaRPr lang="en-GB" dirty="0"/>
          </a:p>
          <a:p>
            <a:pPr marL="0" indent="0">
              <a:buNone/>
            </a:pPr>
            <a:endParaRPr lang="en-GB" sz="1800" b="1" dirty="0"/>
          </a:p>
        </p:txBody>
      </p:sp>
      <p:sp>
        <p:nvSpPr>
          <p:cNvPr id="4" name="Segnaposto piè di pagina 3">
            <a:extLst>
              <a:ext uri="{FF2B5EF4-FFF2-40B4-BE49-F238E27FC236}">
                <a16:creationId xmlns:a16="http://schemas.microsoft.com/office/drawing/2014/main" id="{8E842FB3-7E14-ECC3-165F-52A41958E52A}"/>
              </a:ext>
            </a:extLst>
          </p:cNvPr>
          <p:cNvSpPr>
            <a:spLocks noGrp="1"/>
          </p:cNvSpPr>
          <p:nvPr>
            <p:ph type="ftr" sz="quarter" idx="3"/>
          </p:nvPr>
        </p:nvSpPr>
        <p:spPr/>
        <p:txBody>
          <a:bodyPr/>
          <a:lstStyle/>
          <a:p>
            <a:pPr>
              <a:lnSpc>
                <a:spcPct val="120000"/>
              </a:lnSpc>
            </a:pPr>
            <a:r>
              <a:rPr lang="en-US" dirty="0"/>
              <a:t>October 2</a:t>
            </a:r>
            <a:r>
              <a:rPr lang="en-US" baseline="30000" dirty="0"/>
              <a:t>nd</a:t>
            </a:r>
            <a:r>
              <a:rPr lang="en-US" dirty="0"/>
              <a:t>, 2024</a:t>
            </a:r>
          </a:p>
          <a:p>
            <a:pPr>
              <a:lnSpc>
                <a:spcPct val="120000"/>
              </a:lnSpc>
            </a:pPr>
            <a:r>
              <a:rPr lang="en-US" dirty="0"/>
              <a:t>EGI 2024 - Lecce</a:t>
            </a:r>
          </a:p>
          <a:p>
            <a:pPr>
              <a:lnSpc>
                <a:spcPct val="120000"/>
              </a:lnSpc>
            </a:pPr>
            <a:r>
              <a:rPr lang="en-US" b="1" dirty="0"/>
              <a:t>Luca Pezzati – CNR INO</a:t>
            </a:r>
            <a:endParaRPr lang="nl-NL" b="1" dirty="0"/>
          </a:p>
        </p:txBody>
      </p:sp>
      <p:sp>
        <p:nvSpPr>
          <p:cNvPr id="5" name="Titolo 4">
            <a:extLst>
              <a:ext uri="{FF2B5EF4-FFF2-40B4-BE49-F238E27FC236}">
                <a16:creationId xmlns:a16="http://schemas.microsoft.com/office/drawing/2014/main" id="{6BC3DF23-0335-DE30-B9AE-DE0542AA6542}"/>
              </a:ext>
            </a:extLst>
          </p:cNvPr>
          <p:cNvSpPr>
            <a:spLocks noGrp="1"/>
          </p:cNvSpPr>
          <p:nvPr>
            <p:ph type="title"/>
          </p:nvPr>
        </p:nvSpPr>
        <p:spPr/>
        <p:txBody>
          <a:bodyPr/>
          <a:lstStyle/>
          <a:p>
            <a:r>
              <a:rPr lang="en-GB" dirty="0"/>
              <a:t>4</a:t>
            </a:r>
            <a:r>
              <a:rPr lang="en-GB" dirty="0">
                <a:solidFill>
                  <a:schemeClr val="tx2">
                    <a:lumMod val="75000"/>
                  </a:schemeClr>
                </a:solidFill>
              </a:rPr>
              <a:t>CH</a:t>
            </a:r>
            <a:r>
              <a:rPr lang="en-GB" dirty="0"/>
              <a:t> core technologies</a:t>
            </a:r>
          </a:p>
        </p:txBody>
      </p:sp>
    </p:spTree>
    <p:extLst>
      <p:ext uri="{BB962C8B-B14F-4D97-AF65-F5344CB8AC3E}">
        <p14:creationId xmlns:p14="http://schemas.microsoft.com/office/powerpoint/2010/main" val="2501250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6A39D-CFA6-87A2-D6CE-B30A7F3F286F}"/>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28368231-B307-3755-89E7-B3D2E64DF580}"/>
              </a:ext>
            </a:extLst>
          </p:cNvPr>
          <p:cNvSpPr>
            <a:spLocks noGrp="1"/>
          </p:cNvSpPr>
          <p:nvPr>
            <p:ph type="sldNum" sz="quarter" idx="12"/>
          </p:nvPr>
        </p:nvSpPr>
        <p:spPr/>
        <p:txBody>
          <a:bodyPr/>
          <a:lstStyle/>
          <a:p>
            <a:fld id="{14D5C08D-45C7-BF44-8C99-FB5FEEC5C869}" type="slidenum">
              <a:rPr lang="it-IT" smtClean="0"/>
              <a:t>7</a:t>
            </a:fld>
            <a:endParaRPr lang="it-IT"/>
          </a:p>
        </p:txBody>
      </p:sp>
      <p:sp>
        <p:nvSpPr>
          <p:cNvPr id="3" name="Segnaposto testo 2">
            <a:extLst>
              <a:ext uri="{FF2B5EF4-FFF2-40B4-BE49-F238E27FC236}">
                <a16:creationId xmlns:a16="http://schemas.microsoft.com/office/drawing/2014/main" id="{015CCDBE-41F3-8ECD-4ECF-B84BA73BEC8B}"/>
              </a:ext>
            </a:extLst>
          </p:cNvPr>
          <p:cNvSpPr>
            <a:spLocks noGrp="1"/>
          </p:cNvSpPr>
          <p:nvPr>
            <p:ph type="body" sz="quarter" idx="14"/>
          </p:nvPr>
        </p:nvSpPr>
        <p:spPr>
          <a:xfrm>
            <a:off x="450056" y="1005245"/>
            <a:ext cx="8243887" cy="3057764"/>
          </a:xfrm>
        </p:spPr>
        <p:txBody>
          <a:bodyPr>
            <a:normAutofit/>
          </a:bodyPr>
          <a:lstStyle/>
          <a:p>
            <a:r>
              <a:rPr lang="en-GB" sz="1600" b="1" dirty="0"/>
              <a:t>Reactive Heritage Digital Twins</a:t>
            </a:r>
            <a:r>
              <a:rPr lang="en-GB" sz="1600" dirty="0"/>
              <a:t> will be a strategic addition to 4CH core digital tools</a:t>
            </a:r>
          </a:p>
          <a:p>
            <a:r>
              <a:rPr lang="en-GB" sz="1600" b="1" dirty="0"/>
              <a:t>RHDT </a:t>
            </a:r>
            <a:r>
              <a:rPr lang="en-GB" sz="1600" dirty="0"/>
              <a:t>will be developed by </a:t>
            </a:r>
            <a:r>
              <a:rPr lang="en-GB" sz="1600" b="1" dirty="0">
                <a:solidFill>
                  <a:srgbClr val="A22E37"/>
                </a:solidFill>
              </a:rPr>
              <a:t>4</a:t>
            </a:r>
            <a:r>
              <a:rPr lang="en-GB" sz="1600" b="1" dirty="0"/>
              <a:t>CH</a:t>
            </a:r>
            <a:r>
              <a:rPr lang="en-GB" sz="1600" dirty="0"/>
              <a:t>, together with </a:t>
            </a:r>
            <a:r>
              <a:rPr lang="en-GB" sz="1600" b="1" dirty="0"/>
              <a:t>DARIAH </a:t>
            </a:r>
            <a:r>
              <a:rPr lang="en-GB" sz="1600" dirty="0"/>
              <a:t>and </a:t>
            </a:r>
            <a:r>
              <a:rPr lang="en-GB" sz="1600" b="1" dirty="0"/>
              <a:t>ARIADNE</a:t>
            </a:r>
            <a:r>
              <a:rPr lang="en-GB" sz="1600" dirty="0"/>
              <a:t> in the new project </a:t>
            </a:r>
            <a:r>
              <a:rPr lang="en-GB" sz="2400" b="1" dirty="0">
                <a:solidFill>
                  <a:srgbClr val="A22E37"/>
                </a:solidFill>
              </a:rPr>
              <a:t>ARTEMIS </a:t>
            </a:r>
            <a:r>
              <a:rPr lang="en-GB" sz="1800" dirty="0">
                <a:solidFill>
                  <a:srgbClr val="A22E37"/>
                </a:solidFill>
              </a:rPr>
              <a:t>Applying Reactive Twins to Enhance Monument Information Systems</a:t>
            </a:r>
            <a:endParaRPr lang="en-GB" sz="2400" dirty="0">
              <a:solidFill>
                <a:srgbClr val="A22E37"/>
              </a:solidFill>
            </a:endParaRPr>
          </a:p>
          <a:p>
            <a:r>
              <a:rPr lang="en-GB" sz="1400" dirty="0"/>
              <a:t>HORIZON-INFRA-2024-TECH-01-04: AR/VR-empowered digital twins for modelling complex phenomena in new RI application areas</a:t>
            </a:r>
          </a:p>
          <a:p>
            <a:r>
              <a:rPr lang="en-GB" sz="1600" b="1" dirty="0"/>
              <a:t>Collaborative VREs</a:t>
            </a:r>
            <a:r>
              <a:rPr lang="en-GB" sz="1600" dirty="0"/>
              <a:t> for CH will also be developed by ARTEMIS</a:t>
            </a:r>
          </a:p>
          <a:p>
            <a:r>
              <a:rPr lang="en-GB" sz="1600" b="1" dirty="0"/>
              <a:t>RHDT</a:t>
            </a:r>
            <a:r>
              <a:rPr lang="en-GB" sz="1600" dirty="0"/>
              <a:t> and </a:t>
            </a:r>
            <a:r>
              <a:rPr lang="en-GB" sz="1600" b="1" dirty="0"/>
              <a:t>CVREs</a:t>
            </a:r>
            <a:r>
              <a:rPr lang="en-GB" sz="1600" dirty="0"/>
              <a:t> will be deployed by the end of 2027</a:t>
            </a:r>
          </a:p>
        </p:txBody>
      </p:sp>
      <p:sp>
        <p:nvSpPr>
          <p:cNvPr id="4" name="Segnaposto piè di pagina 3">
            <a:extLst>
              <a:ext uri="{FF2B5EF4-FFF2-40B4-BE49-F238E27FC236}">
                <a16:creationId xmlns:a16="http://schemas.microsoft.com/office/drawing/2014/main" id="{11846BF2-B2BD-4601-8C34-9D46D2935D02}"/>
              </a:ext>
            </a:extLst>
          </p:cNvPr>
          <p:cNvSpPr>
            <a:spLocks noGrp="1"/>
          </p:cNvSpPr>
          <p:nvPr>
            <p:ph type="ftr" sz="quarter" idx="3"/>
          </p:nvPr>
        </p:nvSpPr>
        <p:spPr/>
        <p:txBody>
          <a:bodyPr/>
          <a:lstStyle/>
          <a:p>
            <a:pPr>
              <a:lnSpc>
                <a:spcPct val="120000"/>
              </a:lnSpc>
            </a:pPr>
            <a:r>
              <a:rPr lang="en-US" dirty="0"/>
              <a:t>October 2</a:t>
            </a:r>
            <a:r>
              <a:rPr lang="en-US" baseline="30000" dirty="0"/>
              <a:t>nd</a:t>
            </a:r>
            <a:r>
              <a:rPr lang="en-US" dirty="0"/>
              <a:t>, 2024</a:t>
            </a:r>
          </a:p>
          <a:p>
            <a:pPr>
              <a:lnSpc>
                <a:spcPct val="120000"/>
              </a:lnSpc>
            </a:pPr>
            <a:r>
              <a:rPr lang="en-US" dirty="0"/>
              <a:t>EGI 2024 - Lecce</a:t>
            </a:r>
          </a:p>
          <a:p>
            <a:pPr>
              <a:lnSpc>
                <a:spcPct val="120000"/>
              </a:lnSpc>
            </a:pPr>
            <a:r>
              <a:rPr lang="en-US" b="1" dirty="0"/>
              <a:t>Luca Pezzati – CNR INO</a:t>
            </a:r>
            <a:endParaRPr lang="nl-NL" b="1" dirty="0"/>
          </a:p>
        </p:txBody>
      </p:sp>
      <p:sp>
        <p:nvSpPr>
          <p:cNvPr id="5" name="Titolo 4">
            <a:extLst>
              <a:ext uri="{FF2B5EF4-FFF2-40B4-BE49-F238E27FC236}">
                <a16:creationId xmlns:a16="http://schemas.microsoft.com/office/drawing/2014/main" id="{4023F4CF-1598-2EB3-4608-B412075B38F1}"/>
              </a:ext>
            </a:extLst>
          </p:cNvPr>
          <p:cNvSpPr>
            <a:spLocks noGrp="1"/>
          </p:cNvSpPr>
          <p:nvPr>
            <p:ph type="title"/>
          </p:nvPr>
        </p:nvSpPr>
        <p:spPr/>
        <p:txBody>
          <a:bodyPr/>
          <a:lstStyle/>
          <a:p>
            <a:r>
              <a:rPr lang="en-GB" dirty="0"/>
              <a:t>The ARTEMIS project</a:t>
            </a:r>
          </a:p>
        </p:txBody>
      </p:sp>
    </p:spTree>
    <p:extLst>
      <p:ext uri="{BB962C8B-B14F-4D97-AF65-F5344CB8AC3E}">
        <p14:creationId xmlns:p14="http://schemas.microsoft.com/office/powerpoint/2010/main" val="1913916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6"/>
          </p:nvPr>
        </p:nvSpPr>
        <p:spPr>
          <a:xfrm>
            <a:off x="1215708" y="2250071"/>
            <a:ext cx="7459981" cy="593583"/>
          </a:xfrm>
        </p:spPr>
        <p:txBody>
          <a:bodyPr/>
          <a:lstStyle/>
          <a:p>
            <a:r>
              <a:rPr lang="it-IT" dirty="0" err="1"/>
              <a:t>luca.pezzati@cnr.it</a:t>
            </a:r>
            <a:endParaRPr lang="it-IT" dirty="0"/>
          </a:p>
          <a:p>
            <a:r>
              <a:rPr lang="it-IT" sz="1200" b="0" i="1" dirty="0"/>
              <a:t>ARTEMIS Coordinator</a:t>
            </a:r>
          </a:p>
        </p:txBody>
      </p:sp>
      <p:sp>
        <p:nvSpPr>
          <p:cNvPr id="4" name="CasellaDiTesto 3">
            <a:extLst>
              <a:ext uri="{FF2B5EF4-FFF2-40B4-BE49-F238E27FC236}">
                <a16:creationId xmlns:a16="http://schemas.microsoft.com/office/drawing/2014/main" id="{6A33C512-3A62-2B5A-A76C-4A15153E8815}"/>
              </a:ext>
            </a:extLst>
          </p:cNvPr>
          <p:cNvSpPr txBox="1"/>
          <p:nvPr/>
        </p:nvSpPr>
        <p:spPr>
          <a:xfrm>
            <a:off x="1215708" y="3212757"/>
            <a:ext cx="4140557" cy="369332"/>
          </a:xfrm>
          <a:prstGeom prst="rect">
            <a:avLst/>
          </a:prstGeom>
          <a:noFill/>
        </p:spPr>
        <p:txBody>
          <a:bodyPr wrap="none" rtlCol="0">
            <a:spAutoFit/>
          </a:bodyPr>
          <a:lstStyle/>
          <a:p>
            <a:r>
              <a:rPr lang="it-IT" b="1" dirty="0">
                <a:hlinkClick r:id="rId3"/>
              </a:rPr>
              <a:t>www.artemis-project.eu</a:t>
            </a:r>
            <a:r>
              <a:rPr lang="it-IT" b="1" dirty="0"/>
              <a:t> </a:t>
            </a:r>
            <a:r>
              <a:rPr lang="it-IT" sz="1400" dirty="0">
                <a:solidFill>
                  <a:schemeClr val="tx1">
                    <a:lumMod val="65000"/>
                    <a:lumOff val="35000"/>
                  </a:schemeClr>
                </a:solidFill>
              </a:rPr>
              <a:t>(</a:t>
            </a:r>
            <a:r>
              <a:rPr lang="it-IT" sz="1400" dirty="0" err="1">
                <a:solidFill>
                  <a:schemeClr val="tx1">
                    <a:lumMod val="65000"/>
                    <a:lumOff val="35000"/>
                  </a:schemeClr>
                </a:solidFill>
              </a:rPr>
              <a:t>launch</a:t>
            </a:r>
            <a:r>
              <a:rPr lang="it-IT" sz="1400" dirty="0">
                <a:solidFill>
                  <a:schemeClr val="tx1">
                    <a:lumMod val="65000"/>
                    <a:lumOff val="35000"/>
                  </a:schemeClr>
                </a:solidFill>
              </a:rPr>
              <a:t> in </a:t>
            </a:r>
            <a:r>
              <a:rPr lang="it-IT" sz="1400" dirty="0" err="1">
                <a:solidFill>
                  <a:schemeClr val="tx1">
                    <a:lumMod val="65000"/>
                    <a:lumOff val="35000"/>
                  </a:schemeClr>
                </a:solidFill>
              </a:rPr>
              <a:t>Jan</a:t>
            </a:r>
            <a:r>
              <a:rPr lang="it-IT" sz="1400" dirty="0">
                <a:solidFill>
                  <a:schemeClr val="tx1">
                    <a:lumMod val="65000"/>
                    <a:lumOff val="35000"/>
                  </a:schemeClr>
                </a:solidFill>
              </a:rPr>
              <a:t>. 2025) </a:t>
            </a:r>
            <a:endParaRPr lang="it-IT" dirty="0">
              <a:solidFill>
                <a:schemeClr val="tx1">
                  <a:lumMod val="65000"/>
                  <a:lumOff val="35000"/>
                </a:schemeClr>
              </a:solidFill>
            </a:endParaRPr>
          </a:p>
        </p:txBody>
      </p:sp>
    </p:spTree>
    <p:extLst>
      <p:ext uri="{BB962C8B-B14F-4D97-AF65-F5344CB8AC3E}">
        <p14:creationId xmlns:p14="http://schemas.microsoft.com/office/powerpoint/2010/main" val="4012316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C9D4E24E-9612-018E-2133-36C1ED432679}"/>
              </a:ext>
            </a:extLst>
          </p:cNvPr>
          <p:cNvSpPr>
            <a:spLocks noGrp="1"/>
          </p:cNvSpPr>
          <p:nvPr>
            <p:ph type="sldNum" sz="quarter" idx="12"/>
          </p:nvPr>
        </p:nvSpPr>
        <p:spPr/>
        <p:txBody>
          <a:bodyPr/>
          <a:lstStyle/>
          <a:p>
            <a:fld id="{14D5C08D-45C7-BF44-8C99-FB5FEEC5C869}" type="slidenum">
              <a:rPr lang="it-IT" smtClean="0"/>
              <a:t>9</a:t>
            </a:fld>
            <a:endParaRPr lang="it-IT"/>
          </a:p>
        </p:txBody>
      </p:sp>
      <p:sp>
        <p:nvSpPr>
          <p:cNvPr id="6" name="CasellaDiTesto 5">
            <a:extLst>
              <a:ext uri="{FF2B5EF4-FFF2-40B4-BE49-F238E27FC236}">
                <a16:creationId xmlns:a16="http://schemas.microsoft.com/office/drawing/2014/main" id="{717C93F0-4024-BF37-A26E-643016AD2CBF}"/>
              </a:ext>
            </a:extLst>
          </p:cNvPr>
          <p:cNvSpPr txBox="1"/>
          <p:nvPr/>
        </p:nvSpPr>
        <p:spPr>
          <a:xfrm>
            <a:off x="90652" y="558772"/>
            <a:ext cx="8836572" cy="3754874"/>
          </a:xfrm>
          <a:prstGeom prst="rect">
            <a:avLst/>
          </a:prstGeom>
          <a:noFill/>
        </p:spPr>
        <p:txBody>
          <a:bodyPr wrap="square">
            <a:spAutoFit/>
          </a:bodyPr>
          <a:lstStyle/>
          <a:p>
            <a:r>
              <a:rPr lang="en-GB" sz="1800" kern="100" dirty="0">
                <a:effectLst/>
                <a:latin typeface="Calibri" panose="020F0502020204030204" pitchFamily="34" charset="0"/>
                <a:ea typeface="Calibri" panose="020F0502020204030204" pitchFamily="34" charset="0"/>
              </a:rPr>
              <a:t>Clouds, competence centres and research infrastructures in the cultural heritage domain</a:t>
            </a:r>
            <a:endParaRPr lang="it-IT" sz="1800" kern="100" dirty="0">
              <a:effectLst/>
              <a:latin typeface="Calibri" panose="020F0502020204030204" pitchFamily="34" charset="0"/>
              <a:ea typeface="Calibri" panose="020F0502020204030204" pitchFamily="34" charset="0"/>
            </a:endParaRPr>
          </a:p>
          <a:p>
            <a:endParaRPr lang="en-GB" sz="1000" kern="100" dirty="0">
              <a:effectLst/>
              <a:latin typeface="Calibri" panose="020F0502020204030204" pitchFamily="34" charset="0"/>
              <a:ea typeface="Calibri" panose="020F0502020204030204" pitchFamily="34" charset="0"/>
            </a:endParaRPr>
          </a:p>
          <a:p>
            <a:r>
              <a:rPr lang="en-GB" sz="1000" kern="100" dirty="0">
                <a:effectLst/>
                <a:latin typeface="Calibri" panose="020F0502020204030204" pitchFamily="34" charset="0"/>
                <a:ea typeface="Calibri" panose="020F0502020204030204" pitchFamily="34" charset="0"/>
              </a:rPr>
              <a:t>The proliferation of terms used to characterize digital infrastructures providing services for cultural heritage reflects different perspectives on their role but may be confusing for their potential users. Deciding what is a research infrastructure (RI) and what is not may affect stakeholders’ understanding of them and the related use, and impact on their funding, where support to their creation and management depends on the legal definition of what is eligible and what is not. Adding the qualification of “research” to such infrastructures further complicates the situation, as it also involves the understanding of what research-oriented means. Cultural heritage is a domain in which the term “research” has a broad connotation, including activities performed according to the methodology of social sciences and humanities and to the scientific method (within the so-called heritage and archaeological sciences) and requires a tailored approach to digitization. Important research results can be achieved either by professionals and by researchers, thus also the target user communities can have fuzzy delimitations. </a:t>
            </a:r>
            <a:endParaRPr lang="it-IT" sz="1000" kern="100" dirty="0">
              <a:effectLst/>
              <a:latin typeface="Calibri" panose="020F0502020204030204" pitchFamily="34" charset="0"/>
              <a:ea typeface="Calibri" panose="020F0502020204030204" pitchFamily="34" charset="0"/>
            </a:endParaRPr>
          </a:p>
          <a:p>
            <a:r>
              <a:rPr lang="en-GB" sz="1000" kern="100" dirty="0">
                <a:effectLst/>
                <a:latin typeface="Calibri" panose="020F0502020204030204" pitchFamily="34" charset="0"/>
                <a:ea typeface="Calibri" panose="020F0502020204030204" pitchFamily="34" charset="0"/>
              </a:rPr>
              <a:t>Attempts to identify different approaches to research date back to the well-known study by Stokes, which distinguished among fundamental research, use-inspired research and solution-oriented applied research, with most of the research activities in cultural heritage belonging to the second and the third categories. This distinction was considered in a study carried out in 2018 by the RI-PATHS EU project, which included competence centres in the third grouping but also considered the case of multi-purpose RIs. Digital infrastructures are not considered separately in this RI-PATHS taxonomy, or just mentioned as data and service providers. This requires an update, since research activities now increasingly consist or rely on digital services. Notable examples of digital research infrastructures on cultural heritage are national initiatives such as </a:t>
            </a:r>
            <a:r>
              <a:rPr lang="en-GB" sz="1000" kern="100" dirty="0" err="1">
                <a:effectLst/>
                <a:latin typeface="Calibri" panose="020F0502020204030204" pitchFamily="34" charset="0"/>
                <a:ea typeface="Calibri" panose="020F0502020204030204" pitchFamily="34" charset="0"/>
              </a:rPr>
              <a:t>DIGILAB.be</a:t>
            </a:r>
            <a:r>
              <a:rPr lang="en-GB" sz="1000" kern="100" dirty="0">
                <a:effectLst/>
                <a:latin typeface="Calibri" panose="020F0502020204030204" pitchFamily="34" charset="0"/>
                <a:ea typeface="Calibri" panose="020F0502020204030204" pitchFamily="34" charset="0"/>
              </a:rPr>
              <a:t>, a Belgian data infrastructure for conservation, and HSDS, a similar one in the UK. Similarly, the ARIADNE RI provides a catalogue of 4,000,000 archaeological research datasets with services to process the data they contain. A European initiative is 4CH, implementing a European competence centre for heritage conservation relying on a knowledge base of heritage information.  Thus the question moves to the digital backbones of the above and how they could be further developed to reap the benefits of an advanced digital transformation. The just started ECCCH project aims at developing cloud-based vertical services for the different heritage communities, and will deploy its results by 2029. </a:t>
            </a:r>
            <a:endParaRPr lang="it-IT" sz="1000" kern="100" dirty="0">
              <a:effectLst/>
              <a:latin typeface="Calibri" panose="020F0502020204030204" pitchFamily="34" charset="0"/>
              <a:ea typeface="Calibri" panose="020F0502020204030204" pitchFamily="34" charset="0"/>
            </a:endParaRPr>
          </a:p>
          <a:p>
            <a:r>
              <a:rPr lang="en-GB" sz="1000" kern="100" dirty="0">
                <a:effectLst/>
                <a:latin typeface="Calibri" panose="020F0502020204030204" pitchFamily="34" charset="0"/>
                <a:ea typeface="Calibri" panose="020F0502020204030204" pitchFamily="34" charset="0"/>
              </a:rPr>
              <a:t>So the main question seems to be not just which services are required, but in which cloud environment they should be implemented. If answering to the question “is a cloud the place to develop a digital research infrastructure for cultural heritage” has an obvious positive answer, the features of such cloud still need clarification and further investigation. The present contribution will discuss this question, with a focus on the digital services to be provided by 4CH in its development as an international digital research infrastructure and competence centre.</a:t>
            </a:r>
            <a:endParaRPr lang="it-IT" sz="1000" kern="1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13881601"/>
      </p:ext>
    </p:extLst>
  </p:cSld>
  <p:clrMapOvr>
    <a:masterClrMapping/>
  </p:clrMapOvr>
</p:sld>
</file>

<file path=ppt/theme/theme1.xml><?xml version="1.0" encoding="utf-8"?>
<a:theme xmlns:a="http://schemas.openxmlformats.org/drawingml/2006/main" name="4CH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6956</TotalTime>
  <Words>1134</Words>
  <Application>Microsoft Office PowerPoint</Application>
  <PresentationFormat>Presentazione su schermo (16:9)</PresentationFormat>
  <Paragraphs>85</Paragraphs>
  <Slides>9</Slides>
  <Notes>2</Notes>
  <HiddenSlides>0</HiddenSlides>
  <MMClips>0</MMClips>
  <ScaleCrop>false</ScaleCrop>
  <HeadingPairs>
    <vt:vector size="4" baseType="variant">
      <vt:variant>
        <vt:lpstr>Tema</vt:lpstr>
      </vt:variant>
      <vt:variant>
        <vt:i4>1</vt:i4>
      </vt:variant>
      <vt:variant>
        <vt:lpstr>Titoli diapositive</vt:lpstr>
      </vt:variant>
      <vt:variant>
        <vt:i4>9</vt:i4>
      </vt:variant>
    </vt:vector>
  </HeadingPairs>
  <TitlesOfParts>
    <vt:vector size="10" baseType="lpstr">
      <vt:lpstr>4CH presentation</vt:lpstr>
      <vt:lpstr>4CH</vt:lpstr>
      <vt:lpstr>4CH</vt:lpstr>
      <vt:lpstr>4CH as a Digital Distributed Research Infrastructure</vt:lpstr>
      <vt:lpstr>RIs in the heritage domain</vt:lpstr>
      <vt:lpstr>Major data providers of 4CH</vt:lpstr>
      <vt:lpstr>4CH core technologies</vt:lpstr>
      <vt:lpstr>The ARTEMIS project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serena orlandini</dc:creator>
  <cp:lastModifiedBy>LUCA PEZZATI</cp:lastModifiedBy>
  <cp:revision>408</cp:revision>
  <dcterms:created xsi:type="dcterms:W3CDTF">2021-01-05T15:31:15Z</dcterms:created>
  <dcterms:modified xsi:type="dcterms:W3CDTF">2024-10-01T13:41:44Z</dcterms:modified>
</cp:coreProperties>
</file>