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6" r:id="rId4"/>
  </p:sldMasterIdLst>
  <p:notesMasterIdLst>
    <p:notesMasterId r:id="rId21"/>
  </p:notesMasterIdLst>
  <p:sldIdLst>
    <p:sldId id="256" r:id="rId5"/>
    <p:sldId id="259" r:id="rId6"/>
    <p:sldId id="271" r:id="rId7"/>
    <p:sldId id="273" r:id="rId8"/>
    <p:sldId id="274" r:id="rId9"/>
    <p:sldId id="265" r:id="rId10"/>
    <p:sldId id="268" r:id="rId11"/>
    <p:sldId id="270" r:id="rId12"/>
    <p:sldId id="264" r:id="rId13"/>
    <p:sldId id="275" r:id="rId14"/>
    <p:sldId id="276" r:id="rId15"/>
    <p:sldId id="260" r:id="rId16"/>
    <p:sldId id="261" r:id="rId17"/>
    <p:sldId id="257" r:id="rId18"/>
    <p:sldId id="266" r:id="rId19"/>
    <p:sldId id="263" r:id="rId20"/>
  </p:sldIdLst>
  <p:sldSz cx="12192000" cy="6858000"/>
  <p:notesSz cx="7099300" cy="10234613"/>
  <p:embeddedFontLst>
    <p:embeddedFont>
      <p:font typeface="Figtree" panose="020B0604020202020204" charset="0"/>
      <p:regular r:id="rId22"/>
      <p:bold r:id="rId23"/>
      <p:italic r:id="rId24"/>
      <p:boldItalic r:id="rId25"/>
    </p:embeddedFont>
    <p:embeddedFont>
      <p:font typeface="Figtree Black" panose="020B0604020202020204" charset="0"/>
      <p:bold r:id="rId26"/>
      <p:boldItalic r:id="rId27"/>
    </p:embeddedFont>
    <p:embeddedFont>
      <p:font typeface="Figtree ExtraBold" panose="020B0604020202020204" charset="0"/>
      <p:bold r:id="rId28"/>
      <p:italic r:id="rId29"/>
      <p:boldItalic r:id="rId30"/>
    </p:embeddedFont>
    <p:embeddedFont>
      <p:font typeface="Figtree Medium" panose="020B0604020202020204" charset="0"/>
      <p:regular r:id="rId31"/>
      <p:bold r:id="rId32"/>
      <p:italic r:id="rId33"/>
      <p:boldItalic r:id="rId34"/>
    </p:embeddedFont>
    <p:embeddedFont>
      <p:font typeface="Figtree SemiBold" panose="020B0604020202020204" charset="0"/>
      <p:regular r:id="rId35"/>
      <p:bold r:id="rId36"/>
      <p:italic r:id="rId37"/>
      <p:boldItalic r:id="rId38"/>
    </p:embeddedFont>
    <p:embeddedFont>
      <p:font typeface="Manrope Medium" panose="020B0604020202020204" charset="0"/>
      <p:regular r:id="rId39"/>
      <p:bold r:id="rId40"/>
    </p:embeddedFont>
    <p:embeddedFont>
      <p:font typeface="Poppins" panose="00000500000000000000" pitchFamily="2" charset="0"/>
      <p:regular r:id="rId41"/>
      <p:bold r:id="rId42"/>
      <p:italic r:id="rId43"/>
      <p:boldItalic r:id="rId44"/>
    </p:embeddedFont>
    <p:embeddedFont>
      <p:font typeface="Poppins SemiBold" panose="00000700000000000000" pitchFamily="2" charset="0"/>
      <p:bold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040" userDrawn="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3AFF"/>
    <a:srgbClr val="2D58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0F6B99-2FE6-4EC3-AB3F-4EA8B0D5B77D}" v="1" dt="2024-09-27T13:25:56.30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8090" autoAdjust="0"/>
  </p:normalViewPr>
  <p:slideViewPr>
    <p:cSldViewPr snapToGrid="0">
      <p:cViewPr varScale="1">
        <p:scale>
          <a:sx n="58" d="100"/>
          <a:sy n="58" d="100"/>
        </p:scale>
        <p:origin x="1618" y="58"/>
      </p:cViewPr>
      <p:guideLst>
        <p:guide orient="horz" pos="204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notesMaster" Target="notesMasters/notesMaster1.xml"/><Relationship Id="rId34" Type="http://schemas.openxmlformats.org/officeDocument/2006/relationships/font" Target="fonts/font13.fntdata"/><Relationship Id="rId42" Type="http://schemas.openxmlformats.org/officeDocument/2006/relationships/font" Target="fonts/font21.fntdata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font" Target="fonts/font8.fntdata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font" Target="fonts/font20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ntonio Salvatore Filograna" userId="762143fb-1831-4c19-a6c4-3df9b3ada266" providerId="ADAL" clId="{C4AB71B2-4B17-41E8-B15C-8EA6F7DF6E0B}"/>
    <pc:docChg chg="undo redo custSel addSld delSld modSld">
      <pc:chgData name="Antonio Salvatore Filograna" userId="762143fb-1831-4c19-a6c4-3df9b3ada266" providerId="ADAL" clId="{C4AB71B2-4B17-41E8-B15C-8EA6F7DF6E0B}" dt="2024-09-25T09:01:34.895" v="190" actId="1035"/>
      <pc:docMkLst>
        <pc:docMk/>
      </pc:docMkLst>
      <pc:sldChg chg="modNotesTx">
        <pc:chgData name="Antonio Salvatore Filograna" userId="762143fb-1831-4c19-a6c4-3df9b3ada266" providerId="ADAL" clId="{C4AB71B2-4B17-41E8-B15C-8EA6F7DF6E0B}" dt="2024-09-25T08:34:47.403" v="0"/>
        <pc:sldMkLst>
          <pc:docMk/>
          <pc:sldMk cId="0" sldId="259"/>
        </pc:sldMkLst>
      </pc:sldChg>
      <pc:sldChg chg="modNotesTx">
        <pc:chgData name="Antonio Salvatore Filograna" userId="762143fb-1831-4c19-a6c4-3df9b3ada266" providerId="ADAL" clId="{C4AB71B2-4B17-41E8-B15C-8EA6F7DF6E0B}" dt="2024-09-25T08:51:14.731" v="156" actId="6549"/>
        <pc:sldMkLst>
          <pc:docMk/>
          <pc:sldMk cId="0" sldId="260"/>
        </pc:sldMkLst>
      </pc:sldChg>
      <pc:sldChg chg="modNotesTx">
        <pc:chgData name="Antonio Salvatore Filograna" userId="762143fb-1831-4c19-a6c4-3df9b3ada266" providerId="ADAL" clId="{C4AB71B2-4B17-41E8-B15C-8EA6F7DF6E0B}" dt="2024-09-25T08:51:10.265" v="155" actId="6549"/>
        <pc:sldMkLst>
          <pc:docMk/>
          <pc:sldMk cId="0" sldId="261"/>
        </pc:sldMkLst>
      </pc:sldChg>
      <pc:sldChg chg="modNotesTx">
        <pc:chgData name="Antonio Salvatore Filograna" userId="762143fb-1831-4c19-a6c4-3df9b3ada266" providerId="ADAL" clId="{C4AB71B2-4B17-41E8-B15C-8EA6F7DF6E0B}" dt="2024-09-25T08:42:55.145" v="121"/>
        <pc:sldMkLst>
          <pc:docMk/>
          <pc:sldMk cId="1243018964" sldId="264"/>
        </pc:sldMkLst>
      </pc:sldChg>
      <pc:sldChg chg="modNotesTx">
        <pc:chgData name="Antonio Salvatore Filograna" userId="762143fb-1831-4c19-a6c4-3df9b3ada266" providerId="ADAL" clId="{C4AB71B2-4B17-41E8-B15C-8EA6F7DF6E0B}" dt="2024-09-25T08:42:16.271" v="118" actId="20577"/>
        <pc:sldMkLst>
          <pc:docMk/>
          <pc:sldMk cId="0" sldId="265"/>
        </pc:sldMkLst>
      </pc:sldChg>
      <pc:sldChg chg="modNotesTx">
        <pc:chgData name="Antonio Salvatore Filograna" userId="762143fb-1831-4c19-a6c4-3df9b3ada266" providerId="ADAL" clId="{C4AB71B2-4B17-41E8-B15C-8EA6F7DF6E0B}" dt="2024-09-25T08:42:27.113" v="119"/>
        <pc:sldMkLst>
          <pc:docMk/>
          <pc:sldMk cId="2266819678" sldId="268"/>
        </pc:sldMkLst>
      </pc:sldChg>
      <pc:sldChg chg="addSp modSp mod">
        <pc:chgData name="Antonio Salvatore Filograna" userId="762143fb-1831-4c19-a6c4-3df9b3ada266" providerId="ADAL" clId="{C4AB71B2-4B17-41E8-B15C-8EA6F7DF6E0B}" dt="2024-09-25T09:01:34.895" v="190" actId="1035"/>
        <pc:sldMkLst>
          <pc:docMk/>
          <pc:sldMk cId="1745500617" sldId="270"/>
        </pc:sldMkLst>
        <pc:spChg chg="add mod">
          <ac:chgData name="Antonio Salvatore Filograna" userId="762143fb-1831-4c19-a6c4-3df9b3ada266" providerId="ADAL" clId="{C4AB71B2-4B17-41E8-B15C-8EA6F7DF6E0B}" dt="2024-09-25T09:01:14.840" v="170" actId="14100"/>
          <ac:spMkLst>
            <pc:docMk/>
            <pc:sldMk cId="1745500617" sldId="270"/>
            <ac:spMk id="2" creationId="{78835962-B39B-4EB9-69F3-3516080A0B82}"/>
          </ac:spMkLst>
        </pc:spChg>
        <pc:spChg chg="add mod">
          <ac:chgData name="Antonio Salvatore Filograna" userId="762143fb-1831-4c19-a6c4-3df9b3ada266" providerId="ADAL" clId="{C4AB71B2-4B17-41E8-B15C-8EA6F7DF6E0B}" dt="2024-09-25T09:01:34.895" v="190" actId="1035"/>
          <ac:spMkLst>
            <pc:docMk/>
            <pc:sldMk cId="1745500617" sldId="270"/>
            <ac:spMk id="5" creationId="{D83AD839-D56C-D8C5-4EB7-2ADFF3F8B7EB}"/>
          </ac:spMkLst>
        </pc:spChg>
      </pc:sldChg>
      <pc:sldChg chg="modNotesTx">
        <pc:chgData name="Antonio Salvatore Filograna" userId="762143fb-1831-4c19-a6c4-3df9b3ada266" providerId="ADAL" clId="{C4AB71B2-4B17-41E8-B15C-8EA6F7DF6E0B}" dt="2024-09-25T08:35:26.697" v="6" actId="113"/>
        <pc:sldMkLst>
          <pc:docMk/>
          <pc:sldMk cId="452267939" sldId="271"/>
        </pc:sldMkLst>
      </pc:sldChg>
      <pc:sldChg chg="addSp delSp modSp new mod modNotesTx">
        <pc:chgData name="Antonio Salvatore Filograna" userId="762143fb-1831-4c19-a6c4-3df9b3ada266" providerId="ADAL" clId="{C4AB71B2-4B17-41E8-B15C-8EA6F7DF6E0B}" dt="2024-09-25T08:39:50.449" v="65" actId="1076"/>
        <pc:sldMkLst>
          <pc:docMk/>
          <pc:sldMk cId="3023395905" sldId="273"/>
        </pc:sldMkLst>
        <pc:spChg chg="del">
          <ac:chgData name="Antonio Salvatore Filograna" userId="762143fb-1831-4c19-a6c4-3df9b3ada266" providerId="ADAL" clId="{C4AB71B2-4B17-41E8-B15C-8EA6F7DF6E0B}" dt="2024-09-25T08:36:39.848" v="11" actId="478"/>
          <ac:spMkLst>
            <pc:docMk/>
            <pc:sldMk cId="3023395905" sldId="273"/>
            <ac:spMk id="2" creationId="{3C176AE4-5E8A-3E71-F28D-A4EBF11D63BA}"/>
          </ac:spMkLst>
        </pc:spChg>
        <pc:spChg chg="mod">
          <ac:chgData name="Antonio Salvatore Filograna" userId="762143fb-1831-4c19-a6c4-3df9b3ada266" providerId="ADAL" clId="{C4AB71B2-4B17-41E8-B15C-8EA6F7DF6E0B}" dt="2024-09-25T08:37:50.715" v="33" actId="14100"/>
          <ac:spMkLst>
            <pc:docMk/>
            <pc:sldMk cId="3023395905" sldId="273"/>
            <ac:spMk id="3" creationId="{C0F2F448-71BB-4E45-4D01-DC4421C79A3F}"/>
          </ac:spMkLst>
        </pc:spChg>
        <pc:spChg chg="add mod">
          <ac:chgData name="Antonio Salvatore Filograna" userId="762143fb-1831-4c19-a6c4-3df9b3ada266" providerId="ADAL" clId="{C4AB71B2-4B17-41E8-B15C-8EA6F7DF6E0B}" dt="2024-09-25T08:36:52.849" v="14" actId="14100"/>
          <ac:spMkLst>
            <pc:docMk/>
            <pc:sldMk cId="3023395905" sldId="273"/>
            <ac:spMk id="5" creationId="{31286A3E-A387-F568-F158-217F1F10E86F}"/>
          </ac:spMkLst>
        </pc:spChg>
        <pc:spChg chg="add mod">
          <ac:chgData name="Antonio Salvatore Filograna" userId="762143fb-1831-4c19-a6c4-3df9b3ada266" providerId="ADAL" clId="{C4AB71B2-4B17-41E8-B15C-8EA6F7DF6E0B}" dt="2024-09-25T08:36:52.849" v="14" actId="14100"/>
          <ac:spMkLst>
            <pc:docMk/>
            <pc:sldMk cId="3023395905" sldId="273"/>
            <ac:spMk id="8" creationId="{B40E0E41-1E0A-DD95-9CCF-4B2D0BA7FDC7}"/>
          </ac:spMkLst>
        </pc:spChg>
        <pc:spChg chg="add mod">
          <ac:chgData name="Antonio Salvatore Filograna" userId="762143fb-1831-4c19-a6c4-3df9b3ada266" providerId="ADAL" clId="{C4AB71B2-4B17-41E8-B15C-8EA6F7DF6E0B}" dt="2024-09-25T08:36:52.849" v="14" actId="14100"/>
          <ac:spMkLst>
            <pc:docMk/>
            <pc:sldMk cId="3023395905" sldId="273"/>
            <ac:spMk id="9" creationId="{749E0740-2314-B099-730B-EE10CF831D43}"/>
          </ac:spMkLst>
        </pc:spChg>
        <pc:spChg chg="add mod">
          <ac:chgData name="Antonio Salvatore Filograna" userId="762143fb-1831-4c19-a6c4-3df9b3ada266" providerId="ADAL" clId="{C4AB71B2-4B17-41E8-B15C-8EA6F7DF6E0B}" dt="2024-09-25T08:39:46.004" v="64" actId="14100"/>
          <ac:spMkLst>
            <pc:docMk/>
            <pc:sldMk cId="3023395905" sldId="273"/>
            <ac:spMk id="10" creationId="{240A279C-2976-13E2-579C-BE59B28608D8}"/>
          </ac:spMkLst>
        </pc:spChg>
        <pc:spChg chg="add mod">
          <ac:chgData name="Antonio Salvatore Filograna" userId="762143fb-1831-4c19-a6c4-3df9b3ada266" providerId="ADAL" clId="{C4AB71B2-4B17-41E8-B15C-8EA6F7DF6E0B}" dt="2024-09-25T08:39:50.449" v="65" actId="1076"/>
          <ac:spMkLst>
            <pc:docMk/>
            <pc:sldMk cId="3023395905" sldId="273"/>
            <ac:spMk id="11" creationId="{CEEC7573-815A-98AE-BD4E-ED9E782F9D74}"/>
          </ac:spMkLst>
        </pc:spChg>
        <pc:spChg chg="add mod">
          <ac:chgData name="Antonio Salvatore Filograna" userId="762143fb-1831-4c19-a6c4-3df9b3ada266" providerId="ADAL" clId="{C4AB71B2-4B17-41E8-B15C-8EA6F7DF6E0B}" dt="2024-09-25T08:38:38.979" v="48" actId="1076"/>
          <ac:spMkLst>
            <pc:docMk/>
            <pc:sldMk cId="3023395905" sldId="273"/>
            <ac:spMk id="12" creationId="{CE608737-C543-A1E7-1B88-3B44242C9749}"/>
          </ac:spMkLst>
        </pc:spChg>
        <pc:picChg chg="add mod">
          <ac:chgData name="Antonio Salvatore Filograna" userId="762143fb-1831-4c19-a6c4-3df9b3ada266" providerId="ADAL" clId="{C4AB71B2-4B17-41E8-B15C-8EA6F7DF6E0B}" dt="2024-09-25T08:36:52.849" v="14" actId="14100"/>
          <ac:picMkLst>
            <pc:docMk/>
            <pc:sldMk cId="3023395905" sldId="273"/>
            <ac:picMk id="6" creationId="{3FAB1FC7-4667-1B40-2AFE-117724ABC2E5}"/>
          </ac:picMkLst>
        </pc:picChg>
        <pc:picChg chg="add mod">
          <ac:chgData name="Antonio Salvatore Filograna" userId="762143fb-1831-4c19-a6c4-3df9b3ada266" providerId="ADAL" clId="{C4AB71B2-4B17-41E8-B15C-8EA6F7DF6E0B}" dt="2024-09-25T08:36:52.849" v="14" actId="14100"/>
          <ac:picMkLst>
            <pc:docMk/>
            <pc:sldMk cId="3023395905" sldId="273"/>
            <ac:picMk id="7" creationId="{20678322-55A9-C131-65E0-22C3219C8C3A}"/>
          </ac:picMkLst>
        </pc:picChg>
        <pc:picChg chg="add mod">
          <ac:chgData name="Antonio Salvatore Filograna" userId="762143fb-1831-4c19-a6c4-3df9b3ada266" providerId="ADAL" clId="{C4AB71B2-4B17-41E8-B15C-8EA6F7DF6E0B}" dt="2024-09-25T08:38:14.457" v="41" actId="1076"/>
          <ac:picMkLst>
            <pc:docMk/>
            <pc:sldMk cId="3023395905" sldId="273"/>
            <ac:picMk id="13" creationId="{076736CB-6D94-F36E-80D1-65DD5B5670D0}"/>
          </ac:picMkLst>
        </pc:picChg>
        <pc:picChg chg="add mod">
          <ac:chgData name="Antonio Salvatore Filograna" userId="762143fb-1831-4c19-a6c4-3df9b3ada266" providerId="ADAL" clId="{C4AB71B2-4B17-41E8-B15C-8EA6F7DF6E0B}" dt="2024-09-25T08:38:16.931" v="42" actId="1076"/>
          <ac:picMkLst>
            <pc:docMk/>
            <pc:sldMk cId="3023395905" sldId="273"/>
            <ac:picMk id="14" creationId="{9C5C1D7A-B401-0665-B89B-06986D28037A}"/>
          </ac:picMkLst>
        </pc:picChg>
      </pc:sldChg>
      <pc:sldChg chg="addSp delSp modSp new mod modNotesTx">
        <pc:chgData name="Antonio Salvatore Filograna" userId="762143fb-1831-4c19-a6c4-3df9b3ada266" providerId="ADAL" clId="{C4AB71B2-4B17-41E8-B15C-8EA6F7DF6E0B}" dt="2024-09-25T08:41:41.241" v="115" actId="1076"/>
        <pc:sldMkLst>
          <pc:docMk/>
          <pc:sldMk cId="434469784" sldId="274"/>
        </pc:sldMkLst>
        <pc:spChg chg="del">
          <ac:chgData name="Antonio Salvatore Filograna" userId="762143fb-1831-4c19-a6c4-3df9b3ada266" providerId="ADAL" clId="{C4AB71B2-4B17-41E8-B15C-8EA6F7DF6E0B}" dt="2024-09-25T08:39:01.270" v="53" actId="478"/>
          <ac:spMkLst>
            <pc:docMk/>
            <pc:sldMk cId="434469784" sldId="274"/>
            <ac:spMk id="2" creationId="{54915E31-2325-B28D-C335-B0C679ECDE0E}"/>
          </ac:spMkLst>
        </pc:spChg>
        <pc:spChg chg="mod">
          <ac:chgData name="Antonio Salvatore Filograna" userId="762143fb-1831-4c19-a6c4-3df9b3ada266" providerId="ADAL" clId="{C4AB71B2-4B17-41E8-B15C-8EA6F7DF6E0B}" dt="2024-09-25T08:38:59.560" v="52" actId="14100"/>
          <ac:spMkLst>
            <pc:docMk/>
            <pc:sldMk cId="434469784" sldId="274"/>
            <ac:spMk id="3" creationId="{BDEF5E92-99C7-4746-FCB8-A06EA5CCD152}"/>
          </ac:spMkLst>
        </pc:spChg>
        <pc:spChg chg="add mod">
          <ac:chgData name="Antonio Salvatore Filograna" userId="762143fb-1831-4c19-a6c4-3df9b3ada266" providerId="ADAL" clId="{C4AB71B2-4B17-41E8-B15C-8EA6F7DF6E0B}" dt="2024-09-25T08:40:22.615" v="75" actId="14100"/>
          <ac:spMkLst>
            <pc:docMk/>
            <pc:sldMk cId="434469784" sldId="274"/>
            <ac:spMk id="5" creationId="{4C727B4B-460F-B6CD-746C-72EDEA747BD5}"/>
          </ac:spMkLst>
        </pc:spChg>
        <pc:spChg chg="add del mod">
          <ac:chgData name="Antonio Salvatore Filograna" userId="762143fb-1831-4c19-a6c4-3df9b3ada266" providerId="ADAL" clId="{C4AB71B2-4B17-41E8-B15C-8EA6F7DF6E0B}" dt="2024-09-25T08:41:37.038" v="114" actId="478"/>
          <ac:spMkLst>
            <pc:docMk/>
            <pc:sldMk cId="434469784" sldId="274"/>
            <ac:spMk id="6" creationId="{459EDEE0-B7EA-84CA-95FB-AF2E09883CDF}"/>
          </ac:spMkLst>
        </pc:spChg>
        <pc:spChg chg="add mod">
          <ac:chgData name="Antonio Salvatore Filograna" userId="762143fb-1831-4c19-a6c4-3df9b3ada266" providerId="ADAL" clId="{C4AB71B2-4B17-41E8-B15C-8EA6F7DF6E0B}" dt="2024-09-25T08:41:41.241" v="115" actId="1076"/>
          <ac:spMkLst>
            <pc:docMk/>
            <pc:sldMk cId="434469784" sldId="274"/>
            <ac:spMk id="9" creationId="{A6F64776-B0D7-A1ED-4B88-F66507F8DFD9}"/>
          </ac:spMkLst>
        </pc:spChg>
        <pc:picChg chg="add mod">
          <ac:chgData name="Antonio Salvatore Filograna" userId="762143fb-1831-4c19-a6c4-3df9b3ada266" providerId="ADAL" clId="{C4AB71B2-4B17-41E8-B15C-8EA6F7DF6E0B}" dt="2024-09-25T08:40:18.269" v="73" actId="14100"/>
          <ac:picMkLst>
            <pc:docMk/>
            <pc:sldMk cId="434469784" sldId="274"/>
            <ac:picMk id="7" creationId="{6D9331D4-DB7F-A110-C8B0-4FC03F3FEE2E}"/>
          </ac:picMkLst>
        </pc:picChg>
        <pc:picChg chg="add mod">
          <ac:chgData name="Antonio Salvatore Filograna" userId="762143fb-1831-4c19-a6c4-3df9b3ada266" providerId="ADAL" clId="{C4AB71B2-4B17-41E8-B15C-8EA6F7DF6E0B}" dt="2024-09-25T08:40:37.571" v="80" actId="1076"/>
          <ac:picMkLst>
            <pc:docMk/>
            <pc:sldMk cId="434469784" sldId="274"/>
            <ac:picMk id="8" creationId="{B1494B2D-D78C-D578-A549-96F921B3DBA2}"/>
          </ac:picMkLst>
        </pc:picChg>
      </pc:sldChg>
      <pc:sldChg chg="addSp delSp modSp new mod modNotesTx">
        <pc:chgData name="Antonio Salvatore Filograna" userId="762143fb-1831-4c19-a6c4-3df9b3ada266" providerId="ADAL" clId="{C4AB71B2-4B17-41E8-B15C-8EA6F7DF6E0B}" dt="2024-09-25T08:50:42.937" v="153"/>
        <pc:sldMkLst>
          <pc:docMk/>
          <pc:sldMk cId="724225652" sldId="275"/>
        </pc:sldMkLst>
        <pc:spChg chg="del">
          <ac:chgData name="Antonio Salvatore Filograna" userId="762143fb-1831-4c19-a6c4-3df9b3ada266" providerId="ADAL" clId="{C4AB71B2-4B17-41E8-B15C-8EA6F7DF6E0B}" dt="2024-09-25T08:43:35.462" v="126" actId="478"/>
          <ac:spMkLst>
            <pc:docMk/>
            <pc:sldMk cId="724225652" sldId="275"/>
            <ac:spMk id="2" creationId="{F891F786-B3CB-CD5F-A687-420ABDC5E12B}"/>
          </ac:spMkLst>
        </pc:spChg>
        <pc:spChg chg="mod">
          <ac:chgData name="Antonio Salvatore Filograna" userId="762143fb-1831-4c19-a6c4-3df9b3ada266" providerId="ADAL" clId="{C4AB71B2-4B17-41E8-B15C-8EA6F7DF6E0B}" dt="2024-09-25T08:43:21.833" v="125" actId="14100"/>
          <ac:spMkLst>
            <pc:docMk/>
            <pc:sldMk cId="724225652" sldId="275"/>
            <ac:spMk id="3" creationId="{1FB51E4F-68AC-3648-F687-19E512F1AB70}"/>
          </ac:spMkLst>
        </pc:spChg>
        <pc:spChg chg="add mod">
          <ac:chgData name="Antonio Salvatore Filograna" userId="762143fb-1831-4c19-a6c4-3df9b3ada266" providerId="ADAL" clId="{C4AB71B2-4B17-41E8-B15C-8EA6F7DF6E0B}" dt="2024-09-25T08:43:36.172" v="127"/>
          <ac:spMkLst>
            <pc:docMk/>
            <pc:sldMk cId="724225652" sldId="275"/>
            <ac:spMk id="5" creationId="{F760A32B-188B-076B-C09A-FAE23B0560BB}"/>
          </ac:spMkLst>
        </pc:spChg>
        <pc:spChg chg="add mod">
          <ac:chgData name="Antonio Salvatore Filograna" userId="762143fb-1831-4c19-a6c4-3df9b3ada266" providerId="ADAL" clId="{C4AB71B2-4B17-41E8-B15C-8EA6F7DF6E0B}" dt="2024-09-25T08:43:36.172" v="127"/>
          <ac:spMkLst>
            <pc:docMk/>
            <pc:sldMk cId="724225652" sldId="275"/>
            <ac:spMk id="7" creationId="{02EAF0EC-A5AB-625E-7712-EC18FAA2E2B0}"/>
          </ac:spMkLst>
        </pc:spChg>
        <pc:spChg chg="add mod">
          <ac:chgData name="Antonio Salvatore Filograna" userId="762143fb-1831-4c19-a6c4-3df9b3ada266" providerId="ADAL" clId="{C4AB71B2-4B17-41E8-B15C-8EA6F7DF6E0B}" dt="2024-09-25T08:43:36.172" v="127"/>
          <ac:spMkLst>
            <pc:docMk/>
            <pc:sldMk cId="724225652" sldId="275"/>
            <ac:spMk id="10" creationId="{C40C7E9F-82BD-5778-28D3-CE1D1C7DFA86}"/>
          </ac:spMkLst>
        </pc:spChg>
        <pc:spChg chg="add mod">
          <ac:chgData name="Antonio Salvatore Filograna" userId="762143fb-1831-4c19-a6c4-3df9b3ada266" providerId="ADAL" clId="{C4AB71B2-4B17-41E8-B15C-8EA6F7DF6E0B}" dt="2024-09-25T08:43:36.172" v="127"/>
          <ac:spMkLst>
            <pc:docMk/>
            <pc:sldMk cId="724225652" sldId="275"/>
            <ac:spMk id="11" creationId="{7CFB0653-604A-87E9-4EDC-90AE577F8C69}"/>
          </ac:spMkLst>
        </pc:spChg>
        <pc:spChg chg="add mod">
          <ac:chgData name="Antonio Salvatore Filograna" userId="762143fb-1831-4c19-a6c4-3df9b3ada266" providerId="ADAL" clId="{C4AB71B2-4B17-41E8-B15C-8EA6F7DF6E0B}" dt="2024-09-25T08:43:36.172" v="127"/>
          <ac:spMkLst>
            <pc:docMk/>
            <pc:sldMk cId="724225652" sldId="275"/>
            <ac:spMk id="12" creationId="{C6CB4CC0-C226-6210-45B3-A9E747D610AD}"/>
          </ac:spMkLst>
        </pc:spChg>
        <pc:spChg chg="mod topLvl">
          <ac:chgData name="Antonio Salvatore Filograna" userId="762143fb-1831-4c19-a6c4-3df9b3ada266" providerId="ADAL" clId="{C4AB71B2-4B17-41E8-B15C-8EA6F7DF6E0B}" dt="2024-09-25T08:49:36.586" v="134" actId="404"/>
          <ac:spMkLst>
            <pc:docMk/>
            <pc:sldMk cId="724225652" sldId="275"/>
            <ac:spMk id="15" creationId="{B0124797-CEF8-2745-3BEF-B981C37AFD38}"/>
          </ac:spMkLst>
        </pc:spChg>
        <pc:spChg chg="mod topLvl">
          <ac:chgData name="Antonio Salvatore Filograna" userId="762143fb-1831-4c19-a6c4-3df9b3ada266" providerId="ADAL" clId="{C4AB71B2-4B17-41E8-B15C-8EA6F7DF6E0B}" dt="2024-09-25T08:49:36.586" v="134" actId="404"/>
          <ac:spMkLst>
            <pc:docMk/>
            <pc:sldMk cId="724225652" sldId="275"/>
            <ac:spMk id="17" creationId="{06EEF628-D938-3839-471F-3C14A282A98C}"/>
          </ac:spMkLst>
        </pc:spChg>
        <pc:spChg chg="mod topLvl">
          <ac:chgData name="Antonio Salvatore Filograna" userId="762143fb-1831-4c19-a6c4-3df9b3ada266" providerId="ADAL" clId="{C4AB71B2-4B17-41E8-B15C-8EA6F7DF6E0B}" dt="2024-09-25T08:49:36.586" v="134" actId="404"/>
          <ac:spMkLst>
            <pc:docMk/>
            <pc:sldMk cId="724225652" sldId="275"/>
            <ac:spMk id="20" creationId="{65BB4530-5C88-13A0-C7FC-DC751DEB3863}"/>
          </ac:spMkLst>
        </pc:spChg>
        <pc:spChg chg="mod topLvl">
          <ac:chgData name="Antonio Salvatore Filograna" userId="762143fb-1831-4c19-a6c4-3df9b3ada266" providerId="ADAL" clId="{C4AB71B2-4B17-41E8-B15C-8EA6F7DF6E0B}" dt="2024-09-25T08:49:36.586" v="134" actId="404"/>
          <ac:spMkLst>
            <pc:docMk/>
            <pc:sldMk cId="724225652" sldId="275"/>
            <ac:spMk id="21" creationId="{A67919A2-2D84-AA45-90E5-775CB56E11BF}"/>
          </ac:spMkLst>
        </pc:spChg>
        <pc:spChg chg="mod topLvl">
          <ac:chgData name="Antonio Salvatore Filograna" userId="762143fb-1831-4c19-a6c4-3df9b3ada266" providerId="ADAL" clId="{C4AB71B2-4B17-41E8-B15C-8EA6F7DF6E0B}" dt="2024-09-25T08:49:18.297" v="131" actId="165"/>
          <ac:spMkLst>
            <pc:docMk/>
            <pc:sldMk cId="724225652" sldId="275"/>
            <ac:spMk id="22" creationId="{EBC8A6BF-92EB-EDAA-F4FD-8782B22434C7}"/>
          </ac:spMkLst>
        </pc:spChg>
        <pc:grpChg chg="add del mod">
          <ac:chgData name="Antonio Salvatore Filograna" userId="762143fb-1831-4c19-a6c4-3df9b3ada266" providerId="ADAL" clId="{C4AB71B2-4B17-41E8-B15C-8EA6F7DF6E0B}" dt="2024-09-25T08:49:18.297" v="131" actId="165"/>
          <ac:grpSpMkLst>
            <pc:docMk/>
            <pc:sldMk cId="724225652" sldId="275"/>
            <ac:grpSpMk id="14" creationId="{21332B39-71FC-D9DE-A20B-50168DA74393}"/>
          </ac:grpSpMkLst>
        </pc:grpChg>
        <pc:picChg chg="add mod">
          <ac:chgData name="Antonio Salvatore Filograna" userId="762143fb-1831-4c19-a6c4-3df9b3ada266" providerId="ADAL" clId="{C4AB71B2-4B17-41E8-B15C-8EA6F7DF6E0B}" dt="2024-09-25T08:43:36.172" v="127"/>
          <ac:picMkLst>
            <pc:docMk/>
            <pc:sldMk cId="724225652" sldId="275"/>
            <ac:picMk id="6" creationId="{06DD10F4-96C5-F005-DA78-7F78B03BB45A}"/>
          </ac:picMkLst>
        </pc:picChg>
        <pc:picChg chg="add mod">
          <ac:chgData name="Antonio Salvatore Filograna" userId="762143fb-1831-4c19-a6c4-3df9b3ada266" providerId="ADAL" clId="{C4AB71B2-4B17-41E8-B15C-8EA6F7DF6E0B}" dt="2024-09-25T08:43:36.172" v="127"/>
          <ac:picMkLst>
            <pc:docMk/>
            <pc:sldMk cId="724225652" sldId="275"/>
            <ac:picMk id="8" creationId="{611D4643-4AB8-C229-8A02-8740390C51C8}"/>
          </ac:picMkLst>
        </pc:picChg>
        <pc:picChg chg="add mod">
          <ac:chgData name="Antonio Salvatore Filograna" userId="762143fb-1831-4c19-a6c4-3df9b3ada266" providerId="ADAL" clId="{C4AB71B2-4B17-41E8-B15C-8EA6F7DF6E0B}" dt="2024-09-25T08:43:36.172" v="127"/>
          <ac:picMkLst>
            <pc:docMk/>
            <pc:sldMk cId="724225652" sldId="275"/>
            <ac:picMk id="9" creationId="{01C8D562-C867-35DC-2484-92ED78C19FF7}"/>
          </ac:picMkLst>
        </pc:picChg>
        <pc:picChg chg="add mod">
          <ac:chgData name="Antonio Salvatore Filograna" userId="762143fb-1831-4c19-a6c4-3df9b3ada266" providerId="ADAL" clId="{C4AB71B2-4B17-41E8-B15C-8EA6F7DF6E0B}" dt="2024-09-25T08:43:36.172" v="127"/>
          <ac:picMkLst>
            <pc:docMk/>
            <pc:sldMk cId="724225652" sldId="275"/>
            <ac:picMk id="13" creationId="{17DF5503-F6BF-E350-4289-3CE378E77A3D}"/>
          </ac:picMkLst>
        </pc:picChg>
        <pc:picChg chg="mod topLvl">
          <ac:chgData name="Antonio Salvatore Filograna" userId="762143fb-1831-4c19-a6c4-3df9b3ada266" providerId="ADAL" clId="{C4AB71B2-4B17-41E8-B15C-8EA6F7DF6E0B}" dt="2024-09-25T08:49:18.297" v="131" actId="165"/>
          <ac:picMkLst>
            <pc:docMk/>
            <pc:sldMk cId="724225652" sldId="275"/>
            <ac:picMk id="16" creationId="{04D76A85-8A44-47EC-5FF3-66DA572170E5}"/>
          </ac:picMkLst>
        </pc:picChg>
        <pc:picChg chg="mod topLvl">
          <ac:chgData name="Antonio Salvatore Filograna" userId="762143fb-1831-4c19-a6c4-3df9b3ada266" providerId="ADAL" clId="{C4AB71B2-4B17-41E8-B15C-8EA6F7DF6E0B}" dt="2024-09-25T08:49:18.297" v="131" actId="165"/>
          <ac:picMkLst>
            <pc:docMk/>
            <pc:sldMk cId="724225652" sldId="275"/>
            <ac:picMk id="18" creationId="{036D7733-F14E-B735-C90C-6FDE2400FF3B}"/>
          </ac:picMkLst>
        </pc:picChg>
        <pc:picChg chg="mod topLvl">
          <ac:chgData name="Antonio Salvatore Filograna" userId="762143fb-1831-4c19-a6c4-3df9b3ada266" providerId="ADAL" clId="{C4AB71B2-4B17-41E8-B15C-8EA6F7DF6E0B}" dt="2024-09-25T08:49:18.297" v="131" actId="165"/>
          <ac:picMkLst>
            <pc:docMk/>
            <pc:sldMk cId="724225652" sldId="275"/>
            <ac:picMk id="19" creationId="{2FEE0722-69E1-CBEB-8F81-00C9AD889509}"/>
          </ac:picMkLst>
        </pc:picChg>
        <pc:picChg chg="mod topLvl">
          <ac:chgData name="Antonio Salvatore Filograna" userId="762143fb-1831-4c19-a6c4-3df9b3ada266" providerId="ADAL" clId="{C4AB71B2-4B17-41E8-B15C-8EA6F7DF6E0B}" dt="2024-09-25T08:49:18.297" v="131" actId="165"/>
          <ac:picMkLst>
            <pc:docMk/>
            <pc:sldMk cId="724225652" sldId="275"/>
            <ac:picMk id="23" creationId="{DD676977-60BA-C785-DF04-E52FCF7BFA48}"/>
          </ac:picMkLst>
        </pc:picChg>
      </pc:sldChg>
      <pc:sldChg chg="addSp modSp new mod modNotesTx">
        <pc:chgData name="Antonio Salvatore Filograna" userId="762143fb-1831-4c19-a6c4-3df9b3ada266" providerId="ADAL" clId="{C4AB71B2-4B17-41E8-B15C-8EA6F7DF6E0B}" dt="2024-09-25T08:50:35.605" v="152"/>
        <pc:sldMkLst>
          <pc:docMk/>
          <pc:sldMk cId="1460287803" sldId="276"/>
        </pc:sldMkLst>
        <pc:spChg chg="mod">
          <ac:chgData name="Antonio Salvatore Filograna" userId="762143fb-1831-4c19-a6c4-3df9b3ada266" providerId="ADAL" clId="{C4AB71B2-4B17-41E8-B15C-8EA6F7DF6E0B}" dt="2024-09-25T08:50:26.020" v="151" actId="403"/>
          <ac:spMkLst>
            <pc:docMk/>
            <pc:sldMk cId="1460287803" sldId="276"/>
            <ac:spMk id="2" creationId="{46843534-8077-51B0-87DB-F524EE03B935}"/>
          </ac:spMkLst>
        </pc:spChg>
        <pc:spChg chg="mod">
          <ac:chgData name="Antonio Salvatore Filograna" userId="762143fb-1831-4c19-a6c4-3df9b3ada266" providerId="ADAL" clId="{C4AB71B2-4B17-41E8-B15C-8EA6F7DF6E0B}" dt="2024-09-25T08:50:08.006" v="138" actId="14100"/>
          <ac:spMkLst>
            <pc:docMk/>
            <pc:sldMk cId="1460287803" sldId="276"/>
            <ac:spMk id="3" creationId="{E736877B-77F7-32F7-A49E-BA862CBC3D1A}"/>
          </ac:spMkLst>
        </pc:spChg>
        <pc:spChg chg="add mod">
          <ac:chgData name="Antonio Salvatore Filograna" userId="762143fb-1831-4c19-a6c4-3df9b3ada266" providerId="ADAL" clId="{C4AB71B2-4B17-41E8-B15C-8EA6F7DF6E0B}" dt="2024-09-25T08:49:54.352" v="136"/>
          <ac:spMkLst>
            <pc:docMk/>
            <pc:sldMk cId="1460287803" sldId="276"/>
            <ac:spMk id="5" creationId="{2C8841B2-EB88-C143-7C36-FFA3FAA7A266}"/>
          </ac:spMkLst>
        </pc:spChg>
      </pc:sldChg>
      <pc:sldChg chg="add del">
        <pc:chgData name="Antonio Salvatore Filograna" userId="762143fb-1831-4c19-a6c4-3df9b3ada266" providerId="ADAL" clId="{C4AB71B2-4B17-41E8-B15C-8EA6F7DF6E0B}" dt="2024-09-25T08:36:10.982" v="8"/>
        <pc:sldMkLst>
          <pc:docMk/>
          <pc:sldMk cId="8574070" sldId="284"/>
        </pc:sldMkLst>
      </pc:sldChg>
      <pc:sldChg chg="add del">
        <pc:chgData name="Antonio Salvatore Filograna" userId="762143fb-1831-4c19-a6c4-3df9b3ada266" providerId="ADAL" clId="{C4AB71B2-4B17-41E8-B15C-8EA6F7DF6E0B}" dt="2024-09-25T08:36:10.982" v="8"/>
        <pc:sldMkLst>
          <pc:docMk/>
          <pc:sldMk cId="3329120933" sldId="285"/>
        </pc:sldMkLst>
      </pc:sldChg>
    </pc:docChg>
  </pc:docChgLst>
  <pc:docChgLst>
    <pc:chgData name="Antonio Salvatore Filograna" userId="762143fb-1831-4c19-a6c4-3df9b3ada266" providerId="ADAL" clId="{4D0F6B99-2FE6-4EC3-AB3F-4EA8B0D5B77D}"/>
    <pc:docChg chg="custSel delSld modSld">
      <pc:chgData name="Antonio Salvatore Filograna" userId="762143fb-1831-4c19-a6c4-3df9b3ada266" providerId="ADAL" clId="{4D0F6B99-2FE6-4EC3-AB3F-4EA8B0D5B77D}" dt="2024-09-27T13:26:49.246" v="112" actId="47"/>
      <pc:docMkLst>
        <pc:docMk/>
      </pc:docMkLst>
      <pc:sldChg chg="addSp modSp mod">
        <pc:chgData name="Antonio Salvatore Filograna" userId="762143fb-1831-4c19-a6c4-3df9b3ada266" providerId="ADAL" clId="{4D0F6B99-2FE6-4EC3-AB3F-4EA8B0D5B77D}" dt="2024-09-27T13:26:34.671" v="110" actId="1076"/>
        <pc:sldMkLst>
          <pc:docMk/>
          <pc:sldMk cId="0" sldId="256"/>
        </pc:sldMkLst>
        <pc:spChg chg="add mod">
          <ac:chgData name="Antonio Salvatore Filograna" userId="762143fb-1831-4c19-a6c4-3df9b3ada266" providerId="ADAL" clId="{4D0F6B99-2FE6-4EC3-AB3F-4EA8B0D5B77D}" dt="2024-09-27T13:26:31.696" v="109" actId="114"/>
          <ac:spMkLst>
            <pc:docMk/>
            <pc:sldMk cId="0" sldId="256"/>
            <ac:spMk id="2" creationId="{D69E2F8F-916E-720A-BD6F-5C80F1996032}"/>
          </ac:spMkLst>
        </pc:spChg>
        <pc:spChg chg="mod">
          <ac:chgData name="Antonio Salvatore Filograna" userId="762143fb-1831-4c19-a6c4-3df9b3ada266" providerId="ADAL" clId="{4D0F6B99-2FE6-4EC3-AB3F-4EA8B0D5B77D}" dt="2024-09-27T13:26:34.671" v="110" actId="1076"/>
          <ac:spMkLst>
            <pc:docMk/>
            <pc:sldMk cId="0" sldId="256"/>
            <ac:spMk id="135" creationId="{00000000-0000-0000-0000-000000000000}"/>
          </ac:spMkLst>
        </pc:spChg>
      </pc:sldChg>
      <pc:sldChg chg="del">
        <pc:chgData name="Antonio Salvatore Filograna" userId="762143fb-1831-4c19-a6c4-3df9b3ada266" providerId="ADAL" clId="{4D0F6B99-2FE6-4EC3-AB3F-4EA8B0D5B77D}" dt="2024-09-27T13:26:49.246" v="112" actId="47"/>
        <pc:sldMkLst>
          <pc:docMk/>
          <pc:sldMk cId="0" sldId="258"/>
        </pc:sldMkLst>
      </pc:sldChg>
      <pc:sldChg chg="del">
        <pc:chgData name="Antonio Salvatore Filograna" userId="762143fb-1831-4c19-a6c4-3df9b3ada266" providerId="ADAL" clId="{4D0F6B99-2FE6-4EC3-AB3F-4EA8B0D5B77D}" dt="2024-09-27T13:26:43.316" v="111" actId="47"/>
        <pc:sldMkLst>
          <pc:docMk/>
          <pc:sldMk cId="2337726368" sldId="272"/>
        </pc:sldMkLst>
      </pc:sldChg>
    </pc:docChg>
  </pc:docChgLst>
  <pc:docChgLst>
    <pc:chgData name="Lydia Montandon" userId="7f8fd47d-fb6c-4a6c-824c-0bd05bd9bf3f" providerId="ADAL" clId="{7170890E-CF2A-4F6D-A245-494DD9C7A520}"/>
    <pc:docChg chg="modSld">
      <pc:chgData name="Lydia Montandon" userId="7f8fd47d-fb6c-4a6c-824c-0bd05bd9bf3f" providerId="ADAL" clId="{7170890E-CF2A-4F6D-A245-494DD9C7A520}" dt="2024-06-27T11:01:27.691" v="3" actId="20577"/>
      <pc:docMkLst>
        <pc:docMk/>
      </pc:docMkLst>
      <pc:sldChg chg="modSp mod">
        <pc:chgData name="Lydia Montandon" userId="7f8fd47d-fb6c-4a6c-824c-0bd05bd9bf3f" providerId="ADAL" clId="{7170890E-CF2A-4F6D-A245-494DD9C7A520}" dt="2024-06-27T11:01:27.691" v="3" actId="20577"/>
        <pc:sldMkLst>
          <pc:docMk/>
          <pc:sldMk cId="0" sldId="256"/>
        </pc:sldMkLst>
        <pc:spChg chg="mod">
          <ac:chgData name="Lydia Montandon" userId="7f8fd47d-fb6c-4a6c-824c-0bd05bd9bf3f" providerId="ADAL" clId="{7170890E-CF2A-4F6D-A245-494DD9C7A520}" dt="2024-06-27T11:01:27.691" v="3" actId="20577"/>
          <ac:spMkLst>
            <pc:docMk/>
            <pc:sldMk cId="0" sldId="256"/>
            <ac:spMk id="135" creationId="{00000000-0000-0000-0000-000000000000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6" Type="http://schemas.openxmlformats.org/officeDocument/2006/relationships/hyperlink" Target="https://www.sciline.org/climate/heat-waves/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8.png"/><Relationship Id="rId7" Type="http://schemas.openxmlformats.org/officeDocument/2006/relationships/image" Target="../media/image41.jpeg"/><Relationship Id="rId2" Type="http://schemas.openxmlformats.org/officeDocument/2006/relationships/image" Target="../media/image37.jpeg"/><Relationship Id="rId1" Type="http://schemas.openxmlformats.org/officeDocument/2006/relationships/image" Target="../media/image36.jpeg"/><Relationship Id="rId6" Type="http://schemas.openxmlformats.org/officeDocument/2006/relationships/hyperlink" Target="https://www.sciline.org/climate/heat-waves/" TargetMode="External"/><Relationship Id="rId5" Type="http://schemas.openxmlformats.org/officeDocument/2006/relationships/image" Target="../media/image40.jpeg"/><Relationship Id="rId4" Type="http://schemas.openxmlformats.org/officeDocument/2006/relationships/image" Target="../media/image39.jpeg"/><Relationship Id="rId9" Type="http://schemas.openxmlformats.org/officeDocument/2006/relationships/image" Target="../media/image4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image" Target="../media/image48.png"/><Relationship Id="rId4" Type="http://schemas.openxmlformats.org/officeDocument/2006/relationships/image" Target="../media/image51.pn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867FA3-64F5-4B70-936C-69AFA7B83FC7}" type="doc">
      <dgm:prSet loTypeId="urn:microsoft.com/office/officeart/2005/8/layout/pList2" loCatId="list" qsTypeId="urn:microsoft.com/office/officeart/2005/8/quickstyle/simple1" qsCatId="simple" csTypeId="urn:microsoft.com/office/officeart/2005/8/colors/colorful2" csCatId="colorful" phldr="1"/>
      <dgm:spPr/>
    </dgm:pt>
    <dgm:pt modelId="{F6C042D1-9C01-442C-BE55-684F5BE091F1}">
      <dgm:prSet phldrT="[Text]" custT="1"/>
      <dgm:spPr/>
      <dgm:t>
        <a:bodyPr/>
        <a:lstStyle/>
        <a:p>
          <a:r>
            <a:rPr lang="en-US" sz="1200" dirty="0">
              <a:latin typeface="Figtree ExtraBold"/>
            </a:rPr>
            <a:t>Napoli (IT)</a:t>
          </a:r>
        </a:p>
      </dgm:t>
    </dgm:pt>
    <dgm:pt modelId="{661D51E8-3D67-4C71-8339-C998A12EDDBE}" type="parTrans" cxnId="{579571A5-F8D5-47D1-A773-506CD17217C6}">
      <dgm:prSet/>
      <dgm:spPr/>
      <dgm:t>
        <a:bodyPr/>
        <a:lstStyle/>
        <a:p>
          <a:endParaRPr lang="en-US"/>
        </a:p>
      </dgm:t>
    </dgm:pt>
    <dgm:pt modelId="{8CE8612A-BE69-4DE1-9806-8B0EA2DACBDA}" type="sibTrans" cxnId="{579571A5-F8D5-47D1-A773-506CD17217C6}">
      <dgm:prSet/>
      <dgm:spPr/>
      <dgm:t>
        <a:bodyPr/>
        <a:lstStyle/>
        <a:p>
          <a:endParaRPr lang="en-US"/>
        </a:p>
      </dgm:t>
    </dgm:pt>
    <dgm:pt modelId="{7E8F1AD7-DB1E-4D90-AC70-0D64252D8F77}">
      <dgm:prSet phldrT="[Text]" custT="1"/>
      <dgm:spPr/>
      <dgm:t>
        <a:bodyPr/>
        <a:lstStyle/>
        <a:p>
          <a:r>
            <a:rPr lang="en-US" sz="1200" dirty="0">
              <a:latin typeface="Figtree ExtraBold"/>
            </a:rPr>
            <a:t>Attica (GR)</a:t>
          </a:r>
        </a:p>
      </dgm:t>
    </dgm:pt>
    <dgm:pt modelId="{20B45C09-A5AB-4886-8E80-6AA7B3E34738}" type="parTrans" cxnId="{5C3897FE-8131-4B63-8F9B-54FFF6846C13}">
      <dgm:prSet/>
      <dgm:spPr/>
      <dgm:t>
        <a:bodyPr/>
        <a:lstStyle/>
        <a:p>
          <a:endParaRPr lang="en-US"/>
        </a:p>
      </dgm:t>
    </dgm:pt>
    <dgm:pt modelId="{2CC77EC5-FF8B-4BD4-A529-298E33149799}" type="sibTrans" cxnId="{5C3897FE-8131-4B63-8F9B-54FFF6846C13}">
      <dgm:prSet/>
      <dgm:spPr/>
      <dgm:t>
        <a:bodyPr/>
        <a:lstStyle/>
        <a:p>
          <a:endParaRPr lang="en-US"/>
        </a:p>
      </dgm:t>
    </dgm:pt>
    <dgm:pt modelId="{6C4CF869-DB5F-4BBB-BD6F-BFB62D119F12}">
      <dgm:prSet phldrT="[Text]" custT="1"/>
      <dgm:spPr/>
      <dgm:t>
        <a:bodyPr/>
        <a:lstStyle/>
        <a:p>
          <a:r>
            <a:rPr lang="en-US" sz="1200" dirty="0">
              <a:latin typeface="Figtree ExtraBold"/>
            </a:rPr>
            <a:t>Herne (DE)</a:t>
          </a:r>
        </a:p>
      </dgm:t>
    </dgm:pt>
    <dgm:pt modelId="{6D60E3CE-6213-4568-AE2C-B71D8C12E22E}" type="parTrans" cxnId="{088580D2-829B-4683-813E-E994BE95AED4}">
      <dgm:prSet/>
      <dgm:spPr/>
      <dgm:t>
        <a:bodyPr/>
        <a:lstStyle/>
        <a:p>
          <a:endParaRPr lang="en-US"/>
        </a:p>
      </dgm:t>
    </dgm:pt>
    <dgm:pt modelId="{D25D1944-F0E0-445B-9D1C-D52D32938276}" type="sibTrans" cxnId="{088580D2-829B-4683-813E-E994BE95AED4}">
      <dgm:prSet/>
      <dgm:spPr/>
      <dgm:t>
        <a:bodyPr/>
        <a:lstStyle/>
        <a:p>
          <a:endParaRPr lang="en-US"/>
        </a:p>
      </dgm:t>
    </dgm:pt>
    <dgm:pt modelId="{A93D48F9-A2A5-4E85-A081-F9958F48E0FE}">
      <dgm:prSet phldrT="[Text]" custT="1"/>
      <dgm:spPr/>
      <dgm:t>
        <a:bodyPr/>
        <a:lstStyle/>
        <a:p>
          <a:pPr marL="0" indent="0">
            <a:buNone/>
          </a:pPr>
          <a:r>
            <a:rPr lang="en-US" sz="1200" b="0" i="0" u="none" dirty="0">
              <a:latin typeface="Figtree" pitchFamily="2" charset="0"/>
            </a:rPr>
            <a:t>Integrating Mobility Data and Urban Environment Information for Decision Making</a:t>
          </a:r>
          <a:endParaRPr lang="en-US" sz="1200" b="0" dirty="0">
            <a:latin typeface="Figtree" pitchFamily="2" charset="0"/>
          </a:endParaRPr>
        </a:p>
      </dgm:t>
    </dgm:pt>
    <dgm:pt modelId="{49080082-3DF4-4C54-AAE2-E7CDF29F6E28}" type="parTrans" cxnId="{CB079CB8-B81A-43C7-88D8-DC7596C5A9CC}">
      <dgm:prSet/>
      <dgm:spPr/>
      <dgm:t>
        <a:bodyPr/>
        <a:lstStyle/>
        <a:p>
          <a:endParaRPr lang="en-US"/>
        </a:p>
      </dgm:t>
    </dgm:pt>
    <dgm:pt modelId="{4C0A3B2B-8CF3-4F13-87EA-B0D66D2447AC}" type="sibTrans" cxnId="{CB079CB8-B81A-43C7-88D8-DC7596C5A9CC}">
      <dgm:prSet/>
      <dgm:spPr/>
      <dgm:t>
        <a:bodyPr/>
        <a:lstStyle/>
        <a:p>
          <a:endParaRPr lang="en-US"/>
        </a:p>
      </dgm:t>
    </dgm:pt>
    <dgm:pt modelId="{A430D1C0-BA26-4745-AB8C-9D6A00ACF287}">
      <dgm:prSet phldrT="[Text]" custT="1"/>
      <dgm:spPr/>
      <dgm:t>
        <a:bodyPr/>
        <a:lstStyle/>
        <a:p>
          <a:pPr marL="0" indent="0">
            <a:buNone/>
          </a:pPr>
          <a:r>
            <a:rPr lang="en-US" sz="1200" b="0" i="0" u="none" dirty="0">
              <a:latin typeface="Figtree" pitchFamily="2" charset="0"/>
            </a:rPr>
            <a:t>Creating a “shield" from natural disasters for the region’s citizens and environment</a:t>
          </a:r>
          <a:endParaRPr lang="en-US" sz="1200" b="0" dirty="0">
            <a:latin typeface="Figtree" pitchFamily="2" charset="0"/>
          </a:endParaRPr>
        </a:p>
      </dgm:t>
    </dgm:pt>
    <dgm:pt modelId="{4E006786-C3E3-4AF4-BC13-0CAAD4E16717}" type="parTrans" cxnId="{FE30E9E7-9C62-42DC-9E9B-2269C4F41F5E}">
      <dgm:prSet/>
      <dgm:spPr/>
      <dgm:t>
        <a:bodyPr/>
        <a:lstStyle/>
        <a:p>
          <a:endParaRPr lang="en-US"/>
        </a:p>
      </dgm:t>
    </dgm:pt>
    <dgm:pt modelId="{F17208E2-05A1-4969-A8BD-B380046CDCE8}" type="sibTrans" cxnId="{FE30E9E7-9C62-42DC-9E9B-2269C4F41F5E}">
      <dgm:prSet/>
      <dgm:spPr/>
      <dgm:t>
        <a:bodyPr/>
        <a:lstStyle/>
        <a:p>
          <a:endParaRPr lang="en-US"/>
        </a:p>
      </dgm:t>
    </dgm:pt>
    <dgm:pt modelId="{8E03D0FB-FE52-4758-A967-E263A685F898}">
      <dgm:prSet phldrT="[Text]" custT="1"/>
      <dgm:spPr/>
      <dgm:t>
        <a:bodyPr/>
        <a:lstStyle/>
        <a:p>
          <a:pPr marL="0" indent="0">
            <a:buNone/>
          </a:pPr>
          <a:r>
            <a:rPr lang="en-US" sz="1200" b="0" i="0" u="none" dirty="0">
              <a:latin typeface="Figtree" pitchFamily="2" charset="0"/>
            </a:rPr>
            <a:t>Improving AI-tools </a:t>
          </a:r>
          <a:r>
            <a:rPr lang="en-US" sz="1200" b="0" i="0" u="none">
              <a:latin typeface="Figtree" pitchFamily="2" charset="0"/>
            </a:rPr>
            <a:t>for street management and crowd </a:t>
          </a:r>
          <a:r>
            <a:rPr lang="en-US" sz="1200" b="0" i="0" u="none" dirty="0">
              <a:latin typeface="Figtree" pitchFamily="2" charset="0"/>
            </a:rPr>
            <a:t>safety at major events</a:t>
          </a:r>
          <a:endParaRPr lang="en-US" sz="1200" b="0" dirty="0">
            <a:latin typeface="Figtree" pitchFamily="2" charset="0"/>
          </a:endParaRPr>
        </a:p>
      </dgm:t>
    </dgm:pt>
    <dgm:pt modelId="{4A4A49D6-6ABF-49C2-8FC3-6DC5D06DBF13}" type="parTrans" cxnId="{0C31520B-5516-40A6-B9BF-9EE7C80D5D77}">
      <dgm:prSet/>
      <dgm:spPr/>
      <dgm:t>
        <a:bodyPr/>
        <a:lstStyle/>
        <a:p>
          <a:endParaRPr lang="en-US"/>
        </a:p>
      </dgm:t>
    </dgm:pt>
    <dgm:pt modelId="{0B969627-6B57-4C8D-A698-8C137F480882}" type="sibTrans" cxnId="{0C31520B-5516-40A6-B9BF-9EE7C80D5D77}">
      <dgm:prSet/>
      <dgm:spPr/>
      <dgm:t>
        <a:bodyPr/>
        <a:lstStyle/>
        <a:p>
          <a:endParaRPr lang="en-US"/>
        </a:p>
      </dgm:t>
    </dgm:pt>
    <dgm:pt modelId="{7849542D-7DDB-4A50-9859-28DBD88A10BD}">
      <dgm:prSet phldrT="[Text]" custT="1"/>
      <dgm:spPr/>
      <dgm:t>
        <a:bodyPr/>
        <a:lstStyle/>
        <a:p>
          <a:endParaRPr lang="en-US" sz="1200" b="0" i="0" u="none" dirty="0">
            <a:latin typeface="Figtree" pitchFamily="2" charset="0"/>
          </a:endParaRPr>
        </a:p>
        <a:p>
          <a:r>
            <a:rPr lang="en-US" sz="1200" b="0" i="0" u="none" dirty="0">
              <a:latin typeface="Figtree" pitchFamily="2" charset="0"/>
            </a:rPr>
            <a:t>Urban security in historical cities with key critical infrastructure</a:t>
          </a:r>
          <a:endParaRPr lang="en-US" sz="1200" dirty="0">
            <a:latin typeface="Figtree ExtraBold"/>
          </a:endParaRPr>
        </a:p>
      </dgm:t>
    </dgm:pt>
    <dgm:pt modelId="{F6897146-D3C5-4DFC-8006-98B2401EAB3B}" type="parTrans" cxnId="{D1B3B7C7-6145-4225-B773-D5598E8D5BFB}">
      <dgm:prSet/>
      <dgm:spPr/>
      <dgm:t>
        <a:bodyPr/>
        <a:lstStyle/>
        <a:p>
          <a:endParaRPr lang="en-US"/>
        </a:p>
      </dgm:t>
    </dgm:pt>
    <dgm:pt modelId="{C715DE7F-56AE-4AB6-BC3B-C41EEA6C6F41}" type="sibTrans" cxnId="{D1B3B7C7-6145-4225-B773-D5598E8D5BFB}">
      <dgm:prSet/>
      <dgm:spPr/>
      <dgm:t>
        <a:bodyPr/>
        <a:lstStyle/>
        <a:p>
          <a:endParaRPr lang="en-US"/>
        </a:p>
      </dgm:t>
    </dgm:pt>
    <dgm:pt modelId="{D77ACC89-BBEF-4A50-81DE-B33232CC5C5E}">
      <dgm:prSet phldrT="[Text]" custT="1"/>
      <dgm:spPr/>
      <dgm:t>
        <a:bodyPr/>
        <a:lstStyle/>
        <a:p>
          <a:r>
            <a:rPr lang="en-US" sz="1200" dirty="0">
              <a:latin typeface="Figtree ExtraBold"/>
            </a:rPr>
            <a:t>Molina de Segura (SP)</a:t>
          </a:r>
        </a:p>
      </dgm:t>
    </dgm:pt>
    <dgm:pt modelId="{749862C5-CF89-4622-88D9-AD6EFFBC6048}" type="parTrans" cxnId="{EA34A7F8-B2D5-4B63-A088-4F4AB2A22555}">
      <dgm:prSet/>
      <dgm:spPr/>
      <dgm:t>
        <a:bodyPr/>
        <a:lstStyle/>
        <a:p>
          <a:endParaRPr lang="en-US"/>
        </a:p>
      </dgm:t>
    </dgm:pt>
    <dgm:pt modelId="{0F40BE03-EA5C-463D-BA5F-45F386BABE17}" type="sibTrans" cxnId="{EA34A7F8-B2D5-4B63-A088-4F4AB2A22555}">
      <dgm:prSet/>
      <dgm:spPr/>
      <dgm:t>
        <a:bodyPr/>
        <a:lstStyle/>
        <a:p>
          <a:endParaRPr lang="en-US"/>
        </a:p>
      </dgm:t>
    </dgm:pt>
    <dgm:pt modelId="{ACF86776-6F07-44CE-ACB1-43D77CFA226F}">
      <dgm:prSet phldrT="[Text]" custT="1"/>
      <dgm:spPr/>
      <dgm:t>
        <a:bodyPr/>
        <a:lstStyle/>
        <a:p>
          <a:endParaRPr lang="en-US" sz="1200" dirty="0">
            <a:latin typeface="Figtree ExtraBold"/>
          </a:endParaRPr>
        </a:p>
      </dgm:t>
    </dgm:pt>
    <dgm:pt modelId="{788D1D58-685D-4AAA-88A0-44309467E83B}" type="parTrans" cxnId="{7024806B-A5DA-4DCA-9E8E-075C52D0E59A}">
      <dgm:prSet/>
      <dgm:spPr/>
      <dgm:t>
        <a:bodyPr/>
        <a:lstStyle/>
        <a:p>
          <a:endParaRPr lang="en-US"/>
        </a:p>
      </dgm:t>
    </dgm:pt>
    <dgm:pt modelId="{59CBDAF9-5A5C-4142-8827-1A477723BA8B}" type="sibTrans" cxnId="{7024806B-A5DA-4DCA-9E8E-075C52D0E59A}">
      <dgm:prSet/>
      <dgm:spPr/>
      <dgm:t>
        <a:bodyPr/>
        <a:lstStyle/>
        <a:p>
          <a:endParaRPr lang="en-US"/>
        </a:p>
      </dgm:t>
    </dgm:pt>
    <dgm:pt modelId="{95EA7259-D800-4D8F-A3E3-DA1EFD65379F}">
      <dgm:prSet phldrT="[Text]" custT="1"/>
      <dgm:spPr/>
      <dgm:t>
        <a:bodyPr/>
        <a:lstStyle/>
        <a:p>
          <a:pPr marL="0" indent="0">
            <a:buNone/>
          </a:pPr>
          <a:r>
            <a:rPr lang="en-US" sz="1200" b="0" i="0" u="none" dirty="0">
              <a:latin typeface="Figtree" pitchFamily="2" charset="0"/>
            </a:rPr>
            <a:t>Climate change mitigation actions: Urban Heat Islands &amp; Heatwaves</a:t>
          </a:r>
          <a:endParaRPr lang="en-US" sz="1200" b="0" dirty="0">
            <a:latin typeface="Figtree" pitchFamily="2" charset="0"/>
          </a:endParaRPr>
        </a:p>
      </dgm:t>
    </dgm:pt>
    <dgm:pt modelId="{90132EF5-B8AB-458B-8D33-7F284D379BAB}" type="parTrans" cxnId="{81B2A825-4F4F-46F5-935F-4529ED4E4489}">
      <dgm:prSet/>
      <dgm:spPr/>
      <dgm:t>
        <a:bodyPr/>
        <a:lstStyle/>
        <a:p>
          <a:endParaRPr lang="en-US"/>
        </a:p>
      </dgm:t>
    </dgm:pt>
    <dgm:pt modelId="{87C71AF1-2D47-4978-9AE4-1F6F596EE423}" type="sibTrans" cxnId="{81B2A825-4F4F-46F5-935F-4529ED4E4489}">
      <dgm:prSet/>
      <dgm:spPr/>
      <dgm:t>
        <a:bodyPr/>
        <a:lstStyle/>
        <a:p>
          <a:endParaRPr lang="en-US"/>
        </a:p>
      </dgm:t>
    </dgm:pt>
    <dgm:pt modelId="{23510FE1-4870-4901-AC69-5A4E8B002CFC}">
      <dgm:prSet phldrT="[Text]" custT="1"/>
      <dgm:spPr/>
      <dgm:t>
        <a:bodyPr/>
        <a:lstStyle/>
        <a:p>
          <a:pPr marL="0" indent="0">
            <a:buNone/>
          </a:pPr>
          <a:r>
            <a:rPr lang="en-US" sz="1200" b="0" i="0" u="none" dirty="0">
              <a:latin typeface="Figtree" pitchFamily="2" charset="0"/>
            </a:rPr>
            <a:t>Sustainable introduction of LED lighting and its impact on health</a:t>
          </a:r>
          <a:endParaRPr lang="en-US" sz="1200" b="0" dirty="0">
            <a:latin typeface="Figtree" pitchFamily="2" charset="0"/>
          </a:endParaRPr>
        </a:p>
      </dgm:t>
    </dgm:pt>
    <dgm:pt modelId="{42888592-80FA-4D89-B559-678AFAC75557}" type="parTrans" cxnId="{83B8E957-40D2-4F8B-A724-70C7165E3F90}">
      <dgm:prSet/>
      <dgm:spPr/>
      <dgm:t>
        <a:bodyPr/>
        <a:lstStyle/>
        <a:p>
          <a:endParaRPr lang="en-US"/>
        </a:p>
      </dgm:t>
    </dgm:pt>
    <dgm:pt modelId="{FB94E117-0635-4041-85CC-B751437DA73B}" type="sibTrans" cxnId="{83B8E957-40D2-4F8B-A724-70C7165E3F90}">
      <dgm:prSet/>
      <dgm:spPr/>
      <dgm:t>
        <a:bodyPr/>
        <a:lstStyle/>
        <a:p>
          <a:endParaRPr lang="en-US"/>
        </a:p>
      </dgm:t>
    </dgm:pt>
    <dgm:pt modelId="{4640608A-8419-4729-B789-BB09AC1D6E7B}">
      <dgm:prSet phldrT="[Text]" custT="1"/>
      <dgm:spPr/>
      <dgm:t>
        <a:bodyPr/>
        <a:lstStyle/>
        <a:p>
          <a:r>
            <a:rPr lang="en-US" sz="1200" dirty="0">
              <a:latin typeface="Figtree ExtraBold"/>
            </a:rPr>
            <a:t>Porto (PT)</a:t>
          </a:r>
        </a:p>
      </dgm:t>
    </dgm:pt>
    <dgm:pt modelId="{0971D337-B9FA-4B2E-863F-7E07692587DC}" type="sibTrans" cxnId="{28A922CE-9E6B-452E-9984-414AE065E423}">
      <dgm:prSet/>
      <dgm:spPr/>
      <dgm:t>
        <a:bodyPr/>
        <a:lstStyle/>
        <a:p>
          <a:endParaRPr lang="en-US"/>
        </a:p>
      </dgm:t>
    </dgm:pt>
    <dgm:pt modelId="{B8688DB4-F19C-4315-934A-643C4FF8EEFF}" type="parTrans" cxnId="{28A922CE-9E6B-452E-9984-414AE065E423}">
      <dgm:prSet/>
      <dgm:spPr/>
      <dgm:t>
        <a:bodyPr/>
        <a:lstStyle/>
        <a:p>
          <a:endParaRPr lang="en-US"/>
        </a:p>
      </dgm:t>
    </dgm:pt>
    <dgm:pt modelId="{700B1D95-A9C0-41DC-B551-79CB67DE91F0}">
      <dgm:prSet phldrT="[Text]" custT="1"/>
      <dgm:spPr/>
      <dgm:t>
        <a:bodyPr/>
        <a:lstStyle/>
        <a:p>
          <a:r>
            <a:rPr lang="en-US" sz="1200" dirty="0">
              <a:latin typeface="Figtree ExtraBold"/>
            </a:rPr>
            <a:t>Vilnius (LT)</a:t>
          </a:r>
        </a:p>
      </dgm:t>
    </dgm:pt>
    <dgm:pt modelId="{C54C0BDD-8CC7-48C5-B5FC-C6519E076C9E}" type="parTrans" cxnId="{C8B80503-EBC0-41A3-99FA-C9008C1CA093}">
      <dgm:prSet/>
      <dgm:spPr/>
      <dgm:t>
        <a:bodyPr/>
        <a:lstStyle/>
        <a:p>
          <a:endParaRPr lang="en-US"/>
        </a:p>
      </dgm:t>
    </dgm:pt>
    <dgm:pt modelId="{917AAE70-F7C3-45FF-9F23-C5445677756A}" type="sibTrans" cxnId="{C8B80503-EBC0-41A3-99FA-C9008C1CA093}">
      <dgm:prSet/>
      <dgm:spPr/>
      <dgm:t>
        <a:bodyPr/>
        <a:lstStyle/>
        <a:p>
          <a:endParaRPr lang="en-US"/>
        </a:p>
      </dgm:t>
    </dgm:pt>
    <dgm:pt modelId="{D6B18F68-EEC6-4DA0-96E7-B028D85F8ABB}">
      <dgm:prSet phldrT="[Text]" custT="1"/>
      <dgm:spPr/>
      <dgm:t>
        <a:bodyPr/>
        <a:lstStyle/>
        <a:p>
          <a:pPr marL="0" indent="0">
            <a:buNone/>
          </a:pPr>
          <a:r>
            <a:rPr lang="en-US" sz="1200" b="0" i="0" u="none" dirty="0">
              <a:latin typeface="Figtree" pitchFamily="2" charset="0"/>
            </a:rPr>
            <a:t>Assessing the impact of incidents with urban mobility data</a:t>
          </a:r>
          <a:endParaRPr lang="en-US" sz="1200" b="0" dirty="0">
            <a:latin typeface="Figtree" pitchFamily="2" charset="0"/>
          </a:endParaRPr>
        </a:p>
      </dgm:t>
    </dgm:pt>
    <dgm:pt modelId="{F5AC2D70-9A76-423A-A8DD-EE65391C626B}" type="parTrans" cxnId="{F2F358C9-CB9B-4B9C-A8D5-7C54AB3EEC72}">
      <dgm:prSet/>
      <dgm:spPr/>
      <dgm:t>
        <a:bodyPr/>
        <a:lstStyle/>
        <a:p>
          <a:endParaRPr lang="en-US"/>
        </a:p>
      </dgm:t>
    </dgm:pt>
    <dgm:pt modelId="{EEC988EC-5265-4DE0-BFD3-DCAB421047EB}" type="sibTrans" cxnId="{F2F358C9-CB9B-4B9C-A8D5-7C54AB3EEC72}">
      <dgm:prSet/>
      <dgm:spPr/>
      <dgm:t>
        <a:bodyPr/>
        <a:lstStyle/>
        <a:p>
          <a:endParaRPr lang="en-US"/>
        </a:p>
      </dgm:t>
    </dgm:pt>
    <dgm:pt modelId="{F87358D9-2CB6-42F2-8C9C-58E759CE89A7}">
      <dgm:prSet phldrT="[Text]" custT="1"/>
      <dgm:spPr/>
      <dgm:t>
        <a:bodyPr/>
        <a:lstStyle/>
        <a:p>
          <a:pPr marL="0" indent="0">
            <a:buNone/>
          </a:pPr>
          <a:r>
            <a:rPr lang="en-US" sz="1200" b="0" i="0" u="none" dirty="0">
              <a:latin typeface="Figtree" pitchFamily="2" charset="0"/>
            </a:rPr>
            <a:t>Invading species detection and projected expansion</a:t>
          </a:r>
          <a:endParaRPr lang="en-US" sz="1200" b="0" dirty="0">
            <a:latin typeface="Figtree" pitchFamily="2" charset="0"/>
          </a:endParaRPr>
        </a:p>
      </dgm:t>
    </dgm:pt>
    <dgm:pt modelId="{7BB8C330-0089-41BA-9B2A-17D1931A174B}" type="parTrans" cxnId="{8B3487A0-3DF0-44BA-85DC-37B519E8A737}">
      <dgm:prSet/>
      <dgm:spPr/>
      <dgm:t>
        <a:bodyPr/>
        <a:lstStyle/>
        <a:p>
          <a:endParaRPr lang="en-US"/>
        </a:p>
      </dgm:t>
    </dgm:pt>
    <dgm:pt modelId="{67AAA18F-C9D9-4F8A-A831-DC439B78BA9C}" type="sibTrans" cxnId="{8B3487A0-3DF0-44BA-85DC-37B519E8A737}">
      <dgm:prSet/>
      <dgm:spPr/>
      <dgm:t>
        <a:bodyPr/>
        <a:lstStyle/>
        <a:p>
          <a:endParaRPr lang="en-US"/>
        </a:p>
      </dgm:t>
    </dgm:pt>
    <dgm:pt modelId="{F88281DF-307B-4D85-9D67-BC8455A78D6B}" type="pres">
      <dgm:prSet presAssocID="{8E867FA3-64F5-4B70-936C-69AFA7B83FC7}" presName="Name0" presStyleCnt="0">
        <dgm:presLayoutVars>
          <dgm:dir/>
          <dgm:resizeHandles val="exact"/>
        </dgm:presLayoutVars>
      </dgm:prSet>
      <dgm:spPr/>
    </dgm:pt>
    <dgm:pt modelId="{528E80D1-3C85-467D-AA79-35004DBA4B2A}" type="pres">
      <dgm:prSet presAssocID="{8E867FA3-64F5-4B70-936C-69AFA7B83FC7}" presName="bkgdShp" presStyleLbl="alignAccFollowNode1" presStyleIdx="0" presStyleCnt="1"/>
      <dgm:spPr/>
    </dgm:pt>
    <dgm:pt modelId="{1F4A2804-17DD-4C1A-83BB-4BB23E061276}" type="pres">
      <dgm:prSet presAssocID="{8E867FA3-64F5-4B70-936C-69AFA7B83FC7}" presName="linComp" presStyleCnt="0"/>
      <dgm:spPr/>
    </dgm:pt>
    <dgm:pt modelId="{094A224F-D5C2-44F0-8BA2-F3C6862083F0}" type="pres">
      <dgm:prSet presAssocID="{F6C042D1-9C01-442C-BE55-684F5BE091F1}" presName="compNode" presStyleCnt="0"/>
      <dgm:spPr/>
    </dgm:pt>
    <dgm:pt modelId="{26A1E164-097E-4901-A541-484FBBE0FD8E}" type="pres">
      <dgm:prSet presAssocID="{F6C042D1-9C01-442C-BE55-684F5BE091F1}" presName="node" presStyleLbl="node1" presStyleIdx="0" presStyleCnt="8" custScaleY="109091">
        <dgm:presLayoutVars>
          <dgm:bulletEnabled val="1"/>
        </dgm:presLayoutVars>
      </dgm:prSet>
      <dgm:spPr/>
    </dgm:pt>
    <dgm:pt modelId="{F7E77A73-F9FF-4DD1-A5EC-F3A5DA2CE408}" type="pres">
      <dgm:prSet presAssocID="{F6C042D1-9C01-442C-BE55-684F5BE091F1}" presName="invisiNode" presStyleLbl="node1" presStyleIdx="0" presStyleCnt="8"/>
      <dgm:spPr/>
    </dgm:pt>
    <dgm:pt modelId="{F4E462AA-1E30-4EE4-AEEB-89F1C8B39C3B}" type="pres">
      <dgm:prSet presAssocID="{F6C042D1-9C01-442C-BE55-684F5BE091F1}" presName="imagNode" presStyleLbl="fgImgPlace1" presStyleIdx="0" presStyleCnt="8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FDEC0E5-FA6B-44DE-9A76-453BA7F10A9F}" type="pres">
      <dgm:prSet presAssocID="{8CE8612A-BE69-4DE1-9806-8B0EA2DACBDA}" presName="sibTrans" presStyleLbl="sibTrans2D1" presStyleIdx="0" presStyleCnt="0"/>
      <dgm:spPr/>
    </dgm:pt>
    <dgm:pt modelId="{A966B94A-0E16-4AC9-80E1-D0EA6AF10F13}" type="pres">
      <dgm:prSet presAssocID="{7E8F1AD7-DB1E-4D90-AC70-0D64252D8F77}" presName="compNode" presStyleCnt="0"/>
      <dgm:spPr/>
    </dgm:pt>
    <dgm:pt modelId="{DAB3801F-9AD0-4277-9A60-0F5929F55668}" type="pres">
      <dgm:prSet presAssocID="{7E8F1AD7-DB1E-4D90-AC70-0D64252D8F77}" presName="node" presStyleLbl="node1" presStyleIdx="1" presStyleCnt="8" custScaleY="109091">
        <dgm:presLayoutVars>
          <dgm:bulletEnabled val="1"/>
        </dgm:presLayoutVars>
      </dgm:prSet>
      <dgm:spPr/>
    </dgm:pt>
    <dgm:pt modelId="{68B37866-BD18-4778-A6CA-0325ED2FB2A5}" type="pres">
      <dgm:prSet presAssocID="{7E8F1AD7-DB1E-4D90-AC70-0D64252D8F77}" presName="invisiNode" presStyleLbl="node1" presStyleIdx="1" presStyleCnt="8"/>
      <dgm:spPr/>
    </dgm:pt>
    <dgm:pt modelId="{06463DBA-E67F-47B8-8938-52F63D1142EC}" type="pres">
      <dgm:prSet presAssocID="{7E8F1AD7-DB1E-4D90-AC70-0D64252D8F77}" presName="imagNode" presStyleLbl="fgImgPlace1" presStyleIdx="1" presStyleCnt="8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4CCA65D2-9A37-494B-AFFB-A4B08CE88F3E}" type="pres">
      <dgm:prSet presAssocID="{2CC77EC5-FF8B-4BD4-A529-298E33149799}" presName="sibTrans" presStyleLbl="sibTrans2D1" presStyleIdx="0" presStyleCnt="0"/>
      <dgm:spPr/>
    </dgm:pt>
    <dgm:pt modelId="{64F10C67-FD5F-4F48-AD8B-23C7DD8171BE}" type="pres">
      <dgm:prSet presAssocID="{6C4CF869-DB5F-4BBB-BD6F-BFB62D119F12}" presName="compNode" presStyleCnt="0"/>
      <dgm:spPr/>
    </dgm:pt>
    <dgm:pt modelId="{658DEA84-8B5D-424A-9CE0-2E5CD9557B8B}" type="pres">
      <dgm:prSet presAssocID="{6C4CF869-DB5F-4BBB-BD6F-BFB62D119F12}" presName="node" presStyleLbl="node1" presStyleIdx="2" presStyleCnt="8" custScaleY="109091">
        <dgm:presLayoutVars>
          <dgm:bulletEnabled val="1"/>
        </dgm:presLayoutVars>
      </dgm:prSet>
      <dgm:spPr/>
    </dgm:pt>
    <dgm:pt modelId="{9BCF1455-6F57-49EB-ABF4-9658E3AF7C32}" type="pres">
      <dgm:prSet presAssocID="{6C4CF869-DB5F-4BBB-BD6F-BFB62D119F12}" presName="invisiNode" presStyleLbl="node1" presStyleIdx="2" presStyleCnt="8"/>
      <dgm:spPr/>
    </dgm:pt>
    <dgm:pt modelId="{7552FAEE-8924-40B1-A0BB-D15E2C63FD7A}" type="pres">
      <dgm:prSet presAssocID="{6C4CF869-DB5F-4BBB-BD6F-BFB62D119F12}" presName="imagNode" presStyleLbl="fgImgPlace1" presStyleIdx="2" presStyleCnt="8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B76DC60-FB7A-4066-80A4-05D28DBDA537}" type="pres">
      <dgm:prSet presAssocID="{D25D1944-F0E0-445B-9D1C-D52D32938276}" presName="sibTrans" presStyleLbl="sibTrans2D1" presStyleIdx="0" presStyleCnt="0"/>
      <dgm:spPr/>
    </dgm:pt>
    <dgm:pt modelId="{A4A529C0-CB12-4F6A-BAB4-C8270B6E3166}" type="pres">
      <dgm:prSet presAssocID="{7849542D-7DDB-4A50-9859-28DBD88A10BD}" presName="compNode" presStyleCnt="0"/>
      <dgm:spPr/>
    </dgm:pt>
    <dgm:pt modelId="{918D05DF-EAB5-43AD-BDF3-E2AFD466A6B2}" type="pres">
      <dgm:prSet presAssocID="{7849542D-7DDB-4A50-9859-28DBD88A10BD}" presName="node" presStyleLbl="node1" presStyleIdx="3" presStyleCnt="8" custScaleY="109091">
        <dgm:presLayoutVars>
          <dgm:bulletEnabled val="1"/>
        </dgm:presLayoutVars>
      </dgm:prSet>
      <dgm:spPr/>
    </dgm:pt>
    <dgm:pt modelId="{0CD0ABCF-7748-4993-BCF6-DBD0A0ED7087}" type="pres">
      <dgm:prSet presAssocID="{7849542D-7DDB-4A50-9859-28DBD88A10BD}" presName="invisiNode" presStyleLbl="node1" presStyleIdx="3" presStyleCnt="8"/>
      <dgm:spPr/>
    </dgm:pt>
    <dgm:pt modelId="{5FAB1919-F3D6-446A-B5F0-2F0757E0E995}" type="pres">
      <dgm:prSet presAssocID="{7849542D-7DDB-4A50-9859-28DBD88A10BD}" presName="imagNode" presStyleLbl="fgImgPlace1" presStyleIdx="3" presStyleCnt="8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40EA3EE-1D39-4153-8120-B0339ED7ED9E}" type="pres">
      <dgm:prSet presAssocID="{C715DE7F-56AE-4AB6-BC3B-C41EEA6C6F41}" presName="sibTrans" presStyleLbl="sibTrans2D1" presStyleIdx="0" presStyleCnt="0"/>
      <dgm:spPr/>
    </dgm:pt>
    <dgm:pt modelId="{28220F6F-321A-47E2-B4D5-48E397647278}" type="pres">
      <dgm:prSet presAssocID="{ACF86776-6F07-44CE-ACB1-43D77CFA226F}" presName="compNode" presStyleCnt="0"/>
      <dgm:spPr/>
    </dgm:pt>
    <dgm:pt modelId="{CEF83F32-7079-459D-83F5-0B2101384EDD}" type="pres">
      <dgm:prSet presAssocID="{ACF86776-6F07-44CE-ACB1-43D77CFA226F}" presName="node" presStyleLbl="node1" presStyleIdx="4" presStyleCnt="8" custScaleY="109091">
        <dgm:presLayoutVars>
          <dgm:bulletEnabled val="1"/>
        </dgm:presLayoutVars>
      </dgm:prSet>
      <dgm:spPr/>
    </dgm:pt>
    <dgm:pt modelId="{E6CB9A1B-53C2-4A83-B94F-4A95D175E4CA}" type="pres">
      <dgm:prSet presAssocID="{ACF86776-6F07-44CE-ACB1-43D77CFA226F}" presName="invisiNode" presStyleLbl="node1" presStyleIdx="4" presStyleCnt="8"/>
      <dgm:spPr/>
    </dgm:pt>
    <dgm:pt modelId="{0EAC23ED-43D5-4E6A-BA59-5CE39D521CD6}" type="pres">
      <dgm:prSet presAssocID="{ACF86776-6F07-44CE-ACB1-43D77CFA226F}" presName="imagNode" presStyleLbl="fgImgPlace1" presStyleIdx="4" presStyleCnt="8"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</dgm:spPr>
    </dgm:pt>
    <dgm:pt modelId="{EF956B66-35C2-4F9A-B5F2-2CEAB3C9AAE8}" type="pres">
      <dgm:prSet presAssocID="{59CBDAF9-5A5C-4142-8827-1A477723BA8B}" presName="sibTrans" presStyleLbl="sibTrans2D1" presStyleIdx="0" presStyleCnt="0"/>
      <dgm:spPr/>
    </dgm:pt>
    <dgm:pt modelId="{AA4967B6-ECA1-4512-9A69-DFCC75E6FD9E}" type="pres">
      <dgm:prSet presAssocID="{D77ACC89-BBEF-4A50-81DE-B33232CC5C5E}" presName="compNode" presStyleCnt="0"/>
      <dgm:spPr/>
    </dgm:pt>
    <dgm:pt modelId="{B0BAFE27-942E-45CE-9211-839638F2C5A5}" type="pres">
      <dgm:prSet presAssocID="{D77ACC89-BBEF-4A50-81DE-B33232CC5C5E}" presName="node" presStyleLbl="node1" presStyleIdx="5" presStyleCnt="8" custScaleY="109091">
        <dgm:presLayoutVars>
          <dgm:bulletEnabled val="1"/>
        </dgm:presLayoutVars>
      </dgm:prSet>
      <dgm:spPr/>
    </dgm:pt>
    <dgm:pt modelId="{400B93C9-6EB7-4252-A56E-F9C60C40DD5E}" type="pres">
      <dgm:prSet presAssocID="{D77ACC89-BBEF-4A50-81DE-B33232CC5C5E}" presName="invisiNode" presStyleLbl="node1" presStyleIdx="5" presStyleCnt="8"/>
      <dgm:spPr/>
    </dgm:pt>
    <dgm:pt modelId="{5DF2468C-0BA1-4F37-BEC0-795FEB1CCCE3}" type="pres">
      <dgm:prSet presAssocID="{D77ACC89-BBEF-4A50-81DE-B33232CC5C5E}" presName="imagNode" presStyleLbl="fgImgPlace1" presStyleIdx="5" presStyleCnt="8"/>
      <dgm:spPr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A5EA326-83F9-4781-AAA6-01E109FE07F0}" type="pres">
      <dgm:prSet presAssocID="{0F40BE03-EA5C-463D-BA5F-45F386BABE17}" presName="sibTrans" presStyleLbl="sibTrans2D1" presStyleIdx="0" presStyleCnt="0"/>
      <dgm:spPr/>
    </dgm:pt>
    <dgm:pt modelId="{5B3122AF-0CF4-42F3-83FF-4FB3BD1EFC39}" type="pres">
      <dgm:prSet presAssocID="{4640608A-8419-4729-B789-BB09AC1D6E7B}" presName="compNode" presStyleCnt="0"/>
      <dgm:spPr/>
    </dgm:pt>
    <dgm:pt modelId="{0ABC3184-6EC3-419F-B663-BD4A44D45417}" type="pres">
      <dgm:prSet presAssocID="{4640608A-8419-4729-B789-BB09AC1D6E7B}" presName="node" presStyleLbl="node1" presStyleIdx="6" presStyleCnt="8" custScaleY="109091">
        <dgm:presLayoutVars>
          <dgm:bulletEnabled val="1"/>
        </dgm:presLayoutVars>
      </dgm:prSet>
      <dgm:spPr/>
    </dgm:pt>
    <dgm:pt modelId="{42C3B006-960F-41AF-8922-07FE8E74FBC3}" type="pres">
      <dgm:prSet presAssocID="{4640608A-8419-4729-B789-BB09AC1D6E7B}" presName="invisiNode" presStyleLbl="node1" presStyleIdx="6" presStyleCnt="8"/>
      <dgm:spPr/>
    </dgm:pt>
    <dgm:pt modelId="{DC4A1AC9-3CB7-4951-B54D-A5983125FC56}" type="pres">
      <dgm:prSet presAssocID="{4640608A-8419-4729-B789-BB09AC1D6E7B}" presName="imagNode" presStyleLbl="fgImgPlace1" presStyleIdx="6" presStyleCnt="8"/>
      <dgm:spPr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530D94B-2852-4D33-9FB8-1C34BFF17B8F}" type="pres">
      <dgm:prSet presAssocID="{0971D337-B9FA-4B2E-863F-7E07692587DC}" presName="sibTrans" presStyleLbl="sibTrans2D1" presStyleIdx="0" presStyleCnt="0"/>
      <dgm:spPr/>
    </dgm:pt>
    <dgm:pt modelId="{042C218E-3ECD-438F-87BE-E9BE637F224A}" type="pres">
      <dgm:prSet presAssocID="{700B1D95-A9C0-41DC-B551-79CB67DE91F0}" presName="compNode" presStyleCnt="0"/>
      <dgm:spPr/>
    </dgm:pt>
    <dgm:pt modelId="{31017E89-B8F9-4891-A2EB-40ED46B0E73D}" type="pres">
      <dgm:prSet presAssocID="{700B1D95-A9C0-41DC-B551-79CB67DE91F0}" presName="node" presStyleLbl="node1" presStyleIdx="7" presStyleCnt="8" custScaleY="109091">
        <dgm:presLayoutVars>
          <dgm:bulletEnabled val="1"/>
        </dgm:presLayoutVars>
      </dgm:prSet>
      <dgm:spPr/>
    </dgm:pt>
    <dgm:pt modelId="{2725F259-FD44-467F-873B-418CBABFE250}" type="pres">
      <dgm:prSet presAssocID="{700B1D95-A9C0-41DC-B551-79CB67DE91F0}" presName="invisiNode" presStyleLbl="node1" presStyleIdx="7" presStyleCnt="8"/>
      <dgm:spPr/>
    </dgm:pt>
    <dgm:pt modelId="{2C5EBAA5-3D97-4A88-A096-28EDD4D469AD}" type="pres">
      <dgm:prSet presAssocID="{700B1D95-A9C0-41DC-B551-79CB67DE91F0}" presName="imagNode" presStyleLbl="fgImgPlace1" presStyleIdx="7" presStyleCnt="8"/>
      <dgm:spPr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</dgm:ptLst>
  <dgm:cxnLst>
    <dgm:cxn modelId="{65487001-72DF-48D2-BB7E-83749EAFEC7F}" type="presOf" srcId="{D25D1944-F0E0-445B-9D1C-D52D32938276}" destId="{DB76DC60-FB7A-4066-80A4-05D28DBDA537}" srcOrd="0" destOrd="0" presId="urn:microsoft.com/office/officeart/2005/8/layout/pList2"/>
    <dgm:cxn modelId="{C8B80503-EBC0-41A3-99FA-C9008C1CA093}" srcId="{8E867FA3-64F5-4B70-936C-69AFA7B83FC7}" destId="{700B1D95-A9C0-41DC-B551-79CB67DE91F0}" srcOrd="7" destOrd="0" parTransId="{C54C0BDD-8CC7-48C5-B5FC-C6519E076C9E}" sibTransId="{917AAE70-F7C3-45FF-9F23-C5445677756A}"/>
    <dgm:cxn modelId="{B0EAF206-B681-4CAF-BDFC-FCB7C28EC747}" type="presOf" srcId="{2CC77EC5-FF8B-4BD4-A529-298E33149799}" destId="{4CCA65D2-9A37-494B-AFFB-A4B08CE88F3E}" srcOrd="0" destOrd="0" presId="urn:microsoft.com/office/officeart/2005/8/layout/pList2"/>
    <dgm:cxn modelId="{587D350A-E365-4BE3-ADC1-5AB6FFE396A9}" type="presOf" srcId="{ACF86776-6F07-44CE-ACB1-43D77CFA226F}" destId="{CEF83F32-7079-459D-83F5-0B2101384EDD}" srcOrd="0" destOrd="0" presId="urn:microsoft.com/office/officeart/2005/8/layout/pList2"/>
    <dgm:cxn modelId="{0C31520B-5516-40A6-B9BF-9EE7C80D5D77}" srcId="{6C4CF869-DB5F-4BBB-BD6F-BFB62D119F12}" destId="{8E03D0FB-FE52-4758-A967-E263A685F898}" srcOrd="0" destOrd="0" parTransId="{4A4A49D6-6ABF-49C2-8FC3-6DC5D06DBF13}" sibTransId="{0B969627-6B57-4C8D-A698-8C137F480882}"/>
    <dgm:cxn modelId="{E157D31F-94EB-4DD2-9601-A5B9D0269DBB}" type="presOf" srcId="{59CBDAF9-5A5C-4142-8827-1A477723BA8B}" destId="{EF956B66-35C2-4F9A-B5F2-2CEAB3C9AAE8}" srcOrd="0" destOrd="0" presId="urn:microsoft.com/office/officeart/2005/8/layout/pList2"/>
    <dgm:cxn modelId="{1F954E20-8E00-4449-AC57-05F421B1F625}" type="presOf" srcId="{8CE8612A-BE69-4DE1-9806-8B0EA2DACBDA}" destId="{9FDEC0E5-FA6B-44DE-9A76-453BA7F10A9F}" srcOrd="0" destOrd="0" presId="urn:microsoft.com/office/officeart/2005/8/layout/pList2"/>
    <dgm:cxn modelId="{81B2A825-4F4F-46F5-935F-4529ED4E4489}" srcId="{ACF86776-6F07-44CE-ACB1-43D77CFA226F}" destId="{95EA7259-D800-4D8F-A3E3-DA1EFD65379F}" srcOrd="0" destOrd="0" parTransId="{90132EF5-B8AB-458B-8D33-7F284D379BAB}" sibTransId="{87C71AF1-2D47-4978-9AE4-1F6F596EE423}"/>
    <dgm:cxn modelId="{01BD9136-574F-44E3-BAF1-4362E0D8771A}" type="presOf" srcId="{F87358D9-2CB6-42F2-8C9C-58E759CE89A7}" destId="{31017E89-B8F9-4891-A2EB-40ED46B0E73D}" srcOrd="0" destOrd="1" presId="urn:microsoft.com/office/officeart/2005/8/layout/pList2"/>
    <dgm:cxn modelId="{AA069B37-1573-4735-9A67-4869054E766E}" type="presOf" srcId="{A430D1C0-BA26-4745-AB8C-9D6A00ACF287}" destId="{DAB3801F-9AD0-4277-9A60-0F5929F55668}" srcOrd="0" destOrd="1" presId="urn:microsoft.com/office/officeart/2005/8/layout/pList2"/>
    <dgm:cxn modelId="{1380DB3D-3B49-4239-B585-8691E7904182}" type="presOf" srcId="{8E867FA3-64F5-4B70-936C-69AFA7B83FC7}" destId="{F88281DF-307B-4D85-9D67-BC8455A78D6B}" srcOrd="0" destOrd="0" presId="urn:microsoft.com/office/officeart/2005/8/layout/pList2"/>
    <dgm:cxn modelId="{80C0175C-8F35-4ACA-A743-10BF9617DCCE}" type="presOf" srcId="{700B1D95-A9C0-41DC-B551-79CB67DE91F0}" destId="{31017E89-B8F9-4891-A2EB-40ED46B0E73D}" srcOrd="0" destOrd="0" presId="urn:microsoft.com/office/officeart/2005/8/layout/pList2"/>
    <dgm:cxn modelId="{7024806B-A5DA-4DCA-9E8E-075C52D0E59A}" srcId="{8E867FA3-64F5-4B70-936C-69AFA7B83FC7}" destId="{ACF86776-6F07-44CE-ACB1-43D77CFA226F}" srcOrd="4" destOrd="0" parTransId="{788D1D58-685D-4AAA-88A0-44309467E83B}" sibTransId="{59CBDAF9-5A5C-4142-8827-1A477723BA8B}"/>
    <dgm:cxn modelId="{7C785671-92BC-4697-B9C8-46A80EB5982A}" type="presOf" srcId="{6C4CF869-DB5F-4BBB-BD6F-BFB62D119F12}" destId="{658DEA84-8B5D-424A-9CE0-2E5CD9557B8B}" srcOrd="0" destOrd="0" presId="urn:microsoft.com/office/officeart/2005/8/layout/pList2"/>
    <dgm:cxn modelId="{469BB156-AEDA-4FBD-9AEC-655035640B8C}" type="presOf" srcId="{F6C042D1-9C01-442C-BE55-684F5BE091F1}" destId="{26A1E164-097E-4901-A541-484FBBE0FD8E}" srcOrd="0" destOrd="0" presId="urn:microsoft.com/office/officeart/2005/8/layout/pList2"/>
    <dgm:cxn modelId="{3AEAAA57-0374-4364-9053-2D5B193CAD12}" type="presOf" srcId="{7849542D-7DDB-4A50-9859-28DBD88A10BD}" destId="{918D05DF-EAB5-43AD-BDF3-E2AFD466A6B2}" srcOrd="0" destOrd="0" presId="urn:microsoft.com/office/officeart/2005/8/layout/pList2"/>
    <dgm:cxn modelId="{83B8E957-40D2-4F8B-A724-70C7165E3F90}" srcId="{D77ACC89-BBEF-4A50-81DE-B33232CC5C5E}" destId="{23510FE1-4870-4901-AC69-5A4E8B002CFC}" srcOrd="0" destOrd="0" parTransId="{42888592-80FA-4D89-B559-678AFAC75557}" sibTransId="{FB94E117-0635-4041-85CC-B751437DA73B}"/>
    <dgm:cxn modelId="{28DFA588-C826-4B06-B6AE-818E5ED75BFA}" type="presOf" srcId="{7E8F1AD7-DB1E-4D90-AC70-0D64252D8F77}" destId="{DAB3801F-9AD0-4277-9A60-0F5929F55668}" srcOrd="0" destOrd="0" presId="urn:microsoft.com/office/officeart/2005/8/layout/pList2"/>
    <dgm:cxn modelId="{D8831489-6C98-45A8-BD8B-A6961DA6BF28}" type="presOf" srcId="{8E03D0FB-FE52-4758-A967-E263A685F898}" destId="{658DEA84-8B5D-424A-9CE0-2E5CD9557B8B}" srcOrd="0" destOrd="1" presId="urn:microsoft.com/office/officeart/2005/8/layout/pList2"/>
    <dgm:cxn modelId="{2E5A9598-33A9-4AB9-AD79-1870BC6EE613}" type="presOf" srcId="{A93D48F9-A2A5-4E85-A081-F9958F48E0FE}" destId="{26A1E164-097E-4901-A541-484FBBE0FD8E}" srcOrd="0" destOrd="1" presId="urn:microsoft.com/office/officeart/2005/8/layout/pList2"/>
    <dgm:cxn modelId="{8B3487A0-3DF0-44BA-85DC-37B519E8A737}" srcId="{700B1D95-A9C0-41DC-B551-79CB67DE91F0}" destId="{F87358D9-2CB6-42F2-8C9C-58E759CE89A7}" srcOrd="0" destOrd="0" parTransId="{7BB8C330-0089-41BA-9B2A-17D1931A174B}" sibTransId="{67AAA18F-C9D9-4F8A-A831-DC439B78BA9C}"/>
    <dgm:cxn modelId="{579571A5-F8D5-47D1-A773-506CD17217C6}" srcId="{8E867FA3-64F5-4B70-936C-69AFA7B83FC7}" destId="{F6C042D1-9C01-442C-BE55-684F5BE091F1}" srcOrd="0" destOrd="0" parTransId="{661D51E8-3D67-4C71-8339-C998A12EDDBE}" sibTransId="{8CE8612A-BE69-4DE1-9806-8B0EA2DACBDA}"/>
    <dgm:cxn modelId="{9EC502B2-03C0-4D4B-88BA-395BD5CC1B8C}" type="presOf" srcId="{23510FE1-4870-4901-AC69-5A4E8B002CFC}" destId="{B0BAFE27-942E-45CE-9211-839638F2C5A5}" srcOrd="0" destOrd="1" presId="urn:microsoft.com/office/officeart/2005/8/layout/pList2"/>
    <dgm:cxn modelId="{CB079CB8-B81A-43C7-88D8-DC7596C5A9CC}" srcId="{F6C042D1-9C01-442C-BE55-684F5BE091F1}" destId="{A93D48F9-A2A5-4E85-A081-F9958F48E0FE}" srcOrd="0" destOrd="0" parTransId="{49080082-3DF4-4C54-AAE2-E7CDF29F6E28}" sibTransId="{4C0A3B2B-8CF3-4F13-87EA-B0D66D2447AC}"/>
    <dgm:cxn modelId="{D1B3B7C7-6145-4225-B773-D5598E8D5BFB}" srcId="{8E867FA3-64F5-4B70-936C-69AFA7B83FC7}" destId="{7849542D-7DDB-4A50-9859-28DBD88A10BD}" srcOrd="3" destOrd="0" parTransId="{F6897146-D3C5-4DFC-8006-98B2401EAB3B}" sibTransId="{C715DE7F-56AE-4AB6-BC3B-C41EEA6C6F41}"/>
    <dgm:cxn modelId="{F2F358C9-CB9B-4B9C-A8D5-7C54AB3EEC72}" srcId="{4640608A-8419-4729-B789-BB09AC1D6E7B}" destId="{D6B18F68-EEC6-4DA0-96E7-B028D85F8ABB}" srcOrd="0" destOrd="0" parTransId="{F5AC2D70-9A76-423A-A8DD-EE65391C626B}" sibTransId="{EEC988EC-5265-4DE0-BFD3-DCAB421047EB}"/>
    <dgm:cxn modelId="{28A922CE-9E6B-452E-9984-414AE065E423}" srcId="{8E867FA3-64F5-4B70-936C-69AFA7B83FC7}" destId="{4640608A-8419-4729-B789-BB09AC1D6E7B}" srcOrd="6" destOrd="0" parTransId="{B8688DB4-F19C-4315-934A-643C4FF8EEFF}" sibTransId="{0971D337-B9FA-4B2E-863F-7E07692587DC}"/>
    <dgm:cxn modelId="{088580D2-829B-4683-813E-E994BE95AED4}" srcId="{8E867FA3-64F5-4B70-936C-69AFA7B83FC7}" destId="{6C4CF869-DB5F-4BBB-BD6F-BFB62D119F12}" srcOrd="2" destOrd="0" parTransId="{6D60E3CE-6213-4568-AE2C-B71D8C12E22E}" sibTransId="{D25D1944-F0E0-445B-9D1C-D52D32938276}"/>
    <dgm:cxn modelId="{911939D4-57D0-4454-84CA-BD0383867021}" type="presOf" srcId="{D6B18F68-EEC6-4DA0-96E7-B028D85F8ABB}" destId="{0ABC3184-6EC3-419F-B663-BD4A44D45417}" srcOrd="0" destOrd="1" presId="urn:microsoft.com/office/officeart/2005/8/layout/pList2"/>
    <dgm:cxn modelId="{EE85C5DC-1B58-48E3-BFF8-FD0AD91C8101}" type="presOf" srcId="{95EA7259-D800-4D8F-A3E3-DA1EFD65379F}" destId="{CEF83F32-7079-459D-83F5-0B2101384EDD}" srcOrd="0" destOrd="1" presId="urn:microsoft.com/office/officeart/2005/8/layout/pList2"/>
    <dgm:cxn modelId="{DBCAAFE4-7B1E-421C-B51D-9825BB1A438A}" type="presOf" srcId="{D77ACC89-BBEF-4A50-81DE-B33232CC5C5E}" destId="{B0BAFE27-942E-45CE-9211-839638F2C5A5}" srcOrd="0" destOrd="0" presId="urn:microsoft.com/office/officeart/2005/8/layout/pList2"/>
    <dgm:cxn modelId="{B48604E5-6B13-4947-B749-C4D4FE8AFB87}" type="presOf" srcId="{C715DE7F-56AE-4AB6-BC3B-C41EEA6C6F41}" destId="{740EA3EE-1D39-4153-8120-B0339ED7ED9E}" srcOrd="0" destOrd="0" presId="urn:microsoft.com/office/officeart/2005/8/layout/pList2"/>
    <dgm:cxn modelId="{FE30E9E7-9C62-42DC-9E9B-2269C4F41F5E}" srcId="{7E8F1AD7-DB1E-4D90-AC70-0D64252D8F77}" destId="{A430D1C0-BA26-4745-AB8C-9D6A00ACF287}" srcOrd="0" destOrd="0" parTransId="{4E006786-C3E3-4AF4-BC13-0CAAD4E16717}" sibTransId="{F17208E2-05A1-4969-A8BD-B380046CDCE8}"/>
    <dgm:cxn modelId="{C5913CEE-3112-4875-9BB2-DF94689EF057}" type="presOf" srcId="{0F40BE03-EA5C-463D-BA5F-45F386BABE17}" destId="{7A5EA326-83F9-4781-AAA6-01E109FE07F0}" srcOrd="0" destOrd="0" presId="urn:microsoft.com/office/officeart/2005/8/layout/pList2"/>
    <dgm:cxn modelId="{4B7456F3-18B5-4E8D-A0FE-95C63D90D53C}" type="presOf" srcId="{4640608A-8419-4729-B789-BB09AC1D6E7B}" destId="{0ABC3184-6EC3-419F-B663-BD4A44D45417}" srcOrd="0" destOrd="0" presId="urn:microsoft.com/office/officeart/2005/8/layout/pList2"/>
    <dgm:cxn modelId="{EA34A7F8-B2D5-4B63-A088-4F4AB2A22555}" srcId="{8E867FA3-64F5-4B70-936C-69AFA7B83FC7}" destId="{D77ACC89-BBEF-4A50-81DE-B33232CC5C5E}" srcOrd="5" destOrd="0" parTransId="{749862C5-CF89-4622-88D9-AD6EFFBC6048}" sibTransId="{0F40BE03-EA5C-463D-BA5F-45F386BABE17}"/>
    <dgm:cxn modelId="{5C3897FE-8131-4B63-8F9B-54FFF6846C13}" srcId="{8E867FA3-64F5-4B70-936C-69AFA7B83FC7}" destId="{7E8F1AD7-DB1E-4D90-AC70-0D64252D8F77}" srcOrd="1" destOrd="0" parTransId="{20B45C09-A5AB-4886-8E80-6AA7B3E34738}" sibTransId="{2CC77EC5-FF8B-4BD4-A529-298E33149799}"/>
    <dgm:cxn modelId="{02ABECFE-01F6-4926-9C18-BC846C33BBA1}" type="presOf" srcId="{0971D337-B9FA-4B2E-863F-7E07692587DC}" destId="{D530D94B-2852-4D33-9FB8-1C34BFF17B8F}" srcOrd="0" destOrd="0" presId="urn:microsoft.com/office/officeart/2005/8/layout/pList2"/>
    <dgm:cxn modelId="{C494606A-E7FB-4641-AE78-5A427E900A49}" type="presParOf" srcId="{F88281DF-307B-4D85-9D67-BC8455A78D6B}" destId="{528E80D1-3C85-467D-AA79-35004DBA4B2A}" srcOrd="0" destOrd="0" presId="urn:microsoft.com/office/officeart/2005/8/layout/pList2"/>
    <dgm:cxn modelId="{A11BC163-975A-4701-B1DB-E22AF179B7FC}" type="presParOf" srcId="{F88281DF-307B-4D85-9D67-BC8455A78D6B}" destId="{1F4A2804-17DD-4C1A-83BB-4BB23E061276}" srcOrd="1" destOrd="0" presId="urn:microsoft.com/office/officeart/2005/8/layout/pList2"/>
    <dgm:cxn modelId="{29D25AAF-BC41-409B-94EA-E97C59D60D93}" type="presParOf" srcId="{1F4A2804-17DD-4C1A-83BB-4BB23E061276}" destId="{094A224F-D5C2-44F0-8BA2-F3C6862083F0}" srcOrd="0" destOrd="0" presId="urn:microsoft.com/office/officeart/2005/8/layout/pList2"/>
    <dgm:cxn modelId="{78DB51C9-6195-44AF-BFBF-BE8FF8FA39CB}" type="presParOf" srcId="{094A224F-D5C2-44F0-8BA2-F3C6862083F0}" destId="{26A1E164-097E-4901-A541-484FBBE0FD8E}" srcOrd="0" destOrd="0" presId="urn:microsoft.com/office/officeart/2005/8/layout/pList2"/>
    <dgm:cxn modelId="{BE74EA1D-7A2A-4658-B836-6280284384BE}" type="presParOf" srcId="{094A224F-D5C2-44F0-8BA2-F3C6862083F0}" destId="{F7E77A73-F9FF-4DD1-A5EC-F3A5DA2CE408}" srcOrd="1" destOrd="0" presId="urn:microsoft.com/office/officeart/2005/8/layout/pList2"/>
    <dgm:cxn modelId="{14592290-95EA-4CF3-9C5C-D60F9BFE17FB}" type="presParOf" srcId="{094A224F-D5C2-44F0-8BA2-F3C6862083F0}" destId="{F4E462AA-1E30-4EE4-AEEB-89F1C8B39C3B}" srcOrd="2" destOrd="0" presId="urn:microsoft.com/office/officeart/2005/8/layout/pList2"/>
    <dgm:cxn modelId="{1F51FE45-3883-4635-B053-F2E674FCA9A0}" type="presParOf" srcId="{1F4A2804-17DD-4C1A-83BB-4BB23E061276}" destId="{9FDEC0E5-FA6B-44DE-9A76-453BA7F10A9F}" srcOrd="1" destOrd="0" presId="urn:microsoft.com/office/officeart/2005/8/layout/pList2"/>
    <dgm:cxn modelId="{0DA19C72-26BB-4BF7-940E-6D200972DDCE}" type="presParOf" srcId="{1F4A2804-17DD-4C1A-83BB-4BB23E061276}" destId="{A966B94A-0E16-4AC9-80E1-D0EA6AF10F13}" srcOrd="2" destOrd="0" presId="urn:microsoft.com/office/officeart/2005/8/layout/pList2"/>
    <dgm:cxn modelId="{BB60B2F5-BCFC-478F-9451-0771857DEB6F}" type="presParOf" srcId="{A966B94A-0E16-4AC9-80E1-D0EA6AF10F13}" destId="{DAB3801F-9AD0-4277-9A60-0F5929F55668}" srcOrd="0" destOrd="0" presId="urn:microsoft.com/office/officeart/2005/8/layout/pList2"/>
    <dgm:cxn modelId="{217F35F6-66D5-4DAD-934E-798BABF7A942}" type="presParOf" srcId="{A966B94A-0E16-4AC9-80E1-D0EA6AF10F13}" destId="{68B37866-BD18-4778-A6CA-0325ED2FB2A5}" srcOrd="1" destOrd="0" presId="urn:microsoft.com/office/officeart/2005/8/layout/pList2"/>
    <dgm:cxn modelId="{B09D9661-E1B0-4559-A897-9C81FCBEC321}" type="presParOf" srcId="{A966B94A-0E16-4AC9-80E1-D0EA6AF10F13}" destId="{06463DBA-E67F-47B8-8938-52F63D1142EC}" srcOrd="2" destOrd="0" presId="urn:microsoft.com/office/officeart/2005/8/layout/pList2"/>
    <dgm:cxn modelId="{717716C2-CF4F-45B5-BDB5-632437E94E2A}" type="presParOf" srcId="{1F4A2804-17DD-4C1A-83BB-4BB23E061276}" destId="{4CCA65D2-9A37-494B-AFFB-A4B08CE88F3E}" srcOrd="3" destOrd="0" presId="urn:microsoft.com/office/officeart/2005/8/layout/pList2"/>
    <dgm:cxn modelId="{872593A7-58CA-4467-9A3B-FB241F87B0B3}" type="presParOf" srcId="{1F4A2804-17DD-4C1A-83BB-4BB23E061276}" destId="{64F10C67-FD5F-4F48-AD8B-23C7DD8171BE}" srcOrd="4" destOrd="0" presId="urn:microsoft.com/office/officeart/2005/8/layout/pList2"/>
    <dgm:cxn modelId="{21C18C40-DB6A-4851-B03E-50518ABB3F98}" type="presParOf" srcId="{64F10C67-FD5F-4F48-AD8B-23C7DD8171BE}" destId="{658DEA84-8B5D-424A-9CE0-2E5CD9557B8B}" srcOrd="0" destOrd="0" presId="urn:microsoft.com/office/officeart/2005/8/layout/pList2"/>
    <dgm:cxn modelId="{AC8EE9AA-9228-4ADB-944B-3C386F43FA05}" type="presParOf" srcId="{64F10C67-FD5F-4F48-AD8B-23C7DD8171BE}" destId="{9BCF1455-6F57-49EB-ABF4-9658E3AF7C32}" srcOrd="1" destOrd="0" presId="urn:microsoft.com/office/officeart/2005/8/layout/pList2"/>
    <dgm:cxn modelId="{94E02DA0-0565-42C4-8367-C27D349454DA}" type="presParOf" srcId="{64F10C67-FD5F-4F48-AD8B-23C7DD8171BE}" destId="{7552FAEE-8924-40B1-A0BB-D15E2C63FD7A}" srcOrd="2" destOrd="0" presId="urn:microsoft.com/office/officeart/2005/8/layout/pList2"/>
    <dgm:cxn modelId="{BC73B732-0ECC-4F54-8677-875447072C66}" type="presParOf" srcId="{1F4A2804-17DD-4C1A-83BB-4BB23E061276}" destId="{DB76DC60-FB7A-4066-80A4-05D28DBDA537}" srcOrd="5" destOrd="0" presId="urn:microsoft.com/office/officeart/2005/8/layout/pList2"/>
    <dgm:cxn modelId="{8E9DB82D-6558-4B62-A27A-BD0619A006C0}" type="presParOf" srcId="{1F4A2804-17DD-4C1A-83BB-4BB23E061276}" destId="{A4A529C0-CB12-4F6A-BAB4-C8270B6E3166}" srcOrd="6" destOrd="0" presId="urn:microsoft.com/office/officeart/2005/8/layout/pList2"/>
    <dgm:cxn modelId="{0842EFB7-C7A0-4CB9-8D0A-EC260B8D388E}" type="presParOf" srcId="{A4A529C0-CB12-4F6A-BAB4-C8270B6E3166}" destId="{918D05DF-EAB5-43AD-BDF3-E2AFD466A6B2}" srcOrd="0" destOrd="0" presId="urn:microsoft.com/office/officeart/2005/8/layout/pList2"/>
    <dgm:cxn modelId="{E44428BF-5C47-41B6-96EE-E7C09A8BAE46}" type="presParOf" srcId="{A4A529C0-CB12-4F6A-BAB4-C8270B6E3166}" destId="{0CD0ABCF-7748-4993-BCF6-DBD0A0ED7087}" srcOrd="1" destOrd="0" presId="urn:microsoft.com/office/officeart/2005/8/layout/pList2"/>
    <dgm:cxn modelId="{545BF7E2-91C5-4BB1-A8AF-F8760D1DA675}" type="presParOf" srcId="{A4A529C0-CB12-4F6A-BAB4-C8270B6E3166}" destId="{5FAB1919-F3D6-446A-B5F0-2F0757E0E995}" srcOrd="2" destOrd="0" presId="urn:microsoft.com/office/officeart/2005/8/layout/pList2"/>
    <dgm:cxn modelId="{C0AD2D90-FE0A-48C0-84EA-AD053F4599B2}" type="presParOf" srcId="{1F4A2804-17DD-4C1A-83BB-4BB23E061276}" destId="{740EA3EE-1D39-4153-8120-B0339ED7ED9E}" srcOrd="7" destOrd="0" presId="urn:microsoft.com/office/officeart/2005/8/layout/pList2"/>
    <dgm:cxn modelId="{C7CA5E70-C11F-41E7-A109-24ECE097DA20}" type="presParOf" srcId="{1F4A2804-17DD-4C1A-83BB-4BB23E061276}" destId="{28220F6F-321A-47E2-B4D5-48E397647278}" srcOrd="8" destOrd="0" presId="urn:microsoft.com/office/officeart/2005/8/layout/pList2"/>
    <dgm:cxn modelId="{64D5C07C-841A-4EA6-AC64-1CED9557D992}" type="presParOf" srcId="{28220F6F-321A-47E2-B4D5-48E397647278}" destId="{CEF83F32-7079-459D-83F5-0B2101384EDD}" srcOrd="0" destOrd="0" presId="urn:microsoft.com/office/officeart/2005/8/layout/pList2"/>
    <dgm:cxn modelId="{DAD8DA4A-8D45-400F-9D21-4182E8BBB365}" type="presParOf" srcId="{28220F6F-321A-47E2-B4D5-48E397647278}" destId="{E6CB9A1B-53C2-4A83-B94F-4A95D175E4CA}" srcOrd="1" destOrd="0" presId="urn:microsoft.com/office/officeart/2005/8/layout/pList2"/>
    <dgm:cxn modelId="{02E7865D-55C2-48D7-8C7F-20B61C38C36A}" type="presParOf" srcId="{28220F6F-321A-47E2-B4D5-48E397647278}" destId="{0EAC23ED-43D5-4E6A-BA59-5CE39D521CD6}" srcOrd="2" destOrd="0" presId="urn:microsoft.com/office/officeart/2005/8/layout/pList2"/>
    <dgm:cxn modelId="{E1732CFB-231E-4C94-B932-4C288A281E51}" type="presParOf" srcId="{1F4A2804-17DD-4C1A-83BB-4BB23E061276}" destId="{EF956B66-35C2-4F9A-B5F2-2CEAB3C9AAE8}" srcOrd="9" destOrd="0" presId="urn:microsoft.com/office/officeart/2005/8/layout/pList2"/>
    <dgm:cxn modelId="{74480848-3F7B-4E55-A838-95469ED61EDB}" type="presParOf" srcId="{1F4A2804-17DD-4C1A-83BB-4BB23E061276}" destId="{AA4967B6-ECA1-4512-9A69-DFCC75E6FD9E}" srcOrd="10" destOrd="0" presId="urn:microsoft.com/office/officeart/2005/8/layout/pList2"/>
    <dgm:cxn modelId="{C9668CC4-52F0-4E59-8970-FB2E0B19408D}" type="presParOf" srcId="{AA4967B6-ECA1-4512-9A69-DFCC75E6FD9E}" destId="{B0BAFE27-942E-45CE-9211-839638F2C5A5}" srcOrd="0" destOrd="0" presId="urn:microsoft.com/office/officeart/2005/8/layout/pList2"/>
    <dgm:cxn modelId="{53B23069-3002-40F4-9233-777806C5B516}" type="presParOf" srcId="{AA4967B6-ECA1-4512-9A69-DFCC75E6FD9E}" destId="{400B93C9-6EB7-4252-A56E-F9C60C40DD5E}" srcOrd="1" destOrd="0" presId="urn:microsoft.com/office/officeart/2005/8/layout/pList2"/>
    <dgm:cxn modelId="{83BBEF65-A836-43B5-A0AB-7FE2306CF88B}" type="presParOf" srcId="{AA4967B6-ECA1-4512-9A69-DFCC75E6FD9E}" destId="{5DF2468C-0BA1-4F37-BEC0-795FEB1CCCE3}" srcOrd="2" destOrd="0" presId="urn:microsoft.com/office/officeart/2005/8/layout/pList2"/>
    <dgm:cxn modelId="{972F8F79-8110-45D6-9794-5203F573C8F5}" type="presParOf" srcId="{1F4A2804-17DD-4C1A-83BB-4BB23E061276}" destId="{7A5EA326-83F9-4781-AAA6-01E109FE07F0}" srcOrd="11" destOrd="0" presId="urn:microsoft.com/office/officeart/2005/8/layout/pList2"/>
    <dgm:cxn modelId="{AD1580F3-4C68-4658-A150-23F507781D32}" type="presParOf" srcId="{1F4A2804-17DD-4C1A-83BB-4BB23E061276}" destId="{5B3122AF-0CF4-42F3-83FF-4FB3BD1EFC39}" srcOrd="12" destOrd="0" presId="urn:microsoft.com/office/officeart/2005/8/layout/pList2"/>
    <dgm:cxn modelId="{7F49D2CD-FD0E-41FA-B091-ECC5641DE893}" type="presParOf" srcId="{5B3122AF-0CF4-42F3-83FF-4FB3BD1EFC39}" destId="{0ABC3184-6EC3-419F-B663-BD4A44D45417}" srcOrd="0" destOrd="0" presId="urn:microsoft.com/office/officeart/2005/8/layout/pList2"/>
    <dgm:cxn modelId="{1F2A6927-2DEA-4974-B80E-354F4D688F74}" type="presParOf" srcId="{5B3122AF-0CF4-42F3-83FF-4FB3BD1EFC39}" destId="{42C3B006-960F-41AF-8922-07FE8E74FBC3}" srcOrd="1" destOrd="0" presId="urn:microsoft.com/office/officeart/2005/8/layout/pList2"/>
    <dgm:cxn modelId="{8B6C32E2-AD69-46C3-BD04-BF23F1973B14}" type="presParOf" srcId="{5B3122AF-0CF4-42F3-83FF-4FB3BD1EFC39}" destId="{DC4A1AC9-3CB7-4951-B54D-A5983125FC56}" srcOrd="2" destOrd="0" presId="urn:microsoft.com/office/officeart/2005/8/layout/pList2"/>
    <dgm:cxn modelId="{F17DB3AE-193F-4467-BB4E-3A441EDCA651}" type="presParOf" srcId="{1F4A2804-17DD-4C1A-83BB-4BB23E061276}" destId="{D530D94B-2852-4D33-9FB8-1C34BFF17B8F}" srcOrd="13" destOrd="0" presId="urn:microsoft.com/office/officeart/2005/8/layout/pList2"/>
    <dgm:cxn modelId="{85AC031B-629A-4AE5-AE08-01E8E86578EC}" type="presParOf" srcId="{1F4A2804-17DD-4C1A-83BB-4BB23E061276}" destId="{042C218E-3ECD-438F-87BE-E9BE637F224A}" srcOrd="14" destOrd="0" presId="urn:microsoft.com/office/officeart/2005/8/layout/pList2"/>
    <dgm:cxn modelId="{815F1496-F872-43AD-993D-0349536CFC60}" type="presParOf" srcId="{042C218E-3ECD-438F-87BE-E9BE637F224A}" destId="{31017E89-B8F9-4891-A2EB-40ED46B0E73D}" srcOrd="0" destOrd="0" presId="urn:microsoft.com/office/officeart/2005/8/layout/pList2"/>
    <dgm:cxn modelId="{97AE9FC0-2C16-420F-9CEB-EBED614203E7}" type="presParOf" srcId="{042C218E-3ECD-438F-87BE-E9BE637F224A}" destId="{2725F259-FD44-467F-873B-418CBABFE250}" srcOrd="1" destOrd="0" presId="urn:microsoft.com/office/officeart/2005/8/layout/pList2"/>
    <dgm:cxn modelId="{3C1246BD-DCE7-4D73-AE8E-FD979E686246}" type="presParOf" srcId="{042C218E-3ECD-438F-87BE-E9BE637F224A}" destId="{2C5EBAA5-3D97-4A88-A096-28EDD4D469A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0CF0B84-0180-46D8-8F36-BBE523237733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3217F66B-E67A-42CC-AA0F-8EB54C435C10}">
      <dgm:prSet phldrT="[Text]"/>
      <dgm:spPr/>
      <dgm:t>
        <a:bodyPr/>
        <a:lstStyle/>
        <a:p>
          <a:r>
            <a:rPr lang="en-US" dirty="0">
              <a:latin typeface="Figtree ExtraBold" pitchFamily="2" charset="0"/>
            </a:rPr>
            <a:t>Technical Framework</a:t>
          </a:r>
        </a:p>
      </dgm:t>
    </dgm:pt>
    <dgm:pt modelId="{B20CC4E1-4141-4254-8BA5-23D631FDFAFD}" type="parTrans" cxnId="{6F1F15AC-B74C-4AD3-89C9-01A5737F2E0D}">
      <dgm:prSet/>
      <dgm:spPr/>
      <dgm:t>
        <a:bodyPr/>
        <a:lstStyle/>
        <a:p>
          <a:endParaRPr lang="en-US"/>
        </a:p>
      </dgm:t>
    </dgm:pt>
    <dgm:pt modelId="{A4DB43A9-2831-4923-9BEA-3619D674E1EC}" type="sibTrans" cxnId="{6F1F15AC-B74C-4AD3-89C9-01A5737F2E0D}">
      <dgm:prSet/>
      <dgm:spPr/>
      <dgm:t>
        <a:bodyPr/>
        <a:lstStyle/>
        <a:p>
          <a:endParaRPr lang="en-US"/>
        </a:p>
      </dgm:t>
    </dgm:pt>
    <dgm:pt modelId="{6BB95C5B-F703-4ABC-9960-21811C29FA05}">
      <dgm:prSet phldrT="[Text]"/>
      <dgm:spPr/>
      <dgm:t>
        <a:bodyPr/>
        <a:lstStyle/>
        <a:p>
          <a:r>
            <a:rPr lang="en-US" dirty="0">
              <a:latin typeface="Figtree ExtraBold" pitchFamily="2" charset="0"/>
            </a:rPr>
            <a:t>Catalogue of High Value Datasets</a:t>
          </a:r>
        </a:p>
      </dgm:t>
    </dgm:pt>
    <dgm:pt modelId="{8BFC77E0-5EE1-4A00-93F9-B36C1EA72696}" type="parTrans" cxnId="{73339C84-E490-4EB1-AC3C-6E4161269E9D}">
      <dgm:prSet/>
      <dgm:spPr/>
      <dgm:t>
        <a:bodyPr/>
        <a:lstStyle/>
        <a:p>
          <a:endParaRPr lang="en-US"/>
        </a:p>
      </dgm:t>
    </dgm:pt>
    <dgm:pt modelId="{973D3F4F-3A4A-4262-AEE3-E5504B960D38}" type="sibTrans" cxnId="{73339C84-E490-4EB1-AC3C-6E4161269E9D}">
      <dgm:prSet/>
      <dgm:spPr/>
      <dgm:t>
        <a:bodyPr/>
        <a:lstStyle/>
        <a:p>
          <a:endParaRPr lang="en-US"/>
        </a:p>
      </dgm:t>
    </dgm:pt>
    <dgm:pt modelId="{EC324752-C949-418F-99FF-38B95569176B}">
      <dgm:prSet phldrT="[Text]"/>
      <dgm:spPr/>
      <dgm:t>
        <a:bodyPr/>
        <a:lstStyle/>
        <a:p>
          <a:r>
            <a:rPr lang="en-US" dirty="0">
              <a:latin typeface="Figtree ExtraBold" pitchFamily="2" charset="0"/>
            </a:rPr>
            <a:t>Community of Stakeholders</a:t>
          </a:r>
        </a:p>
      </dgm:t>
    </dgm:pt>
    <dgm:pt modelId="{D59DB80A-5488-471F-9EE0-52635C5EB911}" type="parTrans" cxnId="{08C455AC-BD1A-4554-9206-A4AD950DFFBF}">
      <dgm:prSet/>
      <dgm:spPr/>
      <dgm:t>
        <a:bodyPr/>
        <a:lstStyle/>
        <a:p>
          <a:endParaRPr lang="en-US"/>
        </a:p>
      </dgm:t>
    </dgm:pt>
    <dgm:pt modelId="{F8F30BFF-69B7-457A-9093-A5F9654C3A98}" type="sibTrans" cxnId="{08C455AC-BD1A-4554-9206-A4AD950DFFBF}">
      <dgm:prSet/>
      <dgm:spPr/>
      <dgm:t>
        <a:bodyPr/>
        <a:lstStyle/>
        <a:p>
          <a:endParaRPr lang="en-US"/>
        </a:p>
      </dgm:t>
    </dgm:pt>
    <dgm:pt modelId="{8FA8BDAC-8A78-4583-8947-176EC09F3904}">
      <dgm:prSet phldrT="[Text]"/>
      <dgm:spPr/>
      <dgm:t>
        <a:bodyPr/>
        <a:lstStyle/>
        <a:p>
          <a:r>
            <a:rPr lang="en-US" dirty="0">
              <a:latin typeface="Figtree ExtraBold" pitchFamily="2" charset="0"/>
            </a:rPr>
            <a:t>Smart Solutions for cities and communities</a:t>
          </a:r>
        </a:p>
      </dgm:t>
    </dgm:pt>
    <dgm:pt modelId="{78A6FC71-6FA0-40D1-96C2-46D44ACC9F76}" type="parTrans" cxnId="{F442ABCA-DA4D-4A07-8614-47396CD3C447}">
      <dgm:prSet/>
      <dgm:spPr/>
      <dgm:t>
        <a:bodyPr/>
        <a:lstStyle/>
        <a:p>
          <a:endParaRPr lang="en-US"/>
        </a:p>
      </dgm:t>
    </dgm:pt>
    <dgm:pt modelId="{4A7FD4C6-FADB-439D-AF53-00F2B26E96E6}" type="sibTrans" cxnId="{F442ABCA-DA4D-4A07-8614-47396CD3C447}">
      <dgm:prSet/>
      <dgm:spPr/>
      <dgm:t>
        <a:bodyPr/>
        <a:lstStyle/>
        <a:p>
          <a:endParaRPr lang="en-US"/>
        </a:p>
      </dgm:t>
    </dgm:pt>
    <dgm:pt modelId="{D3E1F76A-862D-4CB6-88A7-692E7CDC403B}">
      <dgm:prSet phldrT="[Text]"/>
      <dgm:spPr/>
      <dgm:t>
        <a:bodyPr/>
        <a:lstStyle/>
        <a:p>
          <a:r>
            <a:rPr lang="en-US" dirty="0">
              <a:latin typeface="Figtree Medium" pitchFamily="2" charset="0"/>
            </a:rPr>
            <a:t>Set of tools for data improvement and sharing along the public Open Data management pipeline</a:t>
          </a:r>
        </a:p>
      </dgm:t>
    </dgm:pt>
    <dgm:pt modelId="{D7AB9770-E1C8-4EF8-9EB4-EE8B41A075FB}" type="parTrans" cxnId="{82F89473-D057-4CD3-957B-D4563943C68E}">
      <dgm:prSet/>
      <dgm:spPr/>
      <dgm:t>
        <a:bodyPr/>
        <a:lstStyle/>
        <a:p>
          <a:endParaRPr lang="en-US"/>
        </a:p>
      </dgm:t>
    </dgm:pt>
    <dgm:pt modelId="{E11A511D-9356-4DCB-8288-547D08263D2C}" type="sibTrans" cxnId="{82F89473-D057-4CD3-957B-D4563943C68E}">
      <dgm:prSet/>
      <dgm:spPr/>
      <dgm:t>
        <a:bodyPr/>
        <a:lstStyle/>
        <a:p>
          <a:endParaRPr lang="en-US"/>
        </a:p>
      </dgm:t>
    </dgm:pt>
    <dgm:pt modelId="{6123B0CD-D1B6-4D31-8B4D-3DE970EFD00B}">
      <dgm:prSet phldrT="[Text]"/>
      <dgm:spPr/>
      <dgm:t>
        <a:bodyPr/>
        <a:lstStyle/>
        <a:p>
          <a:r>
            <a:rPr lang="en-US" dirty="0">
              <a:latin typeface="Figtree Medium" pitchFamily="2" charset="0"/>
            </a:rPr>
            <a:t>Public Datasets available in machine readable format discoverable by the EU and national Open Data Portals</a:t>
          </a:r>
        </a:p>
      </dgm:t>
    </dgm:pt>
    <dgm:pt modelId="{F89A1D7E-6583-4B3D-BD33-D1743C359E11}" type="parTrans" cxnId="{6C65C120-1285-4397-BCE5-B08F7C86A9B2}">
      <dgm:prSet/>
      <dgm:spPr/>
      <dgm:t>
        <a:bodyPr/>
        <a:lstStyle/>
        <a:p>
          <a:endParaRPr lang="en-US"/>
        </a:p>
      </dgm:t>
    </dgm:pt>
    <dgm:pt modelId="{ACD17D70-5BE2-4296-9578-81724A3B0213}" type="sibTrans" cxnId="{6C65C120-1285-4397-BCE5-B08F7C86A9B2}">
      <dgm:prSet/>
      <dgm:spPr/>
      <dgm:t>
        <a:bodyPr/>
        <a:lstStyle/>
        <a:p>
          <a:endParaRPr lang="en-US"/>
        </a:p>
      </dgm:t>
    </dgm:pt>
    <dgm:pt modelId="{35AAD84D-11ED-4135-9DD0-FE9EF5B8C227}">
      <dgm:prSet phldrT="[Text]"/>
      <dgm:spPr/>
      <dgm:t>
        <a:bodyPr/>
        <a:lstStyle/>
        <a:p>
          <a:r>
            <a:rPr lang="en-US" dirty="0">
              <a:latin typeface="Figtree Medium" pitchFamily="2" charset="0"/>
            </a:rPr>
            <a:t>Expanded ecosystem of providers of High Value Datasets and developers of Smart Solutions and AI Applications</a:t>
          </a:r>
        </a:p>
      </dgm:t>
    </dgm:pt>
    <dgm:pt modelId="{46AD706C-44F0-425B-B153-B5E95DB4DCB5}" type="parTrans" cxnId="{B7930EFF-1C72-4680-86B5-18954411B1C7}">
      <dgm:prSet/>
      <dgm:spPr/>
      <dgm:t>
        <a:bodyPr/>
        <a:lstStyle/>
        <a:p>
          <a:endParaRPr lang="en-US"/>
        </a:p>
      </dgm:t>
    </dgm:pt>
    <dgm:pt modelId="{26FEAEAF-EC2F-4A84-A28B-964A15FF7DB9}" type="sibTrans" cxnId="{B7930EFF-1C72-4680-86B5-18954411B1C7}">
      <dgm:prSet/>
      <dgm:spPr/>
      <dgm:t>
        <a:bodyPr/>
        <a:lstStyle/>
        <a:p>
          <a:endParaRPr lang="en-US"/>
        </a:p>
      </dgm:t>
    </dgm:pt>
    <dgm:pt modelId="{6AE9DF11-F9AE-46FA-AEE2-2E83AFDF7091}">
      <dgm:prSet phldrT="[Text]"/>
      <dgm:spPr/>
      <dgm:t>
        <a:bodyPr/>
        <a:lstStyle/>
        <a:p>
          <a:r>
            <a:rPr lang="en-US" dirty="0">
              <a:latin typeface="Figtree Medium" pitchFamily="2" charset="0"/>
            </a:rPr>
            <a:t>Replicable services developed using the </a:t>
          </a:r>
          <a:r>
            <a:rPr lang="en-US" dirty="0" err="1">
              <a:latin typeface="Figtree Medium" pitchFamily="2" charset="0"/>
            </a:rPr>
            <a:t>BeOpen</a:t>
          </a:r>
          <a:r>
            <a:rPr lang="en-US" dirty="0">
              <a:latin typeface="Figtree Medium" pitchFamily="2" charset="0"/>
            </a:rPr>
            <a:t> framework and the HVDs made available by the Public Administrations</a:t>
          </a:r>
        </a:p>
      </dgm:t>
    </dgm:pt>
    <dgm:pt modelId="{4010E91C-4A71-4D99-8EB2-8BF6F0F73931}" type="parTrans" cxnId="{DC40B620-501A-4AAC-AA5F-B9E4EFAA0F35}">
      <dgm:prSet/>
      <dgm:spPr/>
      <dgm:t>
        <a:bodyPr/>
        <a:lstStyle/>
        <a:p>
          <a:endParaRPr lang="en-US"/>
        </a:p>
      </dgm:t>
    </dgm:pt>
    <dgm:pt modelId="{C1DC5CA4-AE75-41F0-BA50-6636EF8C8026}" type="sibTrans" cxnId="{DC40B620-501A-4AAC-AA5F-B9E4EFAA0F35}">
      <dgm:prSet/>
      <dgm:spPr/>
      <dgm:t>
        <a:bodyPr/>
        <a:lstStyle/>
        <a:p>
          <a:endParaRPr lang="en-US"/>
        </a:p>
      </dgm:t>
    </dgm:pt>
    <dgm:pt modelId="{45D1E451-BBAB-494E-98B7-E9A78041010E}" type="pres">
      <dgm:prSet presAssocID="{40CF0B84-0180-46D8-8F36-BBE523237733}" presName="linearFlow" presStyleCnt="0">
        <dgm:presLayoutVars>
          <dgm:dir/>
          <dgm:resizeHandles val="exact"/>
        </dgm:presLayoutVars>
      </dgm:prSet>
      <dgm:spPr/>
    </dgm:pt>
    <dgm:pt modelId="{DA841854-1689-459B-8696-BA9313EECB85}" type="pres">
      <dgm:prSet presAssocID="{3217F66B-E67A-42CC-AA0F-8EB54C435C10}" presName="composite" presStyleCnt="0"/>
      <dgm:spPr/>
    </dgm:pt>
    <dgm:pt modelId="{B0290ECF-6C13-4FC0-8085-3A4736326CEB}" type="pres">
      <dgm:prSet presAssocID="{3217F66B-E67A-42CC-AA0F-8EB54C435C10}" presName="imgShp" presStyleLbl="fgImgPlace1" presStyleIdx="0" presStyleCnt="4"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751B12B-7604-4C21-B92E-F799232DFF77}" type="pres">
      <dgm:prSet presAssocID="{3217F66B-E67A-42CC-AA0F-8EB54C435C10}" presName="txShp" presStyleLbl="node1" presStyleIdx="0" presStyleCnt="4">
        <dgm:presLayoutVars>
          <dgm:bulletEnabled val="1"/>
        </dgm:presLayoutVars>
      </dgm:prSet>
      <dgm:spPr/>
    </dgm:pt>
    <dgm:pt modelId="{999024C4-AEF7-4543-BA15-A4219E31C828}" type="pres">
      <dgm:prSet presAssocID="{A4DB43A9-2831-4923-9BEA-3619D674E1EC}" presName="spacing" presStyleCnt="0"/>
      <dgm:spPr/>
    </dgm:pt>
    <dgm:pt modelId="{4807032D-F1E2-4DD4-BAB4-D5FC72059ED7}" type="pres">
      <dgm:prSet presAssocID="{6BB95C5B-F703-4ABC-9960-21811C29FA05}" presName="composite" presStyleCnt="0"/>
      <dgm:spPr/>
    </dgm:pt>
    <dgm:pt modelId="{75806514-81B2-48C5-A51C-8C87D58EC247}" type="pres">
      <dgm:prSet presAssocID="{6BB95C5B-F703-4ABC-9960-21811C29FA05}" presName="imgShp" presStyleLbl="fgImgPlace1" presStyleIdx="1" presStyleCnt="4"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973F401-1ECE-49E2-AA16-DAC4ADED9C2C}" type="pres">
      <dgm:prSet presAssocID="{6BB95C5B-F703-4ABC-9960-21811C29FA05}" presName="txShp" presStyleLbl="node1" presStyleIdx="1" presStyleCnt="4">
        <dgm:presLayoutVars>
          <dgm:bulletEnabled val="1"/>
        </dgm:presLayoutVars>
      </dgm:prSet>
      <dgm:spPr/>
    </dgm:pt>
    <dgm:pt modelId="{87EBF6CF-1356-41A6-BD4C-B063D65224DE}" type="pres">
      <dgm:prSet presAssocID="{973D3F4F-3A4A-4262-AEE3-E5504B960D38}" presName="spacing" presStyleCnt="0"/>
      <dgm:spPr/>
    </dgm:pt>
    <dgm:pt modelId="{FCC85B3A-37AB-4958-81C2-88EA48A51AE3}" type="pres">
      <dgm:prSet presAssocID="{EC324752-C949-418F-99FF-38B95569176B}" presName="composite" presStyleCnt="0"/>
      <dgm:spPr/>
    </dgm:pt>
    <dgm:pt modelId="{ABF132EB-346F-473C-9F3D-0ABC609EC045}" type="pres">
      <dgm:prSet presAssocID="{EC324752-C949-418F-99FF-38B95569176B}" presName="imgShp" presStyleLbl="fgImgPlace1" presStyleIdx="2" presStyleCnt="4"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9E0EE3A0-00DF-4E48-8F0C-304103F94DFD}" type="pres">
      <dgm:prSet presAssocID="{EC324752-C949-418F-99FF-38B95569176B}" presName="txShp" presStyleLbl="node1" presStyleIdx="2" presStyleCnt="4">
        <dgm:presLayoutVars>
          <dgm:bulletEnabled val="1"/>
        </dgm:presLayoutVars>
      </dgm:prSet>
      <dgm:spPr/>
    </dgm:pt>
    <dgm:pt modelId="{4BDFF314-5FA5-4D09-A6D9-737A2D4D53DD}" type="pres">
      <dgm:prSet presAssocID="{F8F30BFF-69B7-457A-9093-A5F9654C3A98}" presName="spacing" presStyleCnt="0"/>
      <dgm:spPr/>
    </dgm:pt>
    <dgm:pt modelId="{6C519651-3FA4-45B4-A148-3239E2888451}" type="pres">
      <dgm:prSet presAssocID="{8FA8BDAC-8A78-4583-8947-176EC09F3904}" presName="composite" presStyleCnt="0"/>
      <dgm:spPr/>
    </dgm:pt>
    <dgm:pt modelId="{235C2A5F-7D92-44A8-A85B-5689761F756B}" type="pres">
      <dgm:prSet presAssocID="{8FA8BDAC-8A78-4583-8947-176EC09F3904}" presName="imgShp" presStyleLbl="fgImgPlace1" presStyleIdx="3" presStyleCnt="4"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4C7E44C-9DE9-40EB-BA19-7387EDBACD1F}" type="pres">
      <dgm:prSet presAssocID="{8FA8BDAC-8A78-4583-8947-176EC09F3904}" presName="txShp" presStyleLbl="node1" presStyleIdx="3" presStyleCnt="4">
        <dgm:presLayoutVars>
          <dgm:bulletEnabled val="1"/>
        </dgm:presLayoutVars>
      </dgm:prSet>
      <dgm:spPr/>
    </dgm:pt>
  </dgm:ptLst>
  <dgm:cxnLst>
    <dgm:cxn modelId="{61CC4C0B-14D7-4491-91DF-7CF7F571ED15}" type="presOf" srcId="{8FA8BDAC-8A78-4583-8947-176EC09F3904}" destId="{04C7E44C-9DE9-40EB-BA19-7387EDBACD1F}" srcOrd="0" destOrd="0" presId="urn:microsoft.com/office/officeart/2005/8/layout/vList3"/>
    <dgm:cxn modelId="{A47DCB0F-C3D4-4798-90AA-BEC835B436E5}" type="presOf" srcId="{D3E1F76A-862D-4CB6-88A7-692E7CDC403B}" destId="{6751B12B-7604-4C21-B92E-F799232DFF77}" srcOrd="0" destOrd="1" presId="urn:microsoft.com/office/officeart/2005/8/layout/vList3"/>
    <dgm:cxn modelId="{DC40B620-501A-4AAC-AA5F-B9E4EFAA0F35}" srcId="{8FA8BDAC-8A78-4583-8947-176EC09F3904}" destId="{6AE9DF11-F9AE-46FA-AEE2-2E83AFDF7091}" srcOrd="0" destOrd="0" parTransId="{4010E91C-4A71-4D99-8EB2-8BF6F0F73931}" sibTransId="{C1DC5CA4-AE75-41F0-BA50-6636EF8C8026}"/>
    <dgm:cxn modelId="{6C65C120-1285-4397-BCE5-B08F7C86A9B2}" srcId="{6BB95C5B-F703-4ABC-9960-21811C29FA05}" destId="{6123B0CD-D1B6-4D31-8B4D-3DE970EFD00B}" srcOrd="0" destOrd="0" parTransId="{F89A1D7E-6583-4B3D-BD33-D1743C359E11}" sibTransId="{ACD17D70-5BE2-4296-9578-81724A3B0213}"/>
    <dgm:cxn modelId="{82F89473-D057-4CD3-957B-D4563943C68E}" srcId="{3217F66B-E67A-42CC-AA0F-8EB54C435C10}" destId="{D3E1F76A-862D-4CB6-88A7-692E7CDC403B}" srcOrd="0" destOrd="0" parTransId="{D7AB9770-E1C8-4EF8-9EB4-EE8B41A075FB}" sibTransId="{E11A511D-9356-4DCB-8288-547D08263D2C}"/>
    <dgm:cxn modelId="{D9EC8D58-D947-42C2-B693-70F2B03947AA}" type="presOf" srcId="{6BB95C5B-F703-4ABC-9960-21811C29FA05}" destId="{1973F401-1ECE-49E2-AA16-DAC4ADED9C2C}" srcOrd="0" destOrd="0" presId="urn:microsoft.com/office/officeart/2005/8/layout/vList3"/>
    <dgm:cxn modelId="{73339C84-E490-4EB1-AC3C-6E4161269E9D}" srcId="{40CF0B84-0180-46D8-8F36-BBE523237733}" destId="{6BB95C5B-F703-4ABC-9960-21811C29FA05}" srcOrd="1" destOrd="0" parTransId="{8BFC77E0-5EE1-4A00-93F9-B36C1EA72696}" sibTransId="{973D3F4F-3A4A-4262-AEE3-E5504B960D38}"/>
    <dgm:cxn modelId="{6F1F15AC-B74C-4AD3-89C9-01A5737F2E0D}" srcId="{40CF0B84-0180-46D8-8F36-BBE523237733}" destId="{3217F66B-E67A-42CC-AA0F-8EB54C435C10}" srcOrd="0" destOrd="0" parTransId="{B20CC4E1-4141-4254-8BA5-23D631FDFAFD}" sibTransId="{A4DB43A9-2831-4923-9BEA-3619D674E1EC}"/>
    <dgm:cxn modelId="{08C455AC-BD1A-4554-9206-A4AD950DFFBF}" srcId="{40CF0B84-0180-46D8-8F36-BBE523237733}" destId="{EC324752-C949-418F-99FF-38B95569176B}" srcOrd="2" destOrd="0" parTransId="{D59DB80A-5488-471F-9EE0-52635C5EB911}" sibTransId="{F8F30BFF-69B7-457A-9093-A5F9654C3A98}"/>
    <dgm:cxn modelId="{F442ABCA-DA4D-4A07-8614-47396CD3C447}" srcId="{40CF0B84-0180-46D8-8F36-BBE523237733}" destId="{8FA8BDAC-8A78-4583-8947-176EC09F3904}" srcOrd="3" destOrd="0" parTransId="{78A6FC71-6FA0-40D1-96C2-46D44ACC9F76}" sibTransId="{4A7FD4C6-FADB-439D-AF53-00F2B26E96E6}"/>
    <dgm:cxn modelId="{C89925D8-F613-4463-A7FF-00A9EE1E343E}" type="presOf" srcId="{6AE9DF11-F9AE-46FA-AEE2-2E83AFDF7091}" destId="{04C7E44C-9DE9-40EB-BA19-7387EDBACD1F}" srcOrd="0" destOrd="1" presId="urn:microsoft.com/office/officeart/2005/8/layout/vList3"/>
    <dgm:cxn modelId="{220C6FDB-1CA7-422A-8605-CC111BD0D5AA}" type="presOf" srcId="{EC324752-C949-418F-99FF-38B95569176B}" destId="{9E0EE3A0-00DF-4E48-8F0C-304103F94DFD}" srcOrd="0" destOrd="0" presId="urn:microsoft.com/office/officeart/2005/8/layout/vList3"/>
    <dgm:cxn modelId="{2340D3DE-11CB-49FE-8679-F63D53249757}" type="presOf" srcId="{3217F66B-E67A-42CC-AA0F-8EB54C435C10}" destId="{6751B12B-7604-4C21-B92E-F799232DFF77}" srcOrd="0" destOrd="0" presId="urn:microsoft.com/office/officeart/2005/8/layout/vList3"/>
    <dgm:cxn modelId="{BEC525DF-BA9A-4F70-A2C7-BBEF0430C094}" type="presOf" srcId="{40CF0B84-0180-46D8-8F36-BBE523237733}" destId="{45D1E451-BBAB-494E-98B7-E9A78041010E}" srcOrd="0" destOrd="0" presId="urn:microsoft.com/office/officeart/2005/8/layout/vList3"/>
    <dgm:cxn modelId="{BB96CEE0-A343-4F02-ADD5-591A7857C25F}" type="presOf" srcId="{6123B0CD-D1B6-4D31-8B4D-3DE970EFD00B}" destId="{1973F401-1ECE-49E2-AA16-DAC4ADED9C2C}" srcOrd="0" destOrd="1" presId="urn:microsoft.com/office/officeart/2005/8/layout/vList3"/>
    <dgm:cxn modelId="{81182EFA-8E2A-4760-AB74-C7AAF8E6A504}" type="presOf" srcId="{35AAD84D-11ED-4135-9DD0-FE9EF5B8C227}" destId="{9E0EE3A0-00DF-4E48-8F0C-304103F94DFD}" srcOrd="0" destOrd="1" presId="urn:microsoft.com/office/officeart/2005/8/layout/vList3"/>
    <dgm:cxn modelId="{B7930EFF-1C72-4680-86B5-18954411B1C7}" srcId="{EC324752-C949-418F-99FF-38B95569176B}" destId="{35AAD84D-11ED-4135-9DD0-FE9EF5B8C227}" srcOrd="0" destOrd="0" parTransId="{46AD706C-44F0-425B-B153-B5E95DB4DCB5}" sibTransId="{26FEAEAF-EC2F-4A84-A28B-964A15FF7DB9}"/>
    <dgm:cxn modelId="{8832D94E-0D19-476B-944F-EC55FDE06E3D}" type="presParOf" srcId="{45D1E451-BBAB-494E-98B7-E9A78041010E}" destId="{DA841854-1689-459B-8696-BA9313EECB85}" srcOrd="0" destOrd="0" presId="urn:microsoft.com/office/officeart/2005/8/layout/vList3"/>
    <dgm:cxn modelId="{3152C851-22CB-42BA-A2A9-5C8CCACDE2C4}" type="presParOf" srcId="{DA841854-1689-459B-8696-BA9313EECB85}" destId="{B0290ECF-6C13-4FC0-8085-3A4736326CEB}" srcOrd="0" destOrd="0" presId="urn:microsoft.com/office/officeart/2005/8/layout/vList3"/>
    <dgm:cxn modelId="{03463B96-99F5-4445-A223-EDE2BF03BC42}" type="presParOf" srcId="{DA841854-1689-459B-8696-BA9313EECB85}" destId="{6751B12B-7604-4C21-B92E-F799232DFF77}" srcOrd="1" destOrd="0" presId="urn:microsoft.com/office/officeart/2005/8/layout/vList3"/>
    <dgm:cxn modelId="{AA7DFC97-EBD2-4056-BACF-5A28FEEB95AD}" type="presParOf" srcId="{45D1E451-BBAB-494E-98B7-E9A78041010E}" destId="{999024C4-AEF7-4543-BA15-A4219E31C828}" srcOrd="1" destOrd="0" presId="urn:microsoft.com/office/officeart/2005/8/layout/vList3"/>
    <dgm:cxn modelId="{B270DC63-C2D4-4006-BD4B-16C572839B88}" type="presParOf" srcId="{45D1E451-BBAB-494E-98B7-E9A78041010E}" destId="{4807032D-F1E2-4DD4-BAB4-D5FC72059ED7}" srcOrd="2" destOrd="0" presId="urn:microsoft.com/office/officeart/2005/8/layout/vList3"/>
    <dgm:cxn modelId="{E4787059-819A-4457-8A15-315F1289747B}" type="presParOf" srcId="{4807032D-F1E2-4DD4-BAB4-D5FC72059ED7}" destId="{75806514-81B2-48C5-A51C-8C87D58EC247}" srcOrd="0" destOrd="0" presId="urn:microsoft.com/office/officeart/2005/8/layout/vList3"/>
    <dgm:cxn modelId="{7613E549-4582-4A61-ACDF-87AAC9B277B6}" type="presParOf" srcId="{4807032D-F1E2-4DD4-BAB4-D5FC72059ED7}" destId="{1973F401-1ECE-49E2-AA16-DAC4ADED9C2C}" srcOrd="1" destOrd="0" presId="urn:microsoft.com/office/officeart/2005/8/layout/vList3"/>
    <dgm:cxn modelId="{8ABEA145-E891-4B98-9D2E-18C52273F7D4}" type="presParOf" srcId="{45D1E451-BBAB-494E-98B7-E9A78041010E}" destId="{87EBF6CF-1356-41A6-BD4C-B063D65224DE}" srcOrd="3" destOrd="0" presId="urn:microsoft.com/office/officeart/2005/8/layout/vList3"/>
    <dgm:cxn modelId="{EC23CD94-E85B-401C-86E3-7629ED2C10F4}" type="presParOf" srcId="{45D1E451-BBAB-494E-98B7-E9A78041010E}" destId="{FCC85B3A-37AB-4958-81C2-88EA48A51AE3}" srcOrd="4" destOrd="0" presId="urn:microsoft.com/office/officeart/2005/8/layout/vList3"/>
    <dgm:cxn modelId="{4005B98F-CD0D-4362-B3B0-F18A94861891}" type="presParOf" srcId="{FCC85B3A-37AB-4958-81C2-88EA48A51AE3}" destId="{ABF132EB-346F-473C-9F3D-0ABC609EC045}" srcOrd="0" destOrd="0" presId="urn:microsoft.com/office/officeart/2005/8/layout/vList3"/>
    <dgm:cxn modelId="{BFBB4A56-087D-4296-9F3A-3A1A98466A9D}" type="presParOf" srcId="{FCC85B3A-37AB-4958-81C2-88EA48A51AE3}" destId="{9E0EE3A0-00DF-4E48-8F0C-304103F94DFD}" srcOrd="1" destOrd="0" presId="urn:microsoft.com/office/officeart/2005/8/layout/vList3"/>
    <dgm:cxn modelId="{41AFDA34-6598-47FC-B7B2-A8BCC00B67F8}" type="presParOf" srcId="{45D1E451-BBAB-494E-98B7-E9A78041010E}" destId="{4BDFF314-5FA5-4D09-A6D9-737A2D4D53DD}" srcOrd="5" destOrd="0" presId="urn:microsoft.com/office/officeart/2005/8/layout/vList3"/>
    <dgm:cxn modelId="{5964862F-E9CA-4AFD-BB72-0EEFE89CF949}" type="presParOf" srcId="{45D1E451-BBAB-494E-98B7-E9A78041010E}" destId="{6C519651-3FA4-45B4-A148-3239E2888451}" srcOrd="6" destOrd="0" presId="urn:microsoft.com/office/officeart/2005/8/layout/vList3"/>
    <dgm:cxn modelId="{6A1B2EF1-A9B7-4268-8C18-C4FE3FF43FB8}" type="presParOf" srcId="{6C519651-3FA4-45B4-A148-3239E2888451}" destId="{235C2A5F-7D92-44A8-A85B-5689761F756B}" srcOrd="0" destOrd="0" presId="urn:microsoft.com/office/officeart/2005/8/layout/vList3"/>
    <dgm:cxn modelId="{4D504677-7225-43B8-A470-1F406413200C}" type="presParOf" srcId="{6C519651-3FA4-45B4-A148-3239E2888451}" destId="{04C7E44C-9DE9-40EB-BA19-7387EDBACD1F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2E41F9C-A163-4D3E-AEF1-965FBF4BEB09}" type="doc">
      <dgm:prSet loTypeId="urn:microsoft.com/office/officeart/2008/layout/HexagonCluster" loCatId="relationship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6460D44-1707-4946-AFAF-B1FE9025091C}">
      <dgm:prSet phldrT="[Text]" custT="1"/>
      <dgm:spPr/>
      <dgm:t>
        <a:bodyPr/>
        <a:lstStyle/>
        <a:p>
          <a:r>
            <a:rPr lang="en-US" sz="1600" dirty="0">
              <a:latin typeface="Figtree SemiBold" pitchFamily="2" charset="0"/>
            </a:rPr>
            <a:t>Increased availability, quality, usability of HVDs</a:t>
          </a:r>
        </a:p>
      </dgm:t>
    </dgm:pt>
    <dgm:pt modelId="{19756155-8441-42DB-8109-420ACAF9D724}" type="parTrans" cxnId="{2479A184-A2B8-4564-AA1C-13DD699328B8}">
      <dgm:prSet/>
      <dgm:spPr/>
      <dgm:t>
        <a:bodyPr/>
        <a:lstStyle/>
        <a:p>
          <a:endParaRPr lang="en-US"/>
        </a:p>
      </dgm:t>
    </dgm:pt>
    <dgm:pt modelId="{F22B81D7-B931-4783-B694-40A977E58DE2}" type="sibTrans" cxnId="{2479A184-A2B8-4564-AA1C-13DD699328B8}">
      <dgm:prSet/>
      <dgm:spPr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bstract background of water movements"/>
        </a:ext>
      </dgm:extLst>
    </dgm:pt>
    <dgm:pt modelId="{DFD2DBB1-B870-4DB1-8D4A-5292BFD7F10A}">
      <dgm:prSet phldrT="[Text]" custT="1"/>
      <dgm:spPr/>
      <dgm:t>
        <a:bodyPr/>
        <a:lstStyle/>
        <a:p>
          <a:r>
            <a:rPr lang="en-US" sz="1600" dirty="0">
              <a:latin typeface="Figtree SemiBold" pitchFamily="2" charset="0"/>
            </a:rPr>
            <a:t>Easy development of new services &amp; AI applications</a:t>
          </a:r>
        </a:p>
      </dgm:t>
    </dgm:pt>
    <dgm:pt modelId="{D7C00796-1F6D-46D2-9BF7-8337396CAEDB}" type="parTrans" cxnId="{1029E6B2-1034-4B37-BB5D-7822072F6C13}">
      <dgm:prSet/>
      <dgm:spPr/>
      <dgm:t>
        <a:bodyPr/>
        <a:lstStyle/>
        <a:p>
          <a:endParaRPr lang="en-US"/>
        </a:p>
      </dgm:t>
    </dgm:pt>
    <dgm:pt modelId="{4ED3B0D2-C656-4957-A490-65EFBDEF2B02}" type="sibTrans" cxnId="{1029E6B2-1034-4B37-BB5D-7822072F6C13}">
      <dgm:prSet/>
      <dgm:spPr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Abstract background of luminous blue"/>
        </a:ext>
      </dgm:extLst>
    </dgm:pt>
    <dgm:pt modelId="{1A577438-64CB-41BC-B1B2-ED49EB458E98}">
      <dgm:prSet phldrT="[Text]" custT="1"/>
      <dgm:spPr/>
      <dgm:t>
        <a:bodyPr/>
        <a:lstStyle/>
        <a:p>
          <a:r>
            <a:rPr lang="en-US" sz="1400" dirty="0">
              <a:latin typeface="Figtree SemiBold" pitchFamily="2" charset="0"/>
            </a:rPr>
            <a:t>HVD catalogue, guidelines &amp; recommendation for sharing data</a:t>
          </a:r>
        </a:p>
      </dgm:t>
    </dgm:pt>
    <dgm:pt modelId="{268EE952-C16C-4C38-A098-623E58B4BA93}" type="parTrans" cxnId="{47BA5C95-F418-488F-AAD3-942B8EF85B03}">
      <dgm:prSet/>
      <dgm:spPr/>
      <dgm:t>
        <a:bodyPr/>
        <a:lstStyle/>
        <a:p>
          <a:endParaRPr lang="en-US"/>
        </a:p>
      </dgm:t>
    </dgm:pt>
    <dgm:pt modelId="{F0B10331-A1A8-4743-9004-05EB936926AC}" type="sibTrans" cxnId="{47BA5C95-F418-488F-AAD3-942B8EF85B03}">
      <dgm:prSet/>
      <dgm:spPr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List of dates on a digital screen"/>
        </a:ext>
      </dgm:extLst>
    </dgm:pt>
    <dgm:pt modelId="{C1479CCE-E03F-4FE5-9F11-588727F7B5C4}">
      <dgm:prSet phldrT="[Text]" custT="1"/>
      <dgm:spPr/>
      <dgm:t>
        <a:bodyPr/>
        <a:lstStyle/>
        <a:p>
          <a:r>
            <a:rPr lang="en-US" sz="1400" dirty="0">
              <a:latin typeface="Figtree SemiBold" pitchFamily="2" charset="0"/>
            </a:rPr>
            <a:t>Cross-border interoperability, less market fragmentation for digital services</a:t>
          </a:r>
        </a:p>
      </dgm:t>
    </dgm:pt>
    <dgm:pt modelId="{65EA7D9C-FD3E-4EED-8A5A-B1EFE7952C9E}" type="parTrans" cxnId="{5FFDC10E-659E-4D31-9BB8-794660C776F9}">
      <dgm:prSet/>
      <dgm:spPr/>
      <dgm:t>
        <a:bodyPr/>
        <a:lstStyle/>
        <a:p>
          <a:endParaRPr lang="en-US"/>
        </a:p>
      </dgm:t>
    </dgm:pt>
    <dgm:pt modelId="{356CCE27-B49C-4333-B46A-7DB6692817FB}" type="sibTrans" cxnId="{5FFDC10E-659E-4D31-9BB8-794660C776F9}">
      <dgm:prSet/>
      <dgm:spPr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lue candlestick chart"/>
        </a:ext>
      </dgm:extLst>
    </dgm:pt>
    <dgm:pt modelId="{8220C559-33A7-4CAD-B9B0-9AB528BB7B21}">
      <dgm:prSet phldrT="[Text]" custT="1"/>
      <dgm:spPr/>
      <dgm:t>
        <a:bodyPr/>
        <a:lstStyle/>
        <a:p>
          <a:r>
            <a:rPr lang="en-US" sz="1400" dirty="0">
              <a:latin typeface="Figtree SemiBold" pitchFamily="2" charset="0"/>
            </a:rPr>
            <a:t>Standard &amp; trusted technologies, leveraging EU* projects results</a:t>
          </a:r>
        </a:p>
      </dgm:t>
    </dgm:pt>
    <dgm:pt modelId="{76531CFE-B6F9-410C-A734-A8B584255A91}" type="parTrans" cxnId="{81309860-7D83-4DD1-B7F4-00BE26CA0BEE}">
      <dgm:prSet/>
      <dgm:spPr/>
      <dgm:t>
        <a:bodyPr/>
        <a:lstStyle/>
        <a:p>
          <a:endParaRPr lang="en-US"/>
        </a:p>
      </dgm:t>
    </dgm:pt>
    <dgm:pt modelId="{4B2B616C-B916-4E59-BF71-5DD730CC2657}" type="sibTrans" cxnId="{81309860-7D83-4DD1-B7F4-00BE26CA0BEE}">
      <dgm:prSet/>
      <dgm:spPr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US"/>
        </a:p>
      </dgm:t>
      <dgm:extLst>
        <a:ext uri="{E40237B7-FDA0-4F09-8148-C483321AD2D9}">
          <dgm14:cNvPr xmlns:dgm14="http://schemas.microsoft.com/office/drawing/2010/diagram" id="0" name="" descr="Blue 3D wave design"/>
        </a:ext>
      </dgm:extLst>
    </dgm:pt>
    <dgm:pt modelId="{2844F1BD-1B7C-4B76-ADA6-AB0F47386EE4}" type="pres">
      <dgm:prSet presAssocID="{52E41F9C-A163-4D3E-AEF1-965FBF4BEB09}" presName="Name0" presStyleCnt="0">
        <dgm:presLayoutVars>
          <dgm:chMax val="21"/>
          <dgm:chPref val="21"/>
        </dgm:presLayoutVars>
      </dgm:prSet>
      <dgm:spPr/>
    </dgm:pt>
    <dgm:pt modelId="{E80B8C10-52F1-4FE9-A979-2FFEFFA4CCC5}" type="pres">
      <dgm:prSet presAssocID="{B6460D44-1707-4946-AFAF-B1FE9025091C}" presName="text1" presStyleCnt="0"/>
      <dgm:spPr/>
    </dgm:pt>
    <dgm:pt modelId="{7CAB9DE1-E878-48A8-915B-2536A1A4658E}" type="pres">
      <dgm:prSet presAssocID="{B6460D44-1707-4946-AFAF-B1FE9025091C}" presName="textRepeatNode" presStyleLbl="alignNode1" presStyleIdx="0" presStyleCnt="5">
        <dgm:presLayoutVars>
          <dgm:chMax val="0"/>
          <dgm:chPref val="0"/>
          <dgm:bulletEnabled val="1"/>
        </dgm:presLayoutVars>
      </dgm:prSet>
      <dgm:spPr/>
    </dgm:pt>
    <dgm:pt modelId="{BB47642D-EF77-4722-A2D4-BF9B0176A7AD}" type="pres">
      <dgm:prSet presAssocID="{B6460D44-1707-4946-AFAF-B1FE9025091C}" presName="textaccent1" presStyleCnt="0"/>
      <dgm:spPr/>
    </dgm:pt>
    <dgm:pt modelId="{23BDE253-FAEA-4E06-A450-6BCA06C7FE06}" type="pres">
      <dgm:prSet presAssocID="{B6460D44-1707-4946-AFAF-B1FE9025091C}" presName="accentRepeatNode" presStyleLbl="solidAlignAcc1" presStyleIdx="0" presStyleCnt="10"/>
      <dgm:spPr/>
    </dgm:pt>
    <dgm:pt modelId="{DF8192FA-B641-4165-9235-4A3698009BA5}" type="pres">
      <dgm:prSet presAssocID="{F22B81D7-B931-4783-B694-40A977E58DE2}" presName="image1" presStyleCnt="0"/>
      <dgm:spPr/>
    </dgm:pt>
    <dgm:pt modelId="{DB9A866D-5F02-48E4-9758-A3947CE14826}" type="pres">
      <dgm:prSet presAssocID="{F22B81D7-B931-4783-B694-40A977E58DE2}" presName="imageRepeatNode" presStyleLbl="alignAcc1" presStyleIdx="0" presStyleCnt="5"/>
      <dgm:spPr/>
    </dgm:pt>
    <dgm:pt modelId="{2CB27931-DBD2-48E4-B85D-24C936AF14F3}" type="pres">
      <dgm:prSet presAssocID="{F22B81D7-B931-4783-B694-40A977E58DE2}" presName="imageaccent1" presStyleCnt="0"/>
      <dgm:spPr/>
    </dgm:pt>
    <dgm:pt modelId="{08AB8E1C-53F4-4FF6-9A70-0DEB23C04FE1}" type="pres">
      <dgm:prSet presAssocID="{F22B81D7-B931-4783-B694-40A977E58DE2}" presName="accentRepeatNode" presStyleLbl="solidAlignAcc1" presStyleIdx="1" presStyleCnt="10"/>
      <dgm:spPr/>
    </dgm:pt>
    <dgm:pt modelId="{A99A3A94-F318-40B5-B998-727273819ABA}" type="pres">
      <dgm:prSet presAssocID="{DFD2DBB1-B870-4DB1-8D4A-5292BFD7F10A}" presName="text2" presStyleCnt="0"/>
      <dgm:spPr/>
    </dgm:pt>
    <dgm:pt modelId="{1F7915AC-61CC-4EAA-BA03-789479714B92}" type="pres">
      <dgm:prSet presAssocID="{DFD2DBB1-B870-4DB1-8D4A-5292BFD7F10A}" presName="textRepeatNode" presStyleLbl="alignNode1" presStyleIdx="1" presStyleCnt="5">
        <dgm:presLayoutVars>
          <dgm:chMax val="0"/>
          <dgm:chPref val="0"/>
          <dgm:bulletEnabled val="1"/>
        </dgm:presLayoutVars>
      </dgm:prSet>
      <dgm:spPr/>
    </dgm:pt>
    <dgm:pt modelId="{78CE68FF-D5B9-4200-A39E-5069183503D8}" type="pres">
      <dgm:prSet presAssocID="{DFD2DBB1-B870-4DB1-8D4A-5292BFD7F10A}" presName="textaccent2" presStyleCnt="0"/>
      <dgm:spPr/>
    </dgm:pt>
    <dgm:pt modelId="{0BDED0BB-D2A9-4421-809E-5A118E56089C}" type="pres">
      <dgm:prSet presAssocID="{DFD2DBB1-B870-4DB1-8D4A-5292BFD7F10A}" presName="accentRepeatNode" presStyleLbl="solidAlignAcc1" presStyleIdx="2" presStyleCnt="10"/>
      <dgm:spPr/>
    </dgm:pt>
    <dgm:pt modelId="{96D70A51-E190-4926-BBC4-DD5132A77B31}" type="pres">
      <dgm:prSet presAssocID="{4ED3B0D2-C656-4957-A490-65EFBDEF2B02}" presName="image2" presStyleCnt="0"/>
      <dgm:spPr/>
    </dgm:pt>
    <dgm:pt modelId="{A373FEA7-C926-482D-ACE1-27A8471FBA9A}" type="pres">
      <dgm:prSet presAssocID="{4ED3B0D2-C656-4957-A490-65EFBDEF2B02}" presName="imageRepeatNode" presStyleLbl="alignAcc1" presStyleIdx="1" presStyleCnt="5"/>
      <dgm:spPr/>
    </dgm:pt>
    <dgm:pt modelId="{87EE13A9-C36D-4D55-A988-D4317DE8CD65}" type="pres">
      <dgm:prSet presAssocID="{4ED3B0D2-C656-4957-A490-65EFBDEF2B02}" presName="imageaccent2" presStyleCnt="0"/>
      <dgm:spPr/>
    </dgm:pt>
    <dgm:pt modelId="{34EBFB92-27A0-4A2D-A32B-38617DB8B300}" type="pres">
      <dgm:prSet presAssocID="{4ED3B0D2-C656-4957-A490-65EFBDEF2B02}" presName="accentRepeatNode" presStyleLbl="solidAlignAcc1" presStyleIdx="3" presStyleCnt="10"/>
      <dgm:spPr/>
    </dgm:pt>
    <dgm:pt modelId="{1E880E64-B5E5-4615-8BB8-F4C2647CF630}" type="pres">
      <dgm:prSet presAssocID="{1A577438-64CB-41BC-B1B2-ED49EB458E98}" presName="text3" presStyleCnt="0"/>
      <dgm:spPr/>
    </dgm:pt>
    <dgm:pt modelId="{BA6081C3-5FE2-4668-A32B-6F1B89123F66}" type="pres">
      <dgm:prSet presAssocID="{1A577438-64CB-41BC-B1B2-ED49EB458E98}" presName="textRepeatNode" presStyleLbl="alignNode1" presStyleIdx="2" presStyleCnt="5">
        <dgm:presLayoutVars>
          <dgm:chMax val="0"/>
          <dgm:chPref val="0"/>
          <dgm:bulletEnabled val="1"/>
        </dgm:presLayoutVars>
      </dgm:prSet>
      <dgm:spPr/>
    </dgm:pt>
    <dgm:pt modelId="{2D254E05-00D7-44FA-8FE5-A548A7E8E95E}" type="pres">
      <dgm:prSet presAssocID="{1A577438-64CB-41BC-B1B2-ED49EB458E98}" presName="textaccent3" presStyleCnt="0"/>
      <dgm:spPr/>
    </dgm:pt>
    <dgm:pt modelId="{B4621A0D-4116-4A97-B3EC-B00FEC8D5984}" type="pres">
      <dgm:prSet presAssocID="{1A577438-64CB-41BC-B1B2-ED49EB458E98}" presName="accentRepeatNode" presStyleLbl="solidAlignAcc1" presStyleIdx="4" presStyleCnt="10"/>
      <dgm:spPr/>
    </dgm:pt>
    <dgm:pt modelId="{615B8CEB-559A-4384-A303-67AE24CE14BA}" type="pres">
      <dgm:prSet presAssocID="{F0B10331-A1A8-4743-9004-05EB936926AC}" presName="image3" presStyleCnt="0"/>
      <dgm:spPr/>
    </dgm:pt>
    <dgm:pt modelId="{C5E22E29-EF8B-46C4-9BD0-B444D209563A}" type="pres">
      <dgm:prSet presAssocID="{F0B10331-A1A8-4743-9004-05EB936926AC}" presName="imageRepeatNode" presStyleLbl="alignAcc1" presStyleIdx="2" presStyleCnt="5"/>
      <dgm:spPr/>
    </dgm:pt>
    <dgm:pt modelId="{9B47188D-6E80-4985-AAF4-2EC9E60CE238}" type="pres">
      <dgm:prSet presAssocID="{F0B10331-A1A8-4743-9004-05EB936926AC}" presName="imageaccent3" presStyleCnt="0"/>
      <dgm:spPr/>
    </dgm:pt>
    <dgm:pt modelId="{75530469-88D0-46AB-881C-634E88807375}" type="pres">
      <dgm:prSet presAssocID="{F0B10331-A1A8-4743-9004-05EB936926AC}" presName="accentRepeatNode" presStyleLbl="solidAlignAcc1" presStyleIdx="5" presStyleCnt="10"/>
      <dgm:spPr/>
    </dgm:pt>
    <dgm:pt modelId="{9A0A0E13-F59F-4B0B-BB0E-747E87F445EE}" type="pres">
      <dgm:prSet presAssocID="{C1479CCE-E03F-4FE5-9F11-588727F7B5C4}" presName="text4" presStyleCnt="0"/>
      <dgm:spPr/>
    </dgm:pt>
    <dgm:pt modelId="{F1192D3D-BC5A-4DF8-8F42-CDA565843477}" type="pres">
      <dgm:prSet presAssocID="{C1479CCE-E03F-4FE5-9F11-588727F7B5C4}" presName="textRepeatNode" presStyleLbl="alignNode1" presStyleIdx="3" presStyleCnt="5">
        <dgm:presLayoutVars>
          <dgm:chMax val="0"/>
          <dgm:chPref val="0"/>
          <dgm:bulletEnabled val="1"/>
        </dgm:presLayoutVars>
      </dgm:prSet>
      <dgm:spPr/>
    </dgm:pt>
    <dgm:pt modelId="{1F5618D1-E289-460E-A1EA-B30983BB1811}" type="pres">
      <dgm:prSet presAssocID="{C1479CCE-E03F-4FE5-9F11-588727F7B5C4}" presName="textaccent4" presStyleCnt="0"/>
      <dgm:spPr/>
    </dgm:pt>
    <dgm:pt modelId="{1A802D9F-627E-44CC-A7CA-B299CBAC5536}" type="pres">
      <dgm:prSet presAssocID="{C1479CCE-E03F-4FE5-9F11-588727F7B5C4}" presName="accentRepeatNode" presStyleLbl="solidAlignAcc1" presStyleIdx="6" presStyleCnt="10"/>
      <dgm:spPr/>
    </dgm:pt>
    <dgm:pt modelId="{254F80C2-91E5-4B06-A08D-9C65EEFC639F}" type="pres">
      <dgm:prSet presAssocID="{356CCE27-B49C-4333-B46A-7DB6692817FB}" presName="image4" presStyleCnt="0"/>
      <dgm:spPr/>
    </dgm:pt>
    <dgm:pt modelId="{375E3A03-44DE-483C-8F40-94CFD44028BB}" type="pres">
      <dgm:prSet presAssocID="{356CCE27-B49C-4333-B46A-7DB6692817FB}" presName="imageRepeatNode" presStyleLbl="alignAcc1" presStyleIdx="3" presStyleCnt="5"/>
      <dgm:spPr/>
    </dgm:pt>
    <dgm:pt modelId="{C03B4A72-8860-4185-B762-9929020DEC74}" type="pres">
      <dgm:prSet presAssocID="{356CCE27-B49C-4333-B46A-7DB6692817FB}" presName="imageaccent4" presStyleCnt="0"/>
      <dgm:spPr/>
    </dgm:pt>
    <dgm:pt modelId="{2DF4A260-592D-41FE-99E1-A839306E4A60}" type="pres">
      <dgm:prSet presAssocID="{356CCE27-B49C-4333-B46A-7DB6692817FB}" presName="accentRepeatNode" presStyleLbl="solidAlignAcc1" presStyleIdx="7" presStyleCnt="10"/>
      <dgm:spPr/>
    </dgm:pt>
    <dgm:pt modelId="{77689FFD-6BE4-4780-896E-F0A6D077F9F5}" type="pres">
      <dgm:prSet presAssocID="{8220C559-33A7-4CAD-B9B0-9AB528BB7B21}" presName="text5" presStyleCnt="0"/>
      <dgm:spPr/>
    </dgm:pt>
    <dgm:pt modelId="{165D3218-E8E7-41D5-AE10-AB25042140E2}" type="pres">
      <dgm:prSet presAssocID="{8220C559-33A7-4CAD-B9B0-9AB528BB7B21}" presName="textRepeatNode" presStyleLbl="alignNode1" presStyleIdx="4" presStyleCnt="5">
        <dgm:presLayoutVars>
          <dgm:chMax val="0"/>
          <dgm:chPref val="0"/>
          <dgm:bulletEnabled val="1"/>
        </dgm:presLayoutVars>
      </dgm:prSet>
      <dgm:spPr/>
    </dgm:pt>
    <dgm:pt modelId="{81B48777-B306-4951-A62C-813D1C7E9736}" type="pres">
      <dgm:prSet presAssocID="{8220C559-33A7-4CAD-B9B0-9AB528BB7B21}" presName="textaccent5" presStyleCnt="0"/>
      <dgm:spPr/>
    </dgm:pt>
    <dgm:pt modelId="{C12C620E-D0C1-4709-BBCC-225D459C5C2C}" type="pres">
      <dgm:prSet presAssocID="{8220C559-33A7-4CAD-B9B0-9AB528BB7B21}" presName="accentRepeatNode" presStyleLbl="solidAlignAcc1" presStyleIdx="8" presStyleCnt="10"/>
      <dgm:spPr/>
    </dgm:pt>
    <dgm:pt modelId="{D14F848B-B8FC-4BCA-A0EF-1B89B00B88A3}" type="pres">
      <dgm:prSet presAssocID="{4B2B616C-B916-4E59-BF71-5DD730CC2657}" presName="image5" presStyleCnt="0"/>
      <dgm:spPr/>
    </dgm:pt>
    <dgm:pt modelId="{591217DC-84DB-4F01-A45D-ACAB8DB6FFB3}" type="pres">
      <dgm:prSet presAssocID="{4B2B616C-B916-4E59-BF71-5DD730CC2657}" presName="imageRepeatNode" presStyleLbl="alignAcc1" presStyleIdx="4" presStyleCnt="5"/>
      <dgm:spPr/>
    </dgm:pt>
    <dgm:pt modelId="{CE8C1D25-B713-409B-BA3E-B02FA488B962}" type="pres">
      <dgm:prSet presAssocID="{4B2B616C-B916-4E59-BF71-5DD730CC2657}" presName="imageaccent5" presStyleCnt="0"/>
      <dgm:spPr/>
    </dgm:pt>
    <dgm:pt modelId="{2B928029-039E-471F-AB8D-562D516AD6D8}" type="pres">
      <dgm:prSet presAssocID="{4B2B616C-B916-4E59-BF71-5DD730CC2657}" presName="accentRepeatNode" presStyleLbl="solidAlignAcc1" presStyleIdx="9" presStyleCnt="10"/>
      <dgm:spPr/>
    </dgm:pt>
  </dgm:ptLst>
  <dgm:cxnLst>
    <dgm:cxn modelId="{5FFDC10E-659E-4D31-9BB8-794660C776F9}" srcId="{52E41F9C-A163-4D3E-AEF1-965FBF4BEB09}" destId="{C1479CCE-E03F-4FE5-9F11-588727F7B5C4}" srcOrd="3" destOrd="0" parTransId="{65EA7D9C-FD3E-4EED-8A5A-B1EFE7952C9E}" sibTransId="{356CCE27-B49C-4333-B46A-7DB6692817FB}"/>
    <dgm:cxn modelId="{23719317-C19B-4C6A-B3C0-A0E6695C6CD4}" type="presOf" srcId="{52E41F9C-A163-4D3E-AEF1-965FBF4BEB09}" destId="{2844F1BD-1B7C-4B76-ADA6-AB0F47386EE4}" srcOrd="0" destOrd="0" presId="urn:microsoft.com/office/officeart/2008/layout/HexagonCluster"/>
    <dgm:cxn modelId="{8D445518-1E1D-4244-8DB5-8D601078025F}" type="presOf" srcId="{B6460D44-1707-4946-AFAF-B1FE9025091C}" destId="{7CAB9DE1-E878-48A8-915B-2536A1A4658E}" srcOrd="0" destOrd="0" presId="urn:microsoft.com/office/officeart/2008/layout/HexagonCluster"/>
    <dgm:cxn modelId="{81309860-7D83-4DD1-B7F4-00BE26CA0BEE}" srcId="{52E41F9C-A163-4D3E-AEF1-965FBF4BEB09}" destId="{8220C559-33A7-4CAD-B9B0-9AB528BB7B21}" srcOrd="4" destOrd="0" parTransId="{76531CFE-B6F9-410C-A734-A8B584255A91}" sibTransId="{4B2B616C-B916-4E59-BF71-5DD730CC2657}"/>
    <dgm:cxn modelId="{21EC4D6E-F89C-4691-8D10-4ED087DE23BC}" type="presOf" srcId="{C1479CCE-E03F-4FE5-9F11-588727F7B5C4}" destId="{F1192D3D-BC5A-4DF8-8F42-CDA565843477}" srcOrd="0" destOrd="0" presId="urn:microsoft.com/office/officeart/2008/layout/HexagonCluster"/>
    <dgm:cxn modelId="{2479A184-A2B8-4564-AA1C-13DD699328B8}" srcId="{52E41F9C-A163-4D3E-AEF1-965FBF4BEB09}" destId="{B6460D44-1707-4946-AFAF-B1FE9025091C}" srcOrd="0" destOrd="0" parTransId="{19756155-8441-42DB-8109-420ACAF9D724}" sibTransId="{F22B81D7-B931-4783-B694-40A977E58DE2}"/>
    <dgm:cxn modelId="{93A9BA84-2E89-4A07-80AE-FE94BA7498DE}" type="presOf" srcId="{F0B10331-A1A8-4743-9004-05EB936926AC}" destId="{C5E22E29-EF8B-46C4-9BD0-B444D209563A}" srcOrd="0" destOrd="0" presId="urn:microsoft.com/office/officeart/2008/layout/HexagonCluster"/>
    <dgm:cxn modelId="{521B5990-6914-4A5E-BDB5-E0474B7071A4}" type="presOf" srcId="{DFD2DBB1-B870-4DB1-8D4A-5292BFD7F10A}" destId="{1F7915AC-61CC-4EAA-BA03-789479714B92}" srcOrd="0" destOrd="0" presId="urn:microsoft.com/office/officeart/2008/layout/HexagonCluster"/>
    <dgm:cxn modelId="{47BA5C95-F418-488F-AAD3-942B8EF85B03}" srcId="{52E41F9C-A163-4D3E-AEF1-965FBF4BEB09}" destId="{1A577438-64CB-41BC-B1B2-ED49EB458E98}" srcOrd="2" destOrd="0" parTransId="{268EE952-C16C-4C38-A098-623E58B4BA93}" sibTransId="{F0B10331-A1A8-4743-9004-05EB936926AC}"/>
    <dgm:cxn modelId="{53CC59A3-940F-4532-812B-0F6820354D37}" type="presOf" srcId="{356CCE27-B49C-4333-B46A-7DB6692817FB}" destId="{375E3A03-44DE-483C-8F40-94CFD44028BB}" srcOrd="0" destOrd="0" presId="urn:microsoft.com/office/officeart/2008/layout/HexagonCluster"/>
    <dgm:cxn modelId="{90A036B1-750D-41DF-A5D3-D7813132F326}" type="presOf" srcId="{1A577438-64CB-41BC-B1B2-ED49EB458E98}" destId="{BA6081C3-5FE2-4668-A32B-6F1B89123F66}" srcOrd="0" destOrd="0" presId="urn:microsoft.com/office/officeart/2008/layout/HexagonCluster"/>
    <dgm:cxn modelId="{1029E6B2-1034-4B37-BB5D-7822072F6C13}" srcId="{52E41F9C-A163-4D3E-AEF1-965FBF4BEB09}" destId="{DFD2DBB1-B870-4DB1-8D4A-5292BFD7F10A}" srcOrd="1" destOrd="0" parTransId="{D7C00796-1F6D-46D2-9BF7-8337396CAEDB}" sibTransId="{4ED3B0D2-C656-4957-A490-65EFBDEF2B02}"/>
    <dgm:cxn modelId="{46A738BB-6C10-4030-BB73-F6253F640FE2}" type="presOf" srcId="{4ED3B0D2-C656-4957-A490-65EFBDEF2B02}" destId="{A373FEA7-C926-482D-ACE1-27A8471FBA9A}" srcOrd="0" destOrd="0" presId="urn:microsoft.com/office/officeart/2008/layout/HexagonCluster"/>
    <dgm:cxn modelId="{33F714DE-6CE5-4C7C-887B-A15DED37271C}" type="presOf" srcId="{4B2B616C-B916-4E59-BF71-5DD730CC2657}" destId="{591217DC-84DB-4F01-A45D-ACAB8DB6FFB3}" srcOrd="0" destOrd="0" presId="urn:microsoft.com/office/officeart/2008/layout/HexagonCluster"/>
    <dgm:cxn modelId="{5CE235E9-C5DA-45CD-9706-4789CEB49FB9}" type="presOf" srcId="{8220C559-33A7-4CAD-B9B0-9AB528BB7B21}" destId="{165D3218-E8E7-41D5-AE10-AB25042140E2}" srcOrd="0" destOrd="0" presId="urn:microsoft.com/office/officeart/2008/layout/HexagonCluster"/>
    <dgm:cxn modelId="{029642FD-DA8A-4B52-898D-B79363674108}" type="presOf" srcId="{F22B81D7-B931-4783-B694-40A977E58DE2}" destId="{DB9A866D-5F02-48E4-9758-A3947CE14826}" srcOrd="0" destOrd="0" presId="urn:microsoft.com/office/officeart/2008/layout/HexagonCluster"/>
    <dgm:cxn modelId="{C3E90E5D-972F-416F-A7B4-D56B530E3BDE}" type="presParOf" srcId="{2844F1BD-1B7C-4B76-ADA6-AB0F47386EE4}" destId="{E80B8C10-52F1-4FE9-A979-2FFEFFA4CCC5}" srcOrd="0" destOrd="0" presId="urn:microsoft.com/office/officeart/2008/layout/HexagonCluster"/>
    <dgm:cxn modelId="{EF04B890-2682-4C25-B9CC-696D47996558}" type="presParOf" srcId="{E80B8C10-52F1-4FE9-A979-2FFEFFA4CCC5}" destId="{7CAB9DE1-E878-48A8-915B-2536A1A4658E}" srcOrd="0" destOrd="0" presId="urn:microsoft.com/office/officeart/2008/layout/HexagonCluster"/>
    <dgm:cxn modelId="{5AAE7738-00A4-4120-A70E-8A581455E966}" type="presParOf" srcId="{2844F1BD-1B7C-4B76-ADA6-AB0F47386EE4}" destId="{BB47642D-EF77-4722-A2D4-BF9B0176A7AD}" srcOrd="1" destOrd="0" presId="urn:microsoft.com/office/officeart/2008/layout/HexagonCluster"/>
    <dgm:cxn modelId="{A8FB29DB-11EA-44D5-82B2-8433687884CC}" type="presParOf" srcId="{BB47642D-EF77-4722-A2D4-BF9B0176A7AD}" destId="{23BDE253-FAEA-4E06-A450-6BCA06C7FE06}" srcOrd="0" destOrd="0" presId="urn:microsoft.com/office/officeart/2008/layout/HexagonCluster"/>
    <dgm:cxn modelId="{90B22C37-9E10-46F3-A013-FB862B4A8011}" type="presParOf" srcId="{2844F1BD-1B7C-4B76-ADA6-AB0F47386EE4}" destId="{DF8192FA-B641-4165-9235-4A3698009BA5}" srcOrd="2" destOrd="0" presId="urn:microsoft.com/office/officeart/2008/layout/HexagonCluster"/>
    <dgm:cxn modelId="{A82FD020-09C8-4A4B-A1A7-631A82C56509}" type="presParOf" srcId="{DF8192FA-B641-4165-9235-4A3698009BA5}" destId="{DB9A866D-5F02-48E4-9758-A3947CE14826}" srcOrd="0" destOrd="0" presId="urn:microsoft.com/office/officeart/2008/layout/HexagonCluster"/>
    <dgm:cxn modelId="{9A05390F-D26A-40CB-8010-1A0098ACF963}" type="presParOf" srcId="{2844F1BD-1B7C-4B76-ADA6-AB0F47386EE4}" destId="{2CB27931-DBD2-48E4-B85D-24C936AF14F3}" srcOrd="3" destOrd="0" presId="urn:microsoft.com/office/officeart/2008/layout/HexagonCluster"/>
    <dgm:cxn modelId="{D92B9653-0C58-4AED-AE38-24E3C92D29AC}" type="presParOf" srcId="{2CB27931-DBD2-48E4-B85D-24C936AF14F3}" destId="{08AB8E1C-53F4-4FF6-9A70-0DEB23C04FE1}" srcOrd="0" destOrd="0" presId="urn:microsoft.com/office/officeart/2008/layout/HexagonCluster"/>
    <dgm:cxn modelId="{8446A95C-B054-4137-801D-5FB9FF05BC70}" type="presParOf" srcId="{2844F1BD-1B7C-4B76-ADA6-AB0F47386EE4}" destId="{A99A3A94-F318-40B5-B998-727273819ABA}" srcOrd="4" destOrd="0" presId="urn:microsoft.com/office/officeart/2008/layout/HexagonCluster"/>
    <dgm:cxn modelId="{DF80AB40-43BF-4592-A1A3-E7AE1B7C47D3}" type="presParOf" srcId="{A99A3A94-F318-40B5-B998-727273819ABA}" destId="{1F7915AC-61CC-4EAA-BA03-789479714B92}" srcOrd="0" destOrd="0" presId="urn:microsoft.com/office/officeart/2008/layout/HexagonCluster"/>
    <dgm:cxn modelId="{62ADD83F-9639-48EE-8220-1137C38466AB}" type="presParOf" srcId="{2844F1BD-1B7C-4B76-ADA6-AB0F47386EE4}" destId="{78CE68FF-D5B9-4200-A39E-5069183503D8}" srcOrd="5" destOrd="0" presId="urn:microsoft.com/office/officeart/2008/layout/HexagonCluster"/>
    <dgm:cxn modelId="{650EFD82-A03A-4B8F-A8A2-411DC0B2ED5F}" type="presParOf" srcId="{78CE68FF-D5B9-4200-A39E-5069183503D8}" destId="{0BDED0BB-D2A9-4421-809E-5A118E56089C}" srcOrd="0" destOrd="0" presId="urn:microsoft.com/office/officeart/2008/layout/HexagonCluster"/>
    <dgm:cxn modelId="{94CF9D72-EAE3-4818-8743-F91EF18C5AD3}" type="presParOf" srcId="{2844F1BD-1B7C-4B76-ADA6-AB0F47386EE4}" destId="{96D70A51-E190-4926-BBC4-DD5132A77B31}" srcOrd="6" destOrd="0" presId="urn:microsoft.com/office/officeart/2008/layout/HexagonCluster"/>
    <dgm:cxn modelId="{77933431-ABE1-46C3-A047-E98147361074}" type="presParOf" srcId="{96D70A51-E190-4926-BBC4-DD5132A77B31}" destId="{A373FEA7-C926-482D-ACE1-27A8471FBA9A}" srcOrd="0" destOrd="0" presId="urn:microsoft.com/office/officeart/2008/layout/HexagonCluster"/>
    <dgm:cxn modelId="{239A56B4-8B11-4F56-8E1C-7DA55A157358}" type="presParOf" srcId="{2844F1BD-1B7C-4B76-ADA6-AB0F47386EE4}" destId="{87EE13A9-C36D-4D55-A988-D4317DE8CD65}" srcOrd="7" destOrd="0" presId="urn:microsoft.com/office/officeart/2008/layout/HexagonCluster"/>
    <dgm:cxn modelId="{83C70E03-B30B-496F-94D8-FA348000D669}" type="presParOf" srcId="{87EE13A9-C36D-4D55-A988-D4317DE8CD65}" destId="{34EBFB92-27A0-4A2D-A32B-38617DB8B300}" srcOrd="0" destOrd="0" presId="urn:microsoft.com/office/officeart/2008/layout/HexagonCluster"/>
    <dgm:cxn modelId="{140B9695-CC37-4730-A443-F002E4D240A6}" type="presParOf" srcId="{2844F1BD-1B7C-4B76-ADA6-AB0F47386EE4}" destId="{1E880E64-B5E5-4615-8BB8-F4C2647CF630}" srcOrd="8" destOrd="0" presId="urn:microsoft.com/office/officeart/2008/layout/HexagonCluster"/>
    <dgm:cxn modelId="{2561C7FE-4306-4875-A527-CCC21A52C5E7}" type="presParOf" srcId="{1E880E64-B5E5-4615-8BB8-F4C2647CF630}" destId="{BA6081C3-5FE2-4668-A32B-6F1B89123F66}" srcOrd="0" destOrd="0" presId="urn:microsoft.com/office/officeart/2008/layout/HexagonCluster"/>
    <dgm:cxn modelId="{921E72FD-5265-4B3D-A26E-2C950BCB9596}" type="presParOf" srcId="{2844F1BD-1B7C-4B76-ADA6-AB0F47386EE4}" destId="{2D254E05-00D7-44FA-8FE5-A548A7E8E95E}" srcOrd="9" destOrd="0" presId="urn:microsoft.com/office/officeart/2008/layout/HexagonCluster"/>
    <dgm:cxn modelId="{1D4D35BA-FDEF-4133-ACAE-660F7A37AE4E}" type="presParOf" srcId="{2D254E05-00D7-44FA-8FE5-A548A7E8E95E}" destId="{B4621A0D-4116-4A97-B3EC-B00FEC8D5984}" srcOrd="0" destOrd="0" presId="urn:microsoft.com/office/officeart/2008/layout/HexagonCluster"/>
    <dgm:cxn modelId="{20E4CB2D-CB37-42C3-B2CA-8D4817394645}" type="presParOf" srcId="{2844F1BD-1B7C-4B76-ADA6-AB0F47386EE4}" destId="{615B8CEB-559A-4384-A303-67AE24CE14BA}" srcOrd="10" destOrd="0" presId="urn:microsoft.com/office/officeart/2008/layout/HexagonCluster"/>
    <dgm:cxn modelId="{7092F86E-DA89-4E12-9054-A3DE18D686F8}" type="presParOf" srcId="{615B8CEB-559A-4384-A303-67AE24CE14BA}" destId="{C5E22E29-EF8B-46C4-9BD0-B444D209563A}" srcOrd="0" destOrd="0" presId="urn:microsoft.com/office/officeart/2008/layout/HexagonCluster"/>
    <dgm:cxn modelId="{4792F49F-F457-4499-B03C-DC186D2B1CE2}" type="presParOf" srcId="{2844F1BD-1B7C-4B76-ADA6-AB0F47386EE4}" destId="{9B47188D-6E80-4985-AAF4-2EC9E60CE238}" srcOrd="11" destOrd="0" presId="urn:microsoft.com/office/officeart/2008/layout/HexagonCluster"/>
    <dgm:cxn modelId="{9B73E5C3-73CF-485A-9B58-5CED4341BDFE}" type="presParOf" srcId="{9B47188D-6E80-4985-AAF4-2EC9E60CE238}" destId="{75530469-88D0-46AB-881C-634E88807375}" srcOrd="0" destOrd="0" presId="urn:microsoft.com/office/officeart/2008/layout/HexagonCluster"/>
    <dgm:cxn modelId="{CE633A91-04EE-4412-AFE5-8C7B13E26C1E}" type="presParOf" srcId="{2844F1BD-1B7C-4B76-ADA6-AB0F47386EE4}" destId="{9A0A0E13-F59F-4B0B-BB0E-747E87F445EE}" srcOrd="12" destOrd="0" presId="urn:microsoft.com/office/officeart/2008/layout/HexagonCluster"/>
    <dgm:cxn modelId="{AC115C11-37D8-408F-98B6-59CA959C1B99}" type="presParOf" srcId="{9A0A0E13-F59F-4B0B-BB0E-747E87F445EE}" destId="{F1192D3D-BC5A-4DF8-8F42-CDA565843477}" srcOrd="0" destOrd="0" presId="urn:microsoft.com/office/officeart/2008/layout/HexagonCluster"/>
    <dgm:cxn modelId="{2ACE5150-933D-4271-BCEA-7B30384CF5BB}" type="presParOf" srcId="{2844F1BD-1B7C-4B76-ADA6-AB0F47386EE4}" destId="{1F5618D1-E289-460E-A1EA-B30983BB1811}" srcOrd="13" destOrd="0" presId="urn:microsoft.com/office/officeart/2008/layout/HexagonCluster"/>
    <dgm:cxn modelId="{55FE76D5-3482-4EC4-A17B-5B5B86B598DF}" type="presParOf" srcId="{1F5618D1-E289-460E-A1EA-B30983BB1811}" destId="{1A802D9F-627E-44CC-A7CA-B299CBAC5536}" srcOrd="0" destOrd="0" presId="urn:microsoft.com/office/officeart/2008/layout/HexagonCluster"/>
    <dgm:cxn modelId="{E79D083D-5E8B-41E8-98B1-A37D5C548BF2}" type="presParOf" srcId="{2844F1BD-1B7C-4B76-ADA6-AB0F47386EE4}" destId="{254F80C2-91E5-4B06-A08D-9C65EEFC639F}" srcOrd="14" destOrd="0" presId="urn:microsoft.com/office/officeart/2008/layout/HexagonCluster"/>
    <dgm:cxn modelId="{55E43C18-A9DE-4685-9320-0DF4543752D9}" type="presParOf" srcId="{254F80C2-91E5-4B06-A08D-9C65EEFC639F}" destId="{375E3A03-44DE-483C-8F40-94CFD44028BB}" srcOrd="0" destOrd="0" presId="urn:microsoft.com/office/officeart/2008/layout/HexagonCluster"/>
    <dgm:cxn modelId="{F7483F22-B106-417B-B3A5-36D2666DA940}" type="presParOf" srcId="{2844F1BD-1B7C-4B76-ADA6-AB0F47386EE4}" destId="{C03B4A72-8860-4185-B762-9929020DEC74}" srcOrd="15" destOrd="0" presId="urn:microsoft.com/office/officeart/2008/layout/HexagonCluster"/>
    <dgm:cxn modelId="{87A3FC87-4189-45B9-B691-E2E3C68DB528}" type="presParOf" srcId="{C03B4A72-8860-4185-B762-9929020DEC74}" destId="{2DF4A260-592D-41FE-99E1-A839306E4A60}" srcOrd="0" destOrd="0" presId="urn:microsoft.com/office/officeart/2008/layout/HexagonCluster"/>
    <dgm:cxn modelId="{6896127C-EF9C-423E-81A4-DCB398527396}" type="presParOf" srcId="{2844F1BD-1B7C-4B76-ADA6-AB0F47386EE4}" destId="{77689FFD-6BE4-4780-896E-F0A6D077F9F5}" srcOrd="16" destOrd="0" presId="urn:microsoft.com/office/officeart/2008/layout/HexagonCluster"/>
    <dgm:cxn modelId="{32F6959F-6AA8-48F0-95DA-FEEFF2ED6481}" type="presParOf" srcId="{77689FFD-6BE4-4780-896E-F0A6D077F9F5}" destId="{165D3218-E8E7-41D5-AE10-AB25042140E2}" srcOrd="0" destOrd="0" presId="urn:microsoft.com/office/officeart/2008/layout/HexagonCluster"/>
    <dgm:cxn modelId="{7619839D-A8FA-4F6F-8F6F-34E1FCDF55E4}" type="presParOf" srcId="{2844F1BD-1B7C-4B76-ADA6-AB0F47386EE4}" destId="{81B48777-B306-4951-A62C-813D1C7E9736}" srcOrd="17" destOrd="0" presId="urn:microsoft.com/office/officeart/2008/layout/HexagonCluster"/>
    <dgm:cxn modelId="{8F9548F8-0ECA-4F40-A323-F8D04E1D451E}" type="presParOf" srcId="{81B48777-B306-4951-A62C-813D1C7E9736}" destId="{C12C620E-D0C1-4709-BBCC-225D459C5C2C}" srcOrd="0" destOrd="0" presId="urn:microsoft.com/office/officeart/2008/layout/HexagonCluster"/>
    <dgm:cxn modelId="{0597148D-B073-43B1-943F-948D33A06E17}" type="presParOf" srcId="{2844F1BD-1B7C-4B76-ADA6-AB0F47386EE4}" destId="{D14F848B-B8FC-4BCA-A0EF-1B89B00B88A3}" srcOrd="18" destOrd="0" presId="urn:microsoft.com/office/officeart/2008/layout/HexagonCluster"/>
    <dgm:cxn modelId="{C025253F-F129-4B6F-8071-8C0200D1BC52}" type="presParOf" srcId="{D14F848B-B8FC-4BCA-A0EF-1B89B00B88A3}" destId="{591217DC-84DB-4F01-A45D-ACAB8DB6FFB3}" srcOrd="0" destOrd="0" presId="urn:microsoft.com/office/officeart/2008/layout/HexagonCluster"/>
    <dgm:cxn modelId="{9DDF2349-5DBF-4E59-AA9C-B1EEB555A6F9}" type="presParOf" srcId="{2844F1BD-1B7C-4B76-ADA6-AB0F47386EE4}" destId="{CE8C1D25-B713-409B-BA3E-B02FA488B962}" srcOrd="19" destOrd="0" presId="urn:microsoft.com/office/officeart/2008/layout/HexagonCluster"/>
    <dgm:cxn modelId="{9ADBACD8-3DF5-4D28-B069-45C2BCB2A7BE}" type="presParOf" srcId="{CE8C1D25-B713-409B-BA3E-B02FA488B962}" destId="{2B928029-039E-471F-AB8D-562D516AD6D8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8E80D1-3C85-467D-AA79-35004DBA4B2A}">
      <dsp:nvSpPr>
        <dsp:cNvPr id="0" name=""/>
        <dsp:cNvSpPr/>
      </dsp:nvSpPr>
      <dsp:spPr>
        <a:xfrm>
          <a:off x="0" y="0"/>
          <a:ext cx="11612880" cy="151340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E462AA-1E30-4EE4-AEEB-89F1C8B39C3B}">
      <dsp:nvSpPr>
        <dsp:cNvPr id="0" name=""/>
        <dsp:cNvSpPr/>
      </dsp:nvSpPr>
      <dsp:spPr>
        <a:xfrm>
          <a:off x="351917" y="159747"/>
          <a:ext cx="1253913" cy="11098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A1E164-097E-4901-A541-484FBBE0FD8E}">
      <dsp:nvSpPr>
        <dsp:cNvPr id="0" name=""/>
        <dsp:cNvSpPr/>
      </dsp:nvSpPr>
      <dsp:spPr>
        <a:xfrm rot="10800000">
          <a:off x="351917" y="1387286"/>
          <a:ext cx="1253913" cy="20178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Figtree ExtraBold"/>
            </a:rPr>
            <a:t>Napoli (IT)</a:t>
          </a: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kern="1200" dirty="0">
              <a:latin typeface="Figtree" pitchFamily="2" charset="0"/>
            </a:rPr>
            <a:t>Integrating Mobility Data and Urban Environment Information for Decision Making</a:t>
          </a:r>
          <a:endParaRPr lang="en-US" sz="1200" b="0" kern="1200" dirty="0">
            <a:latin typeface="Figtree" pitchFamily="2" charset="0"/>
          </a:endParaRPr>
        </a:p>
      </dsp:txBody>
      <dsp:txXfrm rot="10800000">
        <a:off x="390479" y="1387286"/>
        <a:ext cx="1176789" cy="1979312"/>
      </dsp:txXfrm>
    </dsp:sp>
    <dsp:sp modelId="{06463DBA-E67F-47B8-8938-52F63D1142EC}">
      <dsp:nvSpPr>
        <dsp:cNvPr id="0" name=""/>
        <dsp:cNvSpPr/>
      </dsp:nvSpPr>
      <dsp:spPr>
        <a:xfrm>
          <a:off x="1731222" y="159747"/>
          <a:ext cx="1253913" cy="11098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AB3801F-9AD0-4277-9A60-0F5929F55668}">
      <dsp:nvSpPr>
        <dsp:cNvPr id="0" name=""/>
        <dsp:cNvSpPr/>
      </dsp:nvSpPr>
      <dsp:spPr>
        <a:xfrm rot="10800000">
          <a:off x="1731222" y="1387286"/>
          <a:ext cx="1253913" cy="20178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344689"/>
            <a:satOff val="0"/>
            <a:lumOff val="34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Figtree ExtraBold"/>
            </a:rPr>
            <a:t>Attica (GR)</a:t>
          </a: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kern="1200" dirty="0">
              <a:latin typeface="Figtree" pitchFamily="2" charset="0"/>
            </a:rPr>
            <a:t>Creating a “shield" from natural disasters for the region’s citizens and environment</a:t>
          </a:r>
          <a:endParaRPr lang="en-US" sz="1200" b="0" kern="1200" dirty="0">
            <a:latin typeface="Figtree" pitchFamily="2" charset="0"/>
          </a:endParaRPr>
        </a:p>
      </dsp:txBody>
      <dsp:txXfrm rot="10800000">
        <a:off x="1769784" y="1387286"/>
        <a:ext cx="1176789" cy="1979312"/>
      </dsp:txXfrm>
    </dsp:sp>
    <dsp:sp modelId="{7552FAEE-8924-40B1-A0BB-D15E2C63FD7A}">
      <dsp:nvSpPr>
        <dsp:cNvPr id="0" name=""/>
        <dsp:cNvSpPr/>
      </dsp:nvSpPr>
      <dsp:spPr>
        <a:xfrm>
          <a:off x="3110526" y="159747"/>
          <a:ext cx="1253913" cy="11098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8DEA84-8B5D-424A-9CE0-2E5CD9557B8B}">
      <dsp:nvSpPr>
        <dsp:cNvPr id="0" name=""/>
        <dsp:cNvSpPr/>
      </dsp:nvSpPr>
      <dsp:spPr>
        <a:xfrm rot="10800000">
          <a:off x="3110526" y="1387286"/>
          <a:ext cx="1253913" cy="20178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689379"/>
            <a:satOff val="0"/>
            <a:lumOff val="694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Figtree ExtraBold"/>
            </a:rPr>
            <a:t>Herne (DE)</a:t>
          </a: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kern="1200" dirty="0">
              <a:latin typeface="Figtree" pitchFamily="2" charset="0"/>
            </a:rPr>
            <a:t>Improving AI-tools </a:t>
          </a:r>
          <a:r>
            <a:rPr lang="en-US" sz="1200" b="0" i="0" u="none" kern="1200">
              <a:latin typeface="Figtree" pitchFamily="2" charset="0"/>
            </a:rPr>
            <a:t>for street management and crowd </a:t>
          </a:r>
          <a:r>
            <a:rPr lang="en-US" sz="1200" b="0" i="0" u="none" kern="1200" dirty="0">
              <a:latin typeface="Figtree" pitchFamily="2" charset="0"/>
            </a:rPr>
            <a:t>safety at major events</a:t>
          </a:r>
          <a:endParaRPr lang="en-US" sz="1200" b="0" kern="1200" dirty="0">
            <a:latin typeface="Figtree" pitchFamily="2" charset="0"/>
          </a:endParaRPr>
        </a:p>
      </dsp:txBody>
      <dsp:txXfrm rot="10800000">
        <a:off x="3149088" y="1387286"/>
        <a:ext cx="1176789" cy="1979312"/>
      </dsp:txXfrm>
    </dsp:sp>
    <dsp:sp modelId="{5FAB1919-F3D6-446A-B5F0-2F0757E0E995}">
      <dsp:nvSpPr>
        <dsp:cNvPr id="0" name=""/>
        <dsp:cNvSpPr/>
      </dsp:nvSpPr>
      <dsp:spPr>
        <a:xfrm>
          <a:off x="4489831" y="159747"/>
          <a:ext cx="1253913" cy="11098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8D05DF-EAB5-43AD-BDF3-E2AFD466A6B2}">
      <dsp:nvSpPr>
        <dsp:cNvPr id="0" name=""/>
        <dsp:cNvSpPr/>
      </dsp:nvSpPr>
      <dsp:spPr>
        <a:xfrm rot="10800000">
          <a:off x="4489831" y="1387286"/>
          <a:ext cx="1253913" cy="20178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1034068"/>
            <a:satOff val="0"/>
            <a:lumOff val="104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0" i="0" u="none" kern="1200" dirty="0">
            <a:latin typeface="Figtree" pitchFamily="2" charset="0"/>
          </a:endParaRP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i="0" u="none" kern="1200" dirty="0">
              <a:latin typeface="Figtree" pitchFamily="2" charset="0"/>
            </a:rPr>
            <a:t>Urban security in historical cities with key critical infrastructure</a:t>
          </a:r>
          <a:endParaRPr lang="en-US" sz="1200" kern="1200" dirty="0">
            <a:latin typeface="Figtree ExtraBold"/>
          </a:endParaRPr>
        </a:p>
      </dsp:txBody>
      <dsp:txXfrm rot="10800000">
        <a:off x="4528393" y="1387286"/>
        <a:ext cx="1176789" cy="1979312"/>
      </dsp:txXfrm>
    </dsp:sp>
    <dsp:sp modelId="{0EAC23ED-43D5-4E6A-BA59-5CE39D521CD6}">
      <dsp:nvSpPr>
        <dsp:cNvPr id="0" name=""/>
        <dsp:cNvSpPr/>
      </dsp:nvSpPr>
      <dsp:spPr>
        <a:xfrm>
          <a:off x="5869135" y="159747"/>
          <a:ext cx="1253913" cy="11098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EF83F32-7079-459D-83F5-0B2101384EDD}">
      <dsp:nvSpPr>
        <dsp:cNvPr id="0" name=""/>
        <dsp:cNvSpPr/>
      </dsp:nvSpPr>
      <dsp:spPr>
        <a:xfrm rot="10800000">
          <a:off x="5869135" y="1387286"/>
          <a:ext cx="1253913" cy="20178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1378757"/>
            <a:satOff val="0"/>
            <a:lumOff val="1389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>
            <a:latin typeface="Figtree ExtraBold"/>
          </a:endParaRP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kern="1200" dirty="0">
              <a:latin typeface="Figtree" pitchFamily="2" charset="0"/>
            </a:rPr>
            <a:t>Climate change mitigation actions: Urban Heat Islands &amp; Heatwaves</a:t>
          </a:r>
          <a:endParaRPr lang="en-US" sz="1200" b="0" kern="1200" dirty="0">
            <a:latin typeface="Figtree" pitchFamily="2" charset="0"/>
          </a:endParaRPr>
        </a:p>
      </dsp:txBody>
      <dsp:txXfrm rot="10800000">
        <a:off x="5907697" y="1387286"/>
        <a:ext cx="1176789" cy="1979312"/>
      </dsp:txXfrm>
    </dsp:sp>
    <dsp:sp modelId="{5DF2468C-0BA1-4F37-BEC0-795FEB1CCCE3}">
      <dsp:nvSpPr>
        <dsp:cNvPr id="0" name=""/>
        <dsp:cNvSpPr/>
      </dsp:nvSpPr>
      <dsp:spPr>
        <a:xfrm>
          <a:off x="7248440" y="159747"/>
          <a:ext cx="1253913" cy="11098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BAFE27-942E-45CE-9211-839638F2C5A5}">
      <dsp:nvSpPr>
        <dsp:cNvPr id="0" name=""/>
        <dsp:cNvSpPr/>
      </dsp:nvSpPr>
      <dsp:spPr>
        <a:xfrm rot="10800000">
          <a:off x="7248440" y="1387286"/>
          <a:ext cx="1253913" cy="20178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1723446"/>
            <a:satOff val="0"/>
            <a:lumOff val="1736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Figtree ExtraBold"/>
            </a:rPr>
            <a:t>Molina de Segura (SP)</a:t>
          </a: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kern="1200" dirty="0">
              <a:latin typeface="Figtree" pitchFamily="2" charset="0"/>
            </a:rPr>
            <a:t>Sustainable introduction of LED lighting and its impact on health</a:t>
          </a:r>
          <a:endParaRPr lang="en-US" sz="1200" b="0" kern="1200" dirty="0">
            <a:latin typeface="Figtree" pitchFamily="2" charset="0"/>
          </a:endParaRPr>
        </a:p>
      </dsp:txBody>
      <dsp:txXfrm rot="10800000">
        <a:off x="7287002" y="1387286"/>
        <a:ext cx="1176789" cy="1979312"/>
      </dsp:txXfrm>
    </dsp:sp>
    <dsp:sp modelId="{DC4A1AC9-3CB7-4951-B54D-A5983125FC56}">
      <dsp:nvSpPr>
        <dsp:cNvPr id="0" name=""/>
        <dsp:cNvSpPr/>
      </dsp:nvSpPr>
      <dsp:spPr>
        <a:xfrm>
          <a:off x="8627744" y="159747"/>
          <a:ext cx="1253913" cy="11098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BC3184-6EC3-419F-B663-BD4A44D45417}">
      <dsp:nvSpPr>
        <dsp:cNvPr id="0" name=""/>
        <dsp:cNvSpPr/>
      </dsp:nvSpPr>
      <dsp:spPr>
        <a:xfrm rot="10800000">
          <a:off x="8627744" y="1387286"/>
          <a:ext cx="1253913" cy="20178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2068136"/>
            <a:satOff val="0"/>
            <a:lumOff val="20841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Figtree ExtraBold"/>
            </a:rPr>
            <a:t>Porto (PT)</a:t>
          </a: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kern="1200" dirty="0">
              <a:latin typeface="Figtree" pitchFamily="2" charset="0"/>
            </a:rPr>
            <a:t>Assessing the impact of incidents with urban mobility data</a:t>
          </a:r>
          <a:endParaRPr lang="en-US" sz="1200" b="0" kern="1200" dirty="0">
            <a:latin typeface="Figtree" pitchFamily="2" charset="0"/>
          </a:endParaRPr>
        </a:p>
      </dsp:txBody>
      <dsp:txXfrm rot="10800000">
        <a:off x="8666306" y="1387286"/>
        <a:ext cx="1176789" cy="1979312"/>
      </dsp:txXfrm>
    </dsp:sp>
    <dsp:sp modelId="{2C5EBAA5-3D97-4A88-A096-28EDD4D469AD}">
      <dsp:nvSpPr>
        <dsp:cNvPr id="0" name=""/>
        <dsp:cNvSpPr/>
      </dsp:nvSpPr>
      <dsp:spPr>
        <a:xfrm>
          <a:off x="10007049" y="159747"/>
          <a:ext cx="1253913" cy="1109829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017E89-B8F9-4891-A2EB-40ED46B0E73D}">
      <dsp:nvSpPr>
        <dsp:cNvPr id="0" name=""/>
        <dsp:cNvSpPr/>
      </dsp:nvSpPr>
      <dsp:spPr>
        <a:xfrm rot="10800000">
          <a:off x="10007049" y="1387286"/>
          <a:ext cx="1253913" cy="2017874"/>
        </a:xfrm>
        <a:prstGeom prst="round2SameRect">
          <a:avLst>
            <a:gd name="adj1" fmla="val 10500"/>
            <a:gd name="adj2" fmla="val 0"/>
          </a:avLst>
        </a:prstGeom>
        <a:solidFill>
          <a:schemeClr val="accent2">
            <a:hueOff val="2412825"/>
            <a:satOff val="0"/>
            <a:lumOff val="2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Figtree ExtraBold"/>
            </a:rPr>
            <a:t>Vilnius (LT)</a:t>
          </a:r>
        </a:p>
        <a:p>
          <a:pPr marL="0" lvl="1" indent="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None/>
          </a:pPr>
          <a:r>
            <a:rPr lang="en-US" sz="1200" b="0" i="0" u="none" kern="1200" dirty="0">
              <a:latin typeface="Figtree" pitchFamily="2" charset="0"/>
            </a:rPr>
            <a:t>Invading species detection and projected expansion</a:t>
          </a:r>
          <a:endParaRPr lang="en-US" sz="1200" b="0" kern="1200" dirty="0">
            <a:latin typeface="Figtree" pitchFamily="2" charset="0"/>
          </a:endParaRPr>
        </a:p>
      </dsp:txBody>
      <dsp:txXfrm rot="10800000">
        <a:off x="10045611" y="1387286"/>
        <a:ext cx="1176789" cy="197931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51B12B-7604-4C21-B92E-F799232DFF77}">
      <dsp:nvSpPr>
        <dsp:cNvPr id="0" name=""/>
        <dsp:cNvSpPr/>
      </dsp:nvSpPr>
      <dsp:spPr>
        <a:xfrm rot="10800000">
          <a:off x="2042493" y="4154"/>
          <a:ext cx="7095593" cy="1021028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45" tIns="80010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Figtree ExtraBold" pitchFamily="2" charset="0"/>
            </a:rPr>
            <a:t>Technical Framework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Figtree Medium" pitchFamily="2" charset="0"/>
            </a:rPr>
            <a:t>Set of tools for data improvement and sharing along the public Open Data management pipeline</a:t>
          </a:r>
        </a:p>
      </dsp:txBody>
      <dsp:txXfrm rot="10800000">
        <a:off x="2297750" y="4154"/>
        <a:ext cx="6840336" cy="1021028"/>
      </dsp:txXfrm>
    </dsp:sp>
    <dsp:sp modelId="{B0290ECF-6C13-4FC0-8085-3A4736326CEB}">
      <dsp:nvSpPr>
        <dsp:cNvPr id="0" name=""/>
        <dsp:cNvSpPr/>
      </dsp:nvSpPr>
      <dsp:spPr>
        <a:xfrm>
          <a:off x="1531978" y="4154"/>
          <a:ext cx="1021028" cy="1021028"/>
        </a:xfrm>
        <a:prstGeom prst="ellipse">
          <a:avLst/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973F401-1ECE-49E2-AA16-DAC4ADED9C2C}">
      <dsp:nvSpPr>
        <dsp:cNvPr id="0" name=""/>
        <dsp:cNvSpPr/>
      </dsp:nvSpPr>
      <dsp:spPr>
        <a:xfrm rot="10800000">
          <a:off x="2042493" y="1329967"/>
          <a:ext cx="7095593" cy="1021028"/>
        </a:xfrm>
        <a:prstGeom prst="homePlate">
          <a:avLst/>
        </a:prstGeom>
        <a:solidFill>
          <a:schemeClr val="accent2">
            <a:hueOff val="804275"/>
            <a:satOff val="0"/>
            <a:lumOff val="810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45" tIns="80010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Figtree ExtraBold" pitchFamily="2" charset="0"/>
            </a:rPr>
            <a:t>Catalogue of High Value Datasets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Figtree Medium" pitchFamily="2" charset="0"/>
            </a:rPr>
            <a:t>Public Datasets available in machine readable format discoverable by the EU and national Open Data Portals</a:t>
          </a:r>
        </a:p>
      </dsp:txBody>
      <dsp:txXfrm rot="10800000">
        <a:off x="2297750" y="1329967"/>
        <a:ext cx="6840336" cy="1021028"/>
      </dsp:txXfrm>
    </dsp:sp>
    <dsp:sp modelId="{75806514-81B2-48C5-A51C-8C87D58EC247}">
      <dsp:nvSpPr>
        <dsp:cNvPr id="0" name=""/>
        <dsp:cNvSpPr/>
      </dsp:nvSpPr>
      <dsp:spPr>
        <a:xfrm>
          <a:off x="1531978" y="1329967"/>
          <a:ext cx="1021028" cy="1021028"/>
        </a:xfrm>
        <a:prstGeom prst="ellipse">
          <a:avLst/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0EE3A0-00DF-4E48-8F0C-304103F94DFD}">
      <dsp:nvSpPr>
        <dsp:cNvPr id="0" name=""/>
        <dsp:cNvSpPr/>
      </dsp:nvSpPr>
      <dsp:spPr>
        <a:xfrm rot="10800000">
          <a:off x="2042493" y="2655780"/>
          <a:ext cx="7095593" cy="1021028"/>
        </a:xfrm>
        <a:prstGeom prst="homePlate">
          <a:avLst/>
        </a:prstGeom>
        <a:solidFill>
          <a:schemeClr val="accent2">
            <a:hueOff val="1608550"/>
            <a:satOff val="0"/>
            <a:lumOff val="1620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45" tIns="80010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Figtree ExtraBold" pitchFamily="2" charset="0"/>
            </a:rPr>
            <a:t>Community of Stakeholders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Figtree Medium" pitchFamily="2" charset="0"/>
            </a:rPr>
            <a:t>Expanded ecosystem of providers of High Value Datasets and developers of Smart Solutions and AI Applications</a:t>
          </a:r>
        </a:p>
      </dsp:txBody>
      <dsp:txXfrm rot="10800000">
        <a:off x="2297750" y="2655780"/>
        <a:ext cx="6840336" cy="1021028"/>
      </dsp:txXfrm>
    </dsp:sp>
    <dsp:sp modelId="{ABF132EB-346F-473C-9F3D-0ABC609EC045}">
      <dsp:nvSpPr>
        <dsp:cNvPr id="0" name=""/>
        <dsp:cNvSpPr/>
      </dsp:nvSpPr>
      <dsp:spPr>
        <a:xfrm>
          <a:off x="1531978" y="2655780"/>
          <a:ext cx="1021028" cy="1021028"/>
        </a:xfrm>
        <a:prstGeom prst="ellipse">
          <a:avLst/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4C7E44C-9DE9-40EB-BA19-7387EDBACD1F}">
      <dsp:nvSpPr>
        <dsp:cNvPr id="0" name=""/>
        <dsp:cNvSpPr/>
      </dsp:nvSpPr>
      <dsp:spPr>
        <a:xfrm rot="10800000">
          <a:off x="2042493" y="3981593"/>
          <a:ext cx="7095593" cy="1021028"/>
        </a:xfrm>
        <a:prstGeom prst="homePlate">
          <a:avLst/>
        </a:prstGeom>
        <a:solidFill>
          <a:schemeClr val="accent2">
            <a:hueOff val="2412825"/>
            <a:satOff val="0"/>
            <a:lumOff val="2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0245" tIns="80010" rIns="149352" bIns="80010" numCol="1" spcCol="1270" anchor="t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Figtree ExtraBold" pitchFamily="2" charset="0"/>
            </a:rPr>
            <a:t>Smart Solutions for cities and communities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latin typeface="Figtree Medium" pitchFamily="2" charset="0"/>
            </a:rPr>
            <a:t>Replicable services developed using the </a:t>
          </a:r>
          <a:r>
            <a:rPr lang="en-US" sz="1600" kern="1200" dirty="0" err="1">
              <a:latin typeface="Figtree Medium" pitchFamily="2" charset="0"/>
            </a:rPr>
            <a:t>BeOpen</a:t>
          </a:r>
          <a:r>
            <a:rPr lang="en-US" sz="1600" kern="1200" dirty="0">
              <a:latin typeface="Figtree Medium" pitchFamily="2" charset="0"/>
            </a:rPr>
            <a:t> framework and the HVDs made available by the Public Administrations</a:t>
          </a:r>
        </a:p>
      </dsp:txBody>
      <dsp:txXfrm rot="10800000">
        <a:off x="2297750" y="3981593"/>
        <a:ext cx="6840336" cy="1021028"/>
      </dsp:txXfrm>
    </dsp:sp>
    <dsp:sp modelId="{235C2A5F-7D92-44A8-A85B-5689761F756B}">
      <dsp:nvSpPr>
        <dsp:cNvPr id="0" name=""/>
        <dsp:cNvSpPr/>
      </dsp:nvSpPr>
      <dsp:spPr>
        <a:xfrm>
          <a:off x="1531978" y="3981593"/>
          <a:ext cx="1021028" cy="1021028"/>
        </a:xfrm>
        <a:prstGeom prst="ellipse">
          <a:avLst/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AB9DE1-E878-48A8-915B-2536A1A4658E}">
      <dsp:nvSpPr>
        <dsp:cNvPr id="0" name=""/>
        <dsp:cNvSpPr/>
      </dsp:nvSpPr>
      <dsp:spPr>
        <a:xfrm>
          <a:off x="2166935" y="2979888"/>
          <a:ext cx="2088778" cy="17932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Figtree SemiBold" pitchFamily="2" charset="0"/>
            </a:rPr>
            <a:t>Increased availability, quality, usability of HVDs</a:t>
          </a:r>
        </a:p>
      </dsp:txBody>
      <dsp:txXfrm>
        <a:off x="2490440" y="3257626"/>
        <a:ext cx="1441768" cy="1237802"/>
      </dsp:txXfrm>
    </dsp:sp>
    <dsp:sp modelId="{23BDE253-FAEA-4E06-A450-6BCA06C7FE06}">
      <dsp:nvSpPr>
        <dsp:cNvPr id="0" name=""/>
        <dsp:cNvSpPr/>
      </dsp:nvSpPr>
      <dsp:spPr>
        <a:xfrm>
          <a:off x="2216774" y="3781780"/>
          <a:ext cx="243653" cy="210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B9A866D-5F02-48E4-9758-A3947CE14826}">
      <dsp:nvSpPr>
        <dsp:cNvPr id="0" name=""/>
        <dsp:cNvSpPr/>
      </dsp:nvSpPr>
      <dsp:spPr>
        <a:xfrm>
          <a:off x="369434" y="1988501"/>
          <a:ext cx="2088778" cy="17932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8AB8E1C-53F4-4FF6-9A70-0DEB23C04FE1}">
      <dsp:nvSpPr>
        <dsp:cNvPr id="0" name=""/>
        <dsp:cNvSpPr/>
      </dsp:nvSpPr>
      <dsp:spPr>
        <a:xfrm>
          <a:off x="1800347" y="3543599"/>
          <a:ext cx="243653" cy="210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68092"/>
              <a:satOff val="0"/>
              <a:lumOff val="270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F7915AC-61CC-4EAA-BA03-789479714B92}">
      <dsp:nvSpPr>
        <dsp:cNvPr id="0" name=""/>
        <dsp:cNvSpPr/>
      </dsp:nvSpPr>
      <dsp:spPr>
        <a:xfrm>
          <a:off x="3964437" y="1982773"/>
          <a:ext cx="2088778" cy="17932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603206"/>
            <a:satOff val="0"/>
            <a:lumOff val="6078"/>
            <a:alphaOff val="0"/>
          </a:schemeClr>
        </a:solidFill>
        <a:ln w="25400" cap="flat" cmpd="sng" algn="ctr">
          <a:solidFill>
            <a:schemeClr val="accent2">
              <a:hueOff val="603206"/>
              <a:satOff val="0"/>
              <a:lumOff val="6078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20320" rIns="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latin typeface="Figtree SemiBold" pitchFamily="2" charset="0"/>
            </a:rPr>
            <a:t>Easy development of new services &amp; AI applications</a:t>
          </a:r>
        </a:p>
      </dsp:txBody>
      <dsp:txXfrm>
        <a:off x="4287942" y="2260511"/>
        <a:ext cx="1441768" cy="1237802"/>
      </dsp:txXfrm>
    </dsp:sp>
    <dsp:sp modelId="{0BDED0BB-D2A9-4421-809E-5A118E56089C}">
      <dsp:nvSpPr>
        <dsp:cNvPr id="0" name=""/>
        <dsp:cNvSpPr/>
      </dsp:nvSpPr>
      <dsp:spPr>
        <a:xfrm>
          <a:off x="5401995" y="3534052"/>
          <a:ext cx="243653" cy="210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536183"/>
              <a:satOff val="0"/>
              <a:lumOff val="540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73FEA7-C926-482D-ACE1-27A8471FBA9A}">
      <dsp:nvSpPr>
        <dsp:cNvPr id="0" name=""/>
        <dsp:cNvSpPr/>
      </dsp:nvSpPr>
      <dsp:spPr>
        <a:xfrm>
          <a:off x="5760831" y="2976069"/>
          <a:ext cx="2088778" cy="17932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603206"/>
              <a:satOff val="0"/>
              <a:lumOff val="607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EBFB92-27A0-4A2D-A32B-38617DB8B300}">
      <dsp:nvSpPr>
        <dsp:cNvPr id="0" name=""/>
        <dsp:cNvSpPr/>
      </dsp:nvSpPr>
      <dsp:spPr>
        <a:xfrm>
          <a:off x="5811777" y="3774143"/>
          <a:ext cx="243653" cy="210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804275"/>
              <a:satOff val="0"/>
              <a:lumOff val="810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A6081C3-5FE2-4668-A32B-6F1B89123F66}">
      <dsp:nvSpPr>
        <dsp:cNvPr id="0" name=""/>
        <dsp:cNvSpPr/>
      </dsp:nvSpPr>
      <dsp:spPr>
        <a:xfrm>
          <a:off x="2166935" y="997114"/>
          <a:ext cx="2088778" cy="17932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206412"/>
            <a:satOff val="0"/>
            <a:lumOff val="12157"/>
            <a:alphaOff val="0"/>
          </a:schemeClr>
        </a:solidFill>
        <a:ln w="25400" cap="flat" cmpd="sng" algn="ctr">
          <a:solidFill>
            <a:schemeClr val="accent2">
              <a:hueOff val="1206412"/>
              <a:satOff val="0"/>
              <a:lumOff val="12157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igtree SemiBold" pitchFamily="2" charset="0"/>
            </a:rPr>
            <a:t>HVD catalogue, guidelines &amp; recommendation for sharing data</a:t>
          </a:r>
        </a:p>
      </dsp:txBody>
      <dsp:txXfrm>
        <a:off x="2490440" y="1274852"/>
        <a:ext cx="1441768" cy="1237802"/>
      </dsp:txXfrm>
    </dsp:sp>
    <dsp:sp modelId="{B4621A0D-4116-4A97-B3EC-B00FEC8D5984}">
      <dsp:nvSpPr>
        <dsp:cNvPr id="0" name=""/>
        <dsp:cNvSpPr/>
      </dsp:nvSpPr>
      <dsp:spPr>
        <a:xfrm>
          <a:off x="3597849" y="1031004"/>
          <a:ext cx="243653" cy="210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072367"/>
              <a:satOff val="0"/>
              <a:lumOff val="108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E22E29-EF8B-46C4-9BD0-B444D209563A}">
      <dsp:nvSpPr>
        <dsp:cNvPr id="0" name=""/>
        <dsp:cNvSpPr/>
      </dsp:nvSpPr>
      <dsp:spPr>
        <a:xfrm>
          <a:off x="3964437" y="0"/>
          <a:ext cx="2088778" cy="17932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1206412"/>
              <a:satOff val="0"/>
              <a:lumOff val="1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530469-88D0-46AB-881C-634E88807375}">
      <dsp:nvSpPr>
        <dsp:cNvPr id="0" name=""/>
        <dsp:cNvSpPr/>
      </dsp:nvSpPr>
      <dsp:spPr>
        <a:xfrm>
          <a:off x="4023135" y="794732"/>
          <a:ext cx="243653" cy="210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340458"/>
              <a:satOff val="0"/>
              <a:lumOff val="135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192D3D-BC5A-4DF8-8F42-CDA565843477}">
      <dsp:nvSpPr>
        <dsp:cNvPr id="0" name=""/>
        <dsp:cNvSpPr/>
      </dsp:nvSpPr>
      <dsp:spPr>
        <a:xfrm>
          <a:off x="5760831" y="993296"/>
          <a:ext cx="2088778" cy="17932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1809619"/>
            <a:satOff val="0"/>
            <a:lumOff val="18235"/>
            <a:alphaOff val="0"/>
          </a:schemeClr>
        </a:solidFill>
        <a:ln w="25400" cap="flat" cmpd="sng" algn="ctr">
          <a:solidFill>
            <a:schemeClr val="accent2">
              <a:hueOff val="1809619"/>
              <a:satOff val="0"/>
              <a:lumOff val="18235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igtree SemiBold" pitchFamily="2" charset="0"/>
            </a:rPr>
            <a:t>Cross-border interoperability, less market fragmentation for digital services</a:t>
          </a:r>
        </a:p>
      </dsp:txBody>
      <dsp:txXfrm>
        <a:off x="6084336" y="1271034"/>
        <a:ext cx="1441768" cy="1237802"/>
      </dsp:txXfrm>
    </dsp:sp>
    <dsp:sp modelId="{1A802D9F-627E-44CC-A7CA-B299CBAC5536}">
      <dsp:nvSpPr>
        <dsp:cNvPr id="0" name=""/>
        <dsp:cNvSpPr/>
      </dsp:nvSpPr>
      <dsp:spPr>
        <a:xfrm>
          <a:off x="7568300" y="1788028"/>
          <a:ext cx="243653" cy="210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608550"/>
              <a:satOff val="0"/>
              <a:lumOff val="1620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5E3A03-44DE-483C-8F40-94CFD44028BB}">
      <dsp:nvSpPr>
        <dsp:cNvPr id="0" name=""/>
        <dsp:cNvSpPr/>
      </dsp:nvSpPr>
      <dsp:spPr>
        <a:xfrm>
          <a:off x="7558333" y="2001388"/>
          <a:ext cx="2088778" cy="17932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1809619"/>
              <a:satOff val="0"/>
              <a:lumOff val="1823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F4A260-592D-41FE-99E1-A839306E4A60}">
      <dsp:nvSpPr>
        <dsp:cNvPr id="0" name=""/>
        <dsp:cNvSpPr/>
      </dsp:nvSpPr>
      <dsp:spPr>
        <a:xfrm>
          <a:off x="7965899" y="2033846"/>
          <a:ext cx="243653" cy="210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1876641"/>
              <a:satOff val="0"/>
              <a:lumOff val="1891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5D3218-E8E7-41D5-AE10-AB25042140E2}">
      <dsp:nvSpPr>
        <dsp:cNvPr id="0" name=""/>
        <dsp:cNvSpPr/>
      </dsp:nvSpPr>
      <dsp:spPr>
        <a:xfrm>
          <a:off x="7558333" y="19092"/>
          <a:ext cx="2088778" cy="1793278"/>
        </a:xfrm>
        <a:prstGeom prst="hexagon">
          <a:avLst>
            <a:gd name="adj" fmla="val 25000"/>
            <a:gd name="vf" fmla="val 115470"/>
          </a:avLst>
        </a:prstGeom>
        <a:solidFill>
          <a:schemeClr val="accent2">
            <a:hueOff val="2412825"/>
            <a:satOff val="0"/>
            <a:lumOff val="24314"/>
            <a:alphaOff val="0"/>
          </a:schemeClr>
        </a:solidFill>
        <a:ln w="25400" cap="flat" cmpd="sng" algn="ctr">
          <a:solidFill>
            <a:schemeClr val="accent2">
              <a:hueOff val="2412825"/>
              <a:satOff val="0"/>
              <a:lumOff val="24314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Figtree SemiBold" pitchFamily="2" charset="0"/>
            </a:rPr>
            <a:t>Standard &amp; trusted technologies, leveraging EU* projects results</a:t>
          </a:r>
        </a:p>
      </dsp:txBody>
      <dsp:txXfrm>
        <a:off x="7881838" y="296830"/>
        <a:ext cx="1441768" cy="1237802"/>
      </dsp:txXfrm>
    </dsp:sp>
    <dsp:sp modelId="{C12C620E-D0C1-4709-BBCC-225D459C5C2C}">
      <dsp:nvSpPr>
        <dsp:cNvPr id="0" name=""/>
        <dsp:cNvSpPr/>
      </dsp:nvSpPr>
      <dsp:spPr>
        <a:xfrm>
          <a:off x="9365802" y="822893"/>
          <a:ext cx="243653" cy="210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144733"/>
              <a:satOff val="0"/>
              <a:lumOff val="216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1217DC-84DB-4F01-A45D-ACAB8DB6FFB3}">
      <dsp:nvSpPr>
        <dsp:cNvPr id="0" name=""/>
        <dsp:cNvSpPr/>
      </dsp:nvSpPr>
      <dsp:spPr>
        <a:xfrm>
          <a:off x="9355834" y="1019548"/>
          <a:ext cx="2088778" cy="1793278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hueOff val="2412825"/>
              <a:satOff val="0"/>
              <a:lumOff val="2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B928029-039E-471F-AB8D-562D516AD6D8}">
      <dsp:nvSpPr>
        <dsp:cNvPr id="0" name=""/>
        <dsp:cNvSpPr/>
      </dsp:nvSpPr>
      <dsp:spPr>
        <a:xfrm>
          <a:off x="9772261" y="1059643"/>
          <a:ext cx="243653" cy="210019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2412825"/>
              <a:satOff val="0"/>
              <a:lumOff val="2431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4024313" y="0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000" cy="460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t" anchorCtr="0">
            <a:noAutofit/>
          </a:bodyPr>
          <a:lstStyle>
            <a:lvl1pPr marL="457200" marR="0" lvl="0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00"/>
              </a:spcBef>
              <a:spcAft>
                <a:spcPts val="0"/>
              </a:spcAft>
              <a:buSzPts val="1400"/>
              <a:buNone/>
              <a:defRPr sz="1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723438"/>
            <a:ext cx="3074988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4987" cy="51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eur-lex.europa.eu/legal-content/EN/TXT/?uri=PI_COM:C(2022)9562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13602d4f9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2113602d4f9_0_135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>
              <a:solidFill>
                <a:srgbClr val="1C3AFF"/>
              </a:solidFill>
            </a:endParaRPr>
          </a:p>
        </p:txBody>
      </p:sp>
      <p:sp>
        <p:nvSpPr>
          <p:cNvPr id="133" name="Google Shape;133;g2113602d4f9_0_135:notes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5000" cy="511200"/>
          </a:xfrm>
          <a:prstGeom prst="rect">
            <a:avLst/>
          </a:prstGeom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We can say that in urban environment these datasets can support data sharing by… 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11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769005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2113602d4f9_0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2113602d4f9_0_160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indent="0"/>
            <a:endParaRPr lang="en-US" dirty="0"/>
          </a:p>
        </p:txBody>
      </p:sp>
      <p:sp>
        <p:nvSpPr>
          <p:cNvPr id="160" name="Google Shape;160;g2113602d4f9_0_160:notes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5000" cy="511200"/>
          </a:xfrm>
          <a:prstGeom prst="rect">
            <a:avLst/>
          </a:prstGeom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113602d4f9_0_1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113602d4f9_0_168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9" name="Google Shape;169;g2113602d4f9_0_168:notes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5000" cy="511200"/>
          </a:xfrm>
          <a:prstGeom prst="rect">
            <a:avLst/>
          </a:prstGeom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2113602d4f9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2113602d4f9_0_177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g2113602d4f9_0_177:notes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5000" cy="511200"/>
          </a:xfrm>
          <a:prstGeom prst="rect">
            <a:avLst/>
          </a:prstGeom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113602d4f9_0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113602d4f9_0_187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spcBef>
                <a:spcPts val="3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g2113602d4f9_0_187:notes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5000" cy="511200"/>
          </a:xfrm>
          <a:prstGeom prst="rect">
            <a:avLst/>
          </a:prstGeom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113602d4f9_0_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6525" y="766763"/>
            <a:ext cx="6826250" cy="38401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113602d4f9_0_153:notes"/>
          <p:cNvSpPr txBox="1">
            <a:spLocks noGrp="1"/>
          </p:cNvSpPr>
          <p:nvPr>
            <p:ph type="body" idx="1"/>
          </p:nvPr>
        </p:nvSpPr>
        <p:spPr>
          <a:xfrm>
            <a:off x="946150" y="4862513"/>
            <a:ext cx="5207100" cy="4605300"/>
          </a:xfrm>
          <a:prstGeom prst="rect">
            <a:avLst/>
          </a:prstGeom>
        </p:spPr>
        <p:txBody>
          <a:bodyPr spcFirstLastPara="1" wrap="square" lIns="95775" tIns="47875" rIns="95775" bIns="478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is </a:t>
            </a:r>
            <a:r>
              <a:rPr lang="en-US" b="1" dirty="0" err="1"/>
              <a:t>BeOpen</a:t>
            </a:r>
            <a:r>
              <a:rPr lang="en-US" b="1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it is a </a:t>
            </a:r>
            <a:r>
              <a:rPr lang="en-US" b="1" dirty="0"/>
              <a:t>research project receiving funding </a:t>
            </a:r>
            <a:r>
              <a:rPr lang="en-US" dirty="0"/>
              <a:t>from the Digital Europe </a:t>
            </a:r>
            <a:r>
              <a:rPr lang="en-US" dirty="0" err="1"/>
              <a:t>Programme</a:t>
            </a:r>
            <a:r>
              <a:rPr lang="en-US" dirty="0"/>
              <a:t>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Started in 2023, will end in 2025, so we're now in </a:t>
            </a:r>
            <a:r>
              <a:rPr lang="en-US" b="1" dirty="0"/>
              <a:t>the middle of the project</a:t>
            </a:r>
            <a:r>
              <a:rPr lang="en-US" dirty="0"/>
              <a:t>, in the </a:t>
            </a:r>
            <a:r>
              <a:rPr lang="en-US" b="1" dirty="0"/>
              <a:t>crucial part of development.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The aim of </a:t>
            </a:r>
            <a:r>
              <a:rPr lang="en-US" b="1" dirty="0" err="1"/>
              <a:t>BeOpen</a:t>
            </a:r>
            <a:r>
              <a:rPr lang="en-US" b="1" dirty="0"/>
              <a:t> is to support public administrations in increasing the availability and usability of public sector information.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>
                <a:solidFill>
                  <a:srgbClr val="C00000"/>
                </a:solidFill>
              </a:rPr>
              <a:t>BeOpen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means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b="1" dirty="0">
                <a:solidFill>
                  <a:srgbClr val="C00000"/>
                </a:solidFill>
              </a:rPr>
              <a:t>opening up data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</a:rPr>
              <a:t>making it public </a:t>
            </a:r>
            <a:r>
              <a:rPr lang="en-US" dirty="0">
                <a:solidFill>
                  <a:srgbClr val="C00000"/>
                </a:solidFill>
              </a:rPr>
              <a:t>and </a:t>
            </a:r>
            <a:r>
              <a:rPr lang="en-US" b="1" dirty="0">
                <a:solidFill>
                  <a:srgbClr val="C00000"/>
                </a:solidFill>
              </a:rPr>
              <a:t>understandable</a:t>
            </a:r>
            <a:r>
              <a:rPr lang="en-US" dirty="0">
                <a:solidFill>
                  <a:srgbClr val="C00000"/>
                </a:solidFill>
              </a:rPr>
              <a:t>, </a:t>
            </a:r>
            <a:r>
              <a:rPr lang="en-US" b="1" dirty="0">
                <a:solidFill>
                  <a:srgbClr val="C00000"/>
                </a:solidFill>
              </a:rPr>
              <a:t>usable by municipalities.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 </a:t>
            </a:r>
            <a:r>
              <a:rPr lang="en-US" b="1" dirty="0"/>
              <a:t>central framework to develop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</a:t>
            </a:r>
            <a:r>
              <a:rPr lang="en-US" b="1" dirty="0"/>
              <a:t>8 pilot applications</a:t>
            </a:r>
            <a:r>
              <a:rPr lang="en-US" dirty="0"/>
              <a:t> that address several domains that exploit these HVD produced.</a:t>
            </a:r>
          </a:p>
        </p:txBody>
      </p:sp>
      <p:sp>
        <p:nvSpPr>
          <p:cNvPr id="152" name="Google Shape;152;g2113602d4f9_0_153:notes"/>
          <p:cNvSpPr txBox="1">
            <a:spLocks noGrp="1"/>
          </p:cNvSpPr>
          <p:nvPr>
            <p:ph type="sldNum" idx="12"/>
          </p:nvPr>
        </p:nvSpPr>
        <p:spPr>
          <a:xfrm>
            <a:off x="4024313" y="9723438"/>
            <a:ext cx="3075000" cy="511200"/>
          </a:xfrm>
          <a:prstGeom prst="rect">
            <a:avLst/>
          </a:prstGeom>
        </p:spPr>
        <p:txBody>
          <a:bodyPr spcFirstLastPara="1" wrap="square" lIns="95775" tIns="47875" rIns="95775" bIns="478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GB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a2d2f3e2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ca2d2f3e2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What are these </a:t>
            </a:r>
            <a:r>
              <a:rPr lang="en-US" b="1" dirty="0"/>
              <a:t>High Value Datasets (HVDs) </a:t>
            </a:r>
            <a:r>
              <a:rPr lang="en-US" dirty="0"/>
              <a:t>and </a:t>
            </a:r>
            <a:r>
              <a:rPr lang="en-US" b="1" dirty="0"/>
              <a:t>why are they so important for the European Commission?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They are 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special </a:t>
            </a:r>
            <a:r>
              <a:rPr lang="en-US" sz="1000" b="1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datasets‘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cause they offer 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benefits 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when made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easily accessible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  <a:endParaRPr lang="it-IT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Not all data is useful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some 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is good to have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other is life saving, important for society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it-IT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You can understand that 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guarantee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that these datasets are … can enhance their usability and thus provide</a:t>
            </a:r>
            <a:endParaRPr lang="it-IT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62612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the European Commission has recently 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adopted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an </a:t>
            </a:r>
            <a:r>
              <a:rPr lang="en-US" sz="1000" u="sng" kern="100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  <a:hlinkClick r:id="rId3"/>
              </a:rPr>
              <a:t>implementing act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r>
              <a:rPr lang="en-US" sz="10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focused on these</a:t>
            </a:r>
            <a:r>
              <a:rPr lang="en-US" sz="10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high-value datasets</a:t>
            </a:r>
            <a:endParaRPr lang="it-IT" sz="1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it-IT" b="1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b="1" dirty="0" err="1"/>
              <a:t>They</a:t>
            </a:r>
            <a:r>
              <a:rPr lang="it-IT" b="1" dirty="0"/>
              <a:t> </a:t>
            </a:r>
            <a:r>
              <a:rPr lang="it-IT" b="1" dirty="0" err="1"/>
              <a:t>grouped</a:t>
            </a:r>
            <a:r>
              <a:rPr lang="it-IT" b="1" dirty="0"/>
              <a:t> </a:t>
            </a:r>
            <a:r>
              <a:rPr lang="it-IT" b="1" dirty="0" err="1"/>
              <a:t>them</a:t>
            </a:r>
            <a:r>
              <a:rPr lang="it-IT" b="1" dirty="0"/>
              <a:t> </a:t>
            </a:r>
            <a:r>
              <a:rPr lang="it-IT" dirty="0"/>
              <a:t>in a list of 6 </a:t>
            </a:r>
            <a:r>
              <a:rPr lang="it-IT" sz="800" dirty="0"/>
              <a:t>HVD </a:t>
            </a:r>
            <a:r>
              <a:rPr lang="it-IT" sz="800" dirty="0" err="1"/>
              <a:t>thematic</a:t>
            </a:r>
            <a:r>
              <a:rPr lang="it-IT" sz="800" dirty="0"/>
              <a:t> </a:t>
            </a:r>
            <a:r>
              <a:rPr lang="it-IT" sz="800" dirty="0" err="1"/>
              <a:t>categories</a:t>
            </a:r>
            <a:endParaRPr lang="it-IT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it-IT" sz="80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sz="800" dirty="0"/>
              <a:t>And </a:t>
            </a:r>
            <a:r>
              <a:rPr lang="it-IT" sz="800" dirty="0" err="1"/>
              <a:t>they</a:t>
            </a:r>
            <a:r>
              <a:rPr lang="it-IT" sz="800" dirty="0"/>
              <a:t> </a:t>
            </a:r>
            <a:r>
              <a:rPr lang="en-US" sz="1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found</a:t>
            </a:r>
            <a:r>
              <a:rPr lang="en-US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1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several </a:t>
            </a:r>
            <a:r>
              <a:rPr lang="en-US" sz="1000" b="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macro characteristics </a:t>
            </a:r>
            <a:r>
              <a:rPr lang="en-US" sz="10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that </a:t>
            </a:r>
            <a:r>
              <a:rPr lang="en-US" sz="10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give them potential value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sz="1000" b="1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000" b="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To be reusable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000" b="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To have an impact on society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000" b="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To be used by public services ..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sz="1000" b="0" dirty="0">
                <a:effectLst/>
                <a:latin typeface="Aptos" panose="020B0004020202020204" pitchFamily="34" charset="0"/>
                <a:cs typeface="Times New Roman" panose="02020603050405020304" pitchFamily="18" charset="0"/>
              </a:rPr>
              <a:t>To have economic benefits</a:t>
            </a:r>
            <a:endParaRPr lang="it-IT" sz="800" b="0" dirty="0"/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673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b="1" dirty="0"/>
              <a:t>In </a:t>
            </a:r>
            <a:r>
              <a:rPr lang="it-IT" b="1" dirty="0" err="1"/>
              <a:t>addition</a:t>
            </a:r>
            <a:r>
              <a:rPr lang="it-IT" b="1" dirty="0"/>
              <a:t> to </a:t>
            </a:r>
            <a:r>
              <a:rPr lang="it-IT" b="1" dirty="0" err="1"/>
              <a:t>them</a:t>
            </a:r>
            <a:r>
              <a:rPr lang="it-IT" b="1" dirty="0"/>
              <a:t> </a:t>
            </a:r>
            <a:r>
              <a:rPr lang="it-IT" dirty="0" err="1"/>
              <a:t>they</a:t>
            </a:r>
            <a:r>
              <a:rPr lang="it-IT" dirty="0"/>
              <a:t> </a:t>
            </a:r>
            <a:r>
              <a:rPr lang="it-IT" dirty="0" err="1"/>
              <a:t>also</a:t>
            </a:r>
            <a:r>
              <a:rPr lang="it-IT" dirty="0"/>
              <a:t> </a:t>
            </a:r>
            <a:r>
              <a:rPr lang="it-IT" b="1" dirty="0" err="1"/>
              <a:t>found</a:t>
            </a:r>
            <a:r>
              <a:rPr lang="it-IT" b="1" dirty="0"/>
              <a:t> </a:t>
            </a:r>
            <a:r>
              <a:rPr lang="it-IT" b="1" dirty="0" err="1"/>
              <a:t>several</a:t>
            </a:r>
            <a:r>
              <a:rPr lang="it-IT" b="1" dirty="0"/>
              <a:t> features </a:t>
            </a:r>
            <a:r>
              <a:rPr lang="it-IT" dirty="0" err="1"/>
              <a:t>that</a:t>
            </a:r>
            <a:r>
              <a:rPr lang="it-IT" dirty="0"/>
              <a:t> </a:t>
            </a:r>
            <a:r>
              <a:rPr lang="it-IT" dirty="0" err="1"/>
              <a:t>all</a:t>
            </a:r>
            <a:r>
              <a:rPr lang="it-IT" dirty="0"/>
              <a:t> the </a:t>
            </a:r>
            <a:r>
              <a:rPr lang="it-IT" b="1" dirty="0" err="1"/>
              <a:t>HVDs</a:t>
            </a:r>
            <a:r>
              <a:rPr lang="it-IT" b="1" dirty="0"/>
              <a:t> </a:t>
            </a:r>
            <a:r>
              <a:rPr lang="it-IT" b="1" dirty="0" err="1"/>
              <a:t>have</a:t>
            </a:r>
            <a:r>
              <a:rPr lang="it-IT" b="1" dirty="0"/>
              <a:t> in common</a:t>
            </a:r>
            <a:r>
              <a:rPr lang="it-IT" dirty="0"/>
              <a:t> and </a:t>
            </a:r>
            <a:r>
              <a:rPr lang="it-IT" b="1" dirty="0" err="1"/>
              <a:t>that</a:t>
            </a:r>
            <a:r>
              <a:rPr lang="it-IT" b="1" dirty="0"/>
              <a:t> </a:t>
            </a:r>
            <a:r>
              <a:rPr lang="it-IT" b="1" dirty="0" err="1"/>
              <a:t>they</a:t>
            </a:r>
            <a:r>
              <a:rPr lang="it-IT" b="1" dirty="0"/>
              <a:t> </a:t>
            </a:r>
            <a:r>
              <a:rPr lang="it-IT" b="1" dirty="0" err="1"/>
              <a:t>should</a:t>
            </a:r>
            <a:r>
              <a:rPr lang="it-IT" b="1" dirty="0"/>
              <a:t> </a:t>
            </a:r>
            <a:r>
              <a:rPr lang="it-IT" b="1" dirty="0" err="1"/>
              <a:t>provide</a:t>
            </a:r>
            <a:endParaRPr lang="it-IT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…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 dirty="0"/>
              <a:t>The </a:t>
            </a:r>
            <a:r>
              <a:rPr lang="it-IT" dirty="0" err="1"/>
              <a:t>implementing</a:t>
            </a:r>
            <a:r>
              <a:rPr lang="it-IT" dirty="0"/>
              <a:t> act </a:t>
            </a:r>
            <a:r>
              <a:rPr lang="it-IT" b="1" dirty="0" err="1"/>
              <a:t>also</a:t>
            </a:r>
            <a:r>
              <a:rPr lang="it-IT" b="1" dirty="0"/>
              <a:t> lists a set of </a:t>
            </a:r>
            <a:r>
              <a:rPr lang="it-IT" b="1" dirty="0" err="1"/>
              <a:t>examples</a:t>
            </a:r>
            <a:r>
              <a:rPr lang="it-IT" b="1" dirty="0"/>
              <a:t> of datasets</a:t>
            </a:r>
            <a:r>
              <a:rPr lang="it-IT" dirty="0"/>
              <a:t>, to </a:t>
            </a:r>
            <a:r>
              <a:rPr lang="it-IT" dirty="0" err="1"/>
              <a:t>better</a:t>
            </a:r>
            <a:r>
              <a:rPr lang="it-IT" dirty="0"/>
              <a:t> </a:t>
            </a:r>
            <a:r>
              <a:rPr lang="it-IT" dirty="0" err="1"/>
              <a:t>understand</a:t>
            </a:r>
            <a:r>
              <a:rPr lang="it-IT" dirty="0"/>
              <a:t> </a:t>
            </a:r>
            <a:r>
              <a:rPr lang="it-IT" dirty="0" err="1"/>
              <a:t>them</a:t>
            </a:r>
            <a:r>
              <a:rPr lang="it-IT" dirty="0"/>
              <a:t> </a:t>
            </a:r>
            <a:r>
              <a:rPr lang="it-IT" dirty="0" err="1"/>
              <a:t>at</a:t>
            </a:r>
            <a:r>
              <a:rPr lang="it-IT" dirty="0"/>
              <a:t> a </a:t>
            </a:r>
            <a:r>
              <a:rPr lang="it-IT" dirty="0" err="1"/>
              <a:t>practical</a:t>
            </a:r>
            <a:r>
              <a:rPr lang="it-IT" dirty="0"/>
              <a:t> </a:t>
            </a:r>
            <a:r>
              <a:rPr lang="it-IT" dirty="0" err="1"/>
              <a:t>level</a:t>
            </a:r>
            <a:r>
              <a:rPr lang="it-IT" dirty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335904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a2d2f3e2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ca2d2f3e2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Starting from many challenges we have in Public administrations, </a:t>
            </a:r>
            <a:r>
              <a:rPr lang="en-US" dirty="0" err="1"/>
              <a:t>BeOpen</a:t>
            </a:r>
            <a:r>
              <a:rPr lang="en-US" dirty="0"/>
              <a:t> wants </a:t>
            </a:r>
            <a:r>
              <a:rPr lang="en-US" b="1" dirty="0"/>
              <a:t>to catch them so that they can be </a:t>
            </a:r>
            <a:r>
              <a:rPr lang="en-US" dirty="0"/>
              <a:t>opportunities to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provide</a:t>
            </a:r>
            <a:r>
              <a:rPr lang="en-US" dirty="0"/>
              <a:t> open-source IT components and </a:t>
            </a:r>
            <a:r>
              <a:rPr lang="en-US" b="1" dirty="0"/>
              <a:t>use</a:t>
            </a:r>
            <a:r>
              <a:rPr lang="en-US" dirty="0"/>
              <a:t> </a:t>
            </a:r>
            <a:r>
              <a:rPr lang="en-US" b="1" dirty="0"/>
              <a:t>outcomes</a:t>
            </a:r>
            <a:r>
              <a:rPr lang="en-US" dirty="0"/>
              <a:t> from previous projects.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12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Also </a:t>
            </a:r>
            <a:r>
              <a:rPr lang="en-US" sz="1200" b="1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wants to help public administration data </a:t>
            </a:r>
            <a:r>
              <a:rPr lang="en-US" sz="1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to be improved so that datasets can be shared thought many municipalities without any </a:t>
            </a:r>
            <a:r>
              <a:rPr lang="en-US" sz="1200" b="1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difficoulties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can we help public administration so that they can really use the data they capture and the content they produce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can we improve the sharing and reuse across Europe and several domains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How can we take advantage of already existing technology and tools and make sure we connect with all initiatives going on in Europe, like those presented today.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1ca2d2f3e26_0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1ca2d2f3e26_0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What are in practical the outputs provided by </a:t>
            </a:r>
            <a:r>
              <a:rPr lang="en-US" b="1" dirty="0" err="1"/>
              <a:t>BeOpen</a:t>
            </a:r>
            <a:r>
              <a:rPr lang="en-US" b="1" dirty="0"/>
              <a:t>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 tech framework, a web environment, to increase data quality and interoperability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A set of </a:t>
            </a:r>
            <a:r>
              <a:rPr lang="en-US" b="0" dirty="0"/>
              <a:t>HVDs that are public and </a:t>
            </a:r>
            <a:r>
              <a:rPr lang="en-US" b="0" dirty="0" err="1"/>
              <a:t>accessibile</a:t>
            </a:r>
            <a:r>
              <a:rPr lang="en-US" b="0" dirty="0"/>
              <a:t> by everyone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b="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dirty="0"/>
              <a:t>Also guidelines, best practices, recommendations extrapolated from the Implementing act</a:t>
            </a:r>
            <a:endParaRPr lang="en-US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425055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The HVDs produced are then tested by these 8 use cases, 8 pilot services, that focus on several domains in 6 different European regions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/>
              <a:t>In particular are on  </a:t>
            </a:r>
          </a:p>
          <a:p>
            <a:pPr algn="l"/>
            <a:endParaRPr lang="en-GB" sz="1100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9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635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dirty="0"/>
              <a:t>By collecting</a:t>
            </a:r>
            <a:r>
              <a:rPr lang="en-US" dirty="0"/>
              <a:t> Valuable data, in a </a:t>
            </a:r>
            <a:r>
              <a:rPr lang="en-US" b="1" dirty="0"/>
              <a:t>standardize</a:t>
            </a:r>
            <a:r>
              <a:rPr lang="en-US" dirty="0"/>
              <a:t> and </a:t>
            </a:r>
            <a:r>
              <a:rPr lang="en-US" b="1" dirty="0"/>
              <a:t>interoperable</a:t>
            </a:r>
            <a:r>
              <a:rPr lang="en-US" dirty="0"/>
              <a:t> </a:t>
            </a:r>
            <a:r>
              <a:rPr lang="en-US" b="1" dirty="0"/>
              <a:t>way</a:t>
            </a:r>
            <a:r>
              <a:rPr lang="en-US" dirty="0"/>
              <a:t>, </a:t>
            </a:r>
            <a:r>
              <a:rPr lang="en-US" b="1" dirty="0"/>
              <a:t>the result is that</a:t>
            </a:r>
            <a:r>
              <a:rPr lang="en-US" dirty="0"/>
              <a:t> </a:t>
            </a:r>
            <a:r>
              <a:rPr lang="en-US" b="1" dirty="0"/>
              <a:t>data</a:t>
            </a:r>
            <a:r>
              <a:rPr lang="en-US" dirty="0"/>
              <a:t> is easily to access by </a:t>
            </a:r>
            <a:r>
              <a:rPr lang="en-US" b="1" dirty="0"/>
              <a:t>several</a:t>
            </a:r>
            <a:r>
              <a:rPr lang="en-US" dirty="0"/>
              <a:t> types of stakeholders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z="1200" b="0" i="0" u="none" strike="noStrike" cap="none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10</a:t>
            </a:fld>
            <a:endParaRPr lang="en-GB"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657251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freepngimg.com/png/77706-logo-computer-youtube-icons-free-photo-pn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x.com/BeopenDEP" TargetMode="External"/><Relationship Id="rId12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beopen-dep.eu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hyperlink" Target="https://www.youtube.com/@BeOpenDep" TargetMode="External"/><Relationship Id="rId4" Type="http://schemas.openxmlformats.org/officeDocument/2006/relationships/hyperlink" Target="https://www.linkedin.com/company/beopen-dep" TargetMode="External"/><Relationship Id="rId9" Type="http://schemas.openxmlformats.org/officeDocument/2006/relationships/hyperlink" Target="https://www.ohioemployerlawblog.com/2023/07/x-marks-spot.html" TargetMode="External"/></Relationships>
</file>

<file path=ppt/slideLayouts/_rels/slideLayout2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latitudo40.com/" TargetMode="External"/><Relationship Id="rId18" Type="http://schemas.openxmlformats.org/officeDocument/2006/relationships/hyperlink" Target="https://www.noa.gr/en/" TargetMode="External"/><Relationship Id="rId26" Type="http://schemas.openxmlformats.org/officeDocument/2006/relationships/hyperlink" Target="https://www.linkedin.com/company/beopen-dep" TargetMode="External"/><Relationship Id="rId3" Type="http://schemas.openxmlformats.org/officeDocument/2006/relationships/hyperlink" Target="https://beopen-dep.eu/" TargetMode="External"/><Relationship Id="rId21" Type="http://schemas.openxmlformats.org/officeDocument/2006/relationships/hyperlink" Target="https://www.torrepacheco.es/" TargetMode="External"/><Relationship Id="rId34" Type="http://schemas.microsoft.com/office/2007/relationships/hdphoto" Target="../media/hdphoto3.wdp"/><Relationship Id="rId7" Type="http://schemas.openxmlformats.org/officeDocument/2006/relationships/hyperlink" Target="https://www.arthurslegal.com/" TargetMode="External"/><Relationship Id="rId12" Type="http://schemas.openxmlformats.org/officeDocument/2006/relationships/hyperlink" Target="https://www.herne.de/index.html" TargetMode="External"/><Relationship Id="rId17" Type="http://schemas.openxmlformats.org/officeDocument/2006/relationships/hyperlink" Target="https://www.comune.napoli.it/home" TargetMode="External"/><Relationship Id="rId25" Type="http://schemas.openxmlformats.org/officeDocument/2006/relationships/image" Target="../media/image10.png"/><Relationship Id="rId33" Type="http://schemas.openxmlformats.org/officeDocument/2006/relationships/image" Target="../media/image13.png"/><Relationship Id="rId2" Type="http://schemas.openxmlformats.org/officeDocument/2006/relationships/image" Target="../media/image6.png"/><Relationship Id="rId16" Type="http://schemas.openxmlformats.org/officeDocument/2006/relationships/hyperlink" Target="https://portal.molinadesegura.es/" TargetMode="External"/><Relationship Id="rId20" Type="http://schemas.openxmlformats.org/officeDocument/2006/relationships/hyperlink" Target="https://www.portodigital.pt/en/homepage/" TargetMode="External"/><Relationship Id="rId29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eng.it/en/" TargetMode="External"/><Relationship Id="rId11" Type="http://schemas.openxmlformats.org/officeDocument/2006/relationships/hyperlink" Target="https://www.fiware.org/" TargetMode="External"/><Relationship Id="rId24" Type="http://schemas.openxmlformats.org/officeDocument/2006/relationships/image" Target="../media/image9.png"/><Relationship Id="rId32" Type="http://schemas.openxmlformats.org/officeDocument/2006/relationships/hyperlink" Target="https://www.youtube.com/@BeOpenDep" TargetMode="External"/><Relationship Id="rId5" Type="http://schemas.openxmlformats.org/officeDocument/2006/relationships/image" Target="../media/image8.png"/><Relationship Id="rId15" Type="http://schemas.openxmlformats.org/officeDocument/2006/relationships/hyperlink" Target="https://meditech4.com/" TargetMode="External"/><Relationship Id="rId23" Type="http://schemas.openxmlformats.org/officeDocument/2006/relationships/hyperlink" Target="https://www.vilniausplanas.lt/" TargetMode="External"/><Relationship Id="rId28" Type="http://schemas.openxmlformats.org/officeDocument/2006/relationships/hyperlink" Target="https://x.com/BeopenDEP" TargetMode="External"/><Relationship Id="rId10" Type="http://schemas.openxmlformats.org/officeDocument/2006/relationships/hyperlink" Target="https://data-power.net/" TargetMode="External"/><Relationship Id="rId19" Type="http://schemas.openxmlformats.org/officeDocument/2006/relationships/hyperlink" Target="https://oascities.org/" TargetMode="External"/><Relationship Id="rId31" Type="http://schemas.openxmlformats.org/officeDocument/2006/relationships/hyperlink" Target="https://www.ohioemployerlawblog.com/2023/07/x-marks-spot.html" TargetMode="External"/><Relationship Id="rId4" Type="http://schemas.openxmlformats.org/officeDocument/2006/relationships/image" Target="../media/image7.png"/><Relationship Id="rId9" Type="http://schemas.openxmlformats.org/officeDocument/2006/relationships/hyperlink" Target="https://www.certh.gr/root.en.aspx" TargetMode="External"/><Relationship Id="rId14" Type="http://schemas.openxmlformats.org/officeDocument/2006/relationships/hyperlink" Target="https://www.libelium.com/" TargetMode="External"/><Relationship Id="rId22" Type="http://schemas.openxmlformats.org/officeDocument/2006/relationships/hyperlink" Target="https://www.ubiwhere.com/" TargetMode="External"/><Relationship Id="rId27" Type="http://schemas.openxmlformats.org/officeDocument/2006/relationships/image" Target="../media/image11.png"/><Relationship Id="rId30" Type="http://schemas.microsoft.com/office/2007/relationships/hdphoto" Target="../media/hdphoto2.wdp"/><Relationship Id="rId35" Type="http://schemas.openxmlformats.org/officeDocument/2006/relationships/hyperlink" Target="https://freepngimg.com/png/77706-logo-computer-youtube-icons-free-photo-png" TargetMode="External"/><Relationship Id="rId8" Type="http://schemas.openxmlformats.org/officeDocument/2006/relationships/hyperlink" Target="https://www.cartagena.es/" TargetMode="Externa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freepngimg.com/png/77706-logo-computer-youtube-icons-free-photo-png" TargetMode="External"/><Relationship Id="rId3" Type="http://schemas.openxmlformats.org/officeDocument/2006/relationships/image" Target="../media/image15.png"/><Relationship Id="rId7" Type="http://schemas.openxmlformats.org/officeDocument/2006/relationships/hyperlink" Target="https://x.com/BeopenDEP" TargetMode="External"/><Relationship Id="rId12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beopen-dep.eu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3.png"/><Relationship Id="rId10" Type="http://schemas.openxmlformats.org/officeDocument/2006/relationships/hyperlink" Target="https://www.youtube.com/@BeOpenDep" TargetMode="External"/><Relationship Id="rId4" Type="http://schemas.openxmlformats.org/officeDocument/2006/relationships/hyperlink" Target="https://www.linkedin.com/company/beopen-dep" TargetMode="External"/><Relationship Id="rId9" Type="http://schemas.openxmlformats.org/officeDocument/2006/relationships/hyperlink" Target="https://www.ohioemployerlawblog.com/2023/07/x-marks-spot.html" TargetMode="Externa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hyperlink" Target="https://www.linkedin.com/company/beopen-dep" TargetMode="External"/><Relationship Id="rId7" Type="http://schemas.openxmlformats.org/officeDocument/2006/relationships/hyperlink" Target="https://x.com/BeopenDEP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beopen-dep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hyperlink" Target="https://www.youtube.com/@BeOpenDep" TargetMode="External"/><Relationship Id="rId5" Type="http://schemas.openxmlformats.org/officeDocument/2006/relationships/image" Target="../media/image15.png"/><Relationship Id="rId10" Type="http://schemas.openxmlformats.org/officeDocument/2006/relationships/hyperlink" Target="https://www.ohioemployerlawblog.com/2023/07/x-marks-spot.html" TargetMode="External"/><Relationship Id="rId4" Type="http://schemas.openxmlformats.org/officeDocument/2006/relationships/image" Target="../media/image11.png"/><Relationship Id="rId9" Type="http://schemas.microsoft.com/office/2007/relationships/hdphoto" Target="../media/hdphoto2.wdp"/><Relationship Id="rId14" Type="http://schemas.openxmlformats.org/officeDocument/2006/relationships/hyperlink" Target="https://freepngimg.com/png/77706-logo-computer-youtube-icons-free-photo-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hyperlink" Target="https://x.com/BeopenDEP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beopen-dep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www.youtube.com/@BeOpenDep" TargetMode="External"/><Relationship Id="rId5" Type="http://schemas.openxmlformats.org/officeDocument/2006/relationships/hyperlink" Target="https://www.linkedin.com/company/beopen-dep" TargetMode="External"/><Relationship Id="rId10" Type="http://schemas.openxmlformats.org/officeDocument/2006/relationships/hyperlink" Target="https://www.ohioemployerlawblog.com/2023/07/x-marks-spot.html" TargetMode="External"/><Relationship Id="rId4" Type="http://schemas.openxmlformats.org/officeDocument/2006/relationships/image" Target="../media/image15.png"/><Relationship Id="rId9" Type="http://schemas.microsoft.com/office/2007/relationships/hdphoto" Target="../media/hdphoto2.wdp"/><Relationship Id="rId14" Type="http://schemas.openxmlformats.org/officeDocument/2006/relationships/hyperlink" Target="https://freepngimg.com/png/77706-logo-computer-youtube-icons-free-photo-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microsoft.com/office/2007/relationships/hdphoto" Target="../media/hdphoto3.wdp"/><Relationship Id="rId3" Type="http://schemas.openxmlformats.org/officeDocument/2006/relationships/image" Target="../media/image7.png"/><Relationship Id="rId7" Type="http://schemas.openxmlformats.org/officeDocument/2006/relationships/hyperlink" Target="https://x.com/BeopenDEP" TargetMode="External"/><Relationship Id="rId12" Type="http://schemas.openxmlformats.org/officeDocument/2006/relationships/image" Target="../media/image13.png"/><Relationship Id="rId2" Type="http://schemas.openxmlformats.org/officeDocument/2006/relationships/hyperlink" Target="https://beopen-dep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www.youtube.com/@BeOpenDep" TargetMode="External"/><Relationship Id="rId5" Type="http://schemas.openxmlformats.org/officeDocument/2006/relationships/hyperlink" Target="https://www.linkedin.com/company/beopen-dep" TargetMode="External"/><Relationship Id="rId10" Type="http://schemas.openxmlformats.org/officeDocument/2006/relationships/hyperlink" Target="https://www.ohioemployerlawblog.com/2023/07/x-marks-spot.html" TargetMode="External"/><Relationship Id="rId4" Type="http://schemas.openxmlformats.org/officeDocument/2006/relationships/image" Target="../media/image15.png"/><Relationship Id="rId9" Type="http://schemas.microsoft.com/office/2007/relationships/hdphoto" Target="../media/hdphoto2.wdp"/><Relationship Id="rId14" Type="http://schemas.openxmlformats.org/officeDocument/2006/relationships/hyperlink" Target="https://freepngimg.com/png/77706-logo-computer-youtube-icons-free-photo-png" TargetMode="External"/></Relationships>
</file>

<file path=ppt/slideLayouts/_rels/slideLayout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hyperlink" Target="https://freepngimg.com/png/77706-logo-computer-youtube-icons-free-photo-png" TargetMode="External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12" Type="http://schemas.microsoft.com/office/2007/relationships/hdphoto" Target="../media/hdphoto3.wdp"/><Relationship Id="rId2" Type="http://schemas.openxmlformats.org/officeDocument/2006/relationships/hyperlink" Target="https://beopen-dep.eu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x.com/BeopenDEP" TargetMode="External"/><Relationship Id="rId11" Type="http://schemas.openxmlformats.org/officeDocument/2006/relationships/image" Target="../media/image13.png"/><Relationship Id="rId5" Type="http://schemas.openxmlformats.org/officeDocument/2006/relationships/image" Target="../media/image11.png"/><Relationship Id="rId10" Type="http://schemas.openxmlformats.org/officeDocument/2006/relationships/hyperlink" Target="https://www.youtube.com/@BeOpenDep" TargetMode="External"/><Relationship Id="rId4" Type="http://schemas.openxmlformats.org/officeDocument/2006/relationships/hyperlink" Target="https://www.linkedin.com/company/beopen-dep" TargetMode="External"/><Relationship Id="rId9" Type="http://schemas.openxmlformats.org/officeDocument/2006/relationships/hyperlink" Target="https://www.ohioemployerlawblog.com/2023/07/x-marks-spot.html" TargetMode="Externa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hyperlink" Target="https://x.com/BeopenDEP" TargetMode="External"/><Relationship Id="rId13" Type="http://schemas.microsoft.com/office/2007/relationships/hdphoto" Target="../media/hdphoto1.wdp"/><Relationship Id="rId3" Type="http://schemas.openxmlformats.org/officeDocument/2006/relationships/image" Target="../media/image6.png"/><Relationship Id="rId7" Type="http://schemas.openxmlformats.org/officeDocument/2006/relationships/hyperlink" Target="https://beopen-dep.eu/" TargetMode="External"/><Relationship Id="rId12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hyperlink" Target="https://www.youtube.com/@BeOpenDep" TargetMode="External"/><Relationship Id="rId5" Type="http://schemas.openxmlformats.org/officeDocument/2006/relationships/hyperlink" Target="https://www.linkedin.com/company/beopen-dep" TargetMode="External"/><Relationship Id="rId10" Type="http://schemas.openxmlformats.org/officeDocument/2006/relationships/hyperlink" Target="https://www.ohioemployerlawblog.com/2023/07/x-marks-spot.html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4.jpeg"/><Relationship Id="rId14" Type="http://schemas.openxmlformats.org/officeDocument/2006/relationships/hyperlink" Target="https://freepngimg.com/png/77706-logo-computer-youtube-icons-free-photo-png" TargetMode="Externa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Presentation">
  <p:cSld name="TITLE_1_1_1">
    <p:bg>
      <p:bgPr>
        <a:solidFill>
          <a:schemeClr val="dk2"/>
        </a:soli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2000" y="456750"/>
            <a:ext cx="5944500" cy="594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4568" y="1070217"/>
            <a:ext cx="2160000" cy="632571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>
            <a:spLocks noGrp="1"/>
          </p:cNvSpPr>
          <p:nvPr>
            <p:ph type="subTitle" idx="1"/>
          </p:nvPr>
        </p:nvSpPr>
        <p:spPr>
          <a:xfrm>
            <a:off x="540000" y="4615451"/>
            <a:ext cx="4772700" cy="4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 SemiBold"/>
              <a:buNone/>
              <a:defRPr sz="18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 rtl="0">
              <a:spcBef>
                <a:spcPts val="36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rtl="0">
              <a:spcBef>
                <a:spcPts val="433"/>
              </a:spcBef>
              <a:spcAft>
                <a:spcPts val="0"/>
              </a:spcAft>
              <a:buSzPts val="1200"/>
              <a:buNone/>
              <a:defRPr/>
            </a:lvl6pPr>
            <a:lvl7pPr lvl="6" rtl="0">
              <a:spcBef>
                <a:spcPts val="433"/>
              </a:spcBef>
              <a:spcAft>
                <a:spcPts val="0"/>
              </a:spcAft>
              <a:buSzPts val="1200"/>
              <a:buNone/>
              <a:defRPr/>
            </a:lvl7pPr>
            <a:lvl8pPr lvl="7" rtl="0">
              <a:spcBef>
                <a:spcPts val="433"/>
              </a:spcBef>
              <a:spcAft>
                <a:spcPts val="0"/>
              </a:spcAft>
              <a:buSzPts val="1200"/>
              <a:buNone/>
              <a:defRPr/>
            </a:lvl8pPr>
            <a:lvl9pPr lvl="8" rtl="0">
              <a:spcBef>
                <a:spcPts val="433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ctrTitle"/>
          </p:nvPr>
        </p:nvSpPr>
        <p:spPr>
          <a:xfrm>
            <a:off x="540000" y="2334203"/>
            <a:ext cx="4772700" cy="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gtree ExtraBold"/>
              <a:buNone/>
              <a:defRPr sz="3600" i="0" u="none" strike="noStrike" cap="none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defRPr>
            </a:lvl1pPr>
            <a:lvl2pPr marR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43F1A8D-C215-ACE4-1F38-46C90B128DD2}"/>
              </a:ext>
            </a:extLst>
          </p:cNvPr>
          <p:cNvGrpSpPr/>
          <p:nvPr userDrawn="1"/>
        </p:nvGrpSpPr>
        <p:grpSpPr>
          <a:xfrm>
            <a:off x="427064" y="5989770"/>
            <a:ext cx="3322246" cy="822960"/>
            <a:chOff x="427064" y="5989770"/>
            <a:chExt cx="3322246" cy="822960"/>
          </a:xfrm>
        </p:grpSpPr>
        <p:cxnSp>
          <p:nvCxnSpPr>
            <p:cNvPr id="14" name="Google Shape;14;p2"/>
            <p:cNvCxnSpPr/>
            <p:nvPr/>
          </p:nvCxnSpPr>
          <p:spPr>
            <a:xfrm>
              <a:off x="2037593" y="6261250"/>
              <a:ext cx="0" cy="300600"/>
            </a:xfrm>
            <a:prstGeom prst="straightConnector1">
              <a:avLst/>
            </a:pr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pic>
          <p:nvPicPr>
            <p:cNvPr id="15" name="Google Shape;15;p2">
              <a:hlinkClick r:id="rId4"/>
            </p:cNvPr>
            <p:cNvPicPr preferRelativeResize="0"/>
            <p:nvPr/>
          </p:nvPicPr>
          <p:blipFill rotWithShape="1"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06093" y="6284508"/>
              <a:ext cx="252000" cy="252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Google Shape;16;p2"/>
            <p:cNvSpPr txBox="1"/>
            <p:nvPr/>
          </p:nvSpPr>
          <p:spPr>
            <a:xfrm>
              <a:off x="427064" y="6309000"/>
              <a:ext cx="1341900" cy="21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spAutoFit/>
            </a:bodyPr>
            <a:lstStyle/>
            <a:p>
              <a:pPr marL="0" lvl="0" indent="0" algn="r" rtl="0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GB" dirty="0">
                  <a:solidFill>
                    <a:schemeClr val="lt1"/>
                  </a:solidFill>
                  <a:uFill>
                    <a:noFill/>
                  </a:uFill>
                  <a:latin typeface="Figtree SemiBold"/>
                  <a:ea typeface="Figtree SemiBold"/>
                  <a:cs typeface="Figtree SemiBold"/>
                  <a:sym typeface="Figtree SemiBold"/>
                  <a:hlinkClick r:id="rId6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beopen-dep.eu</a:t>
              </a:r>
              <a:endParaRPr dirty="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endParaRPr>
            </a:p>
          </p:txBody>
        </p:sp>
        <p:pic>
          <p:nvPicPr>
            <p:cNvPr id="3" name="Picture 2" descr="A white x on a black background&#10;&#10;Description automatically generated">
              <a:hlinkClick r:id="rId7"/>
              <a:extLst>
                <a:ext uri="{FF2B5EF4-FFF2-40B4-BE49-F238E27FC236}">
                  <a16:creationId xmlns:a16="http://schemas.microsoft.com/office/drawing/2014/main" id="{30950D32-AF34-1B3B-2864-046EFA8B5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9"/>
                </a:ext>
              </a:extLst>
            </a:blip>
            <a:stretch>
              <a:fillRect/>
            </a:stretch>
          </p:blipFill>
          <p:spPr>
            <a:xfrm>
              <a:off x="2655588" y="6218370"/>
              <a:ext cx="365760" cy="365760"/>
            </a:xfrm>
            <a:prstGeom prst="rect">
              <a:avLst/>
            </a:prstGeom>
          </p:spPr>
        </p:pic>
        <p:pic>
          <p:nvPicPr>
            <p:cNvPr id="6" name="Picture 5" descr="A red play button with a white arrow&#10;&#10;Description automatically generated">
              <a:hlinkClick r:id="rId10"/>
              <a:extLst>
                <a:ext uri="{FF2B5EF4-FFF2-40B4-BE49-F238E27FC236}">
                  <a16:creationId xmlns:a16="http://schemas.microsoft.com/office/drawing/2014/main" id="{EDA057A4-D3C6-6EEF-CAC4-95C204D4A10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  <a:ext uri="{837473B0-CC2E-450A-ABE3-18F120FF3D39}">
                  <a1611:picAttrSrcUrl xmlns:a1611="http://schemas.microsoft.com/office/drawing/2016/11/main" r:id="rId13"/>
                </a:ext>
              </a:extLst>
            </a:blip>
            <a:stretch>
              <a:fillRect/>
            </a:stretch>
          </p:blipFill>
          <p:spPr>
            <a:xfrm>
              <a:off x="2926350" y="5989770"/>
              <a:ext cx="822960" cy="822960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ners">
  <p:cSld name="TITLE_1_1_1_1_1_1_1">
    <p:bg>
      <p:bgPr>
        <a:solidFill>
          <a:schemeClr val="lt1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3"/>
          <p:cNvCxnSpPr/>
          <p:nvPr/>
        </p:nvCxnSpPr>
        <p:spPr>
          <a:xfrm>
            <a:off x="364350" y="5112000"/>
            <a:ext cx="114774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3"/>
          <p:cNvSpPr txBox="1"/>
          <p:nvPr/>
        </p:nvSpPr>
        <p:spPr>
          <a:xfrm>
            <a:off x="4082465" y="5311251"/>
            <a:ext cx="502565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BeOpen</a:t>
            </a:r>
            <a:r>
              <a:rPr lang="en-GB" sz="1200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has received funding from the </a:t>
            </a:r>
            <a:r>
              <a:rPr lang="en-GB" sz="1200" b="0" i="0" u="none" strike="noStrike" cap="none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Digital Europe Programme </a:t>
            </a:r>
            <a:r>
              <a:rPr lang="en-GB" sz="1200" dirty="0">
                <a:solidFill>
                  <a:schemeClr val="dk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under the Grant Agreement No 101100807</a:t>
            </a:r>
            <a:endParaRPr sz="1200" dirty="0">
              <a:solidFill>
                <a:schemeClr val="dk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1031" y="5355967"/>
            <a:ext cx="515925" cy="354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cxnSp>
        <p:nvCxnSpPr>
          <p:cNvPr id="25" name="Google Shape;25;p3"/>
          <p:cNvCxnSpPr/>
          <p:nvPr/>
        </p:nvCxnSpPr>
        <p:spPr>
          <a:xfrm>
            <a:off x="11356358" y="6261250"/>
            <a:ext cx="0" cy="300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11493026" y="6262150"/>
            <a:ext cx="2988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rgbClr val="999999"/>
                </a:solidFill>
              </a:defRPr>
            </a:lvl1pPr>
            <a:lvl2pPr lvl="1" algn="r" rtl="0">
              <a:buNone/>
              <a:defRPr sz="1200">
                <a:solidFill>
                  <a:srgbClr val="999999"/>
                </a:solidFill>
              </a:defRPr>
            </a:lvl2pPr>
            <a:lvl3pPr lvl="2" algn="r" rtl="0">
              <a:buNone/>
              <a:defRPr sz="1200">
                <a:solidFill>
                  <a:srgbClr val="999999"/>
                </a:solidFill>
              </a:defRPr>
            </a:lvl3pPr>
            <a:lvl4pPr lvl="3" algn="r" rtl="0">
              <a:buNone/>
              <a:defRPr sz="1200">
                <a:solidFill>
                  <a:srgbClr val="999999"/>
                </a:solidFill>
              </a:defRPr>
            </a:lvl4pPr>
            <a:lvl5pPr lvl="4" algn="r" rtl="0">
              <a:buNone/>
              <a:defRPr sz="1200">
                <a:solidFill>
                  <a:srgbClr val="999999"/>
                </a:solidFill>
              </a:defRPr>
            </a:lvl5pPr>
            <a:lvl6pPr lvl="5" algn="r" rtl="0">
              <a:buNone/>
              <a:defRPr sz="1200">
                <a:solidFill>
                  <a:srgbClr val="999999"/>
                </a:solidFill>
              </a:defRPr>
            </a:lvl6pPr>
            <a:lvl7pPr lvl="6" algn="r" rtl="0">
              <a:buNone/>
              <a:defRPr sz="1200">
                <a:solidFill>
                  <a:srgbClr val="999999"/>
                </a:solidFill>
              </a:defRPr>
            </a:lvl7pPr>
            <a:lvl8pPr lvl="7" algn="r" rtl="0">
              <a:buNone/>
              <a:defRPr sz="1200">
                <a:solidFill>
                  <a:srgbClr val="999999"/>
                </a:solidFill>
              </a:defRPr>
            </a:lvl8pPr>
            <a:lvl9pPr lvl="8" algn="r" rtl="0">
              <a:buNone/>
              <a:defRPr sz="1200">
                <a:solidFill>
                  <a:srgbClr val="99999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28" name="Google Shape;28;p3"/>
          <p:cNvSpPr txBox="1"/>
          <p:nvPr/>
        </p:nvSpPr>
        <p:spPr>
          <a:xfrm>
            <a:off x="8477700" y="6348066"/>
            <a:ext cx="130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uFill>
                  <a:noFill/>
                </a:uFill>
                <a:latin typeface="Figtree SemiBold"/>
                <a:ea typeface="Figtree SemiBold"/>
                <a:cs typeface="Figtree SemiBold"/>
                <a:sym typeface="Figtree SemiBol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beopen-dep.eu</a:t>
            </a:r>
            <a:endParaRPr>
              <a:solidFill>
                <a:srgbClr val="999999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pic>
        <p:nvPicPr>
          <p:cNvPr id="31" name="Google Shape;31;p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747" y="6309334"/>
            <a:ext cx="900000" cy="2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2;p3"/>
          <p:cNvSpPr txBox="1"/>
          <p:nvPr/>
        </p:nvSpPr>
        <p:spPr>
          <a:xfrm>
            <a:off x="1451150" y="6354350"/>
            <a:ext cx="5733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666666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Open framework for boosting EU High Value Datasets from Public Sector</a:t>
            </a:r>
            <a:endParaRPr sz="1300">
              <a:solidFill>
                <a:srgbClr val="666666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cxnSp>
        <p:nvCxnSpPr>
          <p:cNvPr id="33" name="Google Shape;33;p3"/>
          <p:cNvCxnSpPr/>
          <p:nvPr/>
        </p:nvCxnSpPr>
        <p:spPr>
          <a:xfrm>
            <a:off x="401425" y="6048000"/>
            <a:ext cx="114216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4" name="Google Shape;34;p3"/>
          <p:cNvPicPr preferRelativeResize="0"/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16000" y="1080000"/>
            <a:ext cx="9360000" cy="35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3"/>
          <p:cNvSpPr txBox="1"/>
          <p:nvPr/>
        </p:nvSpPr>
        <p:spPr>
          <a:xfrm>
            <a:off x="4464475" y="720000"/>
            <a:ext cx="34131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>
                <a:latin typeface="Figtree SemiBold"/>
                <a:ea typeface="Figtree SemiBold"/>
                <a:cs typeface="Figtree SemiBold"/>
                <a:sym typeface="Figtree SemiBold"/>
              </a:rPr>
              <a:t>CONSORTIUM PARTNERS</a:t>
            </a:r>
            <a:endParaRPr sz="1200"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sp>
        <p:nvSpPr>
          <p:cNvPr id="36" name="Google Shape;36;p3">
            <a:hlinkClick r:id="rId6"/>
          </p:cNvPr>
          <p:cNvSpPr/>
          <p:nvPr/>
        </p:nvSpPr>
        <p:spPr>
          <a:xfrm>
            <a:off x="5310700" y="1080000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>
            <a:hlinkClick r:id="rId7"/>
          </p:cNvPr>
          <p:cNvSpPr/>
          <p:nvPr/>
        </p:nvSpPr>
        <p:spPr>
          <a:xfrm>
            <a:off x="1416000" y="1958100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>
            <a:hlinkClick r:id="rId8"/>
          </p:cNvPr>
          <p:cNvSpPr/>
          <p:nvPr/>
        </p:nvSpPr>
        <p:spPr>
          <a:xfrm>
            <a:off x="2979600" y="1958100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>
            <a:hlinkClick r:id="rId9"/>
          </p:cNvPr>
          <p:cNvSpPr/>
          <p:nvPr/>
        </p:nvSpPr>
        <p:spPr>
          <a:xfrm>
            <a:off x="4543200" y="1958100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>
            <a:hlinkClick r:id="rId10"/>
          </p:cNvPr>
          <p:cNvSpPr/>
          <p:nvPr/>
        </p:nvSpPr>
        <p:spPr>
          <a:xfrm>
            <a:off x="6106800" y="1958100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>
            <a:hlinkClick r:id="rId11"/>
          </p:cNvPr>
          <p:cNvSpPr/>
          <p:nvPr/>
        </p:nvSpPr>
        <p:spPr>
          <a:xfrm>
            <a:off x="7670400" y="1958100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>
            <a:hlinkClick r:id="rId12"/>
          </p:cNvPr>
          <p:cNvSpPr/>
          <p:nvPr/>
        </p:nvSpPr>
        <p:spPr>
          <a:xfrm>
            <a:off x="9234000" y="1958100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>
            <a:hlinkClick r:id="rId13"/>
          </p:cNvPr>
          <p:cNvSpPr/>
          <p:nvPr/>
        </p:nvSpPr>
        <p:spPr>
          <a:xfrm>
            <a:off x="1416000" y="2836200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3">
            <a:hlinkClick r:id="rId14"/>
          </p:cNvPr>
          <p:cNvSpPr/>
          <p:nvPr/>
        </p:nvSpPr>
        <p:spPr>
          <a:xfrm>
            <a:off x="2979600" y="2836200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3">
            <a:hlinkClick r:id="rId15"/>
          </p:cNvPr>
          <p:cNvSpPr/>
          <p:nvPr/>
        </p:nvSpPr>
        <p:spPr>
          <a:xfrm>
            <a:off x="4543200" y="2836200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3">
            <a:hlinkClick r:id="rId16"/>
          </p:cNvPr>
          <p:cNvSpPr/>
          <p:nvPr/>
        </p:nvSpPr>
        <p:spPr>
          <a:xfrm>
            <a:off x="6106800" y="2836200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3">
            <a:hlinkClick r:id="rId17"/>
          </p:cNvPr>
          <p:cNvSpPr/>
          <p:nvPr/>
        </p:nvSpPr>
        <p:spPr>
          <a:xfrm>
            <a:off x="7670400" y="2836200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3">
            <a:hlinkClick r:id="rId18"/>
          </p:cNvPr>
          <p:cNvSpPr/>
          <p:nvPr/>
        </p:nvSpPr>
        <p:spPr>
          <a:xfrm>
            <a:off x="9234000" y="2836200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3">
            <a:hlinkClick r:id="rId19"/>
          </p:cNvPr>
          <p:cNvSpPr/>
          <p:nvPr/>
        </p:nvSpPr>
        <p:spPr>
          <a:xfrm>
            <a:off x="2197800" y="3717175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3">
            <a:hlinkClick r:id="rId20"/>
          </p:cNvPr>
          <p:cNvSpPr/>
          <p:nvPr/>
        </p:nvSpPr>
        <p:spPr>
          <a:xfrm>
            <a:off x="3761400" y="3717175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3">
            <a:hlinkClick r:id="rId21"/>
          </p:cNvPr>
          <p:cNvSpPr/>
          <p:nvPr/>
        </p:nvSpPr>
        <p:spPr>
          <a:xfrm>
            <a:off x="5325000" y="3717175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3">
            <a:hlinkClick r:id="rId22"/>
          </p:cNvPr>
          <p:cNvSpPr/>
          <p:nvPr/>
        </p:nvSpPr>
        <p:spPr>
          <a:xfrm>
            <a:off x="6888600" y="3717175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3">
            <a:hlinkClick r:id="rId23"/>
          </p:cNvPr>
          <p:cNvSpPr/>
          <p:nvPr/>
        </p:nvSpPr>
        <p:spPr>
          <a:xfrm>
            <a:off x="8452200" y="3717175"/>
            <a:ext cx="1563600" cy="8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365E612-214F-F473-4112-AEEE5A3ECA3A}"/>
              </a:ext>
            </a:extLst>
          </p:cNvPr>
          <p:cNvGrpSpPr/>
          <p:nvPr userDrawn="1"/>
        </p:nvGrpSpPr>
        <p:grpSpPr>
          <a:xfrm>
            <a:off x="5167239" y="1153667"/>
            <a:ext cx="4845441" cy="3336037"/>
            <a:chOff x="5167239" y="1153667"/>
            <a:chExt cx="4845441" cy="3336037"/>
          </a:xfrm>
        </p:grpSpPr>
        <p:sp>
          <p:nvSpPr>
            <p:cNvPr id="2" name="Rectangle 1">
              <a:extLst>
                <a:ext uri="{FF2B5EF4-FFF2-40B4-BE49-F238E27FC236}">
                  <a16:creationId xmlns:a16="http://schemas.microsoft.com/office/drawing/2014/main" id="{24E61DCC-BABE-C640-BF0D-856EE2659CFF}"/>
                </a:ext>
              </a:extLst>
            </p:cNvPr>
            <p:cNvSpPr/>
            <p:nvPr userDrawn="1"/>
          </p:nvSpPr>
          <p:spPr>
            <a:xfrm>
              <a:off x="8586216" y="3749040"/>
              <a:ext cx="1426464" cy="740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" name="Picture 2" descr="A blue letters on a black background&#10;&#10;Description automatically generated">
              <a:extLst>
                <a:ext uri="{FF2B5EF4-FFF2-40B4-BE49-F238E27FC236}">
                  <a16:creationId xmlns:a16="http://schemas.microsoft.com/office/drawing/2014/main" id="{97EA4656-8BB5-FE3E-5B20-CCCA92654D7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659368" y="4018788"/>
              <a:ext cx="1280160" cy="33176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1703C279-338C-5E5E-AEA7-AD378A617548}"/>
                </a:ext>
              </a:extLst>
            </p:cNvPr>
            <p:cNvSpPr/>
            <p:nvPr userDrawn="1"/>
          </p:nvSpPr>
          <p:spPr>
            <a:xfrm>
              <a:off x="5167239" y="1153667"/>
              <a:ext cx="1854348" cy="7406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D005EA3-BDCB-C7DC-B35E-1C640807924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596710" y="1339956"/>
              <a:ext cx="998580" cy="368087"/>
            </a:xfrm>
            <a:prstGeom prst="rect">
              <a:avLst/>
            </a:prstGeom>
          </p:spPr>
        </p:pic>
      </p:grpSp>
      <p:cxnSp>
        <p:nvCxnSpPr>
          <p:cNvPr id="7" name="Google Shape;70;p5">
            <a:extLst>
              <a:ext uri="{FF2B5EF4-FFF2-40B4-BE49-F238E27FC236}">
                <a16:creationId xmlns:a16="http://schemas.microsoft.com/office/drawing/2014/main" id="{A894988B-0647-69AC-1089-8833483488C8}"/>
              </a:ext>
            </a:extLst>
          </p:cNvPr>
          <p:cNvCxnSpPr/>
          <p:nvPr userDrawn="1"/>
        </p:nvCxnSpPr>
        <p:spPr>
          <a:xfrm>
            <a:off x="9973284" y="6281210"/>
            <a:ext cx="0" cy="300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8" name="Google Shape;73;p5">
            <a:hlinkClick r:id="rId26"/>
            <a:extLst>
              <a:ext uri="{FF2B5EF4-FFF2-40B4-BE49-F238E27FC236}">
                <a16:creationId xmlns:a16="http://schemas.microsoft.com/office/drawing/2014/main" id="{D147DBBC-710F-B369-CCD3-D997DB7B2021}"/>
              </a:ext>
            </a:extLst>
          </p:cNvPr>
          <p:cNvPicPr preferRelativeResize="0"/>
          <p:nvPr userDrawn="1"/>
        </p:nvPicPr>
        <p:blipFill rotWithShape="1">
          <a:blip r:embed="rId2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7704" y="6289935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 white x on a black background&#10;&#10;Description automatically generated">
            <a:hlinkClick r:id="rId28"/>
            <a:extLst>
              <a:ext uri="{FF2B5EF4-FFF2-40B4-BE49-F238E27FC236}">
                <a16:creationId xmlns:a16="http://schemas.microsoft.com/office/drawing/2014/main" id="{076FB6CA-BF78-70D9-D027-6C8071EE5A5D}"/>
              </a:ext>
            </a:extLst>
          </p:cNvPr>
          <p:cNvPicPr>
            <a:picLocks noChangeAspect="1"/>
          </p:cNvPicPr>
          <p:nvPr userDrawn="1"/>
        </p:nvPicPr>
        <p:blipFill>
          <a:blip r:embed="rId2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0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1"/>
              </a:ext>
            </a:extLst>
          </a:blip>
          <a:stretch>
            <a:fillRect/>
          </a:stretch>
        </p:blipFill>
        <p:spPr>
          <a:xfrm>
            <a:off x="10438558" y="6233055"/>
            <a:ext cx="365760" cy="365760"/>
          </a:xfrm>
          <a:prstGeom prst="rect">
            <a:avLst/>
          </a:prstGeom>
        </p:spPr>
      </p:pic>
      <p:pic>
        <p:nvPicPr>
          <p:cNvPr id="10" name="Picture 9" descr="A red play button with a white arrow&#10;&#10;Description automatically generated">
            <a:hlinkClick r:id="rId32"/>
            <a:extLst>
              <a:ext uri="{FF2B5EF4-FFF2-40B4-BE49-F238E27FC236}">
                <a16:creationId xmlns:a16="http://schemas.microsoft.com/office/drawing/2014/main" id="{9D0CABFC-2150-0565-E570-2A7D2854CEB6}"/>
              </a:ext>
            </a:extLst>
          </p:cNvPr>
          <p:cNvPicPr>
            <a:picLocks noChangeAspect="1"/>
          </p:cNvPicPr>
          <p:nvPr userDrawn="1"/>
        </p:nvPicPr>
        <p:blipFill>
          <a:blip r:embed="rId33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4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35"/>
              </a:ext>
            </a:extLst>
          </a:blip>
          <a:stretch>
            <a:fillRect/>
          </a:stretch>
        </p:blipFill>
        <p:spPr>
          <a:xfrm>
            <a:off x="10688004" y="6048000"/>
            <a:ext cx="731520" cy="73152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ection">
  <p:cSld name="1_Blank_1_1">
    <p:bg>
      <p:bgPr>
        <a:solidFill>
          <a:schemeClr val="dk2"/>
        </a:solidFill>
        <a:effectLst/>
      </p:bgPr>
    </p:bg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"/>
          <p:cNvSpPr txBox="1">
            <a:spLocks noGrp="1"/>
          </p:cNvSpPr>
          <p:nvPr>
            <p:ph type="ctrTitle"/>
          </p:nvPr>
        </p:nvSpPr>
        <p:spPr>
          <a:xfrm>
            <a:off x="2196450" y="2520000"/>
            <a:ext cx="7799100" cy="137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Figtree"/>
              <a:buNone/>
              <a:defRPr sz="3600" b="1" i="0" u="none" strike="noStrike" cap="none"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56" name="Google Shape;56;p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74" y="6309334"/>
            <a:ext cx="900000" cy="2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4"/>
          <p:cNvSpPr txBox="1"/>
          <p:nvPr/>
        </p:nvSpPr>
        <p:spPr>
          <a:xfrm>
            <a:off x="1423104" y="6354350"/>
            <a:ext cx="5733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chemeClr val="accent2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Open framework for boosting EU High Value Datasets from Public Sector</a:t>
            </a:r>
            <a:endParaRPr sz="1300">
              <a:solidFill>
                <a:schemeClr val="accent2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pic>
        <p:nvPicPr>
          <p:cNvPr id="63" name="Google Shape;63;p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6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0" y="5040000"/>
            <a:ext cx="12192000" cy="762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Google Shape;14;p2">
            <a:extLst>
              <a:ext uri="{FF2B5EF4-FFF2-40B4-BE49-F238E27FC236}">
                <a16:creationId xmlns:a16="http://schemas.microsoft.com/office/drawing/2014/main" id="{5E794B8C-05D2-EE6F-6675-9AEE99CD950F}"/>
              </a:ext>
            </a:extLst>
          </p:cNvPr>
          <p:cNvCxnSpPr/>
          <p:nvPr/>
        </p:nvCxnSpPr>
        <p:spPr>
          <a:xfrm>
            <a:off x="10265254" y="6314400"/>
            <a:ext cx="0" cy="300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4" name="Google Shape;15;p2">
            <a:hlinkClick r:id="rId4"/>
            <a:extLst>
              <a:ext uri="{FF2B5EF4-FFF2-40B4-BE49-F238E27FC236}">
                <a16:creationId xmlns:a16="http://schemas.microsoft.com/office/drawing/2014/main" id="{432EA510-28E3-98D0-4FEE-9C7EB687B184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754" y="6337658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6;p2">
            <a:extLst>
              <a:ext uri="{FF2B5EF4-FFF2-40B4-BE49-F238E27FC236}">
                <a16:creationId xmlns:a16="http://schemas.microsoft.com/office/drawing/2014/main" id="{325C62DC-8CC7-78AC-2F5B-6E333F517A80}"/>
              </a:ext>
            </a:extLst>
          </p:cNvPr>
          <p:cNvSpPr txBox="1"/>
          <p:nvPr/>
        </p:nvSpPr>
        <p:spPr>
          <a:xfrm>
            <a:off x="8654725" y="6362150"/>
            <a:ext cx="134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uFill>
                  <a:noFill/>
                </a:uFill>
                <a:latin typeface="Figtree SemiBold"/>
                <a:ea typeface="Figtree SemiBold"/>
                <a:cs typeface="Figtree SemiBold"/>
                <a:sym typeface="Figtree SemiBold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beopen-dep.eu</a:t>
            </a:r>
            <a:endParaRPr dirty="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pic>
        <p:nvPicPr>
          <p:cNvPr id="6" name="Picture 5" descr="A white x on a black background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C40A086A-7274-01FB-9EFA-EAE7A962FD4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883249" y="6271520"/>
            <a:ext cx="365760" cy="365760"/>
          </a:xfrm>
          <a:prstGeom prst="rect">
            <a:avLst/>
          </a:prstGeom>
        </p:spPr>
      </p:pic>
      <p:pic>
        <p:nvPicPr>
          <p:cNvPr id="7" name="Picture 6" descr="A red play button with a white arrow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8BEB3B08-2C94-16EC-B273-53CA79160A69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1154011" y="6042920"/>
            <a:ext cx="822960" cy="8229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– 1 Col">
  <p:cSld name="3_Blank_1_1_1_1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"/>
          <p:cNvSpPr txBox="1">
            <a:spLocks noGrp="1"/>
          </p:cNvSpPr>
          <p:nvPr>
            <p:ph type="body" idx="1"/>
          </p:nvPr>
        </p:nvSpPr>
        <p:spPr>
          <a:xfrm>
            <a:off x="401425" y="2018750"/>
            <a:ext cx="113904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gtree Medium"/>
              <a:buChar char="●"/>
              <a:defRPr sz="18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gtree Medium"/>
              <a:buChar char="●"/>
              <a:defRPr sz="14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>
            <a:endParaRPr/>
          </a:p>
        </p:txBody>
      </p:sp>
      <p:sp>
        <p:nvSpPr>
          <p:cNvPr id="67" name="Google Shape;67;p5"/>
          <p:cNvSpPr txBox="1">
            <a:spLocks noGrp="1"/>
          </p:cNvSpPr>
          <p:nvPr>
            <p:ph type="ctrTitle"/>
          </p:nvPr>
        </p:nvSpPr>
        <p:spPr>
          <a:xfrm>
            <a:off x="401425" y="763550"/>
            <a:ext cx="113904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igtree ExtraBold"/>
              <a:buNone/>
              <a:defRPr sz="3200" i="0" u="none" strike="noStrike" cap="none">
                <a:solidFill>
                  <a:schemeClr val="dk2"/>
                </a:solidFill>
                <a:latin typeface="Figtree ExtraBold"/>
                <a:ea typeface="Figtree ExtraBold"/>
                <a:cs typeface="Figtree ExtraBold"/>
                <a:sym typeface="Figtree Extra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cxnSp>
        <p:nvCxnSpPr>
          <p:cNvPr id="68" name="Google Shape;68;p5"/>
          <p:cNvCxnSpPr/>
          <p:nvPr/>
        </p:nvCxnSpPr>
        <p:spPr>
          <a:xfrm>
            <a:off x="11356358" y="6261250"/>
            <a:ext cx="0" cy="300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9" name="Google Shape;69;p5"/>
          <p:cNvSpPr txBox="1">
            <a:spLocks noGrp="1"/>
          </p:cNvSpPr>
          <p:nvPr>
            <p:ph type="sldNum" idx="12"/>
          </p:nvPr>
        </p:nvSpPr>
        <p:spPr>
          <a:xfrm>
            <a:off x="11493026" y="6262150"/>
            <a:ext cx="2988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rgbClr val="999999"/>
                </a:solidFill>
              </a:defRPr>
            </a:lvl1pPr>
            <a:lvl2pPr lvl="1" algn="r" rtl="0">
              <a:buNone/>
              <a:defRPr sz="1200">
                <a:solidFill>
                  <a:srgbClr val="999999"/>
                </a:solidFill>
              </a:defRPr>
            </a:lvl2pPr>
            <a:lvl3pPr lvl="2" algn="r" rtl="0">
              <a:buNone/>
              <a:defRPr sz="1200">
                <a:solidFill>
                  <a:srgbClr val="999999"/>
                </a:solidFill>
              </a:defRPr>
            </a:lvl3pPr>
            <a:lvl4pPr lvl="3" algn="r" rtl="0">
              <a:buNone/>
              <a:defRPr sz="1200">
                <a:solidFill>
                  <a:srgbClr val="999999"/>
                </a:solidFill>
              </a:defRPr>
            </a:lvl4pPr>
            <a:lvl5pPr lvl="4" algn="r" rtl="0">
              <a:buNone/>
              <a:defRPr sz="1200">
                <a:solidFill>
                  <a:srgbClr val="999999"/>
                </a:solidFill>
              </a:defRPr>
            </a:lvl5pPr>
            <a:lvl6pPr lvl="5" algn="r" rtl="0">
              <a:buNone/>
              <a:defRPr sz="1200">
                <a:solidFill>
                  <a:srgbClr val="999999"/>
                </a:solidFill>
              </a:defRPr>
            </a:lvl6pPr>
            <a:lvl7pPr lvl="6" algn="r" rtl="0">
              <a:buNone/>
              <a:defRPr sz="1200">
                <a:solidFill>
                  <a:srgbClr val="999999"/>
                </a:solidFill>
              </a:defRPr>
            </a:lvl7pPr>
            <a:lvl8pPr lvl="7" algn="r" rtl="0">
              <a:buNone/>
              <a:defRPr sz="1200">
                <a:solidFill>
                  <a:srgbClr val="999999"/>
                </a:solidFill>
              </a:defRPr>
            </a:lvl8pPr>
            <a:lvl9pPr lvl="8" algn="r" rtl="0">
              <a:buNone/>
              <a:defRPr sz="1200">
                <a:solidFill>
                  <a:srgbClr val="99999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cxnSp>
        <p:nvCxnSpPr>
          <p:cNvPr id="70" name="Google Shape;70;p5"/>
          <p:cNvCxnSpPr/>
          <p:nvPr/>
        </p:nvCxnSpPr>
        <p:spPr>
          <a:xfrm>
            <a:off x="9973284" y="6281210"/>
            <a:ext cx="0" cy="300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1" name="Google Shape;71;p5"/>
          <p:cNvSpPr txBox="1"/>
          <p:nvPr/>
        </p:nvSpPr>
        <p:spPr>
          <a:xfrm>
            <a:off x="8477700" y="6348066"/>
            <a:ext cx="130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uFill>
                  <a:noFill/>
                </a:uFill>
                <a:latin typeface="Figtree SemiBold"/>
                <a:ea typeface="Figtree SemiBold"/>
                <a:cs typeface="Figtree SemiBold"/>
                <a:sym typeface="Figtree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beopen-dep.eu</a:t>
            </a:r>
            <a:endParaRPr>
              <a:solidFill>
                <a:srgbClr val="999999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pic>
        <p:nvPicPr>
          <p:cNvPr id="73" name="Google Shape;73;p5">
            <a:hlinkClick r:id="rId3"/>
          </p:cNvPr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7704" y="6289935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5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6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5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747" y="6309334"/>
            <a:ext cx="900000" cy="2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"/>
          <p:cNvSpPr txBox="1"/>
          <p:nvPr/>
        </p:nvSpPr>
        <p:spPr>
          <a:xfrm>
            <a:off x="1451150" y="6354350"/>
            <a:ext cx="5733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666666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Open framework for boosting EU High Value Datasets from Public Sector</a:t>
            </a:r>
            <a:endParaRPr sz="1300">
              <a:solidFill>
                <a:srgbClr val="666666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cxnSp>
        <p:nvCxnSpPr>
          <p:cNvPr id="77" name="Google Shape;77;p5"/>
          <p:cNvCxnSpPr/>
          <p:nvPr/>
        </p:nvCxnSpPr>
        <p:spPr>
          <a:xfrm>
            <a:off x="401425" y="6048000"/>
            <a:ext cx="1142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" name="Picture 1" descr="A white x on a black background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DE55367D-BBF6-B4AB-1D0C-943F7468E7D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438558" y="6233055"/>
            <a:ext cx="365760" cy="365760"/>
          </a:xfrm>
          <a:prstGeom prst="rect">
            <a:avLst/>
          </a:prstGeom>
        </p:spPr>
      </p:pic>
      <p:pic>
        <p:nvPicPr>
          <p:cNvPr id="3" name="Picture 2" descr="A red play button with a white arrow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31404BAB-CE5C-667A-4264-D8C04034E405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688004" y="6048000"/>
            <a:ext cx="731520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– 2 Col">
  <p:cSld name="3_Blank_1_1_1_1_1_1_2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"/>
          <p:cNvSpPr txBox="1">
            <a:spLocks noGrp="1"/>
          </p:cNvSpPr>
          <p:nvPr>
            <p:ph type="body" idx="1"/>
          </p:nvPr>
        </p:nvSpPr>
        <p:spPr>
          <a:xfrm>
            <a:off x="403200" y="2019600"/>
            <a:ext cx="561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gtree Medium"/>
              <a:buChar char="●"/>
              <a:defRPr sz="18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gtree Medium"/>
              <a:buChar char="●"/>
              <a:defRPr sz="14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>
            <a:endParaRPr/>
          </a:p>
        </p:txBody>
      </p:sp>
      <p:sp>
        <p:nvSpPr>
          <p:cNvPr id="80" name="Google Shape;80;p6"/>
          <p:cNvSpPr txBox="1">
            <a:spLocks noGrp="1"/>
          </p:cNvSpPr>
          <p:nvPr>
            <p:ph type="body" idx="2"/>
          </p:nvPr>
        </p:nvSpPr>
        <p:spPr>
          <a:xfrm>
            <a:off x="6213025" y="2019600"/>
            <a:ext cx="56100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gtree Medium"/>
              <a:buChar char="●"/>
              <a:defRPr sz="18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gtree Medium"/>
              <a:buChar char="●"/>
              <a:defRPr sz="14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>
            <a:endParaRPr/>
          </a:p>
        </p:txBody>
      </p:sp>
      <p:cxnSp>
        <p:nvCxnSpPr>
          <p:cNvPr id="81" name="Google Shape;81;p6"/>
          <p:cNvCxnSpPr/>
          <p:nvPr/>
        </p:nvCxnSpPr>
        <p:spPr>
          <a:xfrm>
            <a:off x="11356358" y="6261250"/>
            <a:ext cx="0" cy="300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82" name="Google Shape;82;p6"/>
          <p:cNvSpPr txBox="1">
            <a:spLocks noGrp="1"/>
          </p:cNvSpPr>
          <p:nvPr>
            <p:ph type="sldNum" idx="12"/>
          </p:nvPr>
        </p:nvSpPr>
        <p:spPr>
          <a:xfrm>
            <a:off x="11493026" y="6262150"/>
            <a:ext cx="2988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rgbClr val="999999"/>
                </a:solidFill>
              </a:defRPr>
            </a:lvl1pPr>
            <a:lvl2pPr lvl="1" algn="r" rtl="0">
              <a:buNone/>
              <a:defRPr sz="1200">
                <a:solidFill>
                  <a:srgbClr val="999999"/>
                </a:solidFill>
              </a:defRPr>
            </a:lvl2pPr>
            <a:lvl3pPr lvl="2" algn="r" rtl="0">
              <a:buNone/>
              <a:defRPr sz="1200">
                <a:solidFill>
                  <a:srgbClr val="999999"/>
                </a:solidFill>
              </a:defRPr>
            </a:lvl3pPr>
            <a:lvl4pPr lvl="3" algn="r" rtl="0">
              <a:buNone/>
              <a:defRPr sz="1200">
                <a:solidFill>
                  <a:srgbClr val="999999"/>
                </a:solidFill>
              </a:defRPr>
            </a:lvl4pPr>
            <a:lvl5pPr lvl="4" algn="r" rtl="0">
              <a:buNone/>
              <a:defRPr sz="1200">
                <a:solidFill>
                  <a:srgbClr val="999999"/>
                </a:solidFill>
              </a:defRPr>
            </a:lvl5pPr>
            <a:lvl6pPr lvl="5" algn="r" rtl="0">
              <a:buNone/>
              <a:defRPr sz="1200">
                <a:solidFill>
                  <a:srgbClr val="999999"/>
                </a:solidFill>
              </a:defRPr>
            </a:lvl6pPr>
            <a:lvl7pPr lvl="6" algn="r" rtl="0">
              <a:buNone/>
              <a:defRPr sz="1200">
                <a:solidFill>
                  <a:srgbClr val="999999"/>
                </a:solidFill>
              </a:defRPr>
            </a:lvl7pPr>
            <a:lvl8pPr lvl="7" algn="r" rtl="0">
              <a:buNone/>
              <a:defRPr sz="1200">
                <a:solidFill>
                  <a:srgbClr val="999999"/>
                </a:solidFill>
              </a:defRPr>
            </a:lvl8pPr>
            <a:lvl9pPr lvl="8" algn="r" rtl="0">
              <a:buNone/>
              <a:defRPr sz="1200">
                <a:solidFill>
                  <a:srgbClr val="99999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84" name="Google Shape;84;p6"/>
          <p:cNvSpPr txBox="1"/>
          <p:nvPr/>
        </p:nvSpPr>
        <p:spPr>
          <a:xfrm>
            <a:off x="8477700" y="6348066"/>
            <a:ext cx="130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uFill>
                  <a:noFill/>
                </a:uFill>
                <a:latin typeface="Figtree SemiBold"/>
                <a:ea typeface="Figtree SemiBold"/>
                <a:cs typeface="Figtree SemiBold"/>
                <a:sym typeface="Figtree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beopen-dep.eu</a:t>
            </a:r>
            <a:endParaRPr>
              <a:solidFill>
                <a:srgbClr val="999999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pic>
        <p:nvPicPr>
          <p:cNvPr id="87" name="Google Shape;87;p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747" y="6309334"/>
            <a:ext cx="900000" cy="2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6"/>
          <p:cNvSpPr txBox="1"/>
          <p:nvPr/>
        </p:nvSpPr>
        <p:spPr>
          <a:xfrm>
            <a:off x="1451150" y="6354350"/>
            <a:ext cx="5733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666666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Open framework for boosting EU High Value Datasets from Public Sector</a:t>
            </a:r>
            <a:endParaRPr sz="1300">
              <a:solidFill>
                <a:srgbClr val="666666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cxnSp>
        <p:nvCxnSpPr>
          <p:cNvPr id="89" name="Google Shape;89;p6"/>
          <p:cNvCxnSpPr/>
          <p:nvPr/>
        </p:nvCxnSpPr>
        <p:spPr>
          <a:xfrm>
            <a:off x="401425" y="6048000"/>
            <a:ext cx="1142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0" name="Google Shape;90;p6"/>
          <p:cNvSpPr txBox="1">
            <a:spLocks noGrp="1"/>
          </p:cNvSpPr>
          <p:nvPr>
            <p:ph type="ctrTitle"/>
          </p:nvPr>
        </p:nvSpPr>
        <p:spPr>
          <a:xfrm>
            <a:off x="401425" y="763550"/>
            <a:ext cx="113904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igtree ExtraBold"/>
              <a:buNone/>
              <a:defRPr sz="3200" i="0" u="none" strike="noStrike" cap="none">
                <a:solidFill>
                  <a:schemeClr val="dk2"/>
                </a:solidFill>
                <a:latin typeface="Figtree ExtraBold"/>
                <a:ea typeface="Figtree ExtraBold"/>
                <a:cs typeface="Figtree ExtraBold"/>
                <a:sym typeface="Figtree Extra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91" name="Google Shape;91;p6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62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70;p5">
            <a:extLst>
              <a:ext uri="{FF2B5EF4-FFF2-40B4-BE49-F238E27FC236}">
                <a16:creationId xmlns:a16="http://schemas.microsoft.com/office/drawing/2014/main" id="{23A3FD4F-7384-271B-65E2-1D92A3044365}"/>
              </a:ext>
            </a:extLst>
          </p:cNvPr>
          <p:cNvCxnSpPr/>
          <p:nvPr userDrawn="1"/>
        </p:nvCxnSpPr>
        <p:spPr>
          <a:xfrm>
            <a:off x="9973284" y="6281210"/>
            <a:ext cx="0" cy="300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Google Shape;73;p5">
            <a:hlinkClick r:id="rId5"/>
            <a:extLst>
              <a:ext uri="{FF2B5EF4-FFF2-40B4-BE49-F238E27FC236}">
                <a16:creationId xmlns:a16="http://schemas.microsoft.com/office/drawing/2014/main" id="{BF03F040-A3EE-A0B8-2E49-08721F39C049}"/>
              </a:ext>
            </a:extLst>
          </p:cNvPr>
          <p:cNvPicPr preferRelativeResize="0"/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7704" y="6289935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white x on a black background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3E71D8E2-1F12-8E6C-0040-DF862FE6485A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438558" y="6233055"/>
            <a:ext cx="365760" cy="365760"/>
          </a:xfrm>
          <a:prstGeom prst="rect">
            <a:avLst/>
          </a:prstGeom>
        </p:spPr>
      </p:pic>
      <p:pic>
        <p:nvPicPr>
          <p:cNvPr id="5" name="Picture 4" descr="A red play button with a white arrow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433526E6-98A7-CB4C-C2AB-B3F775132D06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688004" y="6048000"/>
            <a:ext cx="731520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– 3 Col">
  <p:cSld name="3_Blank_1_1_1_1_1_1_1_1">
    <p:bg>
      <p:bgPr>
        <a:solidFill>
          <a:schemeClr val="lt1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"/>
          <p:cNvSpPr txBox="1">
            <a:spLocks noGrp="1"/>
          </p:cNvSpPr>
          <p:nvPr>
            <p:ph type="body" idx="1"/>
          </p:nvPr>
        </p:nvSpPr>
        <p:spPr>
          <a:xfrm>
            <a:off x="403200" y="2019600"/>
            <a:ext cx="36555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gtree Medium"/>
              <a:buChar char="●"/>
              <a:defRPr sz="18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gtree Medium"/>
              <a:buChar char="●"/>
              <a:defRPr sz="14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>
            <a:endParaRPr/>
          </a:p>
        </p:txBody>
      </p:sp>
      <p:sp>
        <p:nvSpPr>
          <p:cNvPr id="94" name="Google Shape;94;p7"/>
          <p:cNvSpPr txBox="1">
            <a:spLocks noGrp="1"/>
          </p:cNvSpPr>
          <p:nvPr>
            <p:ph type="body" idx="2"/>
          </p:nvPr>
        </p:nvSpPr>
        <p:spPr>
          <a:xfrm>
            <a:off x="8167525" y="2019600"/>
            <a:ext cx="36555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gtree Medium"/>
              <a:buChar char="●"/>
              <a:defRPr sz="18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gtree Medium"/>
              <a:buChar char="●"/>
              <a:defRPr sz="14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>
            <a:endParaRPr/>
          </a:p>
        </p:txBody>
      </p:sp>
      <p:sp>
        <p:nvSpPr>
          <p:cNvPr id="95" name="Google Shape;95;p7"/>
          <p:cNvSpPr txBox="1">
            <a:spLocks noGrp="1"/>
          </p:cNvSpPr>
          <p:nvPr>
            <p:ph type="body" idx="3"/>
          </p:nvPr>
        </p:nvSpPr>
        <p:spPr>
          <a:xfrm>
            <a:off x="4285363" y="2019600"/>
            <a:ext cx="36555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gtree Medium"/>
              <a:buChar char="●"/>
              <a:defRPr sz="18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gtree Medium"/>
              <a:buChar char="●"/>
              <a:defRPr sz="14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>
            <a:endParaRPr/>
          </a:p>
        </p:txBody>
      </p:sp>
      <p:cxnSp>
        <p:nvCxnSpPr>
          <p:cNvPr id="96" name="Google Shape;96;p7"/>
          <p:cNvCxnSpPr/>
          <p:nvPr/>
        </p:nvCxnSpPr>
        <p:spPr>
          <a:xfrm>
            <a:off x="11356358" y="6261250"/>
            <a:ext cx="0" cy="300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97" name="Google Shape;97;p7"/>
          <p:cNvSpPr txBox="1">
            <a:spLocks noGrp="1"/>
          </p:cNvSpPr>
          <p:nvPr>
            <p:ph type="sldNum" idx="12"/>
          </p:nvPr>
        </p:nvSpPr>
        <p:spPr>
          <a:xfrm>
            <a:off x="11493026" y="6262150"/>
            <a:ext cx="2988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rgbClr val="999999"/>
                </a:solidFill>
              </a:defRPr>
            </a:lvl1pPr>
            <a:lvl2pPr lvl="1" algn="r" rtl="0">
              <a:buNone/>
              <a:defRPr sz="1200">
                <a:solidFill>
                  <a:srgbClr val="999999"/>
                </a:solidFill>
              </a:defRPr>
            </a:lvl2pPr>
            <a:lvl3pPr lvl="2" algn="r" rtl="0">
              <a:buNone/>
              <a:defRPr sz="1200">
                <a:solidFill>
                  <a:srgbClr val="999999"/>
                </a:solidFill>
              </a:defRPr>
            </a:lvl3pPr>
            <a:lvl4pPr lvl="3" algn="r" rtl="0">
              <a:buNone/>
              <a:defRPr sz="1200">
                <a:solidFill>
                  <a:srgbClr val="999999"/>
                </a:solidFill>
              </a:defRPr>
            </a:lvl4pPr>
            <a:lvl5pPr lvl="4" algn="r" rtl="0">
              <a:buNone/>
              <a:defRPr sz="1200">
                <a:solidFill>
                  <a:srgbClr val="999999"/>
                </a:solidFill>
              </a:defRPr>
            </a:lvl5pPr>
            <a:lvl6pPr lvl="5" algn="r" rtl="0">
              <a:buNone/>
              <a:defRPr sz="1200">
                <a:solidFill>
                  <a:srgbClr val="999999"/>
                </a:solidFill>
              </a:defRPr>
            </a:lvl6pPr>
            <a:lvl7pPr lvl="6" algn="r" rtl="0">
              <a:buNone/>
              <a:defRPr sz="1200">
                <a:solidFill>
                  <a:srgbClr val="999999"/>
                </a:solidFill>
              </a:defRPr>
            </a:lvl7pPr>
            <a:lvl8pPr lvl="7" algn="r" rtl="0">
              <a:buNone/>
              <a:defRPr sz="1200">
                <a:solidFill>
                  <a:srgbClr val="999999"/>
                </a:solidFill>
              </a:defRPr>
            </a:lvl8pPr>
            <a:lvl9pPr lvl="8" algn="r" rtl="0">
              <a:buNone/>
              <a:defRPr sz="1200">
                <a:solidFill>
                  <a:srgbClr val="99999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99" name="Google Shape;99;p7"/>
          <p:cNvSpPr txBox="1"/>
          <p:nvPr/>
        </p:nvSpPr>
        <p:spPr>
          <a:xfrm>
            <a:off x="8477700" y="6348066"/>
            <a:ext cx="130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uFill>
                  <a:noFill/>
                </a:uFill>
                <a:latin typeface="Figtree SemiBold"/>
                <a:ea typeface="Figtree SemiBold"/>
                <a:cs typeface="Figtree SemiBold"/>
                <a:sym typeface="Figtree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beopen-dep.eu</a:t>
            </a:r>
            <a:endParaRPr>
              <a:solidFill>
                <a:srgbClr val="999999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pic>
        <p:nvPicPr>
          <p:cNvPr id="102" name="Google Shape;102;p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747" y="6309334"/>
            <a:ext cx="900000" cy="2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7"/>
          <p:cNvSpPr txBox="1"/>
          <p:nvPr/>
        </p:nvSpPr>
        <p:spPr>
          <a:xfrm>
            <a:off x="1451150" y="6354350"/>
            <a:ext cx="5733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666666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Open framework for boosting EU High Value Datasets from Public Sector</a:t>
            </a:r>
            <a:endParaRPr sz="1300">
              <a:solidFill>
                <a:srgbClr val="666666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cxnSp>
        <p:nvCxnSpPr>
          <p:cNvPr id="104" name="Google Shape;104;p7"/>
          <p:cNvCxnSpPr/>
          <p:nvPr/>
        </p:nvCxnSpPr>
        <p:spPr>
          <a:xfrm>
            <a:off x="401425" y="6048000"/>
            <a:ext cx="1142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7"/>
          <p:cNvSpPr txBox="1">
            <a:spLocks noGrp="1"/>
          </p:cNvSpPr>
          <p:nvPr>
            <p:ph type="ctrTitle"/>
          </p:nvPr>
        </p:nvSpPr>
        <p:spPr>
          <a:xfrm>
            <a:off x="401425" y="763550"/>
            <a:ext cx="11390400" cy="12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Figtree ExtraBold"/>
              <a:buNone/>
              <a:defRPr sz="3200" i="0" u="none" strike="noStrike" cap="none">
                <a:solidFill>
                  <a:schemeClr val="dk2"/>
                </a:solidFill>
                <a:latin typeface="Figtree ExtraBold"/>
                <a:ea typeface="Figtree ExtraBold"/>
                <a:cs typeface="Figtree ExtraBold"/>
                <a:sym typeface="Figtree ExtraBold"/>
              </a:defRPr>
            </a:lvl1pPr>
            <a:lvl2pPr marR="0"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pic>
        <p:nvPicPr>
          <p:cNvPr id="106" name="Google Shape;106;p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7620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" name="Google Shape;70;p5">
            <a:extLst>
              <a:ext uri="{FF2B5EF4-FFF2-40B4-BE49-F238E27FC236}">
                <a16:creationId xmlns:a16="http://schemas.microsoft.com/office/drawing/2014/main" id="{CE3ED2CF-1B45-C6D0-3664-479A79491A3F}"/>
              </a:ext>
            </a:extLst>
          </p:cNvPr>
          <p:cNvCxnSpPr/>
          <p:nvPr userDrawn="1"/>
        </p:nvCxnSpPr>
        <p:spPr>
          <a:xfrm>
            <a:off x="9973284" y="6281210"/>
            <a:ext cx="0" cy="300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Google Shape;73;p5">
            <a:hlinkClick r:id="rId5"/>
            <a:extLst>
              <a:ext uri="{FF2B5EF4-FFF2-40B4-BE49-F238E27FC236}">
                <a16:creationId xmlns:a16="http://schemas.microsoft.com/office/drawing/2014/main" id="{28F73113-9FEA-5292-CF5B-5BBCA6DB6F77}"/>
              </a:ext>
            </a:extLst>
          </p:cNvPr>
          <p:cNvPicPr preferRelativeResize="0"/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7704" y="6289935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white x on a black background&#10;&#10;Description automatically generated">
            <a:hlinkClick r:id="rId7"/>
            <a:extLst>
              <a:ext uri="{FF2B5EF4-FFF2-40B4-BE49-F238E27FC236}">
                <a16:creationId xmlns:a16="http://schemas.microsoft.com/office/drawing/2014/main" id="{205BE93C-B484-9031-2865-FE3B886C409B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438558" y="6233055"/>
            <a:ext cx="365760" cy="365760"/>
          </a:xfrm>
          <a:prstGeom prst="rect">
            <a:avLst/>
          </a:prstGeom>
        </p:spPr>
      </p:pic>
      <p:pic>
        <p:nvPicPr>
          <p:cNvPr id="5" name="Picture 4" descr="A red play button with a white arrow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9734AF92-6B84-FDBD-A914-B86DEE04A8C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0688004" y="6048000"/>
            <a:ext cx="731520" cy="73152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2_Blank_1_3_1_1">
    <p:bg>
      <p:bgPr>
        <a:solidFill>
          <a:schemeClr val="lt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" name="Google Shape;108;p8"/>
          <p:cNvCxnSpPr/>
          <p:nvPr/>
        </p:nvCxnSpPr>
        <p:spPr>
          <a:xfrm>
            <a:off x="11356358" y="6261250"/>
            <a:ext cx="0" cy="300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" name="Google Shape;109;p8"/>
          <p:cNvSpPr txBox="1">
            <a:spLocks noGrp="1"/>
          </p:cNvSpPr>
          <p:nvPr>
            <p:ph type="sldNum" idx="12"/>
          </p:nvPr>
        </p:nvSpPr>
        <p:spPr>
          <a:xfrm>
            <a:off x="11493026" y="6262150"/>
            <a:ext cx="298800" cy="2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200">
                <a:solidFill>
                  <a:srgbClr val="999999"/>
                </a:solidFill>
              </a:defRPr>
            </a:lvl1pPr>
            <a:lvl2pPr lvl="1" algn="r" rtl="0">
              <a:buNone/>
              <a:defRPr sz="1200">
                <a:solidFill>
                  <a:srgbClr val="999999"/>
                </a:solidFill>
              </a:defRPr>
            </a:lvl2pPr>
            <a:lvl3pPr lvl="2" algn="r" rtl="0">
              <a:buNone/>
              <a:defRPr sz="1200">
                <a:solidFill>
                  <a:srgbClr val="999999"/>
                </a:solidFill>
              </a:defRPr>
            </a:lvl3pPr>
            <a:lvl4pPr lvl="3" algn="r" rtl="0">
              <a:buNone/>
              <a:defRPr sz="1200">
                <a:solidFill>
                  <a:srgbClr val="999999"/>
                </a:solidFill>
              </a:defRPr>
            </a:lvl4pPr>
            <a:lvl5pPr lvl="4" algn="r" rtl="0">
              <a:buNone/>
              <a:defRPr sz="1200">
                <a:solidFill>
                  <a:srgbClr val="999999"/>
                </a:solidFill>
              </a:defRPr>
            </a:lvl5pPr>
            <a:lvl6pPr lvl="5" algn="r" rtl="0">
              <a:buNone/>
              <a:defRPr sz="1200">
                <a:solidFill>
                  <a:srgbClr val="999999"/>
                </a:solidFill>
              </a:defRPr>
            </a:lvl6pPr>
            <a:lvl7pPr lvl="6" algn="r" rtl="0">
              <a:buNone/>
              <a:defRPr sz="1200">
                <a:solidFill>
                  <a:srgbClr val="999999"/>
                </a:solidFill>
              </a:defRPr>
            </a:lvl7pPr>
            <a:lvl8pPr lvl="7" algn="r" rtl="0">
              <a:buNone/>
              <a:defRPr sz="1200">
                <a:solidFill>
                  <a:srgbClr val="999999"/>
                </a:solidFill>
              </a:defRPr>
            </a:lvl8pPr>
            <a:lvl9pPr lvl="8" algn="r" rtl="0">
              <a:buNone/>
              <a:defRPr sz="1200">
                <a:solidFill>
                  <a:srgbClr val="999999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‹N›</a:t>
            </a:fld>
            <a:endParaRPr/>
          </a:p>
        </p:txBody>
      </p:sp>
      <p:sp>
        <p:nvSpPr>
          <p:cNvPr id="111" name="Google Shape;111;p8"/>
          <p:cNvSpPr txBox="1"/>
          <p:nvPr/>
        </p:nvSpPr>
        <p:spPr>
          <a:xfrm>
            <a:off x="8477700" y="6348066"/>
            <a:ext cx="13008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999999"/>
                </a:solidFill>
                <a:uFill>
                  <a:noFill/>
                </a:uFill>
                <a:latin typeface="Figtree SemiBold"/>
                <a:ea typeface="Figtree SemiBold"/>
                <a:cs typeface="Figtree SemiBold"/>
                <a:sym typeface="Figtree SemiBold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beopen-dep.eu</a:t>
            </a:r>
            <a:endParaRPr>
              <a:solidFill>
                <a:srgbClr val="999999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2747" y="6309334"/>
            <a:ext cx="900000" cy="2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8"/>
          <p:cNvSpPr txBox="1"/>
          <p:nvPr/>
        </p:nvSpPr>
        <p:spPr>
          <a:xfrm>
            <a:off x="1451150" y="6354350"/>
            <a:ext cx="5733900" cy="20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>
                <a:solidFill>
                  <a:srgbClr val="666666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Open framework for boosting EU High Value Datasets from Public Sector</a:t>
            </a:r>
            <a:endParaRPr sz="1300">
              <a:solidFill>
                <a:srgbClr val="666666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cxnSp>
        <p:nvCxnSpPr>
          <p:cNvPr id="116" name="Google Shape;116;p8"/>
          <p:cNvCxnSpPr/>
          <p:nvPr/>
        </p:nvCxnSpPr>
        <p:spPr>
          <a:xfrm>
            <a:off x="401425" y="6048000"/>
            <a:ext cx="114216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" name="Google Shape;70;p5">
            <a:extLst>
              <a:ext uri="{FF2B5EF4-FFF2-40B4-BE49-F238E27FC236}">
                <a16:creationId xmlns:a16="http://schemas.microsoft.com/office/drawing/2014/main" id="{0E8779A8-7222-C29F-150F-01311AFFF798}"/>
              </a:ext>
            </a:extLst>
          </p:cNvPr>
          <p:cNvCxnSpPr/>
          <p:nvPr userDrawn="1"/>
        </p:nvCxnSpPr>
        <p:spPr>
          <a:xfrm>
            <a:off x="9973284" y="6281210"/>
            <a:ext cx="0" cy="3006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Google Shape;73;p5">
            <a:hlinkClick r:id="rId4"/>
            <a:extLst>
              <a:ext uri="{FF2B5EF4-FFF2-40B4-BE49-F238E27FC236}">
                <a16:creationId xmlns:a16="http://schemas.microsoft.com/office/drawing/2014/main" id="{9C172EC5-3EDF-DDCA-617F-C7DAF5B15B57}"/>
              </a:ext>
            </a:extLst>
          </p:cNvPr>
          <p:cNvPicPr preferRelativeResize="0"/>
          <p:nvPr userDrawn="1"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57704" y="6289935"/>
            <a:ext cx="252000" cy="25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white x on a black background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629CE037-C983-813E-2430-F25007AC5918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10438558" y="6233055"/>
            <a:ext cx="365760" cy="365760"/>
          </a:xfrm>
          <a:prstGeom prst="rect">
            <a:avLst/>
          </a:prstGeom>
        </p:spPr>
      </p:pic>
      <p:pic>
        <p:nvPicPr>
          <p:cNvPr id="5" name="Picture 4" descr="A red play button with a white arrow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3C2A77B5-56AF-8BE8-BD19-978F43F90F30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screen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sharpenSoften amount="-50000"/>
                    </a14:imgEffect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3"/>
              </a:ext>
            </a:extLst>
          </a:blip>
          <a:stretch>
            <a:fillRect/>
          </a:stretch>
        </p:blipFill>
        <p:spPr>
          <a:xfrm>
            <a:off x="10688004" y="6048000"/>
            <a:ext cx="731520" cy="73152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 You Page">
  <p:cSld name="2_Blank_1_2_1_1">
    <p:bg>
      <p:bgPr>
        <a:solidFill>
          <a:schemeClr val="dk2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9"/>
          <p:cNvSpPr txBox="1">
            <a:spLocks noGrp="1"/>
          </p:cNvSpPr>
          <p:nvPr>
            <p:ph type="ctrTitle"/>
          </p:nvPr>
        </p:nvSpPr>
        <p:spPr>
          <a:xfrm>
            <a:off x="900000" y="897821"/>
            <a:ext cx="10080000" cy="9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Figtree ExtraBold"/>
              <a:buNone/>
              <a:defRPr sz="3200" i="0" u="none" strike="noStrike" cap="none">
                <a:solidFill>
                  <a:schemeClr val="lt1"/>
                </a:solidFill>
                <a:latin typeface="Figtree ExtraBold"/>
                <a:ea typeface="Figtree ExtraBold"/>
                <a:cs typeface="Figtree ExtraBold"/>
                <a:sym typeface="Figtree ExtraBold"/>
              </a:defRPr>
            </a:lvl1pPr>
            <a:lvl2pPr marR="0"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476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9"/>
          <p:cNvSpPr txBox="1">
            <a:spLocks noGrp="1"/>
          </p:cNvSpPr>
          <p:nvPr>
            <p:ph type="subTitle" idx="1"/>
          </p:nvPr>
        </p:nvSpPr>
        <p:spPr>
          <a:xfrm>
            <a:off x="900000" y="1971108"/>
            <a:ext cx="10080000" cy="432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200"/>
              <a:buFont typeface="Figtree SemiBold"/>
              <a:buNone/>
              <a:defRPr sz="2200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lvl="1" algn="ctr" rtl="0">
              <a:spcBef>
                <a:spcPts val="36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spcBef>
                <a:spcPts val="32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spcBef>
                <a:spcPts val="28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240"/>
              </a:spcBef>
              <a:spcAft>
                <a:spcPts val="0"/>
              </a:spcAft>
              <a:buSzPts val="1200"/>
              <a:buNone/>
              <a:defRPr/>
            </a:lvl5pPr>
            <a:lvl6pPr lvl="5" algn="ctr" rtl="0">
              <a:spcBef>
                <a:spcPts val="433"/>
              </a:spcBef>
              <a:spcAft>
                <a:spcPts val="0"/>
              </a:spcAft>
              <a:buSzPts val="1200"/>
              <a:buNone/>
              <a:defRPr/>
            </a:lvl6pPr>
            <a:lvl7pPr lvl="6" algn="ctr" rtl="0">
              <a:spcBef>
                <a:spcPts val="433"/>
              </a:spcBef>
              <a:spcAft>
                <a:spcPts val="0"/>
              </a:spcAft>
              <a:buSzPts val="1200"/>
              <a:buNone/>
              <a:defRPr/>
            </a:lvl7pPr>
            <a:lvl8pPr lvl="7" algn="ctr" rtl="0">
              <a:spcBef>
                <a:spcPts val="433"/>
              </a:spcBef>
              <a:spcAft>
                <a:spcPts val="0"/>
              </a:spcAft>
              <a:buSzPts val="1200"/>
              <a:buNone/>
              <a:defRPr/>
            </a:lvl8pPr>
            <a:lvl9pPr lvl="8" algn="ctr" rtl="0">
              <a:spcBef>
                <a:spcPts val="433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9"/>
          <p:cNvSpPr txBox="1"/>
          <p:nvPr/>
        </p:nvSpPr>
        <p:spPr>
          <a:xfrm>
            <a:off x="4108037" y="4121651"/>
            <a:ext cx="4656401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200" dirty="0" err="1">
                <a:solidFill>
                  <a:schemeClr val="lt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BeOpen</a:t>
            </a:r>
            <a:r>
              <a:rPr lang="en-GB" sz="1200" dirty="0">
                <a:solidFill>
                  <a:schemeClr val="lt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 has received funding from </a:t>
            </a:r>
            <a:r>
              <a:rPr lang="en-GB" sz="1200" u="none" dirty="0">
                <a:solidFill>
                  <a:schemeClr val="lt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Digital Europe Programme </a:t>
            </a:r>
            <a:r>
              <a:rPr lang="en-GB" sz="1200" dirty="0">
                <a:solidFill>
                  <a:schemeClr val="lt1"/>
                </a:solidFill>
                <a:latin typeface="Manrope Medium"/>
                <a:ea typeface="Manrope Medium"/>
                <a:cs typeface="Manrope Medium"/>
                <a:sym typeface="Manrope Medium"/>
              </a:rPr>
              <a:t>under the Grant Agreement No 101100807</a:t>
            </a:r>
            <a:endParaRPr sz="1200" dirty="0">
              <a:solidFill>
                <a:schemeClr val="lt1"/>
              </a:solidFill>
              <a:latin typeface="Manrope Medium"/>
              <a:ea typeface="Manrope Medium"/>
              <a:cs typeface="Manrope Medium"/>
              <a:sym typeface="Manrope Medium"/>
            </a:endParaRPr>
          </a:p>
        </p:txBody>
      </p:sp>
      <p:pic>
        <p:nvPicPr>
          <p:cNvPr id="126" name="Google Shape;126;p9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 flipH="1">
            <a:off x="0" y="5040000"/>
            <a:ext cx="12192000" cy="76200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712" y="4181174"/>
            <a:ext cx="515925" cy="354700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28" name="Google Shape;128;p9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374" y="6309334"/>
            <a:ext cx="900000" cy="26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9"/>
          <p:cNvSpPr txBox="1"/>
          <p:nvPr/>
        </p:nvSpPr>
        <p:spPr>
          <a:xfrm>
            <a:off x="1423104" y="6324365"/>
            <a:ext cx="6478692" cy="2600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dirty="0">
                <a:solidFill>
                  <a:schemeClr val="accent2"/>
                </a:solidFill>
                <a:latin typeface="Figtree SemiBold"/>
                <a:ea typeface="Figtree SemiBold"/>
                <a:cs typeface="Figtree SemiBold"/>
                <a:sym typeface="Figtree SemiBold"/>
              </a:rPr>
              <a:t>Open framework for boosting EU High Value Datasets from the Public Sector</a:t>
            </a:r>
            <a:endParaRPr sz="1300" dirty="0">
              <a:solidFill>
                <a:schemeClr val="accent2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cxnSp>
        <p:nvCxnSpPr>
          <p:cNvPr id="2" name="Google Shape;14;p2">
            <a:extLst>
              <a:ext uri="{FF2B5EF4-FFF2-40B4-BE49-F238E27FC236}">
                <a16:creationId xmlns:a16="http://schemas.microsoft.com/office/drawing/2014/main" id="{20C46444-DD42-5347-3F10-146D9C80CA58}"/>
              </a:ext>
            </a:extLst>
          </p:cNvPr>
          <p:cNvCxnSpPr/>
          <p:nvPr userDrawn="1"/>
        </p:nvCxnSpPr>
        <p:spPr>
          <a:xfrm>
            <a:off x="10265254" y="6314400"/>
            <a:ext cx="0" cy="30060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" name="Google Shape;15;p2">
            <a:hlinkClick r:id="rId5"/>
            <a:extLst>
              <a:ext uri="{FF2B5EF4-FFF2-40B4-BE49-F238E27FC236}">
                <a16:creationId xmlns:a16="http://schemas.microsoft.com/office/drawing/2014/main" id="{CB1D45AC-BCD0-E403-6EA3-F5FD1BC61365}"/>
              </a:ext>
            </a:extLst>
          </p:cNvPr>
          <p:cNvPicPr preferRelativeResize="0"/>
          <p:nvPr userDrawn="1"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533754" y="6337658"/>
            <a:ext cx="252000" cy="2520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16;p2">
            <a:extLst>
              <a:ext uri="{FF2B5EF4-FFF2-40B4-BE49-F238E27FC236}">
                <a16:creationId xmlns:a16="http://schemas.microsoft.com/office/drawing/2014/main" id="{9AC22AEB-A005-B767-FD4E-1556BC1747AA}"/>
              </a:ext>
            </a:extLst>
          </p:cNvPr>
          <p:cNvSpPr txBox="1"/>
          <p:nvPr userDrawn="1"/>
        </p:nvSpPr>
        <p:spPr>
          <a:xfrm>
            <a:off x="8654725" y="6362150"/>
            <a:ext cx="13419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>
                <a:solidFill>
                  <a:schemeClr val="lt1"/>
                </a:solidFill>
                <a:uFill>
                  <a:noFill/>
                </a:uFill>
                <a:latin typeface="Figtree SemiBold"/>
                <a:ea typeface="Figtree SemiBold"/>
                <a:cs typeface="Figtree SemiBold"/>
                <a:sym typeface="Figtree SemiBold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beopen-dep.eu</a:t>
            </a:r>
            <a:endParaRPr dirty="0">
              <a:solidFill>
                <a:schemeClr val="lt1"/>
              </a:solidFill>
              <a:latin typeface="Figtree SemiBold"/>
              <a:ea typeface="Figtree SemiBold"/>
              <a:cs typeface="Figtree SemiBold"/>
              <a:sym typeface="Figtree SemiBold"/>
            </a:endParaRPr>
          </a:p>
        </p:txBody>
      </p:sp>
      <p:pic>
        <p:nvPicPr>
          <p:cNvPr id="5" name="Picture 4" descr="A white x on a black background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F065D862-EFE9-B888-F07B-FE132F6DC04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10883249" y="6271520"/>
            <a:ext cx="365760" cy="365760"/>
          </a:xfrm>
          <a:prstGeom prst="rect">
            <a:avLst/>
          </a:prstGeom>
        </p:spPr>
      </p:pic>
      <p:pic>
        <p:nvPicPr>
          <p:cNvPr id="6" name="Picture 5" descr="A red play button with a white arrow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FF402E31-C4FA-975A-B0FE-DAD2F540C499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sharpenSoften amount="-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14"/>
              </a:ext>
            </a:extLst>
          </a:blip>
          <a:stretch>
            <a:fillRect/>
          </a:stretch>
        </p:blipFill>
        <p:spPr>
          <a:xfrm>
            <a:off x="11154011" y="6042920"/>
            <a:ext cx="822960" cy="82296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algn="r"/>
            <a:fld id="{00000000-1234-1234-1234-123412341234}" type="slidenum">
              <a:rPr lang="en-GB" smtClean="0"/>
              <a:pPr algn="r"/>
              <a:t>‹N›</a:t>
            </a:fld>
            <a:endParaRPr lang="en-GB"/>
          </a:p>
        </p:txBody>
      </p:sp>
      <p:sp>
        <p:nvSpPr>
          <p:cNvPr id="21" name="Google Shape;21;p4"/>
          <p:cNvSpPr/>
          <p:nvPr/>
        </p:nvSpPr>
        <p:spPr>
          <a:xfrm>
            <a:off x="-12000" y="6689200"/>
            <a:ext cx="12318400" cy="168800"/>
          </a:xfrm>
          <a:prstGeom prst="rect">
            <a:avLst/>
          </a:prstGeom>
          <a:solidFill>
            <a:srgbClr val="11C4D5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67"/>
          </a:p>
        </p:txBody>
      </p:sp>
    </p:spTree>
    <p:extLst>
      <p:ext uri="{BB962C8B-B14F-4D97-AF65-F5344CB8AC3E}">
        <p14:creationId xmlns:p14="http://schemas.microsoft.com/office/powerpoint/2010/main" val="3500144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body" idx="1"/>
          </p:nvPr>
        </p:nvSpPr>
        <p:spPr>
          <a:xfrm>
            <a:off x="401425" y="2018750"/>
            <a:ext cx="11390400" cy="37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gtree Medium"/>
              <a:buChar char="●"/>
              <a:defRPr sz="18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Figtree Medium"/>
              <a:buChar char="●"/>
              <a:defRPr sz="16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gtree Medium"/>
              <a:buChar char="●"/>
              <a:defRPr sz="14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7.jpeg"/><Relationship Id="rId5" Type="http://schemas.openxmlformats.org/officeDocument/2006/relationships/image" Target="../media/image46.jpe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53.png"/><Relationship Id="rId4" Type="http://schemas.openxmlformats.org/officeDocument/2006/relationships/diagramLayout" Target="../diagrams/layout2.xml"/><Relationship Id="rId9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europa.eu/en/publications/datastories/high-value-datasets-overview-through-visualisation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0"/>
          <p:cNvSpPr txBox="1">
            <a:spLocks noGrp="1"/>
          </p:cNvSpPr>
          <p:nvPr>
            <p:ph type="subTitle" idx="1"/>
          </p:nvPr>
        </p:nvSpPr>
        <p:spPr>
          <a:xfrm>
            <a:off x="540000" y="5204377"/>
            <a:ext cx="4772700" cy="318549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EGI 2024 – 2</a:t>
            </a:r>
            <a:r>
              <a:rPr lang="en-US" baseline="30000" dirty="0"/>
              <a:t>nd</a:t>
            </a:r>
            <a:r>
              <a:rPr lang="en-US" dirty="0"/>
              <a:t> October 2024, Lecce</a:t>
            </a:r>
            <a:endParaRPr dirty="0"/>
          </a:p>
        </p:txBody>
      </p:sp>
      <p:sp>
        <p:nvSpPr>
          <p:cNvPr id="136" name="Google Shape;136;p10"/>
          <p:cNvSpPr txBox="1">
            <a:spLocks noGrp="1"/>
          </p:cNvSpPr>
          <p:nvPr>
            <p:ph type="ctrTitle"/>
          </p:nvPr>
        </p:nvSpPr>
        <p:spPr>
          <a:xfrm>
            <a:off x="540000" y="2334203"/>
            <a:ext cx="4772700" cy="554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Project Presentation</a:t>
            </a:r>
            <a:endParaRPr dirty="0"/>
          </a:p>
        </p:txBody>
      </p:sp>
      <p:sp>
        <p:nvSpPr>
          <p:cNvPr id="2" name="Google Shape;135;p10">
            <a:extLst>
              <a:ext uri="{FF2B5EF4-FFF2-40B4-BE49-F238E27FC236}">
                <a16:creationId xmlns:a16="http://schemas.microsoft.com/office/drawing/2014/main" id="{D69E2F8F-916E-720A-BD6F-5C80F1996032}"/>
              </a:ext>
            </a:extLst>
          </p:cNvPr>
          <p:cNvSpPr txBox="1">
            <a:spLocks/>
          </p:cNvSpPr>
          <p:nvPr/>
        </p:nvSpPr>
        <p:spPr>
          <a:xfrm>
            <a:off x="540000" y="3261812"/>
            <a:ext cx="505241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gtree SemiBold"/>
              <a:buNone/>
              <a:defRPr sz="1800" b="0" i="0" u="none" strike="noStrike" cap="none">
                <a:solidFill>
                  <a:schemeClr val="lt1"/>
                </a:solidFill>
                <a:latin typeface="Figtree SemiBold"/>
                <a:ea typeface="Figtree SemiBold"/>
                <a:cs typeface="Figtree SemiBold"/>
                <a:sym typeface="Figtree SemiBold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gtree Medium"/>
              <a:buNone/>
              <a:defRPr sz="16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Figtree Medium"/>
              <a:buNone/>
              <a:defRPr sz="16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gtree Medium"/>
              <a:buNone/>
              <a:defRPr sz="14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Figtree Medium"/>
              <a:buNone/>
              <a:defRPr sz="12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gtree Medium"/>
              <a:buNone/>
              <a:defRPr sz="12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None/>
              <a:defRPr sz="12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None/>
              <a:defRPr sz="12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None/>
              <a:defRPr sz="12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>
            <a:pPr marL="0" indent="0"/>
            <a:r>
              <a:rPr lang="en-US" sz="2000" i="1" dirty="0"/>
              <a:t>Antonio Filograna </a:t>
            </a:r>
          </a:p>
          <a:p>
            <a:pPr marL="0" indent="0"/>
            <a:r>
              <a:rPr lang="en-US" sz="2000" i="1" dirty="0"/>
              <a:t>Engineering Ingegneria Informatica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1FB51E4F-68AC-3648-F687-19E512F1AB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25" y="763550"/>
            <a:ext cx="11390400" cy="791800"/>
          </a:xfrm>
        </p:spPr>
        <p:txBody>
          <a:bodyPr/>
          <a:lstStyle/>
          <a:p>
            <a:r>
              <a:rPr lang="en-US" dirty="0"/>
              <a:t>How the HVDs can support the data sharing in cities?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EFD0FEC-2B68-EC81-9FCD-C73A8CED46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10</a:t>
            </a:fld>
            <a:endParaRPr lang="en-GB"/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0124797-CEF8-2745-3BEF-B981C37AFD38}"/>
              </a:ext>
            </a:extLst>
          </p:cNvPr>
          <p:cNvSpPr txBox="1"/>
          <p:nvPr/>
        </p:nvSpPr>
        <p:spPr>
          <a:xfrm>
            <a:off x="1695011" y="3064448"/>
            <a:ext cx="18292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Poppins SemiBold"/>
                <a:cs typeface="Poppins SemiBold"/>
                <a:sym typeface="Figtree Medium"/>
              </a:rPr>
              <a:t>Valuable data</a:t>
            </a:r>
            <a:endParaRPr lang="it-IT" sz="2000" dirty="0">
              <a:solidFill>
                <a:schemeClr val="accent1"/>
              </a:solidFill>
              <a:latin typeface="Poppins SemiBold"/>
              <a:cs typeface="Poppins SemiBold"/>
              <a:sym typeface="Figtree Medium"/>
            </a:endParaRP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4D76A85-8A44-47EC-5FF3-66DA572170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825" y="1555350"/>
            <a:ext cx="1694613" cy="147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CasellaDiTesto 16">
            <a:extLst>
              <a:ext uri="{FF2B5EF4-FFF2-40B4-BE49-F238E27FC236}">
                <a16:creationId xmlns:a16="http://schemas.microsoft.com/office/drawing/2014/main" id="{06EEF628-D938-3839-471F-3C14A282A98C}"/>
              </a:ext>
            </a:extLst>
          </p:cNvPr>
          <p:cNvSpPr txBox="1"/>
          <p:nvPr/>
        </p:nvSpPr>
        <p:spPr>
          <a:xfrm>
            <a:off x="4547106" y="3194955"/>
            <a:ext cx="2478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Poppins SemiBold"/>
                <a:cs typeface="Poppins SemiBold"/>
                <a:sym typeface="Figtree Medium"/>
              </a:rPr>
              <a:t>Standardized data</a:t>
            </a:r>
            <a:endParaRPr lang="it-IT" sz="2000" dirty="0">
              <a:solidFill>
                <a:schemeClr val="accent1"/>
              </a:solidFill>
              <a:latin typeface="Poppins SemiBold"/>
              <a:cs typeface="Poppins SemiBold"/>
              <a:sym typeface="Figtree Medium"/>
            </a:endParaRPr>
          </a:p>
        </p:txBody>
      </p:sp>
      <p:pic>
        <p:nvPicPr>
          <p:cNvPr id="18" name="Immagine 17">
            <a:extLst>
              <a:ext uri="{FF2B5EF4-FFF2-40B4-BE49-F238E27FC236}">
                <a16:creationId xmlns:a16="http://schemas.microsoft.com/office/drawing/2014/main" id="{036D7733-F14E-B735-C90C-6FDE2400FF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2263" y="1630558"/>
            <a:ext cx="2393442" cy="14745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Picture 4" descr="Design principles for healthcare interoperability">
            <a:extLst>
              <a:ext uri="{FF2B5EF4-FFF2-40B4-BE49-F238E27FC236}">
                <a16:creationId xmlns:a16="http://schemas.microsoft.com/office/drawing/2014/main" id="{2FEE0722-69E1-CBEB-8F81-00C9AD8895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6249" y="1578708"/>
            <a:ext cx="2487924" cy="15270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asellaDiTesto 19">
            <a:extLst>
              <a:ext uri="{FF2B5EF4-FFF2-40B4-BE49-F238E27FC236}">
                <a16:creationId xmlns:a16="http://schemas.microsoft.com/office/drawing/2014/main" id="{65BB4530-5C88-13A0-C7FC-DC751DEB3863}"/>
              </a:ext>
            </a:extLst>
          </p:cNvPr>
          <p:cNvSpPr txBox="1"/>
          <p:nvPr/>
        </p:nvSpPr>
        <p:spPr>
          <a:xfrm>
            <a:off x="3463243" y="4404772"/>
            <a:ext cx="26312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dk1"/>
                </a:solidFill>
                <a:latin typeface="Poppins"/>
                <a:cs typeface="Poppins"/>
                <a:sym typeface="Poppins"/>
              </a:rPr>
              <a:t>Easily accessed by different </a:t>
            </a:r>
            <a:r>
              <a:rPr lang="en-US" sz="2000" dirty="0">
                <a:solidFill>
                  <a:schemeClr val="accent1"/>
                </a:solidFill>
                <a:latin typeface="Poppins SemiBold"/>
                <a:cs typeface="Poppins SemiBold"/>
                <a:sym typeface="Poppins"/>
              </a:rPr>
              <a:t>stakeholders</a:t>
            </a:r>
            <a:endParaRPr lang="it-IT" sz="2000" dirty="0">
              <a:solidFill>
                <a:schemeClr val="accent1"/>
              </a:solidFill>
              <a:latin typeface="Poppins SemiBold"/>
              <a:cs typeface="Poppins SemiBold"/>
              <a:sym typeface="Poppins"/>
            </a:endParaRPr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A67919A2-2D84-AA45-90E5-775CB56E11BF}"/>
              </a:ext>
            </a:extLst>
          </p:cNvPr>
          <p:cNvSpPr txBox="1"/>
          <p:nvPr/>
        </p:nvSpPr>
        <p:spPr>
          <a:xfrm>
            <a:off x="8337312" y="3085879"/>
            <a:ext cx="247864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accent1"/>
                </a:solidFill>
                <a:latin typeface="Poppins SemiBold"/>
                <a:cs typeface="Poppins SemiBold"/>
                <a:sym typeface="Figtree Medium"/>
              </a:rPr>
              <a:t>Interoperable data</a:t>
            </a:r>
            <a:endParaRPr lang="it-IT" sz="2000" dirty="0">
              <a:solidFill>
                <a:schemeClr val="accent1"/>
              </a:solidFill>
              <a:latin typeface="Poppins SemiBold"/>
              <a:cs typeface="Poppins SemiBold"/>
              <a:sym typeface="Figtree Medium"/>
            </a:endParaRPr>
          </a:p>
        </p:txBody>
      </p:sp>
      <p:sp>
        <p:nvSpPr>
          <p:cNvPr id="22" name="Parentesi graffa aperta 21">
            <a:extLst>
              <a:ext uri="{FF2B5EF4-FFF2-40B4-BE49-F238E27FC236}">
                <a16:creationId xmlns:a16="http://schemas.microsoft.com/office/drawing/2014/main" id="{EBC8A6BF-92EB-EDAA-F4FD-8782B22434C7}"/>
              </a:ext>
            </a:extLst>
          </p:cNvPr>
          <p:cNvSpPr/>
          <p:nvPr/>
        </p:nvSpPr>
        <p:spPr>
          <a:xfrm rot="16200000">
            <a:off x="5713550" y="662670"/>
            <a:ext cx="356892" cy="6669088"/>
          </a:xfrm>
          <a:prstGeom prst="leftBrace">
            <a:avLst>
              <a:gd name="adj1" fmla="val 8333"/>
              <a:gd name="adj2" fmla="val 4949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 sz="2100"/>
          </a:p>
        </p:txBody>
      </p:sp>
      <p:pic>
        <p:nvPicPr>
          <p:cNvPr id="23" name="Picture 6" descr="Stakeholder Analysis | Program Success">
            <a:extLst>
              <a:ext uri="{FF2B5EF4-FFF2-40B4-BE49-F238E27FC236}">
                <a16:creationId xmlns:a16="http://schemas.microsoft.com/office/drawing/2014/main" id="{DD676977-60BA-C785-DF04-E52FCF7BFA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802" y="4230767"/>
            <a:ext cx="2402366" cy="14675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225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46843534-8077-51B0-87DB-F524EE03B9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400" dirty="0"/>
              <a:t>Facilitating Informed </a:t>
            </a:r>
            <a:r>
              <a:rPr lang="en-US" sz="2400" dirty="0">
                <a:solidFill>
                  <a:schemeClr val="accent1"/>
                </a:solidFill>
                <a:latin typeface="Poppins SemiBold"/>
                <a:cs typeface="Poppins SemiBold"/>
              </a:rPr>
              <a:t>Decision-Making</a:t>
            </a:r>
          </a:p>
          <a:p>
            <a:endParaRPr lang="en-US" sz="1050" dirty="0">
              <a:solidFill>
                <a:schemeClr val="accent1"/>
              </a:solidFill>
              <a:latin typeface="Poppins SemiBold"/>
              <a:cs typeface="Poppins SemiBold"/>
            </a:endParaRPr>
          </a:p>
          <a:p>
            <a:r>
              <a:rPr lang="en-US" sz="2400" dirty="0"/>
              <a:t>Enhancing </a:t>
            </a:r>
            <a:r>
              <a:rPr lang="en-US" sz="2400" dirty="0">
                <a:solidFill>
                  <a:schemeClr val="accent1"/>
                </a:solidFill>
                <a:latin typeface="Poppins SemiBold"/>
                <a:cs typeface="Poppins SemiBold"/>
              </a:rPr>
              <a:t>Public Services</a:t>
            </a:r>
          </a:p>
          <a:p>
            <a:endParaRPr lang="en-US" sz="1050" dirty="0">
              <a:solidFill>
                <a:schemeClr val="accent1"/>
              </a:solidFill>
              <a:latin typeface="Poppins SemiBold"/>
              <a:cs typeface="Poppins SemiBold"/>
            </a:endParaRPr>
          </a:p>
          <a:p>
            <a:r>
              <a:rPr lang="en-US" sz="2400" dirty="0"/>
              <a:t>Supporting </a:t>
            </a:r>
            <a:r>
              <a:rPr lang="en-US" sz="2400" dirty="0">
                <a:solidFill>
                  <a:schemeClr val="accent1"/>
                </a:solidFill>
                <a:latin typeface="Poppins SemiBold"/>
                <a:cs typeface="Poppins SemiBold"/>
              </a:rPr>
              <a:t>Cross-Sector</a:t>
            </a:r>
            <a:r>
              <a:rPr lang="en-US" sz="2400" dirty="0"/>
              <a:t> Collaboration</a:t>
            </a:r>
          </a:p>
          <a:p>
            <a:endParaRPr lang="en-US" sz="1000" dirty="0"/>
          </a:p>
          <a:p>
            <a:r>
              <a:rPr lang="en-US" sz="2400" dirty="0"/>
              <a:t>Improving </a:t>
            </a:r>
            <a:r>
              <a:rPr lang="en-US" sz="2400" dirty="0">
                <a:solidFill>
                  <a:schemeClr val="accent1"/>
                </a:solidFill>
                <a:latin typeface="Poppins SemiBold"/>
                <a:cs typeface="Poppins SemiBold"/>
              </a:rPr>
              <a:t>Transparency</a:t>
            </a:r>
            <a:r>
              <a:rPr lang="en-US" sz="2400" dirty="0"/>
              <a:t> and Citizen </a:t>
            </a:r>
            <a:r>
              <a:rPr lang="en-US" sz="2400" dirty="0">
                <a:solidFill>
                  <a:schemeClr val="accent1"/>
                </a:solidFill>
                <a:latin typeface="Poppins SemiBold"/>
                <a:cs typeface="Poppins SemiBold"/>
              </a:rPr>
              <a:t>Engagement</a:t>
            </a:r>
          </a:p>
          <a:p>
            <a:endParaRPr lang="en-US" sz="1050" dirty="0">
              <a:solidFill>
                <a:schemeClr val="accent1"/>
              </a:solidFill>
              <a:latin typeface="Poppins SemiBold"/>
              <a:cs typeface="Poppins SemiBold"/>
            </a:endParaRPr>
          </a:p>
          <a:p>
            <a:r>
              <a:rPr lang="en-US" sz="2400" dirty="0"/>
              <a:t>Ensuring Data </a:t>
            </a:r>
            <a:r>
              <a:rPr lang="en-US" sz="2400" dirty="0">
                <a:solidFill>
                  <a:schemeClr val="accent1"/>
                </a:solidFill>
                <a:latin typeface="Poppins SemiBold"/>
                <a:cs typeface="Poppins SemiBold"/>
              </a:rPr>
              <a:t>Interoperability</a:t>
            </a:r>
            <a:r>
              <a:rPr lang="en-US" sz="2400" dirty="0"/>
              <a:t> and </a:t>
            </a:r>
            <a:r>
              <a:rPr lang="en-US" sz="2400" dirty="0">
                <a:solidFill>
                  <a:schemeClr val="accent1"/>
                </a:solidFill>
                <a:latin typeface="Poppins SemiBold"/>
                <a:cs typeface="Poppins SemiBold"/>
              </a:rPr>
              <a:t>Standardization</a:t>
            </a:r>
          </a:p>
          <a:p>
            <a:endParaRPr lang="en-US" sz="1050" dirty="0">
              <a:solidFill>
                <a:schemeClr val="accent1"/>
              </a:solidFill>
              <a:latin typeface="Poppins SemiBold"/>
              <a:cs typeface="Poppins SemiBold"/>
            </a:endParaRPr>
          </a:p>
          <a:p>
            <a:r>
              <a:rPr lang="en-US" sz="2400" dirty="0"/>
              <a:t>Boosting </a:t>
            </a:r>
            <a:r>
              <a:rPr lang="en-US" sz="2400" dirty="0">
                <a:solidFill>
                  <a:schemeClr val="accent1"/>
                </a:solidFill>
                <a:latin typeface="Poppins SemiBold"/>
                <a:cs typeface="Poppins SemiBold"/>
              </a:rPr>
              <a:t>Economic</a:t>
            </a:r>
            <a:r>
              <a:rPr lang="en-US" sz="2400" dirty="0"/>
              <a:t> Development</a:t>
            </a:r>
          </a:p>
        </p:txBody>
      </p:sp>
      <p:sp>
        <p:nvSpPr>
          <p:cNvPr id="3" name="Titolo 2">
            <a:extLst>
              <a:ext uri="{FF2B5EF4-FFF2-40B4-BE49-F238E27FC236}">
                <a16:creationId xmlns:a16="http://schemas.microsoft.com/office/drawing/2014/main" id="{E736877B-77F7-32F7-A49E-BA862CBC3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25" y="763550"/>
            <a:ext cx="11390400" cy="1255200"/>
          </a:xfrm>
        </p:spPr>
        <p:txBody>
          <a:bodyPr/>
          <a:lstStyle/>
          <a:p>
            <a:r>
              <a:rPr lang="en-US" dirty="0"/>
              <a:t>How the HVDs can support data sharing in urban environments?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CF11E42F-6E62-C878-0009-540D1B89562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02878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12</a:t>
            </a:fld>
            <a:endParaRPr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FAF71D3B-1355-22BA-2BF4-67F188459BD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07538392"/>
              </p:ext>
            </p:extLst>
          </p:nvPr>
        </p:nvGraphicFramePr>
        <p:xfrm>
          <a:off x="2687305" y="925611"/>
          <a:ext cx="10670066" cy="5006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CD983FB8-FA93-6EF6-0F34-29CA4960FF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BeOpen</a:t>
            </a:r>
            <a:r>
              <a:rPr lang="en-US" dirty="0"/>
              <a:t> </a:t>
            </a:r>
            <a:r>
              <a:rPr lang="en-US" dirty="0">
                <a:latin typeface="Figtree Medium"/>
              </a:rPr>
              <a:t>will deliver</a:t>
            </a:r>
            <a:br>
              <a:rPr lang="en-US" dirty="0">
                <a:latin typeface="Figtree Medium" pitchFamily="2" charset="0"/>
              </a:rPr>
            </a:br>
            <a:endParaRPr lang="en-US">
              <a:latin typeface="Figtree Medium" pitchFamily="2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F0094E5-2892-3B2D-71A0-E96907A774D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158000"/>
                    </a14:imgEffect>
                    <a14:imgEffect>
                      <a14:brightnessContrast bright="-21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3181" y="2195051"/>
            <a:ext cx="3758381" cy="3758381"/>
          </a:xfrm>
          <a:prstGeom prst="rect">
            <a:avLst/>
          </a:prstGeom>
        </p:spPr>
      </p:pic>
      <p:pic>
        <p:nvPicPr>
          <p:cNvPr id="25" name="Picture 24" descr="A blue and black logo&#10;&#10;Description automatically generated">
            <a:extLst>
              <a:ext uri="{FF2B5EF4-FFF2-40B4-BE49-F238E27FC236}">
                <a16:creationId xmlns:a16="http://schemas.microsoft.com/office/drawing/2014/main" id="{5B7D9AF7-6954-DD1E-8157-EB3AC847309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0984" y="1083733"/>
            <a:ext cx="2171700" cy="21717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5"/>
          <p:cNvSpPr txBox="1">
            <a:spLocks noGrp="1"/>
          </p:cNvSpPr>
          <p:nvPr>
            <p:ph type="sldNum" idx="12"/>
          </p:nvPr>
        </p:nvSpPr>
        <p:spPr>
          <a:xfrm>
            <a:off x="11493026" y="6262150"/>
            <a:ext cx="298800" cy="29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13</a:t>
            </a:fld>
            <a:endParaRPr/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730B1980-AEB8-A0B5-9E58-E07AA5C299C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3464039"/>
              </p:ext>
            </p:extLst>
          </p:nvPr>
        </p:nvGraphicFramePr>
        <p:xfrm>
          <a:off x="188976" y="1042416"/>
          <a:ext cx="11814048" cy="4773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54F47BC-E25C-646F-4C39-2E973B4ED61B}"/>
              </a:ext>
            </a:extLst>
          </p:cNvPr>
          <p:cNvSpPr txBox="1"/>
          <p:nvPr/>
        </p:nvSpPr>
        <p:spPr>
          <a:xfrm>
            <a:off x="9343007" y="5734847"/>
            <a:ext cx="23952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*Connecting Europe Facility</a:t>
            </a:r>
          </a:p>
        </p:txBody>
      </p:sp>
      <p:sp>
        <p:nvSpPr>
          <p:cNvPr id="175" name="Google Shape;175;p15"/>
          <p:cNvSpPr txBox="1">
            <a:spLocks noGrp="1"/>
          </p:cNvSpPr>
          <p:nvPr>
            <p:ph type="ctrTitle"/>
          </p:nvPr>
        </p:nvSpPr>
        <p:spPr>
          <a:xfrm>
            <a:off x="401425" y="763550"/>
            <a:ext cx="11390400" cy="1255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BeOpen</a:t>
            </a:r>
            <a:r>
              <a:rPr lang="en-US" dirty="0"/>
              <a:t> - Benefits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1"/>
          <p:cNvSpPr txBox="1">
            <a:spLocks noGrp="1"/>
          </p:cNvSpPr>
          <p:nvPr>
            <p:ph type="sldNum" idx="12"/>
          </p:nvPr>
        </p:nvSpPr>
        <p:spPr>
          <a:xfrm>
            <a:off x="11493026" y="6262150"/>
            <a:ext cx="298800" cy="298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14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28A225-9479-9BE8-66F6-D815792E5967}"/>
              </a:ext>
            </a:extLst>
          </p:cNvPr>
          <p:cNvSpPr/>
          <p:nvPr/>
        </p:nvSpPr>
        <p:spPr>
          <a:xfrm>
            <a:off x="8586216" y="3749040"/>
            <a:ext cx="1426464" cy="740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3" name="Picture 2" descr="A blue letters on a black background&#10;&#10;Description automatically generated">
            <a:extLst>
              <a:ext uri="{FF2B5EF4-FFF2-40B4-BE49-F238E27FC236}">
                <a16:creationId xmlns:a16="http://schemas.microsoft.com/office/drawing/2014/main" id="{21FB64FE-0934-2267-5008-854BDE72FE0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59368" y="4018788"/>
            <a:ext cx="1280160" cy="33176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D53FDEB-1122-9670-0D08-1112E3DD52EC}"/>
              </a:ext>
            </a:extLst>
          </p:cNvPr>
          <p:cNvSpPr/>
          <p:nvPr/>
        </p:nvSpPr>
        <p:spPr>
          <a:xfrm>
            <a:off x="5167239" y="1153667"/>
            <a:ext cx="1854348" cy="7406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B35691A-120D-1C9C-A66D-E10BCE51F77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96710" y="1339956"/>
            <a:ext cx="998580" cy="368087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8ABCC1-03E1-5D2B-A4E3-67C4823D10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72184" y="2520000"/>
            <a:ext cx="9500616" cy="1379100"/>
          </a:xfrm>
        </p:spPr>
        <p:txBody>
          <a:bodyPr/>
          <a:lstStyle/>
          <a:p>
            <a:r>
              <a:rPr lang="en-US" sz="3200" dirty="0">
                <a:solidFill>
                  <a:schemeClr val="tx2"/>
                </a:solidFill>
                <a:latin typeface="Figtree Medium" pitchFamily="2" charset="0"/>
                <a:ea typeface="Proxima Nova"/>
                <a:cs typeface="Proxima Nova"/>
                <a:sym typeface="Proxima Nova"/>
              </a:rPr>
              <a:t>Built on the </a:t>
            </a:r>
            <a:r>
              <a:rPr lang="en-US" sz="3200" b="1" dirty="0">
                <a:solidFill>
                  <a:schemeClr val="tx2"/>
                </a:solidFill>
                <a:latin typeface="Figtree Medium" pitchFamily="2" charset="0"/>
                <a:ea typeface="Proxima Nova"/>
                <a:cs typeface="Proxima Nova"/>
                <a:sym typeface="Proxima Nova"/>
              </a:rPr>
              <a:t>blueprint for a </a:t>
            </a:r>
            <a:br>
              <a:rPr lang="en-US" sz="3200" b="1" dirty="0">
                <a:solidFill>
                  <a:schemeClr val="tx2"/>
                </a:solidFill>
                <a:latin typeface="Figtree Medium" pitchFamily="2" charset="0"/>
                <a:ea typeface="Proxima Nova"/>
                <a:cs typeface="Proxima Nova"/>
                <a:sym typeface="Proxima Nova"/>
              </a:rPr>
            </a:br>
            <a:r>
              <a:rPr lang="en-US" sz="3200" b="0" dirty="0">
                <a:solidFill>
                  <a:schemeClr val="tx2"/>
                </a:solidFill>
                <a:latin typeface="Figtree ExtraBold" pitchFamily="2" charset="0"/>
                <a:ea typeface="Proxima Nova"/>
                <a:cs typeface="Proxima Nova"/>
                <a:sym typeface="Proxima Nova"/>
              </a:rPr>
              <a:t>common European data space </a:t>
            </a:r>
            <a:br>
              <a:rPr lang="en-US" sz="3200" b="0" dirty="0">
                <a:solidFill>
                  <a:schemeClr val="tx2"/>
                </a:solidFill>
                <a:latin typeface="Figtree ExtraBold" pitchFamily="2" charset="0"/>
                <a:ea typeface="Proxima Nova"/>
                <a:cs typeface="Proxima Nova"/>
                <a:sym typeface="Proxima Nova"/>
              </a:rPr>
            </a:br>
            <a:r>
              <a:rPr lang="en-US" sz="3200" dirty="0">
                <a:solidFill>
                  <a:schemeClr val="tx2"/>
                </a:solidFill>
                <a:latin typeface="Figtree Medium" pitchFamily="2" charset="0"/>
                <a:ea typeface="Proxima Nova"/>
                <a:cs typeface="Proxima Nova"/>
                <a:sym typeface="Proxima Nova"/>
              </a:rPr>
              <a:t>for smart cities and communities </a:t>
            </a:r>
            <a:endParaRPr lang="en-US" sz="3200" dirty="0">
              <a:solidFill>
                <a:schemeClr val="tx2"/>
              </a:solidFill>
              <a:latin typeface="Figtree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6522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17"/>
          <p:cNvSpPr txBox="1">
            <a:spLocks noGrp="1"/>
          </p:cNvSpPr>
          <p:nvPr>
            <p:ph type="ctrTitle"/>
          </p:nvPr>
        </p:nvSpPr>
        <p:spPr>
          <a:xfrm>
            <a:off x="900000" y="897821"/>
            <a:ext cx="10080000" cy="921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See you soon!</a:t>
            </a:r>
            <a:endParaRPr dirty="0"/>
          </a:p>
        </p:txBody>
      </p:sp>
      <p:sp>
        <p:nvSpPr>
          <p:cNvPr id="188" name="Google Shape;188;p17"/>
          <p:cNvSpPr txBox="1">
            <a:spLocks noGrp="1"/>
          </p:cNvSpPr>
          <p:nvPr>
            <p:ph type="subTitle" idx="1"/>
          </p:nvPr>
        </p:nvSpPr>
        <p:spPr>
          <a:xfrm>
            <a:off x="900000" y="1819121"/>
            <a:ext cx="10080000" cy="768631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Visit our </a:t>
            </a:r>
            <a:r>
              <a:rPr lang="en-US" dirty="0">
                <a:latin typeface="Figtree ExtraBold" pitchFamily="2" charset="0"/>
              </a:rPr>
              <a:t>website</a:t>
            </a:r>
            <a:r>
              <a:rPr lang="en-US" dirty="0"/>
              <a:t> for updated information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and follow our </a:t>
            </a:r>
            <a:r>
              <a:rPr lang="en-US" dirty="0">
                <a:latin typeface="Figtree ExtraBold" pitchFamily="2" charset="0"/>
              </a:rPr>
              <a:t>social media </a:t>
            </a:r>
            <a:r>
              <a:rPr lang="en-US" dirty="0"/>
              <a:t>channels!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AFEC24-3C59-3CF6-D005-878040E186C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200" y="2019600"/>
            <a:ext cx="4918608" cy="37800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sz="2400" dirty="0" err="1">
                <a:solidFill>
                  <a:schemeClr val="bg2"/>
                </a:solidFill>
                <a:latin typeface="Figtree Black" pitchFamily="2" charset="0"/>
              </a:rPr>
              <a:t>BeOpen</a:t>
            </a:r>
            <a:r>
              <a:rPr lang="en-GB" sz="2400" dirty="0">
                <a:solidFill>
                  <a:schemeClr val="bg2"/>
                </a:solidFill>
                <a:latin typeface="Figtree Black" pitchFamily="2" charset="0"/>
              </a:rPr>
              <a:t> Framework </a:t>
            </a:r>
            <a:r>
              <a:rPr lang="en-GB" dirty="0">
                <a:latin typeface="Figtree" pitchFamily="2" charset="0"/>
              </a:rPr>
              <a:t>w</a:t>
            </a:r>
            <a:r>
              <a:rPr lang="en-GB" dirty="0"/>
              <a:t>ill enable the development of new digital and AI services by facilitating access to and use of EU Public Sector High Value Datasets (HVDs). </a:t>
            </a:r>
          </a:p>
          <a:p>
            <a:pPr>
              <a:spcAft>
                <a:spcPts val="1200"/>
              </a:spcAft>
            </a:pPr>
            <a:r>
              <a:rPr lang="en-GB" sz="2400" dirty="0">
                <a:solidFill>
                  <a:schemeClr val="bg2"/>
                </a:solidFill>
                <a:latin typeface="Figtree Black" pitchFamily="2" charset="0"/>
              </a:rPr>
              <a:t>8 pilots </a:t>
            </a:r>
            <a:r>
              <a:rPr lang="en-GB" dirty="0"/>
              <a:t>will address mobility, urban security, environment, and natural disasters challenges in several EU regions.</a:t>
            </a:r>
          </a:p>
          <a:p>
            <a:pPr>
              <a:spcAft>
                <a:spcPts val="1200"/>
              </a:spcAft>
            </a:pPr>
            <a:r>
              <a:rPr lang="en-GB" dirty="0"/>
              <a:t>The project is now at </a:t>
            </a:r>
            <a:r>
              <a:rPr lang="en-GB" sz="2400" dirty="0">
                <a:solidFill>
                  <a:schemeClr val="bg2"/>
                </a:solidFill>
                <a:latin typeface="Figtree Black" pitchFamily="2" charset="0"/>
              </a:rPr>
              <a:t>Month 18 </a:t>
            </a:r>
            <a:r>
              <a:rPr lang="en-GB" dirty="0"/>
              <a:t>and Pilots are starting to use the Framework to improve their data.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EDA285-8C6A-CACD-5BFE-39DEBD133091}"/>
              </a:ext>
            </a:extLst>
          </p:cNvPr>
          <p:cNvSpPr>
            <a:spLocks noGrp="1"/>
          </p:cNvSpPr>
          <p:nvPr>
            <p:ph type="body" idx="2"/>
          </p:nvPr>
        </p:nvSpPr>
        <p:spPr>
          <a:xfrm>
            <a:off x="7480487" y="2019600"/>
            <a:ext cx="3428305" cy="3780000"/>
          </a:xfrm>
        </p:spPr>
        <p:txBody>
          <a:bodyPr/>
          <a:lstStyle/>
          <a:p>
            <a:pPr marL="114300" indent="0">
              <a:buNone/>
            </a:pPr>
            <a:r>
              <a:rPr lang="en-GB" sz="2000" dirty="0">
                <a:solidFill>
                  <a:schemeClr val="accent1"/>
                </a:solidFill>
                <a:latin typeface="Figtree Black" pitchFamily="2" charset="0"/>
              </a:rPr>
              <a:t>Duration: 30 Months</a:t>
            </a:r>
          </a:p>
          <a:p>
            <a:pPr marL="11430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igtree" pitchFamily="2" charset="0"/>
              </a:rPr>
              <a:t>Jan 2023 – Jun 2025</a:t>
            </a:r>
          </a:p>
          <a:p>
            <a:pPr marL="114300" indent="0">
              <a:buNone/>
            </a:pPr>
            <a:endParaRPr lang="en-GB" i="1" dirty="0"/>
          </a:p>
          <a:p>
            <a:pPr marL="114300" indent="0">
              <a:buNone/>
            </a:pPr>
            <a:r>
              <a:rPr lang="en-GB" sz="2000" dirty="0">
                <a:solidFill>
                  <a:schemeClr val="accent1"/>
                </a:solidFill>
                <a:latin typeface="Figtree Black" pitchFamily="2" charset="0"/>
              </a:rPr>
              <a:t>Budget: 7.447.000 €</a:t>
            </a:r>
          </a:p>
          <a:p>
            <a:pPr marL="11430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igtree" pitchFamily="2" charset="0"/>
              </a:rPr>
              <a:t>Funding 50%</a:t>
            </a:r>
          </a:p>
          <a:p>
            <a:pPr marL="114300" indent="0">
              <a:buNone/>
            </a:pPr>
            <a:endParaRPr lang="en-GB" i="1" dirty="0"/>
          </a:p>
          <a:p>
            <a:pPr marL="114300" indent="0">
              <a:buNone/>
            </a:pPr>
            <a:r>
              <a:rPr lang="en-GB" sz="2000" dirty="0">
                <a:solidFill>
                  <a:schemeClr val="accent1"/>
                </a:solidFill>
                <a:latin typeface="Figtree Black" pitchFamily="2" charset="0"/>
              </a:rPr>
              <a:t>Digital Europe Programme</a:t>
            </a:r>
          </a:p>
          <a:p>
            <a:pPr marL="11430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igtree" pitchFamily="2" charset="0"/>
              </a:rPr>
              <a:t>DIGITAL-2022-CLOUD-AI-02</a:t>
            </a:r>
            <a:endParaRPr lang="en-GB" sz="1600" i="1" dirty="0">
              <a:solidFill>
                <a:schemeClr val="tx1">
                  <a:lumMod val="50000"/>
                  <a:lumOff val="50000"/>
                </a:schemeClr>
              </a:solidFill>
              <a:latin typeface="Figtree" pitchFamily="2" charset="0"/>
            </a:endParaRPr>
          </a:p>
          <a:p>
            <a:pPr marL="114300" indent="0">
              <a:buNone/>
            </a:pPr>
            <a:endParaRPr lang="en-GB" dirty="0">
              <a:solidFill>
                <a:schemeClr val="accent1"/>
              </a:solidFill>
              <a:latin typeface="Figtree Black" pitchFamily="2" charset="0"/>
            </a:endParaRPr>
          </a:p>
          <a:p>
            <a:pPr marL="114300" indent="0">
              <a:buNone/>
            </a:pPr>
            <a:r>
              <a:rPr lang="en-GB" sz="2000" dirty="0">
                <a:solidFill>
                  <a:schemeClr val="accent1"/>
                </a:solidFill>
                <a:latin typeface="Figtree Black" pitchFamily="2" charset="0"/>
              </a:rPr>
              <a:t>Consortium: 17 Partners</a:t>
            </a:r>
          </a:p>
          <a:p>
            <a:pPr marL="114300" indent="0">
              <a:buNone/>
            </a:pPr>
            <a:r>
              <a:rPr lang="en-GB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Figtree" pitchFamily="2" charset="0"/>
              </a:rPr>
              <a:t>+1 Associated Partner</a:t>
            </a:r>
          </a:p>
        </p:txBody>
      </p:sp>
      <p:sp>
        <p:nvSpPr>
          <p:cNvPr id="156" name="Google Shape;156;p13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2</a:t>
            </a:fld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AA8A9B5-7038-982F-8EED-CE5C9DF6BA9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/>
              <a:t>Snapshot</a:t>
            </a:r>
          </a:p>
        </p:txBody>
      </p:sp>
      <p:pic>
        <p:nvPicPr>
          <p:cNvPr id="8" name="Graphic 7" descr="Social network with solid fill">
            <a:extLst>
              <a:ext uri="{FF2B5EF4-FFF2-40B4-BE49-F238E27FC236}">
                <a16:creationId xmlns:a16="http://schemas.microsoft.com/office/drawing/2014/main" id="{933F56F0-7A97-C230-93A2-0593108015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2078" y="4680690"/>
            <a:ext cx="914400" cy="914400"/>
          </a:xfrm>
          <a:prstGeom prst="rect">
            <a:avLst/>
          </a:prstGeom>
        </p:spPr>
      </p:pic>
      <p:pic>
        <p:nvPicPr>
          <p:cNvPr id="10" name="Graphic 9" descr="Money with solid fill">
            <a:extLst>
              <a:ext uri="{FF2B5EF4-FFF2-40B4-BE49-F238E27FC236}">
                <a16:creationId xmlns:a16="http://schemas.microsoft.com/office/drawing/2014/main" id="{25F34684-14BC-A9B6-0531-F9D4025A9E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32078" y="2737200"/>
            <a:ext cx="914400" cy="914400"/>
          </a:xfrm>
          <a:prstGeom prst="rect">
            <a:avLst/>
          </a:prstGeom>
        </p:spPr>
      </p:pic>
      <p:pic>
        <p:nvPicPr>
          <p:cNvPr id="12" name="Graphic 11" descr="Flip calendar with solid fill">
            <a:extLst>
              <a:ext uri="{FF2B5EF4-FFF2-40B4-BE49-F238E27FC236}">
                <a16:creationId xmlns:a16="http://schemas.microsoft.com/office/drawing/2014/main" id="{953982CA-F803-DEFA-EF03-89B0377DA6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432078" y="1777081"/>
            <a:ext cx="914400" cy="914400"/>
          </a:xfrm>
          <a:prstGeom prst="rect">
            <a:avLst/>
          </a:prstGeom>
        </p:spPr>
      </p:pic>
      <p:pic>
        <p:nvPicPr>
          <p:cNvPr id="14" name="Graphic 13" descr="Clipboard Badge with solid fill">
            <a:extLst>
              <a:ext uri="{FF2B5EF4-FFF2-40B4-BE49-F238E27FC236}">
                <a16:creationId xmlns:a16="http://schemas.microsoft.com/office/drawing/2014/main" id="{F61B3C45-F709-5F71-3329-AE3BF012D92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432078" y="3720571"/>
            <a:ext cx="914400" cy="9144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56CF06-8523-4932-B1C4-7E660795C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38325" y="2019300"/>
            <a:ext cx="7956191" cy="377945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sym typeface="Proxima Nova"/>
              </a:rPr>
              <a:t>The concept of </a:t>
            </a:r>
            <a:r>
              <a:rPr lang="en-US" b="1" dirty="0">
                <a:solidFill>
                  <a:schemeClr val="tx1"/>
                </a:solidFill>
                <a:sym typeface="Proxima Nova"/>
              </a:rPr>
              <a:t>High Value Datasets</a:t>
            </a:r>
            <a:r>
              <a:rPr lang="en-US" dirty="0">
                <a:solidFill>
                  <a:schemeClr val="tx1"/>
                </a:solidFill>
                <a:sym typeface="Proxima Nova"/>
              </a:rPr>
              <a:t> (HVDs) is central to the EU's strategy for leveraging data as a key asset in the </a:t>
            </a:r>
            <a:r>
              <a:rPr lang="en-US" b="1" dirty="0">
                <a:solidFill>
                  <a:schemeClr val="tx1"/>
                </a:solidFill>
                <a:sym typeface="Proxima Nova"/>
              </a:rPr>
              <a:t>digital economy</a:t>
            </a:r>
            <a:r>
              <a:rPr lang="en-US" dirty="0">
                <a:solidFill>
                  <a:schemeClr val="tx1"/>
                </a:solidFill>
                <a:latin typeface="Figtree"/>
                <a:sym typeface="Proxima Nova"/>
              </a:rPr>
              <a:t>.</a:t>
            </a:r>
            <a:endParaRPr lang="en-US" dirty="0">
              <a:solidFill>
                <a:schemeClr val="tx1"/>
              </a:solidFill>
              <a:latin typeface="Figtree"/>
            </a:endParaRP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sym typeface="Proxima Nova"/>
              </a:rPr>
              <a:t>Certain datasets (such as geospatial, environmental, statistical, and other crucial domain) hold significant potential for creating </a:t>
            </a:r>
            <a:r>
              <a:rPr lang="en-US" b="1" dirty="0">
                <a:solidFill>
                  <a:schemeClr val="tx1"/>
                </a:solidFill>
                <a:sym typeface="Proxima Nova"/>
              </a:rPr>
              <a:t>economic value</a:t>
            </a:r>
            <a:r>
              <a:rPr lang="en-US" dirty="0">
                <a:solidFill>
                  <a:schemeClr val="tx1"/>
                </a:solidFill>
                <a:sym typeface="Proxima Nova"/>
              </a:rPr>
              <a:t>, driving innovation, and </a:t>
            </a:r>
            <a:r>
              <a:rPr lang="en-US" b="1" dirty="0">
                <a:solidFill>
                  <a:schemeClr val="tx1"/>
                </a:solidFill>
                <a:sym typeface="Proxima Nova"/>
              </a:rPr>
              <a:t>improving public services.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Figtree"/>
              </a:rPr>
              <a:t>The need for HVDs arises from the increasing demand for </a:t>
            </a:r>
            <a:r>
              <a:rPr lang="en-US" b="1" dirty="0">
                <a:solidFill>
                  <a:schemeClr val="tx1"/>
                </a:solidFill>
                <a:latin typeface="Figtree"/>
              </a:rPr>
              <a:t>data-driven decision-making </a:t>
            </a:r>
            <a:r>
              <a:rPr lang="en-US" dirty="0">
                <a:solidFill>
                  <a:schemeClr val="tx1"/>
                </a:solidFill>
                <a:latin typeface="Figtree"/>
              </a:rPr>
              <a:t>across various sectors.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Figtree"/>
              </a:rPr>
              <a:t>Ensuring that these datasets are </a:t>
            </a:r>
            <a:r>
              <a:rPr lang="en-US" b="1" dirty="0">
                <a:solidFill>
                  <a:schemeClr val="tx1"/>
                </a:solidFill>
                <a:latin typeface="Figtree"/>
              </a:rPr>
              <a:t>open</a:t>
            </a:r>
            <a:r>
              <a:rPr lang="en-US" dirty="0">
                <a:solidFill>
                  <a:schemeClr val="tx1"/>
                </a:solidFill>
                <a:latin typeface="Figtree"/>
              </a:rPr>
              <a:t>, </a:t>
            </a:r>
            <a:r>
              <a:rPr lang="en-US" b="1" dirty="0">
                <a:solidFill>
                  <a:schemeClr val="tx1"/>
                </a:solidFill>
                <a:latin typeface="Figtree"/>
              </a:rPr>
              <a:t>standardized</a:t>
            </a:r>
            <a:r>
              <a:rPr lang="en-US" dirty="0">
                <a:solidFill>
                  <a:schemeClr val="tx1"/>
                </a:solidFill>
                <a:latin typeface="Figtree"/>
              </a:rPr>
              <a:t>, and </a:t>
            </a:r>
            <a:r>
              <a:rPr lang="en-US" b="1" dirty="0">
                <a:solidFill>
                  <a:schemeClr val="tx1"/>
                </a:solidFill>
                <a:latin typeface="Figtree"/>
              </a:rPr>
              <a:t>interoperable</a:t>
            </a:r>
            <a:r>
              <a:rPr lang="en-US" dirty="0">
                <a:solidFill>
                  <a:schemeClr val="tx1"/>
                </a:solidFill>
                <a:latin typeface="Figtree"/>
              </a:rPr>
              <a:t> across member states can enhance their usability, promote </a:t>
            </a:r>
            <a:r>
              <a:rPr lang="en-US" b="1" dirty="0">
                <a:solidFill>
                  <a:schemeClr val="tx1"/>
                </a:solidFill>
                <a:latin typeface="Figtree"/>
              </a:rPr>
              <a:t>cross-border applications</a:t>
            </a:r>
            <a:r>
              <a:rPr lang="en-US" dirty="0">
                <a:solidFill>
                  <a:schemeClr val="tx1"/>
                </a:solidFill>
                <a:latin typeface="Figtree"/>
              </a:rPr>
              <a:t>, and ultimately support the EU's broader goals of </a:t>
            </a:r>
            <a:r>
              <a:rPr lang="en-US" b="1" dirty="0">
                <a:solidFill>
                  <a:schemeClr val="tx1"/>
                </a:solidFill>
                <a:latin typeface="Figtree"/>
              </a:rPr>
              <a:t>digital transformation </a:t>
            </a:r>
            <a:r>
              <a:rPr lang="en-US" dirty="0">
                <a:solidFill>
                  <a:schemeClr val="tx1"/>
                </a:solidFill>
                <a:latin typeface="Figtree"/>
              </a:rPr>
              <a:t>and sustainable growth.</a:t>
            </a:r>
          </a:p>
          <a:p>
            <a:endParaRPr lang="en-GB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/>
          </p:nvPr>
        </p:nvSpPr>
        <p:spPr>
          <a:xfrm>
            <a:off x="401425" y="1068633"/>
            <a:ext cx="11390400" cy="9506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3200" dirty="0">
                <a:latin typeface="Figtree ExtraBold"/>
              </a:rPr>
              <a:t>Context overview</a:t>
            </a:r>
            <a:endParaRPr lang="it-IT" sz="3200" dirty="0">
              <a:latin typeface="Figtree ExtraBold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GB"/>
              <a:pPr algn="r"/>
              <a:t>3</a:t>
            </a:fld>
            <a:endParaRPr dirty="0"/>
          </a:p>
        </p:txBody>
      </p:sp>
      <p:pic>
        <p:nvPicPr>
          <p:cNvPr id="3" name="Picture 2" descr="A screenshot of a website&#10;&#10;Description automatically generated">
            <a:extLst>
              <a:ext uri="{FF2B5EF4-FFF2-40B4-BE49-F238E27FC236}">
                <a16:creationId xmlns:a16="http://schemas.microsoft.com/office/drawing/2014/main" id="{7092F2EB-1BB1-C235-FF94-9B39D0FB63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8372" y="1714500"/>
            <a:ext cx="2646256" cy="3975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267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C0F2F448-71BB-4E45-4D01-DC4421C79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25" y="763550"/>
            <a:ext cx="11390400" cy="791786"/>
          </a:xfrm>
        </p:spPr>
        <p:txBody>
          <a:bodyPr/>
          <a:lstStyle/>
          <a:p>
            <a:r>
              <a:rPr lang="it-IT" dirty="0" err="1"/>
              <a:t>HVDs</a:t>
            </a:r>
            <a:r>
              <a:rPr lang="it-IT" dirty="0"/>
              <a:t> </a:t>
            </a:r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A33BFA7-06D0-7E76-093C-4701DE26A5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4</a:t>
            </a:fld>
            <a:endParaRPr lang="en-GB"/>
          </a:p>
        </p:txBody>
      </p:sp>
      <p:sp>
        <p:nvSpPr>
          <p:cNvPr id="10" name="Google Shape;193;p14">
            <a:extLst>
              <a:ext uri="{FF2B5EF4-FFF2-40B4-BE49-F238E27FC236}">
                <a16:creationId xmlns:a16="http://schemas.microsoft.com/office/drawing/2014/main" id="{240A279C-2976-13E2-579C-BE59B28608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61364" y="4724247"/>
            <a:ext cx="4052228" cy="450601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0" indent="0" algn="ctr">
              <a:spcAft>
                <a:spcPts val="1800"/>
              </a:spcAft>
              <a:buNone/>
            </a:pPr>
            <a:r>
              <a:rPr lang="it-IT" sz="2400" dirty="0"/>
              <a:t>HVD </a:t>
            </a:r>
            <a:r>
              <a:rPr lang="it-IT" sz="2400" dirty="0" err="1"/>
              <a:t>thematic</a:t>
            </a:r>
            <a:r>
              <a:rPr lang="it-IT" sz="2400" dirty="0"/>
              <a:t> </a:t>
            </a:r>
            <a:r>
              <a:rPr lang="it-IT" sz="2400" dirty="0" err="1"/>
              <a:t>categories</a:t>
            </a:r>
            <a:endParaRPr lang="it-IT" sz="2400" dirty="0"/>
          </a:p>
        </p:txBody>
      </p:sp>
      <p:sp>
        <p:nvSpPr>
          <p:cNvPr id="11" name="Google Shape;193;p14">
            <a:extLst>
              <a:ext uri="{FF2B5EF4-FFF2-40B4-BE49-F238E27FC236}">
                <a16:creationId xmlns:a16="http://schemas.microsoft.com/office/drawing/2014/main" id="{CEEC7573-815A-98AE-BD4E-ED9E782F9D74}"/>
              </a:ext>
            </a:extLst>
          </p:cNvPr>
          <p:cNvSpPr txBox="1">
            <a:spLocks/>
          </p:cNvSpPr>
          <p:nvPr/>
        </p:nvSpPr>
        <p:spPr>
          <a:xfrm>
            <a:off x="6767311" y="4807137"/>
            <a:ext cx="4160653" cy="450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15000"/>
              </a:lnSpc>
              <a:spcAft>
                <a:spcPts val="1800"/>
              </a:spcAft>
              <a:buClr>
                <a:schemeClr val="dk2"/>
              </a:buClr>
              <a:buSzPts val="1800"/>
              <a:buFont typeface="Figtree Medium"/>
              <a:buNone/>
              <a:defRPr sz="2000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marL="914400" indent="-330200">
              <a:lnSpc>
                <a:spcPct val="115000"/>
              </a:lnSpc>
              <a:spcBef>
                <a:spcPts val="360"/>
              </a:spcBef>
              <a:buClr>
                <a:schemeClr val="accent3"/>
              </a:buClr>
              <a:buSzPts val="1600"/>
              <a:buFont typeface="Figtree Medium"/>
              <a:buChar char="●"/>
              <a:defRPr sz="1600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marL="1371600" indent="-330200">
              <a:lnSpc>
                <a:spcPct val="115000"/>
              </a:lnSpc>
              <a:spcBef>
                <a:spcPts val="320"/>
              </a:spcBef>
              <a:buClr>
                <a:schemeClr val="accent6"/>
              </a:buClr>
              <a:buSzPts val="1600"/>
              <a:buFont typeface="Figtree Medium"/>
              <a:buChar char="●"/>
              <a:defRPr sz="1600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marL="1828800" indent="-317500">
              <a:lnSpc>
                <a:spcPct val="115000"/>
              </a:lnSpc>
              <a:spcBef>
                <a:spcPts val="280"/>
              </a:spcBef>
              <a:buClr>
                <a:schemeClr val="accent2"/>
              </a:buClr>
              <a:buSzPts val="1400"/>
              <a:buFont typeface="Figtree Medium"/>
              <a:buChar char="●"/>
              <a:defRPr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marL="2286000" indent="-304800">
              <a:lnSpc>
                <a:spcPct val="115000"/>
              </a:lnSpc>
              <a:spcBef>
                <a:spcPts val="240"/>
              </a:spcBef>
              <a:buClr>
                <a:schemeClr val="accent4"/>
              </a:buClr>
              <a:buSzPts val="1200"/>
              <a:buFont typeface="Figtree Medium"/>
              <a:buChar char="●"/>
              <a:defRPr sz="1200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marL="2743200" indent="-304800">
              <a:lnSpc>
                <a:spcPct val="115000"/>
              </a:lnSpc>
              <a:spcBef>
                <a:spcPts val="433"/>
              </a:spcBef>
              <a:buClr>
                <a:schemeClr val="accent5"/>
              </a:buClr>
              <a:buSzPts val="1200"/>
              <a:buFont typeface="Figtree Medium"/>
              <a:buChar char="●"/>
              <a:defRPr sz="1200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marL="3200400" indent="-304800">
              <a:lnSpc>
                <a:spcPct val="115000"/>
              </a:lnSpc>
              <a:spcBef>
                <a:spcPts val="433"/>
              </a:spcBef>
              <a:buClr>
                <a:schemeClr val="lt2"/>
              </a:buClr>
              <a:buSzPts val="1200"/>
              <a:buFont typeface="Figtree Medium"/>
              <a:buChar char="●"/>
              <a:defRPr sz="1200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marL="3657600" indent="-304800">
              <a:lnSpc>
                <a:spcPct val="115000"/>
              </a:lnSpc>
              <a:spcBef>
                <a:spcPts val="433"/>
              </a:spcBef>
              <a:buClr>
                <a:schemeClr val="lt2"/>
              </a:buClr>
              <a:buSzPts val="1200"/>
              <a:buFont typeface="Figtree Medium"/>
              <a:buChar char="●"/>
              <a:defRPr sz="1200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marL="4114800" indent="-304800">
              <a:lnSpc>
                <a:spcPct val="115000"/>
              </a:lnSpc>
              <a:spcBef>
                <a:spcPts val="433"/>
              </a:spcBef>
              <a:buClr>
                <a:schemeClr val="lt2"/>
              </a:buClr>
              <a:buSzPts val="1200"/>
              <a:buFont typeface="Figtree Medium"/>
              <a:buChar char="●"/>
              <a:defRPr sz="1200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>
            <a:r>
              <a:rPr lang="it-IT" sz="2400" dirty="0"/>
              <a:t>HVD macro </a:t>
            </a:r>
            <a:r>
              <a:rPr lang="it-IT" sz="2400" dirty="0" err="1"/>
              <a:t>characteristics</a:t>
            </a:r>
            <a:endParaRPr lang="it-IT" sz="2400" dirty="0"/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608737-C543-A1E7-1B88-3B44242C9749}"/>
              </a:ext>
            </a:extLst>
          </p:cNvPr>
          <p:cNvSpPr txBox="1"/>
          <p:nvPr/>
        </p:nvSpPr>
        <p:spPr>
          <a:xfrm>
            <a:off x="1261364" y="5464137"/>
            <a:ext cx="857947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350" dirty="0">
                <a:hlinkClick r:id="rId3"/>
              </a:rPr>
              <a:t>Source: https://data.europa.eu/en/publications/datastories/high-value-datasets-overview-through-visualisation</a:t>
            </a:r>
            <a:endParaRPr lang="it-IT" sz="1350" dirty="0"/>
          </a:p>
        </p:txBody>
      </p:sp>
      <p:pic>
        <p:nvPicPr>
          <p:cNvPr id="13" name="Picture 2" descr="High-value Datasets ">
            <a:extLst>
              <a:ext uri="{FF2B5EF4-FFF2-40B4-BE49-F238E27FC236}">
                <a16:creationId xmlns:a16="http://schemas.microsoft.com/office/drawing/2014/main" id="{076736CB-6D94-F36E-80D1-65DD5B5670D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16" t="22625" r="27766" b="8883"/>
          <a:stretch/>
        </p:blipFill>
        <p:spPr bwMode="auto">
          <a:xfrm>
            <a:off x="1261364" y="1465479"/>
            <a:ext cx="4052229" cy="329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igh-value datasets characteristics">
            <a:extLst>
              <a:ext uri="{FF2B5EF4-FFF2-40B4-BE49-F238E27FC236}">
                <a16:creationId xmlns:a16="http://schemas.microsoft.com/office/drawing/2014/main" id="{9C5C1D7A-B401-0665-B89B-06986D28037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93" t="13095" r="12286" b="6592"/>
          <a:stretch/>
        </p:blipFill>
        <p:spPr bwMode="auto">
          <a:xfrm>
            <a:off x="6878409" y="1510408"/>
            <a:ext cx="3938459" cy="3296729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33959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BDEF5E92-99C7-4746-FCB8-A06EA5CCD1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425" y="763550"/>
            <a:ext cx="11390400" cy="791800"/>
          </a:xfrm>
        </p:spPr>
        <p:txBody>
          <a:bodyPr/>
          <a:lstStyle/>
          <a:p>
            <a:r>
              <a:rPr lang="it-IT" dirty="0" err="1"/>
              <a:t>HVDs</a:t>
            </a:r>
            <a:r>
              <a:rPr lang="it-IT" dirty="0"/>
              <a:t> </a:t>
            </a:r>
            <a:r>
              <a:rPr lang="it-IT" dirty="0" err="1"/>
              <a:t>overview</a:t>
            </a:r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D36FDD1-937E-9236-28CC-7E5D18B2A9E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5</a:t>
            </a:fld>
            <a:endParaRPr lang="en-GB"/>
          </a:p>
        </p:txBody>
      </p:sp>
      <p:sp>
        <p:nvSpPr>
          <p:cNvPr id="5" name="Google Shape;193;p14">
            <a:extLst>
              <a:ext uri="{FF2B5EF4-FFF2-40B4-BE49-F238E27FC236}">
                <a16:creationId xmlns:a16="http://schemas.microsoft.com/office/drawing/2014/main" id="{4C727B4B-460F-B6CD-746C-72EDEA747BD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294936" y="5378668"/>
            <a:ext cx="4342223" cy="611762"/>
          </a:xfrm>
          <a:prstGeom prst="rect">
            <a:avLst/>
          </a:prstGeom>
        </p:spPr>
        <p:txBody>
          <a:bodyPr spcFirstLastPara="1" wrap="square" lIns="137150" tIns="68550" rIns="137150" bIns="68550" anchor="t" anchorCtr="0">
            <a:noAutofit/>
          </a:bodyPr>
          <a:lstStyle/>
          <a:p>
            <a:pPr marL="171450" indent="0" algn="ctr">
              <a:buNone/>
            </a:pPr>
            <a:r>
              <a:rPr lang="it-IT" sz="2400" dirty="0"/>
              <a:t>HVD features</a:t>
            </a:r>
          </a:p>
        </p:txBody>
      </p:sp>
      <p:pic>
        <p:nvPicPr>
          <p:cNvPr id="7" name="Picture 4" descr="High-value Datasets features">
            <a:extLst>
              <a:ext uri="{FF2B5EF4-FFF2-40B4-BE49-F238E27FC236}">
                <a16:creationId xmlns:a16="http://schemas.microsoft.com/office/drawing/2014/main" id="{6D9331D4-DB7F-A110-C8B0-4FC03F3FEE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0" b="3826"/>
          <a:stretch/>
        </p:blipFill>
        <p:spPr bwMode="auto">
          <a:xfrm>
            <a:off x="1294937" y="1471863"/>
            <a:ext cx="4342224" cy="3890839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igh-value Datasets examples">
            <a:extLst>
              <a:ext uri="{FF2B5EF4-FFF2-40B4-BE49-F238E27FC236}">
                <a16:creationId xmlns:a16="http://schemas.microsoft.com/office/drawing/2014/main" id="{B1494B2D-D78C-D578-A549-96F921B3DBA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3" t="3798" r="12960" b="5346"/>
          <a:stretch/>
        </p:blipFill>
        <p:spPr bwMode="auto">
          <a:xfrm>
            <a:off x="6667958" y="1475597"/>
            <a:ext cx="4325388" cy="3906805"/>
          </a:xfrm>
          <a:prstGeom prst="rect">
            <a:avLst/>
          </a:prstGeom>
          <a:noFill/>
          <a:ln>
            <a:solidFill>
              <a:schemeClr val="accent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Google Shape;193;p14">
            <a:extLst>
              <a:ext uri="{FF2B5EF4-FFF2-40B4-BE49-F238E27FC236}">
                <a16:creationId xmlns:a16="http://schemas.microsoft.com/office/drawing/2014/main" id="{A6F64776-B0D7-A1ED-4B88-F66507F8DFD9}"/>
              </a:ext>
            </a:extLst>
          </p:cNvPr>
          <p:cNvSpPr txBox="1">
            <a:spLocks/>
          </p:cNvSpPr>
          <p:nvPr/>
        </p:nvSpPr>
        <p:spPr>
          <a:xfrm>
            <a:off x="6667958" y="5362702"/>
            <a:ext cx="4342223" cy="611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50" tIns="68550" rIns="137150" bIns="6855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Figtree Medium"/>
              <a:buChar char="●"/>
              <a:defRPr sz="18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1pPr>
            <a:lvl2pPr marL="914400" marR="0" lvl="1" indent="-33020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600"/>
              <a:buFont typeface="Figtree Medium"/>
              <a:buChar char="●"/>
              <a:defRPr sz="16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2pPr>
            <a:lvl3pPr marL="1371600" marR="0" lvl="2" indent="-330200" algn="l" rtl="0">
              <a:lnSpc>
                <a:spcPct val="115000"/>
              </a:lnSpc>
              <a:spcBef>
                <a:spcPts val="320"/>
              </a:spcBef>
              <a:spcAft>
                <a:spcPts val="0"/>
              </a:spcAft>
              <a:buClr>
                <a:schemeClr val="accent6"/>
              </a:buClr>
              <a:buSzPts val="1600"/>
              <a:buFont typeface="Figtree Medium"/>
              <a:buChar char="●"/>
              <a:defRPr sz="16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Figtree Medium"/>
              <a:buChar char="●"/>
              <a:defRPr sz="14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240"/>
              </a:spcBef>
              <a:spcAft>
                <a:spcPts val="0"/>
              </a:spcAft>
              <a:buClr>
                <a:schemeClr val="accent4"/>
              </a:buClr>
              <a:buSzPts val="1200"/>
              <a:buFont typeface="Figtree Medium"/>
              <a:buChar char="●"/>
              <a:defRPr sz="12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accent5"/>
              </a:buClr>
              <a:buSzPts val="1200"/>
              <a:buFont typeface="Figtree Medium"/>
              <a:buChar char="●"/>
              <a:defRPr sz="12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433"/>
              </a:spcBef>
              <a:spcAft>
                <a:spcPts val="0"/>
              </a:spcAft>
              <a:buClr>
                <a:schemeClr val="lt2"/>
              </a:buClr>
              <a:buSzPts val="1200"/>
              <a:buFont typeface="Figtree Medium"/>
              <a:buChar char="●"/>
              <a:defRPr sz="1200" b="0" i="0" u="none" strike="noStrike" cap="none">
                <a:solidFill>
                  <a:schemeClr val="dk1"/>
                </a:solidFill>
                <a:latin typeface="Figtree Medium"/>
                <a:ea typeface="Figtree Medium"/>
                <a:cs typeface="Figtree Medium"/>
                <a:sym typeface="Figtree Medium"/>
              </a:defRPr>
            </a:lvl9pPr>
          </a:lstStyle>
          <a:p>
            <a:pPr marL="171450" indent="0" algn="ctr">
              <a:buFont typeface="Figtree Medium"/>
              <a:buNone/>
            </a:pPr>
            <a:r>
              <a:rPr lang="it-IT" sz="2400" dirty="0" err="1"/>
              <a:t>Examples</a:t>
            </a:r>
            <a:r>
              <a:rPr lang="it-IT" sz="2400" dirty="0"/>
              <a:t> of dataset</a:t>
            </a:r>
          </a:p>
        </p:txBody>
      </p:sp>
    </p:spTree>
    <p:extLst>
      <p:ext uri="{BB962C8B-B14F-4D97-AF65-F5344CB8AC3E}">
        <p14:creationId xmlns:p14="http://schemas.microsoft.com/office/powerpoint/2010/main" val="4344697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A56CF06-8523-4932-B1C4-7E660795C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1425" y="1877060"/>
            <a:ext cx="5578751" cy="3779450"/>
          </a:xfrm>
        </p:spPr>
        <p:txBody>
          <a:bodyPr/>
          <a:lstStyle/>
          <a:p>
            <a:pPr marL="114300" indent="0">
              <a:lnSpc>
                <a:spcPct val="100000"/>
              </a:lnSpc>
              <a:spcAft>
                <a:spcPts val="600"/>
              </a:spcAft>
              <a:buClr>
                <a:schemeClr val="dk2"/>
              </a:buClr>
              <a:buSzPts val="1800"/>
              <a:buNone/>
            </a:pP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Figtree ExtraBold" pitchFamily="2" charset="0"/>
                <a:cs typeface="Arial"/>
                <a:sym typeface="Arial"/>
              </a:rPr>
              <a:t>The current challenges in the Public Sector are opportunities for </a:t>
            </a:r>
            <a:r>
              <a:rPr kumimoji="0" lang="en-GB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Figtree ExtraBold" pitchFamily="2" charset="0"/>
                <a:cs typeface="Arial"/>
                <a:sym typeface="Arial"/>
              </a:rPr>
              <a:t>BeOpen</a:t>
            </a:r>
            <a:r>
              <a:rPr kumimoji="0" lang="en-GB" sz="2000" b="1" i="0" u="none" strike="noStrike" kern="0" cap="none" spc="0" normalizeH="0" baseline="0" noProof="0" dirty="0">
                <a:ln>
                  <a:noFill/>
                </a:ln>
                <a:solidFill>
                  <a:srgbClr val="00CCFF"/>
                </a:solidFill>
                <a:effectLst/>
                <a:uLnTx/>
                <a:uFillTx/>
                <a:latin typeface="Figtree ExtraBold" pitchFamily="2" charset="0"/>
                <a:cs typeface="Arial"/>
                <a:sym typeface="Arial"/>
              </a:rPr>
              <a:t> to</a:t>
            </a:r>
            <a:endParaRPr lang="en-US" sz="1600" dirty="0">
              <a:solidFill>
                <a:schemeClr val="tx1"/>
              </a:solidFill>
              <a:latin typeface="Figtree" pitchFamily="2" charset="0"/>
              <a:sym typeface="Proxima Nova"/>
            </a:endParaRPr>
          </a:p>
          <a:p>
            <a:pPr marL="457200" indent="-342900"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Figtree Medium"/>
              <a:buChar char="●"/>
            </a:pPr>
            <a:r>
              <a:rPr lang="en-US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Become the </a:t>
            </a:r>
            <a:r>
              <a:rPr lang="en-US" b="1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catalyst of Open Data </a:t>
            </a:r>
            <a:r>
              <a:rPr lang="en-US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existing in public administrations.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chemeClr val="tx1"/>
                </a:solidFill>
                <a:latin typeface="Figtree"/>
                <a:sym typeface="Proxima Nova"/>
              </a:rPr>
              <a:t>Improve </a:t>
            </a:r>
            <a:r>
              <a:rPr lang="en-US" b="1" dirty="0">
                <a:solidFill>
                  <a:schemeClr val="tx1"/>
                </a:solidFill>
                <a:latin typeface="Figtree"/>
                <a:sym typeface="Proxima Nova"/>
              </a:rPr>
              <a:t>data sharing</a:t>
            </a:r>
            <a:r>
              <a:rPr lang="en-US" dirty="0">
                <a:solidFill>
                  <a:schemeClr val="tx1"/>
                </a:solidFill>
                <a:latin typeface="Figtree"/>
                <a:sym typeface="Proxima Nova"/>
              </a:rPr>
              <a:t>, interoperability, </a:t>
            </a:r>
            <a:r>
              <a:rPr lang="en-US" b="1" dirty="0">
                <a:solidFill>
                  <a:schemeClr val="tx1"/>
                </a:solidFill>
                <a:latin typeface="Figtree"/>
                <a:sym typeface="Proxima Nova"/>
              </a:rPr>
              <a:t>availability &amp; usability of data sets </a:t>
            </a:r>
            <a:r>
              <a:rPr lang="en-US" dirty="0">
                <a:solidFill>
                  <a:schemeClr val="tx1"/>
                </a:solidFill>
                <a:latin typeface="Figtree"/>
                <a:sym typeface="Proxima Nova"/>
              </a:rPr>
              <a:t>in different sectors.</a:t>
            </a:r>
            <a:endParaRPr lang="en-US" dirty="0">
              <a:solidFill>
                <a:schemeClr val="tx1"/>
              </a:solidFill>
              <a:latin typeface="Figtree"/>
            </a:endParaRPr>
          </a:p>
          <a:p>
            <a:pPr marL="457200" indent="-342900"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Figtree Medium"/>
              <a:buChar char="●"/>
            </a:pPr>
            <a:r>
              <a:rPr lang="en-US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Engage a </a:t>
            </a:r>
            <a:r>
              <a:rPr lang="en-US" b="1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community of stakeholders </a:t>
            </a:r>
            <a:r>
              <a:rPr lang="en-US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thanks to sister EU Projects and partners’ networks.</a:t>
            </a:r>
          </a:p>
          <a:p>
            <a:pPr marL="457200" indent="-342900"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Figtree Medium"/>
              <a:buChar char="●"/>
            </a:pPr>
            <a:r>
              <a:rPr lang="en-US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Build on expertise from </a:t>
            </a:r>
            <a:r>
              <a:rPr lang="en-US" b="1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previous projects</a:t>
            </a:r>
            <a:r>
              <a:rPr lang="en-US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, FIWARE open-source components and SMEs / start-ups leaders in data exploitation.</a:t>
            </a:r>
          </a:p>
          <a:p>
            <a:endParaRPr lang="en-GB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/>
          </p:nvPr>
        </p:nvSpPr>
        <p:spPr>
          <a:xfrm>
            <a:off x="401425" y="1068633"/>
            <a:ext cx="11390400" cy="950667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dirty="0"/>
              <a:t>Challenges</a:t>
            </a:r>
            <a:endParaRPr sz="3200" dirty="0">
              <a:solidFill>
                <a:schemeClr val="dk2"/>
              </a:solidFill>
              <a:latin typeface="Figtree ExtraBold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GB"/>
              <a:pPr algn="r"/>
              <a:t>6</a:t>
            </a:fld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36F478EC-0AE6-88CE-EFA0-07DA76496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90237" y="912695"/>
            <a:ext cx="1688250" cy="1688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3C3F20EE-A0D1-20FB-3546-7626D94D42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25803" y="1905166"/>
            <a:ext cx="2475001" cy="721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CAA4BFE-B3C7-3007-D8C2-2D75B22C68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74886" y="2982182"/>
            <a:ext cx="2671696" cy="1147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10B352AE-F26D-B5DD-D8D5-4628173853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172" y="4669047"/>
            <a:ext cx="2983124" cy="950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CEE6217-89F7-8056-29D9-6CFF24CD5D6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4689" y="3414225"/>
            <a:ext cx="1045685" cy="1254822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CA5EBDE-81B8-3B11-36C2-8E81C910C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7587" y="2018750"/>
            <a:ext cx="5692988" cy="3780000"/>
          </a:xfrm>
        </p:spPr>
        <p:txBody>
          <a:bodyPr/>
          <a:lstStyle/>
          <a:p>
            <a:pPr marL="457200" indent="-342900"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Figtree Medium"/>
              <a:buChar char="●"/>
            </a:pPr>
            <a:r>
              <a:rPr lang="en-US" b="1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Technical framework </a:t>
            </a:r>
            <a:r>
              <a:rPr lang="en-US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for data interoperability covering the complete pipeline from data collection, quality improvement, semantic enrichment, to data provisioning and publication.</a:t>
            </a:r>
          </a:p>
          <a:p>
            <a:pPr marL="457200" indent="-342900"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Figtree Medium"/>
              <a:buChar char="●"/>
            </a:pPr>
            <a:r>
              <a:rPr lang="en-US" b="1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Catalogue of High Value Datasets </a:t>
            </a:r>
            <a:r>
              <a:rPr lang="en-US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(HVD), public Open Data available and accessible for the creation of new services and AI applications.</a:t>
            </a:r>
          </a:p>
          <a:p>
            <a:pPr marL="457200" indent="-342900">
              <a:lnSpc>
                <a:spcPct val="115000"/>
              </a:lnSpc>
              <a:spcAft>
                <a:spcPts val="600"/>
              </a:spcAft>
              <a:buClr>
                <a:schemeClr val="dk2"/>
              </a:buClr>
              <a:buSzPts val="1800"/>
              <a:buFont typeface="Figtree Medium"/>
              <a:buChar char="●"/>
            </a:pPr>
            <a:r>
              <a:rPr lang="en-US" b="1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Guidelines and recommendations </a:t>
            </a:r>
            <a:r>
              <a:rPr lang="en-US" dirty="0">
                <a:solidFill>
                  <a:schemeClr val="tx1"/>
                </a:solidFill>
                <a:latin typeface="Figtree" pitchFamily="2" charset="0"/>
                <a:sym typeface="Proxima Nova"/>
              </a:rPr>
              <a:t>- Legal interoperability of data.</a:t>
            </a:r>
            <a:endParaRPr lang="en-US" dirty="0">
              <a:solidFill>
                <a:schemeClr val="tx1"/>
              </a:solidFill>
              <a:latin typeface="Figtree" pitchFamily="2" charset="0"/>
            </a:endParaRPr>
          </a:p>
          <a:p>
            <a:endParaRPr lang="en-GB" dirty="0"/>
          </a:p>
        </p:txBody>
      </p:sp>
      <p:sp>
        <p:nvSpPr>
          <p:cNvPr id="87" name="Google Shape;87;p16"/>
          <p:cNvSpPr txBox="1">
            <a:spLocks noGrp="1"/>
          </p:cNvSpPr>
          <p:nvPr>
            <p:ph type="ctrTitle"/>
          </p:nvPr>
        </p:nvSpPr>
        <p:spPr>
          <a:xfrm>
            <a:off x="401425" y="1059250"/>
            <a:ext cx="11390400" cy="959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-GB" sz="3200" dirty="0" err="1">
                <a:solidFill>
                  <a:schemeClr val="dk2"/>
                </a:solidFill>
                <a:latin typeface="Figtree ExtraBold"/>
              </a:rPr>
              <a:t>BeOpen</a:t>
            </a:r>
            <a:r>
              <a:rPr lang="en-GB" sz="3200" dirty="0">
                <a:solidFill>
                  <a:schemeClr val="dk2"/>
                </a:solidFill>
                <a:latin typeface="Figtree ExtraBold"/>
              </a:rPr>
              <a:t> solutions to overcome challenges</a:t>
            </a:r>
            <a:endParaRPr sz="3200" dirty="0">
              <a:solidFill>
                <a:schemeClr val="dk2"/>
              </a:solidFill>
              <a:latin typeface="Figtree ExtraBold"/>
            </a:endParaRPr>
          </a:p>
        </p:txBody>
      </p:sp>
      <p:sp>
        <p:nvSpPr>
          <p:cNvPr id="88" name="Google Shape;88;p1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r"/>
            <a:fld id="{00000000-1234-1234-1234-123412341234}" type="slidenum">
              <a:rPr lang="en-GB"/>
              <a:pPr algn="r"/>
              <a:t>7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D48696B-CAC5-E069-F34B-18252E0C0FDE}"/>
              </a:ext>
            </a:extLst>
          </p:cNvPr>
          <p:cNvSpPr/>
          <p:nvPr/>
        </p:nvSpPr>
        <p:spPr>
          <a:xfrm>
            <a:off x="1651168" y="2131774"/>
            <a:ext cx="1140243" cy="6400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Figtree" pitchFamily="2" charset="0"/>
              </a:rPr>
              <a:t>Privacy &amp; Trust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14FCC72-3BCE-E2C2-80DE-5D0241DFD0C8}"/>
              </a:ext>
            </a:extLst>
          </p:cNvPr>
          <p:cNvSpPr/>
          <p:nvPr/>
        </p:nvSpPr>
        <p:spPr>
          <a:xfrm>
            <a:off x="2092828" y="3185412"/>
            <a:ext cx="1140243" cy="6400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Figtree" pitchFamily="2" charset="0"/>
              </a:rPr>
              <a:t>AI Innovation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9E49DDA-F577-5C7B-461D-DDA444F4175B}"/>
              </a:ext>
            </a:extLst>
          </p:cNvPr>
          <p:cNvSpPr/>
          <p:nvPr/>
        </p:nvSpPr>
        <p:spPr>
          <a:xfrm>
            <a:off x="3522040" y="2865372"/>
            <a:ext cx="1140243" cy="6400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Figtree" pitchFamily="2" charset="0"/>
              </a:rPr>
              <a:t>Standard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19E90EE-DC6D-F2D7-58C4-57F55F8540D0}"/>
              </a:ext>
            </a:extLst>
          </p:cNvPr>
          <p:cNvSpPr/>
          <p:nvPr/>
        </p:nvSpPr>
        <p:spPr>
          <a:xfrm>
            <a:off x="3199368" y="4465572"/>
            <a:ext cx="1140243" cy="6400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Figtree" pitchFamily="2" charset="0"/>
              </a:rPr>
              <a:t>Quality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1A0C82-0451-700E-B996-081098000BF1}"/>
              </a:ext>
            </a:extLst>
          </p:cNvPr>
          <p:cNvSpPr/>
          <p:nvPr/>
        </p:nvSpPr>
        <p:spPr>
          <a:xfrm>
            <a:off x="1731698" y="4239048"/>
            <a:ext cx="1140243" cy="64008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Figtree" pitchFamily="2" charset="0"/>
              </a:rPr>
              <a:t>Inter-operability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DA50029-876B-178B-DAFA-AE8581618D1A}"/>
              </a:ext>
            </a:extLst>
          </p:cNvPr>
          <p:cNvSpPr/>
          <p:nvPr/>
        </p:nvSpPr>
        <p:spPr>
          <a:xfrm>
            <a:off x="2646098" y="3825492"/>
            <a:ext cx="1140243" cy="6400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Figtree" pitchFamily="2" charset="0"/>
              </a:rPr>
              <a:t>Cross Border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E36CD41-49AF-373E-CC05-E808D662C70F}"/>
              </a:ext>
            </a:extLst>
          </p:cNvPr>
          <p:cNvSpPr/>
          <p:nvPr/>
        </p:nvSpPr>
        <p:spPr>
          <a:xfrm>
            <a:off x="2586604" y="2545332"/>
            <a:ext cx="1140243" cy="6400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Figtree" pitchFamily="2" charset="0"/>
              </a:rPr>
              <a:t>Openness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B8B14A2-7745-1AD7-F878-07A7BF38539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8465" y="1785969"/>
            <a:ext cx="669529" cy="68240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6077011-80D4-B658-CE97-378614FE1A0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1963187" y="5098989"/>
            <a:ext cx="693097" cy="706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2629939-451E-8B41-BDC6-71EC32C12BF7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791883" y="3079092"/>
            <a:ext cx="693097" cy="706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49A2594-C10E-763D-B0BD-AB36155A0D4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4668949" y="3632298"/>
            <a:ext cx="693097" cy="7064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26681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0D20E2E-6EED-9C2D-70DC-399DF2E7C9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/>
              <a:t>BeOpen</a:t>
            </a:r>
            <a:r>
              <a:rPr lang="en-GB" dirty="0"/>
              <a:t> Methodology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18422A-EAAB-2168-3B93-399502D21F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8</a:t>
            </a:fld>
            <a:endParaRPr lang="en-GB" dirty="0"/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262079FD-3EE6-46C6-E8EE-E5D6D67C7B31}"/>
              </a:ext>
            </a:extLst>
          </p:cNvPr>
          <p:cNvSpPr/>
          <p:nvPr/>
        </p:nvSpPr>
        <p:spPr>
          <a:xfrm>
            <a:off x="610308" y="2029566"/>
            <a:ext cx="1333643" cy="93737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Figtree" pitchFamily="2" charset="0"/>
              </a:rPr>
              <a:t>Needs and Challenges in the Pilots</a:t>
            </a:r>
          </a:p>
        </p:txBody>
      </p:sp>
      <p:sp>
        <p:nvSpPr>
          <p:cNvPr id="7" name="Rectangle 9">
            <a:extLst>
              <a:ext uri="{FF2B5EF4-FFF2-40B4-BE49-F238E27FC236}">
                <a16:creationId xmlns:a16="http://schemas.microsoft.com/office/drawing/2014/main" id="{B22FDC62-D676-EBA7-5CFB-17100625469E}"/>
              </a:ext>
            </a:extLst>
          </p:cNvPr>
          <p:cNvSpPr/>
          <p:nvPr/>
        </p:nvSpPr>
        <p:spPr>
          <a:xfrm>
            <a:off x="3296723" y="2029566"/>
            <a:ext cx="1333643" cy="93737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Figtree" pitchFamily="2" charset="0"/>
              </a:rPr>
              <a:t>Identification of the possible HVDs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44D2A875-F3A2-620C-11F6-6EAEB76613CC}"/>
              </a:ext>
            </a:extLst>
          </p:cNvPr>
          <p:cNvSpPr/>
          <p:nvPr/>
        </p:nvSpPr>
        <p:spPr>
          <a:xfrm>
            <a:off x="5983138" y="2029566"/>
            <a:ext cx="1333643" cy="93737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Figtree" pitchFamily="2" charset="0"/>
              </a:rPr>
              <a:t>Develop of a Framework to support the improvements of HVDs</a:t>
            </a:r>
          </a:p>
        </p:txBody>
      </p:sp>
      <p:sp>
        <p:nvSpPr>
          <p:cNvPr id="9" name="Rectangle 9">
            <a:extLst>
              <a:ext uri="{FF2B5EF4-FFF2-40B4-BE49-F238E27FC236}">
                <a16:creationId xmlns:a16="http://schemas.microsoft.com/office/drawing/2014/main" id="{0C7C60F2-CE96-34A4-5114-5137C09961DE}"/>
              </a:ext>
            </a:extLst>
          </p:cNvPr>
          <p:cNvSpPr/>
          <p:nvPr/>
        </p:nvSpPr>
        <p:spPr>
          <a:xfrm>
            <a:off x="8669553" y="2029566"/>
            <a:ext cx="1333643" cy="93737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Figtree" pitchFamily="2" charset="0"/>
              </a:rPr>
              <a:t>Improve the HVDs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00B7C56F-CFEF-61B9-7258-DAA462F89922}"/>
              </a:ext>
            </a:extLst>
          </p:cNvPr>
          <p:cNvSpPr/>
          <p:nvPr/>
        </p:nvSpPr>
        <p:spPr>
          <a:xfrm>
            <a:off x="8669552" y="4545788"/>
            <a:ext cx="1333643" cy="93737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Figtree" pitchFamily="2" charset="0"/>
              </a:rPr>
              <a:t>Definition of Digital Services to exploit the improved HVDs </a:t>
            </a:r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B938D60A-F9E9-49F9-364D-42C0F1BEF09A}"/>
              </a:ext>
            </a:extLst>
          </p:cNvPr>
          <p:cNvSpPr/>
          <p:nvPr/>
        </p:nvSpPr>
        <p:spPr>
          <a:xfrm>
            <a:off x="5983138" y="4545788"/>
            <a:ext cx="1333643" cy="93737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bg2"/>
                </a:solidFill>
                <a:latin typeface="Figtree" pitchFamily="2" charset="0"/>
              </a:rPr>
              <a:t>Development of Digital Services in each Pilot</a:t>
            </a:r>
          </a:p>
        </p:txBody>
      </p:sp>
      <p:sp>
        <p:nvSpPr>
          <p:cNvPr id="12" name="Freccia a destra 11">
            <a:extLst>
              <a:ext uri="{FF2B5EF4-FFF2-40B4-BE49-F238E27FC236}">
                <a16:creationId xmlns:a16="http://schemas.microsoft.com/office/drawing/2014/main" id="{D39FBFF5-91FB-F20D-CE24-584EC4139C28}"/>
              </a:ext>
            </a:extLst>
          </p:cNvPr>
          <p:cNvSpPr/>
          <p:nvPr/>
        </p:nvSpPr>
        <p:spPr>
          <a:xfrm>
            <a:off x="2294460" y="2293970"/>
            <a:ext cx="651753" cy="408562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7B0AFF0A-9385-6358-BA4C-8935910DD79D}"/>
              </a:ext>
            </a:extLst>
          </p:cNvPr>
          <p:cNvSpPr/>
          <p:nvPr/>
        </p:nvSpPr>
        <p:spPr>
          <a:xfrm>
            <a:off x="4974743" y="2293970"/>
            <a:ext cx="651753" cy="408562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Freccia a destra 13">
            <a:extLst>
              <a:ext uri="{FF2B5EF4-FFF2-40B4-BE49-F238E27FC236}">
                <a16:creationId xmlns:a16="http://schemas.microsoft.com/office/drawing/2014/main" id="{F4778D9C-D429-85E0-B820-C58338558ABB}"/>
              </a:ext>
            </a:extLst>
          </p:cNvPr>
          <p:cNvSpPr/>
          <p:nvPr/>
        </p:nvSpPr>
        <p:spPr>
          <a:xfrm>
            <a:off x="7667290" y="2293970"/>
            <a:ext cx="651753" cy="408562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Freccia a destra 14">
            <a:extLst>
              <a:ext uri="{FF2B5EF4-FFF2-40B4-BE49-F238E27FC236}">
                <a16:creationId xmlns:a16="http://schemas.microsoft.com/office/drawing/2014/main" id="{156FDEFF-41FB-CA44-4F4B-FDA4B5B8440C}"/>
              </a:ext>
            </a:extLst>
          </p:cNvPr>
          <p:cNvSpPr/>
          <p:nvPr/>
        </p:nvSpPr>
        <p:spPr>
          <a:xfrm rot="5400000">
            <a:off x="9010496" y="3550596"/>
            <a:ext cx="651753" cy="408562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6" name="Freccia a destra 15">
            <a:extLst>
              <a:ext uri="{FF2B5EF4-FFF2-40B4-BE49-F238E27FC236}">
                <a16:creationId xmlns:a16="http://schemas.microsoft.com/office/drawing/2014/main" id="{BCCCA758-2A72-35D8-9263-4D4B5CEDC4F9}"/>
              </a:ext>
            </a:extLst>
          </p:cNvPr>
          <p:cNvSpPr/>
          <p:nvPr/>
        </p:nvSpPr>
        <p:spPr>
          <a:xfrm flipH="1">
            <a:off x="7667289" y="4810192"/>
            <a:ext cx="651753" cy="408562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2">
            <a:extLst>
              <a:ext uri="{FF2B5EF4-FFF2-40B4-BE49-F238E27FC236}">
                <a16:creationId xmlns:a16="http://schemas.microsoft.com/office/drawing/2014/main" id="{AAF217CE-952B-B325-DD65-BDB865DD2E33}"/>
              </a:ext>
            </a:extLst>
          </p:cNvPr>
          <p:cNvSpPr/>
          <p:nvPr/>
        </p:nvSpPr>
        <p:spPr>
          <a:xfrm>
            <a:off x="3296722" y="4545788"/>
            <a:ext cx="1333643" cy="937370"/>
          </a:xfrm>
          <a:prstGeom prst="rect">
            <a:avLst/>
          </a:prstGeom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latin typeface="Figtree" pitchFamily="2" charset="0"/>
              </a:rPr>
              <a:t>Evaluation of the Impact in the usage of new services </a:t>
            </a:r>
          </a:p>
        </p:txBody>
      </p:sp>
      <p:sp>
        <p:nvSpPr>
          <p:cNvPr id="18" name="Freccia a destra 17">
            <a:extLst>
              <a:ext uri="{FF2B5EF4-FFF2-40B4-BE49-F238E27FC236}">
                <a16:creationId xmlns:a16="http://schemas.microsoft.com/office/drawing/2014/main" id="{AD4FF2A7-6195-ACFA-9C6F-629C59AC39ED}"/>
              </a:ext>
            </a:extLst>
          </p:cNvPr>
          <p:cNvSpPr/>
          <p:nvPr/>
        </p:nvSpPr>
        <p:spPr>
          <a:xfrm flipH="1">
            <a:off x="4974742" y="4810192"/>
            <a:ext cx="651753" cy="408562"/>
          </a:xfrm>
          <a:prstGeom prst="rightArrow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Freccia circolare in su 1">
            <a:extLst>
              <a:ext uri="{FF2B5EF4-FFF2-40B4-BE49-F238E27FC236}">
                <a16:creationId xmlns:a16="http://schemas.microsoft.com/office/drawing/2014/main" id="{78835962-B39B-4EB9-69F3-3516080A0B82}"/>
              </a:ext>
            </a:extLst>
          </p:cNvPr>
          <p:cNvSpPr/>
          <p:nvPr/>
        </p:nvSpPr>
        <p:spPr>
          <a:xfrm flipH="1">
            <a:off x="1020417" y="3046448"/>
            <a:ext cx="7977808" cy="651754"/>
          </a:xfrm>
          <a:prstGeom prst="curvedUpArrow">
            <a:avLst>
              <a:gd name="adj1" fmla="val 20997"/>
              <a:gd name="adj2" fmla="val 93041"/>
              <a:gd name="adj3" fmla="val 41266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tx1"/>
              </a:solidFill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83AD839-D56C-D8C5-4EB7-2ADFF3F8B7EB}"/>
              </a:ext>
            </a:extLst>
          </p:cNvPr>
          <p:cNvSpPr txBox="1"/>
          <p:nvPr/>
        </p:nvSpPr>
        <p:spPr>
          <a:xfrm>
            <a:off x="4479235" y="3349488"/>
            <a:ext cx="12971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i="1" dirty="0"/>
              <a:t>feedback</a:t>
            </a:r>
          </a:p>
        </p:txBody>
      </p:sp>
    </p:spTree>
    <p:extLst>
      <p:ext uri="{BB962C8B-B14F-4D97-AF65-F5344CB8AC3E}">
        <p14:creationId xmlns:p14="http://schemas.microsoft.com/office/powerpoint/2010/main" val="1745500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FEEE519-9BBA-0437-7A45-96C3D6310D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dk2"/>
                </a:solidFill>
                <a:latin typeface="Figtree ExtraBold"/>
                <a:sym typeface="Figtree ExtraBold"/>
              </a:rPr>
              <a:t>Testing the results in 8 Use Cases </a:t>
            </a:r>
            <a:r>
              <a:rPr lang="en-US" sz="3200" dirty="0">
                <a:solidFill>
                  <a:schemeClr val="dk2"/>
                </a:solidFill>
                <a:latin typeface="Figtree Medium" pitchFamily="2" charset="0"/>
                <a:sym typeface="Figtree ExtraBold"/>
              </a:rPr>
              <a:t>in 6 different EU regions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0C6AB54-9B79-F45A-A49C-BF27970707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 smtClean="0"/>
              <a:t>9</a:t>
            </a:fld>
            <a:endParaRPr lang="en-GB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BA3F49C-9169-3C45-B0A1-C662213B291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79605572"/>
              </p:ext>
            </p:extLst>
          </p:nvPr>
        </p:nvGraphicFramePr>
        <p:xfrm>
          <a:off x="289560" y="1839500"/>
          <a:ext cx="11612880" cy="3363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4B1680EE-90F4-F6B3-5C52-3815D14477A6}"/>
              </a:ext>
            </a:extLst>
          </p:cNvPr>
          <p:cNvSpPr/>
          <p:nvPr/>
        </p:nvSpPr>
        <p:spPr>
          <a:xfrm>
            <a:off x="4793226" y="3238500"/>
            <a:ext cx="2613414" cy="282956"/>
          </a:xfrm>
          <a:prstGeom prst="rect">
            <a:avLst/>
          </a:prstGeom>
          <a:solidFill>
            <a:srgbClr val="1C3A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lvl="0" algn="ctr"/>
            <a:r>
              <a:rPr lang="en-US" sz="1200" dirty="0">
                <a:latin typeface="Figtree ExtraBold"/>
              </a:rPr>
              <a:t>Cartagena</a:t>
            </a:r>
            <a:r>
              <a:rPr lang="en-US" sz="1300" dirty="0">
                <a:latin typeface="Figtree ExtraBold"/>
              </a:rPr>
              <a:t> &amp; Torre Pacheco (SP)</a:t>
            </a:r>
            <a:endParaRPr lang="en-GB" sz="1300" dirty="0"/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14FF8D2-6764-6437-1CCA-827A542EEF94}"/>
              </a:ext>
            </a:extLst>
          </p:cNvPr>
          <p:cNvSpPr/>
          <p:nvPr/>
        </p:nvSpPr>
        <p:spPr>
          <a:xfrm>
            <a:off x="599090" y="5360276"/>
            <a:ext cx="10893936" cy="48347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Meetings with cities, selection of KPIs, data collection (stakeholder survey, interviews, focus group, data analytics, opinion mining)</a:t>
            </a:r>
          </a:p>
        </p:txBody>
      </p:sp>
    </p:spTree>
    <p:extLst>
      <p:ext uri="{BB962C8B-B14F-4D97-AF65-F5344CB8AC3E}">
        <p14:creationId xmlns:p14="http://schemas.microsoft.com/office/powerpoint/2010/main" val="1243018964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1C3AFF"/>
      </a:dk2>
      <a:lt2>
        <a:srgbClr val="EBEBEB"/>
      </a:lt2>
      <a:accent1>
        <a:srgbClr val="1C3AFF"/>
      </a:accent1>
      <a:accent2>
        <a:srgbClr val="00CCFF"/>
      </a:accent2>
      <a:accent3>
        <a:srgbClr val="7C8DFF"/>
      </a:accent3>
      <a:accent4>
        <a:srgbClr val="C4F3FF"/>
      </a:accent4>
      <a:accent5>
        <a:srgbClr val="CDD3FF"/>
      </a:accent5>
      <a:accent6>
        <a:srgbClr val="DEE2FF"/>
      </a:accent6>
      <a:hlink>
        <a:srgbClr val="1C3A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bae264-b351-4e5a-9ed4-f6c485accd84">
      <Terms xmlns="http://schemas.microsoft.com/office/infopath/2007/PartnerControls"/>
    </lcf76f155ced4ddcb4097134ff3c332f>
    <TaxCatchAll xmlns="e16923a1-2dca-4221-9c81-9347d9015cff" xsi:nil="true"/>
    <Lastadded xmlns="a8bae264-b351-4e5a-9ed4-f6c485accd84">2024-05-22T22:00:00+00:00</Lastadd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B6CD27C61BF314A9C3DC999159D5B84" ma:contentTypeVersion="16" ma:contentTypeDescription="Creare un nuovo documento." ma:contentTypeScope="" ma:versionID="cb27693dd5ef3c7b13c8752902d249fe">
  <xsd:schema xmlns:xsd="http://www.w3.org/2001/XMLSchema" xmlns:xs="http://www.w3.org/2001/XMLSchema" xmlns:p="http://schemas.microsoft.com/office/2006/metadata/properties" xmlns:ns2="a8bae264-b351-4e5a-9ed4-f6c485accd84" xmlns:ns3="e16923a1-2dca-4221-9c81-9347d9015cff" targetNamespace="http://schemas.microsoft.com/office/2006/metadata/properties" ma:root="true" ma:fieldsID="772a5f9cd908a7239587ad02ff775ae1" ns2:_="" ns3:_="">
    <xsd:import namespace="a8bae264-b351-4e5a-9ed4-f6c485accd84"/>
    <xsd:import namespace="e16923a1-2dca-4221-9c81-9347d9015c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astadded"/>
                <xsd:element ref="ns2:MediaServiceObjectDetectorVersion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bae264-b351-4e5a-9ed4-f6c485accd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4" nillable="true" ma:taxonomy="true" ma:internalName="lcf76f155ced4ddcb4097134ff3c332f" ma:taxonomyFieldName="MediaServiceImageTags" ma:displayName="Tag immagine" ma:readOnly="false" ma:fieldId="{5cf76f15-5ced-4ddc-b409-7134ff3c332f}" ma:taxonomyMulti="true" ma:sspId="b722dba8-3084-4906-8dc6-75cf8085136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Lastadded" ma:index="20" ma:displayName="Last added" ma:format="DateOnly" ma:internalName="Lastadded">
      <xsd:simpleType>
        <xsd:restriction base="dms:DateTim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923a1-2dca-4221-9c81-9347d9015cff" elementFormDefault="qualified">
    <xsd:import namespace="http://schemas.microsoft.com/office/2006/documentManagement/types"/>
    <xsd:import namespace="http://schemas.microsoft.com/office/infopath/2007/PartnerControls"/>
    <xsd:element name="TaxCatchAll" ma:index="15" nillable="true" ma:displayName="Taxonomy Catch All Column" ma:hidden="true" ma:list="{dcc39b4d-47ef-477b-b346-242e484972eb}" ma:internalName="TaxCatchAll" ma:showField="CatchAllData" ma:web="e16923a1-2dca-4221-9c81-9347d9015c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BA23D0D-A8FC-409C-94DA-0F8B39A58E90}">
  <ds:schemaRefs>
    <ds:schemaRef ds:uri="http://purl.org/dc/dcmitype/"/>
    <ds:schemaRef ds:uri="http://www.w3.org/XML/1998/namespace"/>
    <ds:schemaRef ds:uri="http://purl.org/dc/terms/"/>
    <ds:schemaRef ds:uri="a8bae264-b351-4e5a-9ed4-f6c485accd84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e16923a1-2dca-4221-9c81-9347d9015cff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3734C8A3-6D68-43E8-849F-2BB45F7E190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bae264-b351-4e5a-9ed4-f6c485accd84"/>
    <ds:schemaRef ds:uri="e16923a1-2dca-4221-9c81-9347d9015cf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EA73414-7987-4BC4-9BA2-378A5C87BDB1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f2d7d6c5-1bee-41ff-9e79-b372a5cce71d}" enabled="0" method="" siteId="{f2d7d6c5-1bee-41ff-9e79-b372a5cce71d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4494</TotalTime>
  <Words>1359</Words>
  <Application>Microsoft Office PowerPoint</Application>
  <PresentationFormat>Widescreen</PresentationFormat>
  <Paragraphs>184</Paragraphs>
  <Slides>16</Slides>
  <Notes>14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9" baseType="lpstr">
      <vt:lpstr>Poppins</vt:lpstr>
      <vt:lpstr>Figtree SemiBold</vt:lpstr>
      <vt:lpstr>Calibri</vt:lpstr>
      <vt:lpstr>Poppins SemiBold</vt:lpstr>
      <vt:lpstr>Manrope Medium</vt:lpstr>
      <vt:lpstr>Proxima Nova</vt:lpstr>
      <vt:lpstr>Figtree Black</vt:lpstr>
      <vt:lpstr>Figtree</vt:lpstr>
      <vt:lpstr>Aptos</vt:lpstr>
      <vt:lpstr>Arial</vt:lpstr>
      <vt:lpstr>Figtree ExtraBold</vt:lpstr>
      <vt:lpstr>Figtree Medium</vt:lpstr>
      <vt:lpstr>Custom Design</vt:lpstr>
      <vt:lpstr>Project Presentation</vt:lpstr>
      <vt:lpstr>Snapshot</vt:lpstr>
      <vt:lpstr>Context overview</vt:lpstr>
      <vt:lpstr>HVDs overview</vt:lpstr>
      <vt:lpstr>HVDs overview</vt:lpstr>
      <vt:lpstr>Challenges</vt:lpstr>
      <vt:lpstr>BeOpen solutions to overcome challenges</vt:lpstr>
      <vt:lpstr>BeOpen Methodology</vt:lpstr>
      <vt:lpstr>Testing the results in 8 Use Cases in 6 different EU regions</vt:lpstr>
      <vt:lpstr>How the HVDs can support the data sharing in cities?</vt:lpstr>
      <vt:lpstr>How the HVDs can support data sharing in urban environments?</vt:lpstr>
      <vt:lpstr>BeOpen will deliver </vt:lpstr>
      <vt:lpstr>BeOpen - Benefits</vt:lpstr>
      <vt:lpstr>Presentazione standard di PowerPoint</vt:lpstr>
      <vt:lpstr>Built on the blueprint for a  common European data space  for smart cities and communities </vt:lpstr>
      <vt:lpstr>See you soon!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Lydia Montandon</dc:creator>
  <cp:lastModifiedBy>Antonio Filograna</cp:lastModifiedBy>
  <cp:revision>128</cp:revision>
  <dcterms:modified xsi:type="dcterms:W3CDTF">2024-09-27T13:26:53Z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0x0101006B6CD27C61BF314A9C3DC999159D5B84</vt:lpwstr>
  </property>
  <property fmtid="{D5CDD505-2E9C-101B-9397-08002B2CF9AE}" pid="3" name="MediaServiceImageTags">
    <vt:lpwstr/>
  </property>
</Properties>
</file>