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4"/>
    <p:sldMasterId id="2147483717" r:id="rId5"/>
    <p:sldMasterId id="2147483724" r:id="rId6"/>
  </p:sldMasterIdLst>
  <p:notesMasterIdLst>
    <p:notesMasterId r:id="rId34"/>
  </p:notesMasterIdLst>
  <p:sldIdLst>
    <p:sldId id="329" r:id="rId7"/>
    <p:sldId id="380" r:id="rId8"/>
    <p:sldId id="346" r:id="rId9"/>
    <p:sldId id="382" r:id="rId10"/>
    <p:sldId id="383" r:id="rId11"/>
    <p:sldId id="384" r:id="rId12"/>
    <p:sldId id="385" r:id="rId13"/>
    <p:sldId id="386" r:id="rId14"/>
    <p:sldId id="347" r:id="rId15"/>
    <p:sldId id="381" r:id="rId16"/>
    <p:sldId id="400" r:id="rId17"/>
    <p:sldId id="393" r:id="rId18"/>
    <p:sldId id="387" r:id="rId19"/>
    <p:sldId id="403" r:id="rId20"/>
    <p:sldId id="390" r:id="rId21"/>
    <p:sldId id="388" r:id="rId22"/>
    <p:sldId id="404" r:id="rId23"/>
    <p:sldId id="405" r:id="rId24"/>
    <p:sldId id="389" r:id="rId25"/>
    <p:sldId id="391" r:id="rId26"/>
    <p:sldId id="392" r:id="rId27"/>
    <p:sldId id="395" r:id="rId28"/>
    <p:sldId id="396" r:id="rId29"/>
    <p:sldId id="394" r:id="rId30"/>
    <p:sldId id="345" r:id="rId31"/>
    <p:sldId id="397" r:id="rId32"/>
    <p:sldId id="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pos="600" userDrawn="1">
          <p15:clr>
            <a:srgbClr val="A4A3A4"/>
          </p15:clr>
        </p15:guide>
        <p15:guide id="6" pos="7080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1416" userDrawn="1">
          <p15:clr>
            <a:srgbClr val="A4A3A4"/>
          </p15:clr>
        </p15:guide>
        <p15:guide id="9" pos="6720" userDrawn="1">
          <p15:clr>
            <a:srgbClr val="A4A3A4"/>
          </p15:clr>
        </p15:guide>
        <p15:guide id="10" orient="horz" pos="3888" userDrawn="1">
          <p15:clr>
            <a:srgbClr val="A4A3A4"/>
          </p15:clr>
        </p15:guide>
        <p15:guide id="11" orient="horz" pos="2156">
          <p15:clr>
            <a:srgbClr val="A4A3A4"/>
          </p15:clr>
        </p15:guide>
        <p15:guide id="12" orient="horz" pos="1438">
          <p15:clr>
            <a:srgbClr val="A4A3A4"/>
          </p15:clr>
        </p15:guide>
        <p15:guide id="13" orient="horz" pos="2814">
          <p15:clr>
            <a:srgbClr val="A4A3A4"/>
          </p15:clr>
        </p15:guide>
        <p15:guide id="14" pos="6911">
          <p15:clr>
            <a:srgbClr val="A4A3A4"/>
          </p15:clr>
        </p15:guide>
        <p15:guide id="15" orient="horz" pos="2346">
          <p15:clr>
            <a:srgbClr val="A4A3A4"/>
          </p15:clr>
        </p15:guide>
        <p15:guide id="16" orient="horz" pos="1571">
          <p15:clr>
            <a:srgbClr val="A4A3A4"/>
          </p15:clr>
        </p15:guide>
        <p15:guide id="17" orient="horz" pos="2140">
          <p15:clr>
            <a:srgbClr val="A4A3A4"/>
          </p15:clr>
        </p15:guide>
        <p15:guide id="18" orient="horz" pos="1954">
          <p15:clr>
            <a:srgbClr val="A4A3A4"/>
          </p15:clr>
        </p15:guide>
        <p15:guide id="19" pos="3844">
          <p15:clr>
            <a:srgbClr val="A4A3A4"/>
          </p15:clr>
        </p15:guide>
        <p15:guide id="20" pos="614">
          <p15:clr>
            <a:srgbClr val="A4A3A4"/>
          </p15:clr>
        </p15:guide>
        <p15:guide id="21" pos="708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D671E5-6BEB-FA5C-D8B1-3E243CCC35A8}" name="Crespi Alice" initials="CA" userId="S::acrespi@eurac.edu::bbf8bd62-847c-4bcd-bc19-54a9be2fb3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ata Amy" initials="SA" lastIdx="18" clrIdx="0">
    <p:extLst>
      <p:ext uri="{19B8F6BF-5375-455C-9EA6-DF929625EA0E}">
        <p15:presenceInfo xmlns:p15="http://schemas.microsoft.com/office/powerpoint/2012/main" userId="S::asegata@eurac.edu::88b1605c-63c6-404b-b6ca-9d179f0568a6" providerId="AD"/>
      </p:ext>
    </p:extLst>
  </p:cmAuthor>
  <p:cmAuthor id="2" name="Forlin Lorenzo" initials="FL" lastIdx="3" clrIdx="1">
    <p:extLst>
      <p:ext uri="{19B8F6BF-5375-455C-9EA6-DF929625EA0E}">
        <p15:presenceInfo xmlns:p15="http://schemas.microsoft.com/office/powerpoint/2012/main" userId="S::lforlin@eurac.edu::c5c6e9dc-4dc5-4941-8e74-687cc9286a36" providerId="AD"/>
      </p:ext>
    </p:extLst>
  </p:cmAuthor>
  <p:cmAuthor id="3" name="Barbieri Alessandra" initials="BA" lastIdx="1" clrIdx="2">
    <p:extLst>
      <p:ext uri="{19B8F6BF-5375-455C-9EA6-DF929625EA0E}">
        <p15:presenceInfo xmlns:p15="http://schemas.microsoft.com/office/powerpoint/2012/main" userId="S::abarbieri@eurac.edu::b9b093c3-b5ed-403e-880c-8e4eade98b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A2A2"/>
    <a:srgbClr val="93C778"/>
    <a:srgbClr val="DFE8ED"/>
    <a:srgbClr val="0045D0"/>
    <a:srgbClr val="0039AC"/>
    <a:srgbClr val="003192"/>
    <a:srgbClr val="DF1B12"/>
    <a:srgbClr val="404648"/>
    <a:srgbClr val="E02A1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F4CE5-6A05-482A-B3E9-0E8979D7766F}" v="235" dt="2024-10-02T17:06:24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-20"/>
      </p:cViewPr>
      <p:guideLst>
        <p:guide orient="horz" pos="2160"/>
        <p:guide pos="3840"/>
        <p:guide pos="960"/>
        <p:guide pos="7296"/>
        <p:guide pos="600"/>
        <p:guide pos="7080"/>
        <p:guide orient="horz" pos="1008"/>
        <p:guide orient="horz" pos="1416"/>
        <p:guide pos="6720"/>
        <p:guide orient="horz" pos="3888"/>
        <p:guide orient="horz" pos="2156"/>
        <p:guide orient="horz" pos="1438"/>
        <p:guide orient="horz" pos="2814"/>
        <p:guide pos="6911"/>
        <p:guide orient="horz" pos="2346"/>
        <p:guide orient="horz" pos="1571"/>
        <p:guide orient="horz" pos="2140"/>
        <p:guide orient="horz" pos="1954"/>
        <p:guide pos="3844"/>
        <p:guide pos="614"/>
        <p:guide pos="70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volenský Juraj" userId="S::jzvolensky@eurac.edu::d6ae5890-6dd2-4694-970b-9e7265ee96d0" providerId="AD" clId="Web-{7608E7FD-B1E4-1592-4780-402415546515}"/>
    <pc:docChg chg="modSld">
      <pc:chgData name="Zvolenský Juraj" userId="S::jzvolensky@eurac.edu::d6ae5890-6dd2-4694-970b-9e7265ee96d0" providerId="AD" clId="Web-{7608E7FD-B1E4-1592-4780-402415546515}" dt="2024-10-01T14:59:39.295" v="1"/>
      <pc:docMkLst>
        <pc:docMk/>
      </pc:docMkLst>
      <pc:sldChg chg="addSp delAnim">
        <pc:chgData name="Zvolenský Juraj" userId="S::jzvolensky@eurac.edu::d6ae5890-6dd2-4694-970b-9e7265ee96d0" providerId="AD" clId="Web-{7608E7FD-B1E4-1592-4780-402415546515}" dt="2024-10-01T14:59:39.295" v="1"/>
        <pc:sldMkLst>
          <pc:docMk/>
          <pc:sldMk cId="2437004880" sldId="390"/>
        </pc:sldMkLst>
        <pc:grpChg chg="add">
          <ac:chgData name="Zvolenský Juraj" userId="S::jzvolensky@eurac.edu::d6ae5890-6dd2-4694-970b-9e7265ee96d0" providerId="AD" clId="Web-{7608E7FD-B1E4-1592-4780-402415546515}" dt="2024-10-01T14:59:39.295" v="1"/>
          <ac:grpSpMkLst>
            <pc:docMk/>
            <pc:sldMk cId="2437004880" sldId="390"/>
            <ac:grpSpMk id="5" creationId="{A8CE3FB0-3FE4-98A9-4ED4-BADC7A37BCB5}"/>
          </ac:grpSpMkLst>
        </pc:grpChg>
      </pc:sldChg>
      <pc:sldChg chg="addSp delAnim">
        <pc:chgData name="Zvolenský Juraj" userId="S::jzvolensky@eurac.edu::d6ae5890-6dd2-4694-970b-9e7265ee96d0" providerId="AD" clId="Web-{7608E7FD-B1E4-1592-4780-402415546515}" dt="2024-10-01T14:58:53.731" v="0"/>
        <pc:sldMkLst>
          <pc:docMk/>
          <pc:sldMk cId="564729784" sldId="393"/>
        </pc:sldMkLst>
        <pc:grpChg chg="add">
          <ac:chgData name="Zvolenský Juraj" userId="S::jzvolensky@eurac.edu::d6ae5890-6dd2-4694-970b-9e7265ee96d0" providerId="AD" clId="Web-{7608E7FD-B1E4-1592-4780-402415546515}" dt="2024-10-01T14:58:53.731" v="0"/>
          <ac:grpSpMkLst>
            <pc:docMk/>
            <pc:sldMk cId="564729784" sldId="393"/>
            <ac:grpSpMk id="4" creationId="{CC1ED899-EB3D-2F86-3A8E-B6CD3985317A}"/>
          </ac:grpSpMkLst>
        </pc:grpChg>
      </pc:sldChg>
    </pc:docChg>
  </pc:docChgLst>
  <pc:docChgLst>
    <pc:chgData name="Campalani Piero" userId="119e759f-41b2-48d2-b844-79917d34b132" providerId="ADAL" clId="{354F4CE5-6A05-482A-B3E9-0E8979D7766F}"/>
    <pc:docChg chg="undo custSel addSld delSld modSld modMainMaster">
      <pc:chgData name="Campalani Piero" userId="119e759f-41b2-48d2-b844-79917d34b132" providerId="ADAL" clId="{354F4CE5-6A05-482A-B3E9-0E8979D7766F}" dt="2024-10-02T17:07:42.313" v="2624" actId="1036"/>
      <pc:docMkLst>
        <pc:docMk/>
      </pc:docMkLst>
      <pc:sldChg chg="addSp delSp modSp mod">
        <pc:chgData name="Campalani Piero" userId="119e759f-41b2-48d2-b844-79917d34b132" providerId="ADAL" clId="{354F4CE5-6A05-482A-B3E9-0E8979D7766F}" dt="2024-10-02T14:26:41.325" v="643" actId="1037"/>
        <pc:sldMkLst>
          <pc:docMk/>
          <pc:sldMk cId="2126978719" sldId="329"/>
        </pc:sldMkLst>
        <pc:spChg chg="mod">
          <ac:chgData name="Campalani Piero" userId="119e759f-41b2-48d2-b844-79917d34b132" providerId="ADAL" clId="{354F4CE5-6A05-482A-B3E9-0E8979D7766F}" dt="2024-10-02T14:26:17.831" v="570" actId="20577"/>
          <ac:spMkLst>
            <pc:docMk/>
            <pc:sldMk cId="2126978719" sldId="329"/>
            <ac:spMk id="3" creationId="{F46F7DD4-C380-EF4E-9277-367611DC98DB}"/>
          </ac:spMkLst>
        </pc:spChg>
        <pc:spChg chg="mod">
          <ac:chgData name="Campalani Piero" userId="119e759f-41b2-48d2-b844-79917d34b132" providerId="ADAL" clId="{354F4CE5-6A05-482A-B3E9-0E8979D7766F}" dt="2024-10-02T14:20:28.314" v="282" actId="113"/>
          <ac:spMkLst>
            <pc:docMk/>
            <pc:sldMk cId="2126978719" sldId="329"/>
            <ac:spMk id="4" creationId="{A66F33BF-668F-A541-9AFE-D74E8231297C}"/>
          </ac:spMkLst>
        </pc:spChg>
        <pc:spChg chg="mod">
          <ac:chgData name="Campalani Piero" userId="119e759f-41b2-48d2-b844-79917d34b132" providerId="ADAL" clId="{354F4CE5-6A05-482A-B3E9-0E8979D7766F}" dt="2024-10-02T14:26:04.939" v="568" actId="14838"/>
          <ac:spMkLst>
            <pc:docMk/>
            <pc:sldMk cId="2126978719" sldId="329"/>
            <ac:spMk id="5" creationId="{8160C8B3-7189-E842-AF40-ACF2419802DA}"/>
          </ac:spMkLst>
        </pc:spChg>
        <pc:spChg chg="mod">
          <ac:chgData name="Campalani Piero" userId="119e759f-41b2-48d2-b844-79917d34b132" providerId="ADAL" clId="{354F4CE5-6A05-482A-B3E9-0E8979D7766F}" dt="2024-10-01T09:52:25.031" v="193" actId="404"/>
          <ac:spMkLst>
            <pc:docMk/>
            <pc:sldMk cId="2126978719" sldId="329"/>
            <ac:spMk id="9" creationId="{BD1594C2-DA3A-C657-BD66-54BD848ADB8F}"/>
          </ac:spMkLst>
        </pc:spChg>
        <pc:spChg chg="add del mod ord">
          <ac:chgData name="Campalani Piero" userId="119e759f-41b2-48d2-b844-79917d34b132" providerId="ADAL" clId="{354F4CE5-6A05-482A-B3E9-0E8979D7766F}" dt="2024-10-02T14:24:56.563" v="419" actId="478"/>
          <ac:spMkLst>
            <pc:docMk/>
            <pc:sldMk cId="2126978719" sldId="329"/>
            <ac:spMk id="13" creationId="{8E1C959E-9B73-C1CD-66D7-C8A932CF8742}"/>
          </ac:spMkLst>
        </pc:spChg>
        <pc:picChg chg="del">
          <ac:chgData name="Campalani Piero" userId="119e759f-41b2-48d2-b844-79917d34b132" providerId="ADAL" clId="{354F4CE5-6A05-482A-B3E9-0E8979D7766F}" dt="2024-10-01T09:49:35.398" v="0" actId="478"/>
          <ac:picMkLst>
            <pc:docMk/>
            <pc:sldMk cId="2126978719" sldId="329"/>
            <ac:picMk id="7" creationId="{FA906546-DBA1-D7EF-C44E-1B0D8C8F7E74}"/>
          </ac:picMkLst>
        </pc:picChg>
        <pc:picChg chg="add mod ord modCrop">
          <ac:chgData name="Campalani Piero" userId="119e759f-41b2-48d2-b844-79917d34b132" providerId="ADAL" clId="{354F4CE5-6A05-482A-B3E9-0E8979D7766F}" dt="2024-10-02T14:24:45.359" v="403" actId="167"/>
          <ac:picMkLst>
            <pc:docMk/>
            <pc:sldMk cId="2126978719" sldId="329"/>
            <ac:picMk id="8" creationId="{AF02D560-CBCF-A91E-96BE-100762936B64}"/>
          </ac:picMkLst>
        </pc:picChg>
        <pc:picChg chg="del">
          <ac:chgData name="Campalani Piero" userId="119e759f-41b2-48d2-b844-79917d34b132" providerId="ADAL" clId="{354F4CE5-6A05-482A-B3E9-0E8979D7766F}" dt="2024-10-01T09:50:16.712" v="131" actId="478"/>
          <ac:picMkLst>
            <pc:docMk/>
            <pc:sldMk cId="2126978719" sldId="329"/>
            <ac:picMk id="10" creationId="{AC7DA303-381A-D826-F9B6-FB92B614EBE3}"/>
          </ac:picMkLst>
        </pc:picChg>
        <pc:picChg chg="add mod">
          <ac:chgData name="Campalani Piero" userId="119e759f-41b2-48d2-b844-79917d34b132" providerId="ADAL" clId="{354F4CE5-6A05-482A-B3E9-0E8979D7766F}" dt="2024-10-02T14:26:41.325" v="643" actId="1037"/>
          <ac:picMkLst>
            <pc:docMk/>
            <pc:sldMk cId="2126978719" sldId="329"/>
            <ac:picMk id="12" creationId="{B4222F3C-3475-776F-6020-905D438F9D61}"/>
          </ac:picMkLst>
        </pc:picChg>
        <pc:picChg chg="add del mod">
          <ac:chgData name="Campalani Piero" userId="119e759f-41b2-48d2-b844-79917d34b132" providerId="ADAL" clId="{354F4CE5-6A05-482A-B3E9-0E8979D7766F}" dt="2024-10-02T14:19:26.419" v="209" actId="478"/>
          <ac:picMkLst>
            <pc:docMk/>
            <pc:sldMk cId="2126978719" sldId="329"/>
            <ac:picMk id="1026" creationId="{C74D5B43-B629-F269-1098-443EC8BE2993}"/>
          </ac:picMkLst>
        </pc:picChg>
        <pc:picChg chg="add mod">
          <ac:chgData name="Campalani Piero" userId="119e759f-41b2-48d2-b844-79917d34b132" providerId="ADAL" clId="{354F4CE5-6A05-482A-B3E9-0E8979D7766F}" dt="2024-10-02T14:26:37.664" v="634" actId="1035"/>
          <ac:picMkLst>
            <pc:docMk/>
            <pc:sldMk cId="2126978719" sldId="329"/>
            <ac:picMk id="1028" creationId="{93D74829-D174-366E-E248-06F19EB545A9}"/>
          </ac:picMkLst>
        </pc:picChg>
        <pc:picChg chg="add">
          <ac:chgData name="Campalani Piero" userId="119e759f-41b2-48d2-b844-79917d34b132" providerId="ADAL" clId="{354F4CE5-6A05-482A-B3E9-0E8979D7766F}" dt="2024-10-02T14:22:59.895" v="346"/>
          <ac:picMkLst>
            <pc:docMk/>
            <pc:sldMk cId="2126978719" sldId="329"/>
            <ac:picMk id="1030" creationId="{C02C63B5-97C0-421F-A82B-A8DC480C9903}"/>
          </ac:picMkLst>
        </pc:picChg>
      </pc:sldChg>
      <pc:sldChg chg="addSp modSp">
        <pc:chgData name="Campalani Piero" userId="119e759f-41b2-48d2-b844-79917d34b132" providerId="ADAL" clId="{354F4CE5-6A05-482A-B3E9-0E8979D7766F}" dt="2024-10-02T15:06:25.352" v="2551"/>
        <pc:sldMkLst>
          <pc:docMk/>
          <pc:sldMk cId="2563534367" sldId="338"/>
        </pc:sldMkLst>
        <pc:spChg chg="add mod">
          <ac:chgData name="Campalani Piero" userId="119e759f-41b2-48d2-b844-79917d34b132" providerId="ADAL" clId="{354F4CE5-6A05-482A-B3E9-0E8979D7766F}" dt="2024-10-02T15:06:25.352" v="2551"/>
          <ac:spMkLst>
            <pc:docMk/>
            <pc:sldMk cId="2563534367" sldId="338"/>
            <ac:spMk id="2" creationId="{1900CD90-1DF6-7B1B-55AD-724B5392F70D}"/>
          </ac:spMkLst>
        </pc:spChg>
      </pc:sldChg>
      <pc:sldChg chg="modSp mod">
        <pc:chgData name="Campalani Piero" userId="119e759f-41b2-48d2-b844-79917d34b132" providerId="ADAL" clId="{354F4CE5-6A05-482A-B3E9-0E8979D7766F}" dt="2024-10-02T15:05:42.065" v="2550" actId="20577"/>
        <pc:sldMkLst>
          <pc:docMk/>
          <pc:sldMk cId="3200956256" sldId="345"/>
        </pc:sldMkLst>
        <pc:spChg chg="mod">
          <ac:chgData name="Campalani Piero" userId="119e759f-41b2-48d2-b844-79917d34b132" providerId="ADAL" clId="{354F4CE5-6A05-482A-B3E9-0E8979D7766F}" dt="2024-10-02T15:05:42.065" v="2550" actId="20577"/>
          <ac:spMkLst>
            <pc:docMk/>
            <pc:sldMk cId="3200956256" sldId="345"/>
            <ac:spMk id="3" creationId="{3B184117-7848-BF10-614B-FD0227101DF9}"/>
          </ac:spMkLst>
        </pc:spChg>
      </pc:sldChg>
      <pc:sldChg chg="addSp delSp modSp mod">
        <pc:chgData name="Campalani Piero" userId="119e759f-41b2-48d2-b844-79917d34b132" providerId="ADAL" clId="{354F4CE5-6A05-482A-B3E9-0E8979D7766F}" dt="2024-10-02T17:07:42.313" v="2624" actId="1036"/>
        <pc:sldMkLst>
          <pc:docMk/>
          <pc:sldMk cId="1457684130" sldId="347"/>
        </pc:sldMkLst>
        <pc:picChg chg="del">
          <ac:chgData name="Campalani Piero" userId="119e759f-41b2-48d2-b844-79917d34b132" providerId="ADAL" clId="{354F4CE5-6A05-482A-B3E9-0E8979D7766F}" dt="2024-10-02T17:07:20.980" v="2605" actId="478"/>
          <ac:picMkLst>
            <pc:docMk/>
            <pc:sldMk cId="1457684130" sldId="347"/>
            <ac:picMk id="4" creationId="{43C9C024-C74E-F352-AEDA-2DB3CF087E23}"/>
          </ac:picMkLst>
        </pc:picChg>
        <pc:picChg chg="add del mod modCrop">
          <ac:chgData name="Campalani Piero" userId="119e759f-41b2-48d2-b844-79917d34b132" providerId="ADAL" clId="{354F4CE5-6A05-482A-B3E9-0E8979D7766F}" dt="2024-10-02T17:05:49.895" v="2557" actId="478"/>
          <ac:picMkLst>
            <pc:docMk/>
            <pc:sldMk cId="1457684130" sldId="347"/>
            <ac:picMk id="5" creationId="{7969935B-73BA-029F-08F5-B76D29811892}"/>
          </ac:picMkLst>
        </pc:picChg>
        <pc:picChg chg="add mod modCrop">
          <ac:chgData name="Campalani Piero" userId="119e759f-41b2-48d2-b844-79917d34b132" providerId="ADAL" clId="{354F4CE5-6A05-482A-B3E9-0E8979D7766F}" dt="2024-10-02T17:07:42.313" v="2624" actId="1036"/>
          <ac:picMkLst>
            <pc:docMk/>
            <pc:sldMk cId="1457684130" sldId="347"/>
            <ac:picMk id="7" creationId="{28FAED5F-2AE0-EB2F-A26A-40E3438F76F6}"/>
          </ac:picMkLst>
        </pc:picChg>
      </pc:sldChg>
      <pc:sldChg chg="delSp mod delAnim">
        <pc:chgData name="Campalani Piero" userId="119e759f-41b2-48d2-b844-79917d34b132" providerId="ADAL" clId="{354F4CE5-6A05-482A-B3E9-0E8979D7766F}" dt="2024-10-01T10:41:26.918" v="204" actId="478"/>
        <pc:sldMkLst>
          <pc:docMk/>
          <pc:sldMk cId="1212250514" sldId="381"/>
        </pc:sldMkLst>
        <pc:picChg chg="del">
          <ac:chgData name="Campalani Piero" userId="119e759f-41b2-48d2-b844-79917d34b132" providerId="ADAL" clId="{354F4CE5-6A05-482A-B3E9-0E8979D7766F}" dt="2024-10-01T10:41:26.918" v="204" actId="478"/>
          <ac:picMkLst>
            <pc:docMk/>
            <pc:sldMk cId="1212250514" sldId="381"/>
            <ac:picMk id="20" creationId="{C4DAF4F7-5A71-BA26-F8DA-FB9F03F10C70}"/>
          </ac:picMkLst>
        </pc:picChg>
        <pc:picChg chg="del">
          <ac:chgData name="Campalani Piero" userId="119e759f-41b2-48d2-b844-79917d34b132" providerId="ADAL" clId="{354F4CE5-6A05-482A-B3E9-0E8979D7766F}" dt="2024-10-01T10:41:24.519" v="203" actId="478"/>
          <ac:picMkLst>
            <pc:docMk/>
            <pc:sldMk cId="1212250514" sldId="381"/>
            <ac:picMk id="21" creationId="{25F530AB-D648-37FC-597D-BCC3A9C6BAE4}"/>
          </ac:picMkLst>
        </pc:picChg>
        <pc:picChg chg="del">
          <ac:chgData name="Campalani Piero" userId="119e759f-41b2-48d2-b844-79917d34b132" providerId="ADAL" clId="{354F4CE5-6A05-482A-B3E9-0E8979D7766F}" dt="2024-10-01T10:41:23.096" v="202" actId="478"/>
          <ac:picMkLst>
            <pc:docMk/>
            <pc:sldMk cId="1212250514" sldId="381"/>
            <ac:picMk id="36" creationId="{915E873C-364B-A493-AC13-C619A5E9569A}"/>
          </ac:picMkLst>
        </pc:picChg>
      </pc:sldChg>
      <pc:sldChg chg="addSp delSp modSp mod">
        <pc:chgData name="Campalani Piero" userId="119e759f-41b2-48d2-b844-79917d34b132" providerId="ADAL" clId="{354F4CE5-6A05-482A-B3E9-0E8979D7766F}" dt="2024-10-02T14:49:25.556" v="1540" actId="21"/>
        <pc:sldMkLst>
          <pc:docMk/>
          <pc:sldMk cId="2754870881" sldId="387"/>
        </pc:sldMkLst>
        <pc:spChg chg="add del mod">
          <ac:chgData name="Campalani Piero" userId="119e759f-41b2-48d2-b844-79917d34b132" providerId="ADAL" clId="{354F4CE5-6A05-482A-B3E9-0E8979D7766F}" dt="2024-10-02T14:49:25.556" v="1540" actId="21"/>
          <ac:spMkLst>
            <pc:docMk/>
            <pc:sldMk cId="2754870881" sldId="387"/>
            <ac:spMk id="13" creationId="{C7F39801-D6EE-263D-196E-069784E3FDE3}"/>
          </ac:spMkLst>
        </pc:spChg>
        <pc:spChg chg="mod ord">
          <ac:chgData name="Campalani Piero" userId="119e759f-41b2-48d2-b844-79917d34b132" providerId="ADAL" clId="{354F4CE5-6A05-482A-B3E9-0E8979D7766F}" dt="2024-10-02T14:49:18.424" v="1538" actId="1076"/>
          <ac:spMkLst>
            <pc:docMk/>
            <pc:sldMk cId="2754870881" sldId="387"/>
            <ac:spMk id="23" creationId="{66F02553-E86F-4EA6-16A4-80E8DB1D3FB6}"/>
          </ac:spMkLst>
        </pc:spChg>
        <pc:picChg chg="add mod ord modCrop">
          <ac:chgData name="Campalani Piero" userId="119e759f-41b2-48d2-b844-79917d34b132" providerId="ADAL" clId="{354F4CE5-6A05-482A-B3E9-0E8979D7766F}" dt="2024-10-02T14:43:26.502" v="1200" actId="167"/>
          <ac:picMkLst>
            <pc:docMk/>
            <pc:sldMk cId="2754870881" sldId="387"/>
            <ac:picMk id="4" creationId="{45312852-E8B0-0C8F-09B6-AE3F2F13CE8C}"/>
          </ac:picMkLst>
        </pc:picChg>
        <pc:picChg chg="del">
          <ac:chgData name="Campalani Piero" userId="119e759f-41b2-48d2-b844-79917d34b132" providerId="ADAL" clId="{354F4CE5-6A05-482A-B3E9-0E8979D7766F}" dt="2024-10-02T14:43:09.204" v="1179" actId="478"/>
          <ac:picMkLst>
            <pc:docMk/>
            <pc:sldMk cId="2754870881" sldId="387"/>
            <ac:picMk id="9" creationId="{22E29884-9D09-EAE5-DDD3-7AB7741242E2}"/>
          </ac:picMkLst>
        </pc:picChg>
        <pc:cxnChg chg="add mod">
          <ac:chgData name="Campalani Piero" userId="119e759f-41b2-48d2-b844-79917d34b132" providerId="ADAL" clId="{354F4CE5-6A05-482A-B3E9-0E8979D7766F}" dt="2024-10-02T14:48:19.492" v="1535" actId="1035"/>
          <ac:cxnSpMkLst>
            <pc:docMk/>
            <pc:sldMk cId="2754870881" sldId="387"/>
            <ac:cxnSpMk id="11" creationId="{83B0AF09-CAD5-AA8F-93D0-550C9C815B11}"/>
          </ac:cxnSpMkLst>
        </pc:cxnChg>
        <pc:cxnChg chg="add mod">
          <ac:chgData name="Campalani Piero" userId="119e759f-41b2-48d2-b844-79917d34b132" providerId="ADAL" clId="{354F4CE5-6A05-482A-B3E9-0E8979D7766F}" dt="2024-10-02T14:48:12.511" v="1533" actId="1036"/>
          <ac:cxnSpMkLst>
            <pc:docMk/>
            <pc:sldMk cId="2754870881" sldId="387"/>
            <ac:cxnSpMk id="12" creationId="{D0FF6C54-1908-FCF1-602E-2C238EA0D806}"/>
          </ac:cxnSpMkLst>
        </pc:cxnChg>
      </pc:sldChg>
      <pc:sldChg chg="addSp delSp modSp mod">
        <pc:chgData name="Campalani Piero" userId="119e759f-41b2-48d2-b844-79917d34b132" providerId="ADAL" clId="{354F4CE5-6A05-482A-B3E9-0E8979D7766F}" dt="2024-10-02T14:35:40.277" v="834" actId="1076"/>
        <pc:sldMkLst>
          <pc:docMk/>
          <pc:sldMk cId="2957795232" sldId="389"/>
        </pc:sldMkLst>
        <pc:spChg chg="mod">
          <ac:chgData name="Campalani Piero" userId="119e759f-41b2-48d2-b844-79917d34b132" providerId="ADAL" clId="{354F4CE5-6A05-482A-B3E9-0E8979D7766F}" dt="2024-10-02T14:35:40.277" v="834" actId="1076"/>
          <ac:spMkLst>
            <pc:docMk/>
            <pc:sldMk cId="2957795232" sldId="389"/>
            <ac:spMk id="3" creationId="{67DD88B4-42C6-5C6E-FB42-36D9C1979AB5}"/>
          </ac:spMkLst>
        </pc:spChg>
        <pc:spChg chg="mod">
          <ac:chgData name="Campalani Piero" userId="119e759f-41b2-48d2-b844-79917d34b132" providerId="ADAL" clId="{354F4CE5-6A05-482A-B3E9-0E8979D7766F}" dt="2024-10-02T14:34:02.964" v="739" actId="962"/>
          <ac:spMkLst>
            <pc:docMk/>
            <pc:sldMk cId="2957795232" sldId="389"/>
            <ac:spMk id="19" creationId="{C3F4CC16-595A-F1EC-2889-7D331E163F66}"/>
          </ac:spMkLst>
        </pc:spChg>
        <pc:picChg chg="add mod modCrop">
          <ac:chgData name="Campalani Piero" userId="119e759f-41b2-48d2-b844-79917d34b132" providerId="ADAL" clId="{354F4CE5-6A05-482A-B3E9-0E8979D7766F}" dt="2024-10-02T14:35:33.277" v="832" actId="14100"/>
          <ac:picMkLst>
            <pc:docMk/>
            <pc:sldMk cId="2957795232" sldId="389"/>
            <ac:picMk id="7" creationId="{86B18C4C-F596-9427-B68B-F6B54A70D02C}"/>
          </ac:picMkLst>
        </pc:picChg>
        <pc:picChg chg="del">
          <ac:chgData name="Campalani Piero" userId="119e759f-41b2-48d2-b844-79917d34b132" providerId="ADAL" clId="{354F4CE5-6A05-482A-B3E9-0E8979D7766F}" dt="2024-10-02T14:34:54.172" v="782" actId="478"/>
          <ac:picMkLst>
            <pc:docMk/>
            <pc:sldMk cId="2957795232" sldId="389"/>
            <ac:picMk id="9" creationId="{206A203D-503F-DD9C-90E4-C8ECF8CC736C}"/>
          </ac:picMkLst>
        </pc:picChg>
        <pc:picChg chg="del">
          <ac:chgData name="Campalani Piero" userId="119e759f-41b2-48d2-b844-79917d34b132" providerId="ADAL" clId="{354F4CE5-6A05-482A-B3E9-0E8979D7766F}" dt="2024-10-02T14:34:10.112" v="740" actId="478"/>
          <ac:picMkLst>
            <pc:docMk/>
            <pc:sldMk cId="2957795232" sldId="389"/>
            <ac:picMk id="11" creationId="{AF814DFA-0FFB-5325-78D6-EE7817367001}"/>
          </ac:picMkLst>
        </pc:picChg>
        <pc:picChg chg="add mod modCrop">
          <ac:chgData name="Campalani Piero" userId="119e759f-41b2-48d2-b844-79917d34b132" providerId="ADAL" clId="{354F4CE5-6A05-482A-B3E9-0E8979D7766F}" dt="2024-10-02T14:35:26.128" v="831" actId="14100"/>
          <ac:picMkLst>
            <pc:docMk/>
            <pc:sldMk cId="2957795232" sldId="389"/>
            <ac:picMk id="12" creationId="{1118EC6F-147B-ED1D-A1D4-79A55DE91DDA}"/>
          </ac:picMkLst>
        </pc:picChg>
      </pc:sldChg>
      <pc:sldChg chg="addSp modSp mod">
        <pc:chgData name="Campalani Piero" userId="119e759f-41b2-48d2-b844-79917d34b132" providerId="ADAL" clId="{354F4CE5-6A05-482A-B3E9-0E8979D7766F}" dt="2024-10-02T14:32:34.691" v="735" actId="1036"/>
        <pc:sldMkLst>
          <pc:docMk/>
          <pc:sldMk cId="2437004880" sldId="390"/>
        </pc:sldMkLst>
        <pc:picChg chg="add mod">
          <ac:chgData name="Campalani Piero" userId="119e759f-41b2-48d2-b844-79917d34b132" providerId="ADAL" clId="{354F4CE5-6A05-482A-B3E9-0E8979D7766F}" dt="2024-10-02T14:32:12.159" v="703" actId="1037"/>
          <ac:picMkLst>
            <pc:docMk/>
            <pc:sldMk cId="2437004880" sldId="390"/>
            <ac:picMk id="7" creationId="{3C70087D-1C99-579E-DBE7-7988A1555824}"/>
          </ac:picMkLst>
        </pc:picChg>
        <pc:picChg chg="add mod">
          <ac:chgData name="Campalani Piero" userId="119e759f-41b2-48d2-b844-79917d34b132" providerId="ADAL" clId="{354F4CE5-6A05-482A-B3E9-0E8979D7766F}" dt="2024-10-02T14:32:34.691" v="735" actId="1036"/>
          <ac:picMkLst>
            <pc:docMk/>
            <pc:sldMk cId="2437004880" sldId="390"/>
            <ac:picMk id="2050" creationId="{0183B070-01B5-F913-F751-0EB4CDBD6ADD}"/>
          </ac:picMkLst>
        </pc:picChg>
      </pc:sldChg>
      <pc:sldChg chg="addSp delSp modSp mod">
        <pc:chgData name="Campalani Piero" userId="119e759f-41b2-48d2-b844-79917d34b132" providerId="ADAL" clId="{354F4CE5-6A05-482A-B3E9-0E8979D7766F}" dt="2024-10-02T14:38:19.869" v="1011" actId="14100"/>
        <pc:sldMkLst>
          <pc:docMk/>
          <pc:sldMk cId="2783994359" sldId="391"/>
        </pc:sldMkLst>
        <pc:spChg chg="mod">
          <ac:chgData name="Campalani Piero" userId="119e759f-41b2-48d2-b844-79917d34b132" providerId="ADAL" clId="{354F4CE5-6A05-482A-B3E9-0E8979D7766F}" dt="2024-10-02T14:36:10.933" v="843" actId="20577"/>
          <ac:spMkLst>
            <pc:docMk/>
            <pc:sldMk cId="2783994359" sldId="391"/>
            <ac:spMk id="10" creationId="{382BC8F6-6805-DC1F-47D9-2D4EEFFBE196}"/>
          </ac:spMkLst>
        </pc:spChg>
        <pc:spChg chg="mod">
          <ac:chgData name="Campalani Piero" userId="119e759f-41b2-48d2-b844-79917d34b132" providerId="ADAL" clId="{354F4CE5-6A05-482A-B3E9-0E8979D7766F}" dt="2024-10-02T14:38:19.869" v="1011" actId="14100"/>
          <ac:spMkLst>
            <pc:docMk/>
            <pc:sldMk cId="2783994359" sldId="391"/>
            <ac:spMk id="15" creationId="{BA441555-68CB-EF5A-201C-331934654C5D}"/>
          </ac:spMkLst>
        </pc:spChg>
        <pc:spChg chg="mod">
          <ac:chgData name="Campalani Piero" userId="119e759f-41b2-48d2-b844-79917d34b132" providerId="ADAL" clId="{354F4CE5-6A05-482A-B3E9-0E8979D7766F}" dt="2024-10-02T14:38:19.689" v="1010" actId="1038"/>
          <ac:spMkLst>
            <pc:docMk/>
            <pc:sldMk cId="2783994359" sldId="391"/>
            <ac:spMk id="16" creationId="{3CE99B40-2BF8-7BCA-1287-ABBE52849DB3}"/>
          </ac:spMkLst>
        </pc:spChg>
        <pc:picChg chg="mod">
          <ac:chgData name="Campalani Piero" userId="119e759f-41b2-48d2-b844-79917d34b132" providerId="ADAL" clId="{354F4CE5-6A05-482A-B3E9-0E8979D7766F}" dt="2024-10-02T14:37:52.047" v="984" actId="1038"/>
          <ac:picMkLst>
            <pc:docMk/>
            <pc:sldMk cId="2783994359" sldId="391"/>
            <ac:picMk id="5" creationId="{26C1267E-9BDF-0694-9148-0E26AF2607C9}"/>
          </ac:picMkLst>
        </pc:picChg>
        <pc:picChg chg="del">
          <ac:chgData name="Campalani Piero" userId="119e759f-41b2-48d2-b844-79917d34b132" providerId="ADAL" clId="{354F4CE5-6A05-482A-B3E9-0E8979D7766F}" dt="2024-10-02T14:36:58.714" v="879" actId="478"/>
          <ac:picMkLst>
            <pc:docMk/>
            <pc:sldMk cId="2783994359" sldId="391"/>
            <ac:picMk id="7" creationId="{340410E1-CAE1-CBC0-616E-C52C35F184FD}"/>
          </ac:picMkLst>
        </pc:picChg>
        <pc:picChg chg="add mod modCrop">
          <ac:chgData name="Campalani Piero" userId="119e759f-41b2-48d2-b844-79917d34b132" providerId="ADAL" clId="{354F4CE5-6A05-482A-B3E9-0E8979D7766F}" dt="2024-10-02T14:37:45.865" v="956" actId="1036"/>
          <ac:picMkLst>
            <pc:docMk/>
            <pc:sldMk cId="2783994359" sldId="391"/>
            <ac:picMk id="8" creationId="{91AC1FED-CDBA-1DC6-21F8-56763F15AF15}"/>
          </ac:picMkLst>
        </pc:picChg>
        <pc:picChg chg="add mod">
          <ac:chgData name="Campalani Piero" userId="119e759f-41b2-48d2-b844-79917d34b132" providerId="ADAL" clId="{354F4CE5-6A05-482A-B3E9-0E8979D7766F}" dt="2024-10-02T14:37:45.865" v="956" actId="1036"/>
          <ac:picMkLst>
            <pc:docMk/>
            <pc:sldMk cId="2783994359" sldId="391"/>
            <ac:picMk id="11" creationId="{BC0F4801-63AD-72CC-AF36-FBA7BCC9C750}"/>
          </ac:picMkLst>
        </pc:picChg>
        <pc:picChg chg="del">
          <ac:chgData name="Campalani Piero" userId="119e759f-41b2-48d2-b844-79917d34b132" providerId="ADAL" clId="{354F4CE5-6A05-482A-B3E9-0E8979D7766F}" dt="2024-10-02T14:36:20.278" v="844" actId="478"/>
          <ac:picMkLst>
            <pc:docMk/>
            <pc:sldMk cId="2783994359" sldId="391"/>
            <ac:picMk id="13" creationId="{F75BF987-6685-3272-3F60-4B19DF514073}"/>
          </ac:picMkLst>
        </pc:picChg>
      </pc:sldChg>
      <pc:sldChg chg="addSp delSp modSp mod">
        <pc:chgData name="Campalani Piero" userId="119e759f-41b2-48d2-b844-79917d34b132" providerId="ADAL" clId="{354F4CE5-6A05-482A-B3E9-0E8979D7766F}" dt="2024-10-02T14:39:39.719" v="1112" actId="14100"/>
        <pc:sldMkLst>
          <pc:docMk/>
          <pc:sldMk cId="2635044602" sldId="392"/>
        </pc:sldMkLst>
        <pc:spChg chg="mod">
          <ac:chgData name="Campalani Piero" userId="119e759f-41b2-48d2-b844-79917d34b132" providerId="ADAL" clId="{354F4CE5-6A05-482A-B3E9-0E8979D7766F}" dt="2024-10-02T14:38:59.678" v="1018" actId="1038"/>
          <ac:spMkLst>
            <pc:docMk/>
            <pc:sldMk cId="2635044602" sldId="392"/>
            <ac:spMk id="11" creationId="{E5710D54-DC1D-F689-711E-C4C3F26AF6DC}"/>
          </ac:spMkLst>
        </pc:spChg>
        <pc:picChg chg="add mod modCrop">
          <ac:chgData name="Campalani Piero" userId="119e759f-41b2-48d2-b844-79917d34b132" providerId="ADAL" clId="{354F4CE5-6A05-482A-B3E9-0E8979D7766F}" dt="2024-10-02T14:39:39.719" v="1112" actId="14100"/>
          <ac:picMkLst>
            <pc:docMk/>
            <pc:sldMk cId="2635044602" sldId="392"/>
            <ac:picMk id="6" creationId="{4E384EEE-40A9-69A0-98E1-4352EFA2EFE9}"/>
          </ac:picMkLst>
        </pc:picChg>
        <pc:picChg chg="del">
          <ac:chgData name="Campalani Piero" userId="119e759f-41b2-48d2-b844-79917d34b132" providerId="ADAL" clId="{354F4CE5-6A05-482A-B3E9-0E8979D7766F}" dt="2024-10-02T14:38:42.305" v="1012" actId="478"/>
          <ac:picMkLst>
            <pc:docMk/>
            <pc:sldMk cId="2635044602" sldId="392"/>
            <ac:picMk id="8" creationId="{20715550-1C62-73E7-60FA-13E41224ED8F}"/>
          </ac:picMkLst>
        </pc:picChg>
      </pc:sldChg>
      <pc:sldChg chg="modSp">
        <pc:chgData name="Campalani Piero" userId="119e759f-41b2-48d2-b844-79917d34b132" providerId="ADAL" clId="{354F4CE5-6A05-482A-B3E9-0E8979D7766F}" dt="2024-10-02T07:02:12.332" v="207" actId="20577"/>
        <pc:sldMkLst>
          <pc:docMk/>
          <pc:sldMk cId="876367806" sldId="396"/>
        </pc:sldMkLst>
        <pc:spChg chg="mod">
          <ac:chgData name="Campalani Piero" userId="119e759f-41b2-48d2-b844-79917d34b132" providerId="ADAL" clId="{354F4CE5-6A05-482A-B3E9-0E8979D7766F}" dt="2024-10-02T07:02:12.332" v="207" actId="20577"/>
          <ac:spMkLst>
            <pc:docMk/>
            <pc:sldMk cId="876367806" sldId="396"/>
            <ac:spMk id="7" creationId="{4CD723C5-F862-FDD2-B1D2-ECBE871AC881}"/>
          </ac:spMkLst>
        </pc:spChg>
      </pc:sldChg>
      <pc:sldChg chg="addSp delSp modSp add mod modAnim">
        <pc:chgData name="Campalani Piero" userId="119e759f-41b2-48d2-b844-79917d34b132" providerId="ADAL" clId="{354F4CE5-6A05-482A-B3E9-0E8979D7766F}" dt="2024-10-02T15:01:47.242" v="2468"/>
        <pc:sldMkLst>
          <pc:docMk/>
          <pc:sldMk cId="1051265540" sldId="405"/>
        </pc:sldMkLst>
        <pc:spChg chg="mod">
          <ac:chgData name="Campalani Piero" userId="119e759f-41b2-48d2-b844-79917d34b132" providerId="ADAL" clId="{354F4CE5-6A05-482A-B3E9-0E8979D7766F}" dt="2024-10-02T14:57:38.559" v="1985" actId="108"/>
          <ac:spMkLst>
            <pc:docMk/>
            <pc:sldMk cId="1051265540" sldId="405"/>
            <ac:spMk id="2" creationId="{D35907A4-DBFC-464A-ED73-0F5555700880}"/>
          </ac:spMkLst>
        </pc:spChg>
        <pc:spChg chg="add mod">
          <ac:chgData name="Campalani Piero" userId="119e759f-41b2-48d2-b844-79917d34b132" providerId="ADAL" clId="{354F4CE5-6A05-482A-B3E9-0E8979D7766F}" dt="2024-10-02T14:51:05.856" v="1568" actId="207"/>
          <ac:spMkLst>
            <pc:docMk/>
            <pc:sldMk cId="1051265540" sldId="405"/>
            <ac:spMk id="7" creationId="{F72F8BDF-AD94-9AFF-2156-0BC6E8C6339C}"/>
          </ac:spMkLst>
        </pc:spChg>
        <pc:spChg chg="add mod">
          <ac:chgData name="Campalani Piero" userId="119e759f-41b2-48d2-b844-79917d34b132" providerId="ADAL" clId="{354F4CE5-6A05-482A-B3E9-0E8979D7766F}" dt="2024-10-02T14:51:11.216" v="1569" actId="207"/>
          <ac:spMkLst>
            <pc:docMk/>
            <pc:sldMk cId="1051265540" sldId="405"/>
            <ac:spMk id="8" creationId="{0C761857-9D3F-C04C-45C0-AB47FE14D212}"/>
          </ac:spMkLst>
        </pc:spChg>
        <pc:spChg chg="add mod">
          <ac:chgData name="Campalani Piero" userId="119e759f-41b2-48d2-b844-79917d34b132" providerId="ADAL" clId="{354F4CE5-6A05-482A-B3E9-0E8979D7766F}" dt="2024-10-02T14:50:53.161" v="1567" actId="207"/>
          <ac:spMkLst>
            <pc:docMk/>
            <pc:sldMk cId="1051265540" sldId="405"/>
            <ac:spMk id="13" creationId="{C7F39801-D6EE-263D-196E-069784E3FDE3}"/>
          </ac:spMkLst>
        </pc:spChg>
        <pc:spChg chg="add mod">
          <ac:chgData name="Campalani Piero" userId="119e759f-41b2-48d2-b844-79917d34b132" providerId="ADAL" clId="{354F4CE5-6A05-482A-B3E9-0E8979D7766F}" dt="2024-10-02T15:00:41.897" v="2457" actId="207"/>
          <ac:spMkLst>
            <pc:docMk/>
            <pc:sldMk cId="1051265540" sldId="405"/>
            <ac:spMk id="22" creationId="{9CBD6C20-9CF2-F08D-3A1A-658434DC7518}"/>
          </ac:spMkLst>
        </pc:spChg>
        <pc:spChg chg="mod">
          <ac:chgData name="Campalani Piero" userId="119e759f-41b2-48d2-b844-79917d34b132" providerId="ADAL" clId="{354F4CE5-6A05-482A-B3E9-0E8979D7766F}" dt="2024-10-02T14:53:16.911" v="1576" actId="1076"/>
          <ac:spMkLst>
            <pc:docMk/>
            <pc:sldMk cId="1051265540" sldId="405"/>
            <ac:spMk id="23" creationId="{66F02553-E86F-4EA6-16A4-80E8DB1D3FB6}"/>
          </ac:spMkLst>
        </pc:spChg>
        <pc:picChg chg="del">
          <ac:chgData name="Campalani Piero" userId="119e759f-41b2-48d2-b844-79917d34b132" providerId="ADAL" clId="{354F4CE5-6A05-482A-B3E9-0E8979D7766F}" dt="2024-10-02T14:59:48.913" v="2429" actId="478"/>
          <ac:picMkLst>
            <pc:docMk/>
            <pc:sldMk cId="1051265540" sldId="405"/>
            <ac:picMk id="10" creationId="{0C66D496-9933-2905-80E4-508DC8DB4C5C}"/>
          </ac:picMkLst>
        </pc:picChg>
        <pc:picChg chg="add mod">
          <ac:chgData name="Campalani Piero" userId="119e759f-41b2-48d2-b844-79917d34b132" providerId="ADAL" clId="{354F4CE5-6A05-482A-B3E9-0E8979D7766F}" dt="2024-10-02T14:58:58.285" v="2215" actId="1036"/>
          <ac:picMkLst>
            <pc:docMk/>
            <pc:sldMk cId="1051265540" sldId="405"/>
            <ac:picMk id="11" creationId="{DD02BCA8-1E4A-D2DD-6DB4-6947E173ECF5}"/>
          </ac:picMkLst>
        </pc:picChg>
        <pc:picChg chg="del">
          <ac:chgData name="Campalani Piero" userId="119e759f-41b2-48d2-b844-79917d34b132" providerId="ADAL" clId="{354F4CE5-6A05-482A-B3E9-0E8979D7766F}" dt="2024-10-02T14:59:48.913" v="2429" actId="478"/>
          <ac:picMkLst>
            <pc:docMk/>
            <pc:sldMk cId="1051265540" sldId="405"/>
            <ac:picMk id="15" creationId="{5207AE4A-EDC5-EA00-1E25-E3327FFF935B}"/>
          </ac:picMkLst>
        </pc:picChg>
        <pc:picChg chg="del">
          <ac:chgData name="Campalani Piero" userId="119e759f-41b2-48d2-b844-79917d34b132" providerId="ADAL" clId="{354F4CE5-6A05-482A-B3E9-0E8979D7766F}" dt="2024-10-02T14:59:48.913" v="2429" actId="478"/>
          <ac:picMkLst>
            <pc:docMk/>
            <pc:sldMk cId="1051265540" sldId="405"/>
            <ac:picMk id="16" creationId="{79916DA1-A456-F2B8-CFA4-3ABA0F177655}"/>
          </ac:picMkLst>
        </pc:picChg>
        <pc:picChg chg="del">
          <ac:chgData name="Campalani Piero" userId="119e759f-41b2-48d2-b844-79917d34b132" providerId="ADAL" clId="{354F4CE5-6A05-482A-B3E9-0E8979D7766F}" dt="2024-10-02T14:59:48.913" v="2429" actId="478"/>
          <ac:picMkLst>
            <pc:docMk/>
            <pc:sldMk cId="1051265540" sldId="405"/>
            <ac:picMk id="17" creationId="{7A3C6B65-DC2A-511C-9E87-780F1D28E584}"/>
          </ac:picMkLst>
        </pc:picChg>
        <pc:picChg chg="add mod">
          <ac:chgData name="Campalani Piero" userId="119e759f-41b2-48d2-b844-79917d34b132" providerId="ADAL" clId="{354F4CE5-6A05-482A-B3E9-0E8979D7766F}" dt="2024-10-02T15:01:16.407" v="2463" actId="1036"/>
          <ac:picMkLst>
            <pc:docMk/>
            <pc:sldMk cId="1051265540" sldId="405"/>
            <ac:picMk id="18" creationId="{4C1D22F4-158F-FD93-536D-9EFB3DEE881A}"/>
          </ac:picMkLst>
        </pc:picChg>
        <pc:picChg chg="add mod">
          <ac:chgData name="Campalani Piero" userId="119e759f-41b2-48d2-b844-79917d34b132" providerId="ADAL" clId="{354F4CE5-6A05-482A-B3E9-0E8979D7766F}" dt="2024-10-02T14:58:49.790" v="2209" actId="1038"/>
          <ac:picMkLst>
            <pc:docMk/>
            <pc:sldMk cId="1051265540" sldId="405"/>
            <ac:picMk id="20" creationId="{F4A3C085-5EC7-3F7C-3DF6-16312515F74E}"/>
          </ac:picMkLst>
        </pc:picChg>
        <pc:picChg chg="add mod">
          <ac:chgData name="Campalani Piero" userId="119e759f-41b2-48d2-b844-79917d34b132" providerId="ADAL" clId="{354F4CE5-6A05-482A-B3E9-0E8979D7766F}" dt="2024-10-02T14:59:49.669" v="2430"/>
          <ac:picMkLst>
            <pc:docMk/>
            <pc:sldMk cId="1051265540" sldId="405"/>
            <ac:picMk id="21" creationId="{C0D148EB-9E5E-47F7-1962-ADEC97D0E898}"/>
          </ac:picMkLst>
        </pc:picChg>
        <pc:cxnChg chg="add mod">
          <ac:chgData name="Campalani Piero" userId="119e759f-41b2-48d2-b844-79917d34b132" providerId="ADAL" clId="{354F4CE5-6A05-482A-B3E9-0E8979D7766F}" dt="2024-10-02T14:47:34.175" v="1220" actId="14100"/>
          <ac:cxnSpMkLst>
            <pc:docMk/>
            <pc:sldMk cId="1051265540" sldId="405"/>
            <ac:cxnSpMk id="5" creationId="{44B52CE4-D54D-44BC-0FFD-37CB4135F7E4}"/>
          </ac:cxnSpMkLst>
        </pc:cxnChg>
      </pc:sldChg>
      <pc:sldChg chg="addSp delSp modSp add del mod delAnim">
        <pc:chgData name="Campalani Piero" userId="119e759f-41b2-48d2-b844-79917d34b132" providerId="ADAL" clId="{354F4CE5-6A05-482A-B3E9-0E8979D7766F}" dt="2024-10-02T14:44:51.066" v="1202" actId="2696"/>
        <pc:sldMkLst>
          <pc:docMk/>
          <pc:sldMk cId="3177103324" sldId="405"/>
        </pc:sldMkLst>
        <pc:spChg chg="del">
          <ac:chgData name="Campalani Piero" userId="119e759f-41b2-48d2-b844-79917d34b132" providerId="ADAL" clId="{354F4CE5-6A05-482A-B3E9-0E8979D7766F}" dt="2024-10-02T14:40:52.722" v="1123" actId="478"/>
          <ac:spMkLst>
            <pc:docMk/>
            <pc:sldMk cId="3177103324" sldId="405"/>
            <ac:spMk id="5" creationId="{1277D2FA-BA9A-E246-B702-C4A140D46F50}"/>
          </ac:spMkLst>
        </pc:spChg>
        <pc:spChg chg="del">
          <ac:chgData name="Campalani Piero" userId="119e759f-41b2-48d2-b844-79917d34b132" providerId="ADAL" clId="{354F4CE5-6A05-482A-B3E9-0E8979D7766F}" dt="2024-10-02T14:40:51.748" v="1122" actId="478"/>
          <ac:spMkLst>
            <pc:docMk/>
            <pc:sldMk cId="3177103324" sldId="405"/>
            <ac:spMk id="6" creationId="{D387FF98-7603-BA7A-A2E9-C78F7F42DC5A}"/>
          </ac:spMkLst>
        </pc:spChg>
        <pc:spChg chg="del">
          <ac:chgData name="Campalani Piero" userId="119e759f-41b2-48d2-b844-79917d34b132" providerId="ADAL" clId="{354F4CE5-6A05-482A-B3E9-0E8979D7766F}" dt="2024-10-02T14:41:00.181" v="1129" actId="478"/>
          <ac:spMkLst>
            <pc:docMk/>
            <pc:sldMk cId="3177103324" sldId="405"/>
            <ac:spMk id="7" creationId="{8270F0BC-36CC-4DAC-E3FC-C99EC5D8113F}"/>
          </ac:spMkLst>
        </pc:spChg>
        <pc:spChg chg="del">
          <ac:chgData name="Campalani Piero" userId="119e759f-41b2-48d2-b844-79917d34b132" providerId="ADAL" clId="{354F4CE5-6A05-482A-B3E9-0E8979D7766F}" dt="2024-10-02T14:41:01.277" v="1130" actId="478"/>
          <ac:spMkLst>
            <pc:docMk/>
            <pc:sldMk cId="3177103324" sldId="405"/>
            <ac:spMk id="8" creationId="{BFD09F83-E30B-B1C3-91DB-EFA0A2E0E66A}"/>
          </ac:spMkLst>
        </pc:spChg>
        <pc:spChg chg="del">
          <ac:chgData name="Campalani Piero" userId="119e759f-41b2-48d2-b844-79917d34b132" providerId="ADAL" clId="{354F4CE5-6A05-482A-B3E9-0E8979D7766F}" dt="2024-10-02T14:40:44.378" v="1115" actId="478"/>
          <ac:spMkLst>
            <pc:docMk/>
            <pc:sldMk cId="3177103324" sldId="405"/>
            <ac:spMk id="20" creationId="{6DA04C55-5B37-D8C9-36A1-CF7EB0382D2C}"/>
          </ac:spMkLst>
        </pc:spChg>
        <pc:spChg chg="del">
          <ac:chgData name="Campalani Piero" userId="119e759f-41b2-48d2-b844-79917d34b132" providerId="ADAL" clId="{354F4CE5-6A05-482A-B3E9-0E8979D7766F}" dt="2024-10-02T14:40:50.807" v="1121" actId="478"/>
          <ac:spMkLst>
            <pc:docMk/>
            <pc:sldMk cId="3177103324" sldId="405"/>
            <ac:spMk id="21" creationId="{E667BC87-E2D4-060A-234B-1FFF3D1A30C8}"/>
          </ac:spMkLst>
        </pc:spChg>
        <pc:spChg chg="del mod">
          <ac:chgData name="Campalani Piero" userId="119e759f-41b2-48d2-b844-79917d34b132" providerId="ADAL" clId="{354F4CE5-6A05-482A-B3E9-0E8979D7766F}" dt="2024-10-02T14:40:46.555" v="1117" actId="478"/>
          <ac:spMkLst>
            <pc:docMk/>
            <pc:sldMk cId="3177103324" sldId="405"/>
            <ac:spMk id="24" creationId="{374DEE4E-63EF-9649-E88C-A29E7F9044B8}"/>
          </ac:spMkLst>
        </pc:spChg>
        <pc:spChg chg="del">
          <ac:chgData name="Campalani Piero" userId="119e759f-41b2-48d2-b844-79917d34b132" providerId="ADAL" clId="{354F4CE5-6A05-482A-B3E9-0E8979D7766F}" dt="2024-10-02T14:40:53.660" v="1124" actId="478"/>
          <ac:spMkLst>
            <pc:docMk/>
            <pc:sldMk cId="3177103324" sldId="405"/>
            <ac:spMk id="25" creationId="{4F3F4640-CB4D-A005-BC56-635682E27F66}"/>
          </ac:spMkLst>
        </pc:spChg>
        <pc:spChg chg="del">
          <ac:chgData name="Campalani Piero" userId="119e759f-41b2-48d2-b844-79917d34b132" providerId="ADAL" clId="{354F4CE5-6A05-482A-B3E9-0E8979D7766F}" dt="2024-10-02T14:40:59.107" v="1128" actId="478"/>
          <ac:spMkLst>
            <pc:docMk/>
            <pc:sldMk cId="3177103324" sldId="405"/>
            <ac:spMk id="26" creationId="{8764E63F-D2B3-BDF2-9EA9-53DE379032C6}"/>
          </ac:spMkLst>
        </pc:spChg>
        <pc:spChg chg="del">
          <ac:chgData name="Campalani Piero" userId="119e759f-41b2-48d2-b844-79917d34b132" providerId="ADAL" clId="{354F4CE5-6A05-482A-B3E9-0E8979D7766F}" dt="2024-10-02T14:40:55.552" v="1125" actId="478"/>
          <ac:spMkLst>
            <pc:docMk/>
            <pc:sldMk cId="3177103324" sldId="405"/>
            <ac:spMk id="27" creationId="{3AC507F6-713F-1F59-314C-11605025E331}"/>
          </ac:spMkLst>
        </pc:spChg>
        <pc:spChg chg="del">
          <ac:chgData name="Campalani Piero" userId="119e759f-41b2-48d2-b844-79917d34b132" providerId="ADAL" clId="{354F4CE5-6A05-482A-B3E9-0E8979D7766F}" dt="2024-10-02T14:41:02.498" v="1131" actId="478"/>
          <ac:spMkLst>
            <pc:docMk/>
            <pc:sldMk cId="3177103324" sldId="405"/>
            <ac:spMk id="29" creationId="{768219F2-236E-7408-30A3-C758ABDD4CA9}"/>
          </ac:spMkLst>
        </pc:spChg>
        <pc:spChg chg="del">
          <ac:chgData name="Campalani Piero" userId="119e759f-41b2-48d2-b844-79917d34b132" providerId="ADAL" clId="{354F4CE5-6A05-482A-B3E9-0E8979D7766F}" dt="2024-10-02T14:40:49.825" v="1120" actId="478"/>
          <ac:spMkLst>
            <pc:docMk/>
            <pc:sldMk cId="3177103324" sldId="405"/>
            <ac:spMk id="32" creationId="{169448A4-5D06-6956-2989-98A19F9529E4}"/>
          </ac:spMkLst>
        </pc:spChg>
        <pc:spChg chg="del">
          <ac:chgData name="Campalani Piero" userId="119e759f-41b2-48d2-b844-79917d34b132" providerId="ADAL" clId="{354F4CE5-6A05-482A-B3E9-0E8979D7766F}" dt="2024-10-02T14:40:48.834" v="1119" actId="478"/>
          <ac:spMkLst>
            <pc:docMk/>
            <pc:sldMk cId="3177103324" sldId="405"/>
            <ac:spMk id="33" creationId="{514870C1-9B22-2CC8-B073-64F2A4D92C69}"/>
          </ac:spMkLst>
        </pc:spChg>
        <pc:spChg chg="del">
          <ac:chgData name="Campalani Piero" userId="119e759f-41b2-48d2-b844-79917d34b132" providerId="ADAL" clId="{354F4CE5-6A05-482A-B3E9-0E8979D7766F}" dt="2024-10-02T14:41:05.001" v="1133" actId="478"/>
          <ac:spMkLst>
            <pc:docMk/>
            <pc:sldMk cId="3177103324" sldId="405"/>
            <ac:spMk id="34" creationId="{6EC5A9D8-AFB8-3E90-9BE2-C472ED03569E}"/>
          </ac:spMkLst>
        </pc:spChg>
        <pc:spChg chg="del">
          <ac:chgData name="Campalani Piero" userId="119e759f-41b2-48d2-b844-79917d34b132" providerId="ADAL" clId="{354F4CE5-6A05-482A-B3E9-0E8979D7766F}" dt="2024-10-02T14:41:05.992" v="1134" actId="478"/>
          <ac:spMkLst>
            <pc:docMk/>
            <pc:sldMk cId="3177103324" sldId="405"/>
            <ac:spMk id="35" creationId="{612CF27B-BA46-144E-ADC8-6D0283E12720}"/>
          </ac:spMkLst>
        </pc:spChg>
        <pc:picChg chg="add mod modCrop">
          <ac:chgData name="Campalani Piero" userId="119e759f-41b2-48d2-b844-79917d34b132" providerId="ADAL" clId="{354F4CE5-6A05-482A-B3E9-0E8979D7766F}" dt="2024-10-02T14:41:50.710" v="1140" actId="14100"/>
          <ac:picMkLst>
            <pc:docMk/>
            <pc:sldMk cId="3177103324" sldId="405"/>
            <ac:picMk id="4" creationId="{C9995258-09BD-A125-6F53-1B98E1C55C8C}"/>
          </ac:picMkLst>
        </pc:picChg>
        <pc:picChg chg="del">
          <ac:chgData name="Campalani Piero" userId="119e759f-41b2-48d2-b844-79917d34b132" providerId="ADAL" clId="{354F4CE5-6A05-482A-B3E9-0E8979D7766F}" dt="2024-10-02T14:40:38.793" v="1114" actId="478"/>
          <ac:picMkLst>
            <pc:docMk/>
            <pc:sldMk cId="3177103324" sldId="405"/>
            <ac:picMk id="9" creationId="{22E29884-9D09-EAE5-DDD3-7AB7741242E2}"/>
          </ac:picMkLst>
        </pc:picChg>
        <pc:picChg chg="del">
          <ac:chgData name="Campalani Piero" userId="119e759f-41b2-48d2-b844-79917d34b132" providerId="ADAL" clId="{354F4CE5-6A05-482A-B3E9-0E8979D7766F}" dt="2024-10-02T14:40:57.994" v="1127" actId="478"/>
          <ac:picMkLst>
            <pc:docMk/>
            <pc:sldMk cId="3177103324" sldId="405"/>
            <ac:picMk id="19" creationId="{86ACD984-2132-1526-F764-2225E05BA786}"/>
          </ac:picMkLst>
        </pc:picChg>
        <pc:cxnChg chg="del mod">
          <ac:chgData name="Campalani Piero" userId="119e759f-41b2-48d2-b844-79917d34b132" providerId="ADAL" clId="{354F4CE5-6A05-482A-B3E9-0E8979D7766F}" dt="2024-10-02T14:40:47.985" v="1118" actId="478"/>
          <ac:cxnSpMkLst>
            <pc:docMk/>
            <pc:sldMk cId="3177103324" sldId="405"/>
            <ac:cxnSpMk id="22" creationId="{424154B4-5C5F-0EE9-4F9F-1EB186FAA749}"/>
          </ac:cxnSpMkLst>
        </pc:cxnChg>
        <pc:cxnChg chg="del mod">
          <ac:chgData name="Campalani Piero" userId="119e759f-41b2-48d2-b844-79917d34b132" providerId="ADAL" clId="{354F4CE5-6A05-482A-B3E9-0E8979D7766F}" dt="2024-10-02T14:41:04.015" v="1132" actId="478"/>
          <ac:cxnSpMkLst>
            <pc:docMk/>
            <pc:sldMk cId="3177103324" sldId="405"/>
            <ac:cxnSpMk id="28" creationId="{DA794B3C-F06E-F74D-51B6-5AE8B132A6D8}"/>
          </ac:cxnSpMkLst>
        </pc:cxnChg>
        <pc:cxnChg chg="del">
          <ac:chgData name="Campalani Piero" userId="119e759f-41b2-48d2-b844-79917d34b132" providerId="ADAL" clId="{354F4CE5-6A05-482A-B3E9-0E8979D7766F}" dt="2024-10-02T14:40:57.056" v="1126" actId="478"/>
          <ac:cxnSpMkLst>
            <pc:docMk/>
            <pc:sldMk cId="3177103324" sldId="405"/>
            <ac:cxnSpMk id="31" creationId="{6A30E871-27FF-3897-F1EF-D10076555B59}"/>
          </ac:cxnSpMkLst>
        </pc:cxnChg>
      </pc:sldChg>
      <pc:sldMasterChg chg="addSp delSp modSp mod">
        <pc:chgData name="Campalani Piero" userId="119e759f-41b2-48d2-b844-79917d34b132" providerId="ADAL" clId="{354F4CE5-6A05-482A-B3E9-0E8979D7766F}" dt="2024-10-02T14:28:55.072" v="687" actId="1036"/>
        <pc:sldMasterMkLst>
          <pc:docMk/>
          <pc:sldMasterMk cId="2931544703" sldId="2147483724"/>
        </pc:sldMasterMkLst>
        <pc:spChg chg="mod">
          <ac:chgData name="Campalani Piero" userId="119e759f-41b2-48d2-b844-79917d34b132" providerId="ADAL" clId="{354F4CE5-6A05-482A-B3E9-0E8979D7766F}" dt="2024-10-02T14:27:32.425" v="654" actId="20577"/>
          <ac:spMkLst>
            <pc:docMk/>
            <pc:sldMasterMk cId="2931544703" sldId="2147483724"/>
            <ac:spMk id="2" creationId="{44703C0D-C158-E79E-D261-EF0C7F070C3D}"/>
          </ac:spMkLst>
        </pc:spChg>
        <pc:picChg chg="add mod modCrop">
          <ac:chgData name="Campalani Piero" userId="119e759f-41b2-48d2-b844-79917d34b132" providerId="ADAL" clId="{354F4CE5-6A05-482A-B3E9-0E8979D7766F}" dt="2024-10-02T14:28:55.072" v="687" actId="1036"/>
          <ac:picMkLst>
            <pc:docMk/>
            <pc:sldMasterMk cId="2931544703" sldId="2147483724"/>
            <ac:picMk id="5" creationId="{121F3641-BE95-1F39-E506-884E82FDEBD4}"/>
          </ac:picMkLst>
        </pc:picChg>
        <pc:picChg chg="del">
          <ac:chgData name="Campalani Piero" userId="119e759f-41b2-48d2-b844-79917d34b132" providerId="ADAL" clId="{354F4CE5-6A05-482A-B3E9-0E8979D7766F}" dt="2024-10-02T14:27:21.257" v="644" actId="478"/>
          <ac:picMkLst>
            <pc:docMk/>
            <pc:sldMasterMk cId="2931544703" sldId="2147483724"/>
            <ac:picMk id="9" creationId="{3DEBE63A-7B61-89CE-24E1-9D8AA4F6ADD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90C9-C857-DA40-BC90-D1B83876DBA2}" type="datetimeFigureOut">
              <a:rPr lang="en-US" smtClean="0"/>
              <a:t>01.10.24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BFB8-AAEF-9846-B079-971A2147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5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The future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is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uncertain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, and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we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don’t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know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exactly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what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it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will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look like. The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main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causes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are: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not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knowing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how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greenhouse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gas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emissions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may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evolve in the future,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how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models simulate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natural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climate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variability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(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known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as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internal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variability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) and inter-model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differences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.</a:t>
            </a:r>
          </a:p>
          <a:p>
            <a:pPr algn="l"/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Emissions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scenarios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allow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us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to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view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different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‘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what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if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?’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questions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to help </a:t>
            </a:r>
            <a:r>
              <a:rPr lang="it-IT" b="0" i="0" u="none" strike="noStrike" err="1">
                <a:solidFill>
                  <a:srgbClr val="212529"/>
                </a:solidFill>
                <a:effectLst/>
                <a:latin typeface="CDCSans"/>
              </a:rPr>
              <a:t>us</a:t>
            </a:r>
            <a:r>
              <a:rPr lang="it-IT" b="0" i="0" u="none" strike="noStrike">
                <a:solidFill>
                  <a:srgbClr val="212529"/>
                </a:solidFill>
                <a:effectLst/>
                <a:latin typeface="CDCSans"/>
              </a:rPr>
              <a:t> plan for the future.</a:t>
            </a:r>
          </a:p>
          <a:p>
            <a:pPr algn="l"/>
            <a:endParaRPr lang="it-IT" b="0" i="0" u="none" strike="noStrike">
              <a:solidFill>
                <a:srgbClr val="212529"/>
              </a:solidFill>
              <a:effectLst/>
              <a:latin typeface="CDC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err="1"/>
              <a:t>greenhouse</a:t>
            </a:r>
            <a:r>
              <a:rPr lang="it-IT"/>
              <a:t> gas </a:t>
            </a:r>
            <a:r>
              <a:rPr lang="it-IT" b="1" u="sng" err="1"/>
              <a:t>emission</a:t>
            </a:r>
            <a:r>
              <a:rPr lang="it-IT" b="1" u="sng"/>
              <a:t> </a:t>
            </a:r>
            <a:r>
              <a:rPr lang="it-IT" b="1" u="sng" err="1"/>
              <a:t>scenarios</a:t>
            </a:r>
            <a:r>
              <a:rPr lang="it-IT"/>
              <a:t> </a:t>
            </a:r>
            <a:r>
              <a:rPr lang="it-IT" err="1"/>
              <a:t>used</a:t>
            </a:r>
            <a:r>
              <a:rPr lang="it-IT"/>
              <a:t> in </a:t>
            </a:r>
            <a:r>
              <a:rPr lang="it-IT" err="1"/>
              <a:t>climate</a:t>
            </a:r>
            <a:r>
              <a:rPr lang="it-IT"/>
              <a:t> </a:t>
            </a:r>
            <a:r>
              <a:rPr lang="it-IT" err="1"/>
              <a:t>modelling</a:t>
            </a:r>
            <a:r>
              <a:rPr lang="it-IT"/>
              <a:t> community for future </a:t>
            </a:r>
            <a:r>
              <a:rPr lang="it-IT" err="1"/>
              <a:t>climate</a:t>
            </a:r>
            <a:r>
              <a:rPr lang="it-IT"/>
              <a:t> </a:t>
            </a:r>
            <a:r>
              <a:rPr lang="it-IT" err="1"/>
              <a:t>experiments</a:t>
            </a:r>
            <a:r>
              <a:rPr lang="it-IT"/>
              <a:t> up to 2100</a:t>
            </a:r>
            <a:endParaRPr lang="en-GB"/>
          </a:p>
          <a:p>
            <a:pPr algn="l"/>
            <a:endParaRPr lang="it-IT" b="0" i="0" u="none" strike="noStrike">
              <a:solidFill>
                <a:srgbClr val="212529"/>
              </a:solidFill>
              <a:effectLst/>
              <a:latin typeface="CDCSan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Earth's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climate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system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complex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system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having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five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interacting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components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the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atmosphere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(air), the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hydrosphere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(water), the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cryosphere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permafrost), the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lithosphere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earth's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upper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rocky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layer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and the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biosphere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(living </a:t>
            </a:r>
            <a:r>
              <a:rPr lang="it-IT" sz="4400" b="0" kern="120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things</a:t>
            </a:r>
            <a:r>
              <a:rPr lang="it-IT" sz="4400" b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Sempre </a:t>
            </a:r>
            <a:r>
              <a:rPr lang="en-US" err="1"/>
              <a:t>più</a:t>
            </a:r>
            <a:r>
              <a:rPr lang="en-US"/>
              <a:t> important I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climaticii</a:t>
            </a:r>
            <a:r>
              <a:rPr lang="en-US"/>
              <a:t> per </a:t>
            </a:r>
            <a:r>
              <a:rPr lang="en-US" err="1"/>
              <a:t>agevolazione</a:t>
            </a:r>
            <a:r>
              <a:rPr lang="en-US"/>
              <a:t> </a:t>
            </a:r>
            <a:r>
              <a:rPr lang="en-US" err="1"/>
              <a:t>analisi</a:t>
            </a:r>
            <a:r>
              <a:rPr lang="en-US"/>
              <a:t> </a:t>
            </a:r>
            <a:r>
              <a:rPr lang="en-US" err="1"/>
              <a:t>dati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8489662-1A79-2A4F-AB57-C5005B747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4E83DD-6A78-8549-A950-0D9A4933B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801059" cy="648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0F29800-C65D-BF41-AA04-9926A7446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046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1DB71F6-6D82-8D4C-AD38-19AB39CCCA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1A87567-B055-2E4E-A4B7-4E02EFB8E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6338"/>
            <a:ext cx="9247735" cy="175176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6600"/>
              </a:lnSpc>
              <a:spcBef>
                <a:spcPts val="0"/>
              </a:spcBef>
              <a:buNone/>
              <a:defRPr sz="6000" b="1" i="0" u="sng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1B2BC62-411C-1543-9486-CE8D0DD7E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3543" y="4069173"/>
            <a:ext cx="924773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800" b="0" i="0" kern="1200" smtClean="0">
                <a:solidFill>
                  <a:srgbClr val="DF1B12"/>
                </a:solidFill>
                <a:effectLst/>
                <a:latin typeface="Calibri" panose="020F0502020204030204" pitchFamily="34" charset="0"/>
                <a:ea typeface="Inter" panose="020B05020300000000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Cov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C698A80-66AF-2A4E-8EC3-FC8F814D7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92" y="1021136"/>
            <a:ext cx="1801059" cy="648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661B63A-13C2-1647-B400-A0B2C532E9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2394" y="2554378"/>
            <a:ext cx="6228884" cy="163979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5600"/>
              </a:lnSpc>
              <a:spcBef>
                <a:spcPts val="0"/>
              </a:spcBef>
              <a:buNone/>
              <a:defRPr sz="5000" b="1" i="0" u="sng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C0574E-534E-0841-BCB5-F0DCBF137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2393" y="4205243"/>
            <a:ext cx="622888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400" b="0" i="0" kern="1200" smtClean="0">
                <a:solidFill>
                  <a:srgbClr val="DF1B12"/>
                </a:solidFill>
                <a:effectLst/>
                <a:latin typeface="Calibri" panose="020F0502020204030204" pitchFamily="34" charset="0"/>
                <a:ea typeface="Inter" panose="020B05020300000000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E999179-7388-1342-80DA-D110931765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046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33C235-D510-E440-A7E8-ADAACA41AB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EC6D8-A894-C54E-8156-1FCC250D08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d 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8489662-1A79-2A4F-AB57-C5005B747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>
              <a:solidFill>
                <a:schemeClr val="accent1"/>
              </a:solidFill>
            </a:endParaRPr>
          </a:p>
        </p:txBody>
      </p:sp>
      <p:pic>
        <p:nvPicPr>
          <p:cNvPr id="11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CCD78E8B-05B7-CF4A-BFD8-19EC64A6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92" y="1021136"/>
            <a:ext cx="1777371" cy="64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B07D0DE-C7DD-9A48-962F-2C34E24DF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2394" y="2554378"/>
            <a:ext cx="6228884" cy="163979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5600"/>
              </a:lnSpc>
              <a:spcBef>
                <a:spcPts val="0"/>
              </a:spcBef>
              <a:buNone/>
              <a:defRPr sz="5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E1A3CE-DA6B-2345-A64C-EE95FD4B9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2393" y="4205243"/>
            <a:ext cx="622888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400" b="0" i="0" kern="1200" smtClean="0">
                <a:solidFill>
                  <a:schemeClr val="bg1"/>
                </a:solidFill>
                <a:effectLst/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B8854F-485C-1D4D-95D1-C1455848E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404648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F935293-5F03-9648-9F34-3494C692B1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6459ED3-2FF5-0548-A1DB-E4AA832085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Image Cov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>
            <a:extLst>
              <a:ext uri="{FF2B5EF4-FFF2-40B4-BE49-F238E27FC236}">
                <a16:creationId xmlns:a16="http://schemas.microsoft.com/office/drawing/2014/main" id="{9AE6C42C-FF0E-1447-A180-A38172CF83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>
              <a:solidFill>
                <a:srgbClr val="404648"/>
              </a:solidFill>
            </a:endParaRPr>
          </a:p>
        </p:txBody>
      </p:sp>
      <p:pic>
        <p:nvPicPr>
          <p:cNvPr id="8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07C0BAC5-1ACC-B840-9539-4137BF3B0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92" y="1021136"/>
            <a:ext cx="1777371" cy="648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69B5201-7BD6-0D45-AAA2-6759DEB8B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2394" y="2554378"/>
            <a:ext cx="6228884" cy="163979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5600"/>
              </a:lnSpc>
              <a:spcBef>
                <a:spcPts val="0"/>
              </a:spcBef>
              <a:buNone/>
              <a:defRPr sz="5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6334B7A-7117-5946-8A9C-540BFE1C79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2393" y="4205243"/>
            <a:ext cx="622888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400" b="0" i="0" kern="1200" smtClean="0">
                <a:solidFill>
                  <a:schemeClr val="bg1"/>
                </a:solidFill>
                <a:effectLst/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893150-EFD5-0648-9336-1A49B413D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3289A2-96BE-8342-97B9-7822CF1E7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3CE07F7-1FC7-2B47-A983-28996537A2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hite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8489662-1A79-2A4F-AB57-C5005B747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2A1FD-2856-6A43-97DE-F1AB6ABA7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2253588"/>
            <a:ext cx="3402000" cy="1224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AF5E05-6C20-594B-9395-961A62B011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280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hite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5">
            <a:extLst>
              <a:ext uri="{FF2B5EF4-FFF2-40B4-BE49-F238E27FC236}">
                <a16:creationId xmlns:a16="http://schemas.microsoft.com/office/drawing/2014/main" id="{107E39AA-AC3D-9945-8D70-9BCEAE18B2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12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45A7072B-4E08-794F-9550-96484458C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1" y="2205000"/>
            <a:ext cx="3357256" cy="1224000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D51C654E-47F5-E745-91D4-F89B8DDEF8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280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ey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A3D0C7-A724-8D41-BB12-922F5DF9C6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7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B9C8C911-FBC0-FB4C-93A8-9D2F42483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1" y="2205000"/>
            <a:ext cx="3357256" cy="122400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183B43C-BEE9-6B4B-B322-5AECFDBDC2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2800" y="0"/>
            <a:ext cx="4849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A8B951-AEB5-934E-8512-DE8F2D267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513628" cy="5592316"/>
          </a:xfrm>
          <a:prstGeom prst="rect">
            <a:avLst/>
          </a:prstGeom>
          <a:noFill/>
        </p:spPr>
        <p:txBody>
          <a:bodyPr wrap="square" tIns="90000" bIns="90000" anchor="ctr" anchorCtr="0">
            <a:normAutofit/>
          </a:bodyPr>
          <a:lstStyle>
            <a:lvl1pPr marL="0" indent="0">
              <a:buNone/>
              <a:defRPr sz="5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00596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58B90C8-CF8F-6E40-9CAD-CDB30FA824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513628" cy="5592316"/>
          </a:xfrm>
          <a:prstGeom prst="rect">
            <a:avLst/>
          </a:prstGeom>
          <a:noFill/>
        </p:spPr>
        <p:txBody>
          <a:bodyPr wrap="square" tIns="90000" bIns="90000" anchor="ctr" anchorCtr="0"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1719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hapter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AC3EC7B-1F0B-6943-A1EB-808BEDE369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513628" cy="5592316"/>
          </a:xfrm>
          <a:prstGeom prst="rect">
            <a:avLst/>
          </a:prstGeom>
          <a:noFill/>
        </p:spPr>
        <p:txBody>
          <a:bodyPr wrap="square" tIns="90000" bIns="90000" anchor="ctr" anchorCtr="0"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92960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pter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A8B951-AEB5-934E-8512-DE8F2D267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606618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>
              <a:buNone/>
              <a:defRPr sz="5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67DFA12-E548-F3B5-68F1-878EB0CB4D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2371241"/>
            <a:ext cx="7606618" cy="3725656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8440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>
            <a:extLst>
              <a:ext uri="{FF2B5EF4-FFF2-40B4-BE49-F238E27FC236}">
                <a16:creationId xmlns:a16="http://schemas.microsoft.com/office/drawing/2014/main" id="{E057D02D-A11C-EF4C-99C2-687ABAB120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8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215BA464-3172-5D42-85E8-DBE7016A1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777371" cy="648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934342-D87A-D041-95E5-A4B6ED456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046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ABA563-ED00-044E-A9A2-988B99601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1CA71F7-27DE-3744-BC4E-73E878DCA6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6338"/>
            <a:ext cx="9247735" cy="175176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5600"/>
              </a:lnSpc>
              <a:spcBef>
                <a:spcPts val="0"/>
              </a:spcBef>
              <a:buNone/>
              <a:defRPr sz="6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B84889-48E7-2248-93D2-51E659898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3543" y="4069173"/>
            <a:ext cx="924773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800" b="0" i="0" kern="120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Inter" panose="020B05020300000000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pter Titl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A8B951-AEB5-934E-8512-DE8F2D267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606618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1CAC1BE-E53A-26BB-4828-9E68BD1CA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2371241"/>
            <a:ext cx="7606618" cy="3725656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92487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hapter Title tex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A8B951-AEB5-934E-8512-DE8F2D267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606618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87F9BF1-1906-4DA0-BD2A-3650DF2DB9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2371241"/>
            <a:ext cx="7606618" cy="3725656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34094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2FCD554-5797-534F-9965-2D6DFBE642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5300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436CE-6184-C648-B941-9232D2DD42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7513628" cy="5592316"/>
          </a:xfrm>
          <a:prstGeom prst="rect">
            <a:avLst/>
          </a:prstGeom>
          <a:noFill/>
        </p:spPr>
        <p:txBody>
          <a:bodyPr wrap="square" tIns="90000" bIns="90000" anchor="ctr" anchorCtr="0"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67975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2FCD554-5797-534F-9965-2D6DFBE642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94754"/>
            <a:ext cx="12192000" cy="48352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629B8D1-A09D-3A4D-AB96-350B209A2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42009"/>
            <a:ext cx="12192000" cy="288000"/>
          </a:xfrm>
          <a:prstGeom prst="rect">
            <a:avLst/>
          </a:prstGeom>
          <a:solidFill>
            <a:schemeClr val="tx1">
              <a:lumMod val="50000"/>
              <a:lumOff val="50000"/>
              <a:alpha val="59602"/>
            </a:schemeClr>
          </a:solidFill>
        </p:spPr>
        <p:txBody>
          <a:bodyPr lIns="180000" tIns="54000" rIns="18000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Image Caption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63A9F2-792D-C544-9BF2-927D2485E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490769"/>
            <a:ext cx="11252945" cy="784830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>
              <a:buNone/>
              <a:defRPr sz="5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369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61364E5-0B9B-6C43-8B11-B4B825F72B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>
              <a:solidFill>
                <a:srgbClr val="404648"/>
              </a:solidFill>
            </a:endParaRPr>
          </a:p>
        </p:txBody>
      </p:sp>
      <p:pic>
        <p:nvPicPr>
          <p:cNvPr id="8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CBA14308-D75B-B04C-B1FB-50E8EFDBE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777371" cy="648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A95B4E-DD98-A845-8240-61849EFD6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6338"/>
            <a:ext cx="9247735" cy="175176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6600"/>
              </a:lnSpc>
              <a:spcBef>
                <a:spcPts val="0"/>
              </a:spcBef>
              <a:buNone/>
              <a:defRPr sz="6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AC0A776-E2EC-4F4A-ABE2-6B8E8B4B9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3543" y="4069173"/>
            <a:ext cx="9247735" cy="88227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800" b="0" i="0" kern="120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Inter" panose="020B05020300000000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Subtitle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  <a:br>
              <a:rPr lang="en-US"/>
            </a:br>
            <a:r>
              <a:rPr lang="en-US"/>
              <a:t>et </a:t>
            </a:r>
            <a:r>
              <a:rPr lang="en-US" err="1"/>
              <a:t>magnis</a:t>
            </a:r>
            <a:r>
              <a:rPr lang="en-US"/>
              <a:t> dis </a:t>
            </a:r>
            <a:r>
              <a:rPr lang="en-US" err="1"/>
              <a:t>parturiente</a:t>
            </a:r>
            <a:r>
              <a:rPr lang="en-US"/>
              <a:t> </a:t>
            </a:r>
            <a:r>
              <a:rPr lang="en-US" err="1"/>
              <a:t>montes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5B91D7A-37D5-7549-B137-5F852AE0F2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805B2FB-3D48-4D44-B26D-928243BD48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</p:spTree>
    <p:extLst>
      <p:ext uri="{BB962C8B-B14F-4D97-AF65-F5344CB8AC3E}">
        <p14:creationId xmlns:p14="http://schemas.microsoft.com/office/powerpoint/2010/main" val="2069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>
            <a:extLst>
              <a:ext uri="{FF2B5EF4-FFF2-40B4-BE49-F238E27FC236}">
                <a16:creationId xmlns:a16="http://schemas.microsoft.com/office/drawing/2014/main" id="{D44EA15E-9985-CA45-B167-65CE76430B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1174D4-4C7F-404C-B032-212B489BB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801059" cy="64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3994D-92CC-D845-B4CA-F56F9FCA0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046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1406F50-5D8A-8741-BC57-B444E94D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068C8FD-3013-A14D-A47C-4731F8E38B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7772"/>
            <a:ext cx="9247735" cy="264367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6600"/>
              </a:lnSpc>
              <a:spcBef>
                <a:spcPts val="0"/>
              </a:spcBef>
              <a:buNone/>
              <a:defRPr sz="6000" b="1" i="0" u="sng">
                <a:solidFill>
                  <a:srgbClr val="DF1B1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 ipsum sit </a:t>
            </a:r>
            <a:r>
              <a:rPr lang="en-US" err="1"/>
              <a:t>amet</a:t>
            </a:r>
            <a:r>
              <a:rPr lang="en-US"/>
              <a:t> Lorem ipsum </a:t>
            </a:r>
          </a:p>
        </p:txBody>
      </p:sp>
    </p:spTree>
    <p:extLst>
      <p:ext uri="{BB962C8B-B14F-4D97-AF65-F5344CB8AC3E}">
        <p14:creationId xmlns:p14="http://schemas.microsoft.com/office/powerpoint/2010/main" val="14785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5">
            <a:extLst>
              <a:ext uri="{FF2B5EF4-FFF2-40B4-BE49-F238E27FC236}">
                <a16:creationId xmlns:a16="http://schemas.microsoft.com/office/drawing/2014/main" id="{D45D9C44-E7EC-0E48-B229-F55CFA1D95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9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02BA3AEE-EDC2-1746-911E-3ADB73DC9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777371" cy="64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3994D-92CC-D845-B4CA-F56F9FCA0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046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1406F50-5D8A-8741-BC57-B444E94D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1A129-0902-EE40-AFC1-E1FDC9E03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7772"/>
            <a:ext cx="9247735" cy="264367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6600"/>
              </a:lnSpc>
              <a:spcBef>
                <a:spcPts val="0"/>
              </a:spcBef>
              <a:buNone/>
              <a:defRPr sz="6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 ipsum sit </a:t>
            </a:r>
            <a:r>
              <a:rPr lang="en-US" err="1"/>
              <a:t>amet</a:t>
            </a:r>
            <a:r>
              <a:rPr lang="en-US"/>
              <a:t> Lorem ipsum </a:t>
            </a:r>
          </a:p>
        </p:txBody>
      </p:sp>
    </p:spTree>
    <p:extLst>
      <p:ext uri="{BB962C8B-B14F-4D97-AF65-F5344CB8AC3E}">
        <p14:creationId xmlns:p14="http://schemas.microsoft.com/office/powerpoint/2010/main" val="1029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ver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>
            <a:extLst>
              <a:ext uri="{FF2B5EF4-FFF2-40B4-BE49-F238E27FC236}">
                <a16:creationId xmlns:a16="http://schemas.microsoft.com/office/drawing/2014/main" id="{788265EA-EDCF-5348-832F-FFA392073F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>
              <a:solidFill>
                <a:srgbClr val="404648"/>
              </a:solidFill>
            </a:endParaRPr>
          </a:p>
        </p:txBody>
      </p:sp>
      <p:pic>
        <p:nvPicPr>
          <p:cNvPr id="9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02BA3AEE-EDC2-1746-911E-3ADB73DC9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1021136"/>
            <a:ext cx="1777371" cy="64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3994D-92CC-D845-B4CA-F56F9FCA0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393" y="5588647"/>
            <a:ext cx="6228885" cy="42430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Author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1406F50-5D8A-8741-BC57-B444E94D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392" y="5972757"/>
            <a:ext cx="6228885" cy="424303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10.10.22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1A129-0902-EE40-AFC1-E1FDC9E03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543" y="2307772"/>
            <a:ext cx="9247735" cy="264367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6600"/>
              </a:lnSpc>
              <a:spcBef>
                <a:spcPts val="0"/>
              </a:spcBef>
              <a:buNone/>
              <a:defRPr sz="6000" b="1" i="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 Lorem ipsum sit </a:t>
            </a:r>
            <a:r>
              <a:rPr lang="en-US" err="1"/>
              <a:t>amet</a:t>
            </a:r>
            <a:r>
              <a:rPr lang="en-US"/>
              <a:t> Lorem ipsum </a:t>
            </a:r>
          </a:p>
        </p:txBody>
      </p:sp>
    </p:spTree>
    <p:extLst>
      <p:ext uri="{BB962C8B-B14F-4D97-AF65-F5344CB8AC3E}">
        <p14:creationId xmlns:p14="http://schemas.microsoft.com/office/powerpoint/2010/main" val="2462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E679A3-DD2C-BD46-91E6-5A8B218DE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" y="2253588"/>
            <a:ext cx="3402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8489662-1A79-2A4F-AB57-C5005B747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8EB62F55-6CC2-414A-922C-D7623B04A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5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768422F8-959A-D146-963E-A6F8F9FE0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1" y="2205000"/>
            <a:ext cx="335725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8489662-1A79-2A4F-AB57-C5005B747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8EB62F55-6CC2-414A-922C-D7623B04A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pic>
        <p:nvPicPr>
          <p:cNvPr id="5" name="Grafik 7" descr="Ein Bild, das Text, Geschirr, ClipArt, Teller enthält.&#10;&#10;Automatisch generierte Beschreibung">
            <a:extLst>
              <a:ext uri="{FF2B5EF4-FFF2-40B4-BE49-F238E27FC236}">
                <a16:creationId xmlns:a16="http://schemas.microsoft.com/office/drawing/2014/main" id="{768422F8-959A-D146-963E-A6F8F9FE0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1" y="2205000"/>
            <a:ext cx="335725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5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  <p:sldLayoutId id="2147483709" r:id="rId5"/>
    <p:sldLayoutId id="2147483710" r:id="rId6"/>
    <p:sldLayoutId id="2147483705" r:id="rId7"/>
    <p:sldLayoutId id="2147483704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20" r:id="rId3"/>
    <p:sldLayoutId id="2147483707" r:id="rId4"/>
    <p:sldLayoutId id="2147483722" r:id="rId5"/>
    <p:sldLayoutId id="214748372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D87C975-6C01-984A-9F96-AA0C3FBC6536}"/>
              </a:ext>
            </a:extLst>
          </p:cNvPr>
          <p:cNvSpPr/>
          <p:nvPr userDrawn="1"/>
        </p:nvSpPr>
        <p:spPr>
          <a:xfrm>
            <a:off x="0" y="6520109"/>
            <a:ext cx="12192000" cy="3378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8D5687DF-DCB1-394C-82AB-F5098F33FC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39302" y="6496417"/>
            <a:ext cx="992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43F43-AD07-C440-A1F1-9BD12DCEA0C3}" type="slidenum">
              <a:rPr lang="it-IT" sz="1800" baseline="0" smtClean="0">
                <a:solidFill>
                  <a:srgbClr val="FFFFFF"/>
                </a:solidFill>
                <a:latin typeface="Calibri" charset="0"/>
                <a:cs typeface="Calibri" charset="0"/>
              </a:rPr>
              <a:t>‹#›</a:t>
            </a:fld>
            <a:endParaRPr lang="it-IT" sz="1800" baseline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0A386A0-83D1-954F-BC1B-20579D6A58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9" y="6619092"/>
            <a:ext cx="1191963" cy="136324"/>
          </a:xfrm>
          <a:prstGeom prst="rect">
            <a:avLst/>
          </a:prstGeom>
        </p:spPr>
      </p:pic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44703C0D-C158-E79E-D261-EF0C7F070C3D}"/>
              </a:ext>
            </a:extLst>
          </p:cNvPr>
          <p:cNvSpPr txBox="1">
            <a:spLocks/>
          </p:cNvSpPr>
          <p:nvPr userDrawn="1"/>
        </p:nvSpPr>
        <p:spPr>
          <a:xfrm>
            <a:off x="10347325" y="6531429"/>
            <a:ext cx="992188" cy="3265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200" b="0" i="0" kern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03.10.2024</a:t>
            </a:r>
          </a:p>
        </p:txBody>
      </p:sp>
      <p:sp>
        <p:nvSpPr>
          <p:cNvPr id="3" name="Segnaposto testo 11">
            <a:extLst>
              <a:ext uri="{FF2B5EF4-FFF2-40B4-BE49-F238E27FC236}">
                <a16:creationId xmlns:a16="http://schemas.microsoft.com/office/drawing/2014/main" id="{5005E2A9-DFE0-36F5-3868-4F21315DBF2A}"/>
              </a:ext>
            </a:extLst>
          </p:cNvPr>
          <p:cNvSpPr txBox="1">
            <a:spLocks/>
          </p:cNvSpPr>
          <p:nvPr userDrawn="1"/>
        </p:nvSpPr>
        <p:spPr>
          <a:xfrm>
            <a:off x="3965575" y="6531428"/>
            <a:ext cx="6316943" cy="326571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ja-JP">
                <a:latin typeface="+mn-lt"/>
                <a:cs typeface="Calibri" charset="0"/>
              </a:rPr>
              <a:t>P. Campalani, A. Crespi | </a:t>
            </a:r>
            <a:r>
              <a:rPr lang="it-IT" altLang="ja-JP" i="1" u="none" err="1">
                <a:latin typeface="+mn-lt"/>
                <a:cs typeface="Calibri" charset="0"/>
              </a:rPr>
              <a:t>climdex</a:t>
            </a:r>
            <a:r>
              <a:rPr lang="it-IT" altLang="ja-JP" i="1" u="none">
                <a:latin typeface="+mn-lt"/>
                <a:cs typeface="Calibri" charset="0"/>
              </a:rPr>
              <a:t>-kit</a:t>
            </a:r>
            <a:r>
              <a:rPr lang="it-IT" altLang="ja-JP" u="none">
                <a:latin typeface="+mn-lt"/>
                <a:cs typeface="Calibri" charset="0"/>
              </a:rPr>
              <a:t> </a:t>
            </a:r>
            <a:r>
              <a:rPr lang="it-IT" altLang="ja-JP">
                <a:latin typeface="+mn-lt"/>
                <a:cs typeface="Calibri" charset="0"/>
              </a:rPr>
              <a:t>: </a:t>
            </a:r>
            <a:r>
              <a:rPr lang="it-IT" altLang="ja-JP" err="1">
                <a:latin typeface="+mn-lt"/>
                <a:cs typeface="Calibri" charset="0"/>
              </a:rPr>
              <a:t>climate</a:t>
            </a:r>
            <a:r>
              <a:rPr lang="it-IT" altLang="ja-JP">
                <a:latin typeface="+mn-lt"/>
                <a:cs typeface="Calibri" charset="0"/>
              </a:rPr>
              <a:t> </a:t>
            </a:r>
            <a:r>
              <a:rPr lang="it-IT" altLang="ja-JP" err="1">
                <a:latin typeface="+mn-lt"/>
                <a:cs typeface="Calibri" charset="0"/>
              </a:rPr>
              <a:t>indices</a:t>
            </a:r>
            <a:r>
              <a:rPr lang="it-IT" altLang="ja-JP">
                <a:latin typeface="+mn-lt"/>
                <a:cs typeface="Calibri" charset="0"/>
              </a:rPr>
              <a:t> in support to </a:t>
            </a:r>
            <a:r>
              <a:rPr lang="it-IT" altLang="ja-JP" err="1">
                <a:latin typeface="+mn-lt"/>
                <a:cs typeface="Calibri" charset="0"/>
              </a:rPr>
              <a:t>climate</a:t>
            </a:r>
            <a:r>
              <a:rPr lang="it-IT" altLang="ja-JP">
                <a:latin typeface="+mn-lt"/>
                <a:cs typeface="Calibri" charset="0"/>
              </a:rPr>
              <a:t> </a:t>
            </a:r>
            <a:r>
              <a:rPr lang="it-IT" altLang="ja-JP" err="1">
                <a:latin typeface="+mn-lt"/>
                <a:cs typeface="Calibri" charset="0"/>
              </a:rPr>
              <a:t>change</a:t>
            </a:r>
            <a:r>
              <a:rPr lang="it-IT" altLang="ja-JP">
                <a:latin typeface="+mn-lt"/>
                <a:cs typeface="Calibri" charset="0"/>
              </a:rPr>
              <a:t> studies</a:t>
            </a:r>
            <a:endParaRPr lang="it-IT">
              <a:latin typeface="+mn-lt"/>
              <a:cs typeface="Calibri" charset="0"/>
            </a:endParaRPr>
          </a:p>
        </p:txBody>
      </p:sp>
      <p:pic>
        <p:nvPicPr>
          <p:cNvPr id="5" name="Picture 4" descr="A black background with blue text and blue letters&#10;&#10;Description automatically generated">
            <a:extLst>
              <a:ext uri="{FF2B5EF4-FFF2-40B4-BE49-F238E27FC236}">
                <a16:creationId xmlns:a16="http://schemas.microsoft.com/office/drawing/2014/main" id="{121F3641-BE95-1F39-E506-884E82FDE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25311" r="52334" b="21538"/>
          <a:stretch/>
        </p:blipFill>
        <p:spPr>
          <a:xfrm>
            <a:off x="1471450" y="6525218"/>
            <a:ext cx="426851" cy="3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51" r:id="rId2"/>
    <p:sldLayoutId id="2147483716" r:id="rId3"/>
    <p:sldLayoutId id="2147483730" r:id="rId4"/>
    <p:sldLayoutId id="2147483731" r:id="rId5"/>
    <p:sldLayoutId id="2147483732" r:id="rId6"/>
    <p:sldLayoutId id="2147483729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36.sv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hyperlink" Target="https://www.eurac.edu/en/people/alice-crespi" TargetMode="External"/><Relationship Id="rId2" Type="http://schemas.openxmlformats.org/officeDocument/2006/relationships/hyperlink" Target="https://orcid.org/0000-0003-4186-8474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hyperlink" Target="https://www.eurac.edu/en/people/piero-campalani" TargetMode="External"/><Relationship Id="rId4" Type="http://schemas.openxmlformats.org/officeDocument/2006/relationships/hyperlink" Target="https://orcid.org/0000-0002-1032-98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softwareheritage.org/swh:1:dir:fbd1523b31466681bd5de0712625d62757914ef9" TargetMode="External"/><Relationship Id="rId2" Type="http://schemas.openxmlformats.org/officeDocument/2006/relationships/hyperlink" Target="https://pypi.org/project/climdex-kit/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edp-portal.eurac.edu/home" TargetMode="External"/><Relationship Id="rId4" Type="http://schemas.openxmlformats.org/officeDocument/2006/relationships/hyperlink" Target="https://www.eurac.edu/en/institutes-centers/institute-for-earth-observation/projects/fact-clima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www.eurac.edu/en/people/piero-campalani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6.jpeg"/><Relationship Id="rId4" Type="http://schemas.openxmlformats.org/officeDocument/2006/relationships/hyperlink" Target="https://www.eurac.edu/en/people/alice-cresp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or.org/01xt1w75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text overlay&#10;&#10;Description automatically generated">
            <a:extLst>
              <a:ext uri="{FF2B5EF4-FFF2-40B4-BE49-F238E27FC236}">
                <a16:creationId xmlns:a16="http://schemas.microsoft.com/office/drawing/2014/main" id="{AF02D560-CBCF-A91E-96BE-100762936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0"/>
          <a:stretch/>
        </p:blipFill>
        <p:spPr>
          <a:xfrm>
            <a:off x="1" y="2776650"/>
            <a:ext cx="3802566" cy="4068000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40FF83A-4956-0D40-8334-6E2320709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Piero Campalani / Alice Crespi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6F7DD4-C380-EF4E-9277-367611DC98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square" lIns="91440" tIns="45720" rIns="91440" bIns="45720" anchor="b">
            <a:noAutofit/>
          </a:bodyPr>
          <a:lstStyle/>
          <a:p>
            <a:r>
              <a:rPr lang="it-IT" dirty="0">
                <a:latin typeface="Calibri"/>
                <a:cs typeface="Calibri"/>
              </a:rPr>
              <a:t>03.10.2024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6F33BF-668F-A541-9AFE-D74E82312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>
                <a:latin typeface="Avenir Next LT Pro" panose="020B0504020202020204" pitchFamily="34" charset="0"/>
              </a:rPr>
              <a:t>climdex</a:t>
            </a:r>
            <a:r>
              <a:rPr lang="it-IT" dirty="0">
                <a:latin typeface="Avenir Next LT Pro" panose="020B0504020202020204" pitchFamily="34" charset="0"/>
              </a:rPr>
              <a:t>-kit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60C8B3-7189-E842-AF40-ACF241980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5434" y="4069173"/>
            <a:ext cx="8635844" cy="882272"/>
          </a:xfrm>
        </p:spPr>
        <p:txBody>
          <a:bodyPr/>
          <a:lstStyle/>
          <a:p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an open-source tool for processing and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visualizing</a:t>
            </a:r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climate</a:t>
            </a:r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indices</a:t>
            </a:r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 in support to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climate</a:t>
            </a:r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change</a:t>
            </a:r>
            <a:r>
              <a:rPr lang="it-IT" i="1" dirty="0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 studies and </a:t>
            </a:r>
            <a:r>
              <a:rPr lang="it-IT" i="1" dirty="0" err="1">
                <a:effectLst>
                  <a:glow rad="177800">
                    <a:srgbClr val="FFFFFF">
                      <a:alpha val="60000"/>
                    </a:srgbClr>
                  </a:glow>
                </a:effectLst>
                <a:latin typeface="Bell MT" panose="02020503060305020303" pitchFamily="18" charset="0"/>
              </a:rPr>
              <a:t>communication</a:t>
            </a:r>
            <a:endParaRPr lang="it-IT" i="1" dirty="0">
              <a:effectLst>
                <a:glow rad="177800">
                  <a:srgbClr val="FFFFFF">
                    <a:alpha val="60000"/>
                  </a:srgb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1594C2-DA3A-C657-BD66-54BD848ADB8F}"/>
              </a:ext>
            </a:extLst>
          </p:cNvPr>
          <p:cNvSpPr txBox="1"/>
          <p:nvPr/>
        </p:nvSpPr>
        <p:spPr>
          <a:xfrm>
            <a:off x="550471" y="1700373"/>
            <a:ext cx="4027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Center for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endParaRPr lang="it-IT" sz="11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A black background with blue text and blue letters&#10;&#10;Description automatically generated">
            <a:extLst>
              <a:ext uri="{FF2B5EF4-FFF2-40B4-BE49-F238E27FC236}">
                <a16:creationId xmlns:a16="http://schemas.microsoft.com/office/drawing/2014/main" id="{B4222F3C-3475-776F-6020-905D438F9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84" y="39823"/>
            <a:ext cx="2955171" cy="175176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D74829-D174-366E-E248-06F19EB5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56" y="551487"/>
            <a:ext cx="2456521" cy="9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7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E91757-A96E-0673-3EC6-CF1C6A8B1DC2}"/>
              </a:ext>
            </a:extLst>
          </p:cNvPr>
          <p:cNvCxnSpPr>
            <a:cxnSpLocks/>
            <a:stCxn id="3" idx="1"/>
            <a:endCxn id="8" idx="6"/>
          </p:cNvCxnSpPr>
          <p:nvPr/>
        </p:nvCxnSpPr>
        <p:spPr>
          <a:xfrm>
            <a:off x="4204726" y="4512863"/>
            <a:ext cx="6436692" cy="90897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FA2183-8AE2-D970-9E9E-1B0D64D8324E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5842000" y="2265820"/>
            <a:ext cx="5789" cy="155648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D62CE4-1DD1-D19C-50F7-EA6A9A97FBAF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H="1">
            <a:off x="1093998" y="4512863"/>
            <a:ext cx="6396853" cy="887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12F8A3-CA0D-AFB0-1DE5-E4E4D5CE8E0A}"/>
              </a:ext>
            </a:extLst>
          </p:cNvPr>
          <p:cNvSpPr/>
          <p:nvPr/>
        </p:nvSpPr>
        <p:spPr>
          <a:xfrm>
            <a:off x="1093998" y="4942951"/>
            <a:ext cx="23534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publish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678E-8A50-E801-FBD3-0CED2613DBF9}"/>
              </a:ext>
            </a:extLst>
          </p:cNvPr>
          <p:cNvSpPr/>
          <p:nvPr/>
        </p:nvSpPr>
        <p:spPr>
          <a:xfrm>
            <a:off x="8287964" y="4956507"/>
            <a:ext cx="2353454" cy="9306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analyse</a:t>
            </a:r>
            <a:endParaRPr lang="en-US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A794B293-C256-998C-16F1-C1887A8D4C13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climdex</a:t>
            </a:r>
            <a:r>
              <a:rPr lang="it-IT" sz="6500">
                <a:effectLst/>
              </a:rPr>
              <a:t>-kit </a:t>
            </a:r>
            <a:br>
              <a:rPr lang="it-IT" sz="6500">
                <a:effectLst/>
              </a:rPr>
            </a:b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ompute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publish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analyse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5594BB-8B08-EE47-5DA2-BF06B13C9126}"/>
              </a:ext>
            </a:extLst>
          </p:cNvPr>
          <p:cNvSpPr/>
          <p:nvPr/>
        </p:nvSpPr>
        <p:spPr>
          <a:xfrm>
            <a:off x="4580624" y="2265820"/>
            <a:ext cx="252275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compute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5BE65A3-0197-3CAE-0EDF-20453F76D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726" y="3822300"/>
            <a:ext cx="3286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E91757-A96E-0673-3EC6-CF1C6A8B1DC2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4204726" y="4512863"/>
            <a:ext cx="6436692" cy="90897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FA2183-8AE2-D970-9E9E-1B0D64D8324E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5842000" y="2265820"/>
            <a:ext cx="5789" cy="155648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D62CE4-1DD1-D19C-50F7-EA6A9A97FBAF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1093998" y="4512863"/>
            <a:ext cx="6396853" cy="887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12F8A3-CA0D-AFB0-1DE5-E4E4D5CE8E0A}"/>
              </a:ext>
            </a:extLst>
          </p:cNvPr>
          <p:cNvSpPr/>
          <p:nvPr/>
        </p:nvSpPr>
        <p:spPr>
          <a:xfrm>
            <a:off x="1093998" y="4942951"/>
            <a:ext cx="23534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publish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678E-8A50-E801-FBD3-0CED2613DBF9}"/>
              </a:ext>
            </a:extLst>
          </p:cNvPr>
          <p:cNvSpPr/>
          <p:nvPr/>
        </p:nvSpPr>
        <p:spPr>
          <a:xfrm>
            <a:off x="8287964" y="4956507"/>
            <a:ext cx="2353454" cy="9306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analyse</a:t>
            </a:r>
            <a:endParaRPr lang="en-US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A794B293-C256-998C-16F1-C1887A8D4C13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climdex</a:t>
            </a:r>
            <a:r>
              <a:rPr lang="it-IT" sz="6500">
                <a:effectLst/>
              </a:rPr>
              <a:t>-kit </a:t>
            </a:r>
            <a:br>
              <a:rPr lang="it-IT" sz="6500">
                <a:effectLst/>
              </a:rPr>
            </a:b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ompute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publish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analyse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5594BB-8B08-EE47-5DA2-BF06B13C9126}"/>
              </a:ext>
            </a:extLst>
          </p:cNvPr>
          <p:cNvSpPr/>
          <p:nvPr/>
        </p:nvSpPr>
        <p:spPr>
          <a:xfrm>
            <a:off x="4580624" y="2265820"/>
            <a:ext cx="252275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compute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7ACBB-32C9-6D40-0FF2-D99719B369E1}"/>
              </a:ext>
            </a:extLst>
          </p:cNvPr>
          <p:cNvSpPr txBox="1"/>
          <p:nvPr/>
        </p:nvSpPr>
        <p:spPr>
          <a:xfrm>
            <a:off x="3636066" y="223016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</a:t>
            </a:r>
            <a:endParaRPr lang="en-US" sz="6000">
              <a:solidFill>
                <a:schemeClr val="tx1">
                  <a:lumMod val="65000"/>
                  <a:lumOff val="35000"/>
                </a:schemeClr>
              </a:solidFill>
              <a:latin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72176-67AF-43DD-C461-C297EBF57544}"/>
              </a:ext>
            </a:extLst>
          </p:cNvPr>
          <p:cNvSpPr/>
          <p:nvPr/>
        </p:nvSpPr>
        <p:spPr>
          <a:xfrm>
            <a:off x="7490850" y="4326822"/>
            <a:ext cx="3286125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1FAE7-D55B-1144-7A9F-0C8E71651F83}"/>
              </a:ext>
            </a:extLst>
          </p:cNvPr>
          <p:cNvSpPr/>
          <p:nvPr/>
        </p:nvSpPr>
        <p:spPr>
          <a:xfrm>
            <a:off x="958441" y="4534389"/>
            <a:ext cx="3246285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BE696C-8C4D-77EA-2A27-9787DC74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726" y="3822300"/>
            <a:ext cx="3286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chemeClr val="accent5">
                    <a:lumMod val="75000"/>
                  </a:schemeClr>
                </a:solidFill>
              </a:rPr>
              <a:t>compute</a:t>
            </a:r>
          </a:p>
        </p:txBody>
      </p:sp>
      <p:pic>
        <p:nvPicPr>
          <p:cNvPr id="10" name="Graphic 9" descr="Processor with solid fill">
            <a:extLst>
              <a:ext uri="{FF2B5EF4-FFF2-40B4-BE49-F238E27FC236}">
                <a16:creationId xmlns:a16="http://schemas.microsoft.com/office/drawing/2014/main" id="{0C66D496-9933-2905-80E4-508DC8DB4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40" y="186266"/>
            <a:ext cx="441746" cy="441746"/>
          </a:xfrm>
          <a:prstGeom prst="rect">
            <a:avLst/>
          </a:prstGeom>
        </p:spPr>
      </p:pic>
      <p:pic>
        <p:nvPicPr>
          <p:cNvPr id="15" name="Graphic 14" descr="Processor with solid fill">
            <a:extLst>
              <a:ext uri="{FF2B5EF4-FFF2-40B4-BE49-F238E27FC236}">
                <a16:creationId xmlns:a16="http://schemas.microsoft.com/office/drawing/2014/main" id="{5207AE4A-EDC5-EA00-1E25-E3327FFF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515" y="186266"/>
            <a:ext cx="441746" cy="441746"/>
          </a:xfrm>
          <a:prstGeom prst="rect">
            <a:avLst/>
          </a:prstGeom>
        </p:spPr>
      </p:pic>
      <p:pic>
        <p:nvPicPr>
          <p:cNvPr id="16" name="Graphic 15" descr="Processor with solid fill">
            <a:extLst>
              <a:ext uri="{FF2B5EF4-FFF2-40B4-BE49-F238E27FC236}">
                <a16:creationId xmlns:a16="http://schemas.microsoft.com/office/drawing/2014/main" id="{79916DA1-A456-F2B8-CFA4-3ABA0F17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40" y="557741"/>
            <a:ext cx="441746" cy="441746"/>
          </a:xfrm>
          <a:prstGeom prst="rect">
            <a:avLst/>
          </a:prstGeom>
        </p:spPr>
      </p:pic>
      <p:pic>
        <p:nvPicPr>
          <p:cNvPr id="17" name="Graphic 16" descr="Processor with solid fill">
            <a:extLst>
              <a:ext uri="{FF2B5EF4-FFF2-40B4-BE49-F238E27FC236}">
                <a16:creationId xmlns:a16="http://schemas.microsoft.com/office/drawing/2014/main" id="{7A3C6B65-DC2A-511C-9E87-780F1D28E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515" y="557741"/>
            <a:ext cx="441746" cy="4417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1ED899-EB3D-2F86-3A8E-B6CD3985317A}"/>
              </a:ext>
            </a:extLst>
          </p:cNvPr>
          <p:cNvGrpSpPr/>
          <p:nvPr/>
        </p:nvGrpSpPr>
        <p:grpSpPr>
          <a:xfrm>
            <a:off x="1209199" y="0"/>
            <a:ext cx="10982801" cy="6515100"/>
            <a:chOff x="1209199" y="0"/>
            <a:chExt cx="10982801" cy="65151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C72229-1623-58AA-FADD-DD1B6D2DD242}"/>
                </a:ext>
              </a:extLst>
            </p:cNvPr>
            <p:cNvSpPr/>
            <p:nvPr/>
          </p:nvSpPr>
          <p:spPr>
            <a:xfrm>
              <a:off x="1508514" y="0"/>
              <a:ext cx="10683486" cy="6515100"/>
            </a:xfrm>
            <a:prstGeom prst="rect">
              <a:avLst/>
            </a:prstGeom>
            <a:pattFill prst="pct5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14C164-4123-552D-0CC7-F336EDD5A17C}"/>
                </a:ext>
              </a:extLst>
            </p:cNvPr>
            <p:cNvSpPr/>
            <p:nvPr/>
          </p:nvSpPr>
          <p:spPr>
            <a:xfrm>
              <a:off x="2253767" y="3238500"/>
              <a:ext cx="9087332" cy="2959100"/>
            </a:xfrm>
            <a:prstGeom prst="rect">
              <a:avLst/>
            </a:prstGeom>
            <a:solidFill>
              <a:srgbClr val="DFE8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Office worker male with solid fill">
              <a:extLst>
                <a:ext uri="{FF2B5EF4-FFF2-40B4-BE49-F238E27FC236}">
                  <a16:creationId xmlns:a16="http://schemas.microsoft.com/office/drawing/2014/main" id="{476E2B7F-7A4C-5268-38ED-B52337A57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8523" y="55774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Office worker female with solid fill">
              <a:extLst>
                <a:ext uri="{FF2B5EF4-FFF2-40B4-BE49-F238E27FC236}">
                  <a16:creationId xmlns:a16="http://schemas.microsoft.com/office/drawing/2014/main" id="{2A9CCA00-E0EE-D294-F66C-7DCF2D06C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83938" y="557741"/>
              <a:ext cx="914400" cy="914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90A7FC-C2FD-8C07-D383-FF78F02C7462}"/>
                </a:ext>
              </a:extLst>
            </p:cNvPr>
            <p:cNvCxnSpPr>
              <a:cxnSpLocks/>
            </p:cNvCxnSpPr>
            <p:nvPr/>
          </p:nvCxnSpPr>
          <p:spPr>
            <a:xfrm>
              <a:off x="5735723" y="1472141"/>
              <a:ext cx="0" cy="55774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2517D0-8C3E-CFA0-632A-973D476342CE}"/>
                </a:ext>
              </a:extLst>
            </p:cNvPr>
            <p:cNvCxnSpPr>
              <a:cxnSpLocks/>
            </p:cNvCxnSpPr>
            <p:nvPr/>
          </p:nvCxnSpPr>
          <p:spPr>
            <a:xfrm>
              <a:off x="7809724" y="1472141"/>
              <a:ext cx="0" cy="55774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5349D7-D45D-7FBD-1322-5120AF72FE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5723" y="2029882"/>
              <a:ext cx="2074001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B6CCF3-1CE2-7786-4A38-1D622BA25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7209" y="4217007"/>
              <a:ext cx="659892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B3D6-444A-B7E6-1ED7-BC21CCFB91EB}"/>
                </a:ext>
              </a:extLst>
            </p:cNvPr>
            <p:cNvCxnSpPr>
              <a:cxnSpLocks/>
            </p:cNvCxnSpPr>
            <p:nvPr/>
          </p:nvCxnSpPr>
          <p:spPr>
            <a:xfrm>
              <a:off x="6799529" y="2029882"/>
              <a:ext cx="0" cy="71513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275FE92-1C22-EE21-04DE-96A04842F133}"/>
                </a:ext>
              </a:extLst>
            </p:cNvPr>
            <p:cNvCxnSpPr>
              <a:cxnSpLocks/>
            </p:cNvCxnSpPr>
            <p:nvPr/>
          </p:nvCxnSpPr>
          <p:spPr>
            <a:xfrm>
              <a:off x="6799529" y="3659415"/>
              <a:ext cx="0" cy="55774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6E95A7-70BC-4421-7EA6-58F535001801}"/>
                </a:ext>
              </a:extLst>
            </p:cNvPr>
            <p:cNvCxnSpPr>
              <a:cxnSpLocks/>
            </p:cNvCxnSpPr>
            <p:nvPr/>
          </p:nvCxnSpPr>
          <p:spPr>
            <a:xfrm>
              <a:off x="3477209" y="4217007"/>
              <a:ext cx="0" cy="71513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F43E3E8-D7C5-9E82-37FA-50FE3406A417}"/>
                </a:ext>
              </a:extLst>
            </p:cNvPr>
            <p:cNvCxnSpPr>
              <a:cxnSpLocks/>
            </p:cNvCxnSpPr>
            <p:nvPr/>
          </p:nvCxnSpPr>
          <p:spPr>
            <a:xfrm>
              <a:off x="6799529" y="4217007"/>
              <a:ext cx="0" cy="71513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591BE74-D689-71D2-AACA-4E919D7484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6129" y="4217007"/>
              <a:ext cx="0" cy="71513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FF3BEF4-C32D-F531-5A7D-F5EC2C7D1DA7}"/>
                </a:ext>
              </a:extLst>
            </p:cNvPr>
            <p:cNvSpPr/>
            <p:nvPr/>
          </p:nvSpPr>
          <p:spPr>
            <a:xfrm>
              <a:off x="2539548" y="4932139"/>
              <a:ext cx="1859191" cy="884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/>
                <a:t>     </a:t>
              </a:r>
              <a:r>
                <a:rPr lang="en-US" b="1"/>
                <a:t>CDO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i="1"/>
                <a:t>climate data operators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6C2E579-EAE1-4437-ABD0-EACBB3099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638" y="5098713"/>
              <a:ext cx="304800" cy="3048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AC2CDA-DDC8-09FF-E15D-BDEE94AC057B}"/>
                </a:ext>
              </a:extLst>
            </p:cNvPr>
            <p:cNvSpPr/>
            <p:nvPr/>
          </p:nvSpPr>
          <p:spPr>
            <a:xfrm>
              <a:off x="5486400" y="4932138"/>
              <a:ext cx="2666197" cy="884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/>
                <a:t>         </a:t>
              </a:r>
              <a:r>
                <a:rPr lang="en-US" b="1"/>
                <a:t>climate-indices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i="1"/>
                <a:t>climate index algorithms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D91D8AD-CD28-EE1B-69F3-50F4CF273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040" y="5098712"/>
              <a:ext cx="327061" cy="327061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8762524-F7A0-6463-F9A8-479D76C7C852}"/>
                </a:ext>
              </a:extLst>
            </p:cNvPr>
            <p:cNvSpPr/>
            <p:nvPr/>
          </p:nvSpPr>
          <p:spPr>
            <a:xfrm>
              <a:off x="9343612" y="4932137"/>
              <a:ext cx="1468322" cy="884999"/>
            </a:xfrm>
            <a:prstGeom prst="rect">
              <a:avLst/>
            </a:prstGeom>
            <a:pattFill prst="pct5">
              <a:fgClr>
                <a:schemeClr val="lt1"/>
              </a:fgClr>
              <a:bgClr>
                <a:schemeClr val="bg1"/>
              </a:bgClr>
            </a:pattFill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400" i="1"/>
            </a:p>
          </p:txBody>
        </p:sp>
        <p:pic>
          <p:nvPicPr>
            <p:cNvPr id="54" name="Graphic 53" descr="Badge Follow with solid fill">
              <a:extLst>
                <a:ext uri="{FF2B5EF4-FFF2-40B4-BE49-F238E27FC236}">
                  <a16:creationId xmlns:a16="http://schemas.microsoft.com/office/drawing/2014/main" id="{F88D63A1-B6AF-8D5F-08AB-6746C93B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816893" y="5116442"/>
              <a:ext cx="512438" cy="512438"/>
            </a:xfrm>
            <a:prstGeom prst="rect">
              <a:avLst/>
            </a:prstGeom>
          </p:spPr>
        </p:pic>
        <p:sp>
          <p:nvSpPr>
            <p:cNvPr id="56" name="Segnaposto testo 2">
              <a:extLst>
                <a:ext uri="{FF2B5EF4-FFF2-40B4-BE49-F238E27FC236}">
                  <a16:creationId xmlns:a16="http://schemas.microsoft.com/office/drawing/2014/main" id="{24340AC5-2B8E-7562-4A69-5BE08948552D}"/>
                </a:ext>
              </a:extLst>
            </p:cNvPr>
            <p:cNvSpPr txBox="1">
              <a:spLocks/>
            </p:cNvSpPr>
            <p:nvPr/>
          </p:nvSpPr>
          <p:spPr>
            <a:xfrm>
              <a:off x="1209199" y="342265"/>
              <a:ext cx="3494360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highly</a:t>
              </a: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</a:t>
              </a: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parallelized</a:t>
              </a:r>
              <a:endPara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7" name="Segnaposto testo 2">
              <a:extLst>
                <a:ext uri="{FF2B5EF4-FFF2-40B4-BE49-F238E27FC236}">
                  <a16:creationId xmlns:a16="http://schemas.microsoft.com/office/drawing/2014/main" id="{BDB39791-1E8A-46D5-D8EC-6688C3598530}"/>
                </a:ext>
              </a:extLst>
            </p:cNvPr>
            <p:cNvSpPr txBox="1">
              <a:spLocks/>
            </p:cNvSpPr>
            <p:nvPr/>
          </p:nvSpPr>
          <p:spPr>
            <a:xfrm>
              <a:off x="2476783" y="2666363"/>
              <a:ext cx="3494360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hides</a:t>
              </a: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</a:t>
              </a: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complexity</a:t>
              </a:r>
              <a:endPara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8" name="Segnaposto testo 2">
              <a:extLst>
                <a:ext uri="{FF2B5EF4-FFF2-40B4-BE49-F238E27FC236}">
                  <a16:creationId xmlns:a16="http://schemas.microsoft.com/office/drawing/2014/main" id="{9C351FE5-00F6-F4C5-1FAD-8E3B94B5B9C2}"/>
                </a:ext>
              </a:extLst>
            </p:cNvPr>
            <p:cNvSpPr txBox="1">
              <a:spLocks/>
            </p:cNvSpPr>
            <p:nvPr/>
          </p:nvSpPr>
          <p:spPr>
            <a:xfrm>
              <a:off x="8697640" y="3618649"/>
              <a:ext cx="3494360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extendible</a:t>
              </a:r>
              <a:endPara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60" name="Graphic 59" descr="List with solid fill">
              <a:extLst>
                <a:ext uri="{FF2B5EF4-FFF2-40B4-BE49-F238E27FC236}">
                  <a16:creationId xmlns:a16="http://schemas.microsoft.com/office/drawing/2014/main" id="{239F0B14-315C-F8E7-F9F5-E1B04B684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051919" y="1140684"/>
              <a:ext cx="747329" cy="747329"/>
            </a:xfrm>
            <a:prstGeom prst="rect">
              <a:avLst/>
            </a:prstGeom>
          </p:spPr>
        </p:pic>
        <p:pic>
          <p:nvPicPr>
            <p:cNvPr id="61" name="Graphic 60" descr="List with solid fill">
              <a:extLst>
                <a:ext uri="{FF2B5EF4-FFF2-40B4-BE49-F238E27FC236}">
                  <a16:creationId xmlns:a16="http://schemas.microsoft.com/office/drawing/2014/main" id="{960C314F-7014-1CB0-297B-E89D24A55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27495" y="1133267"/>
              <a:ext cx="747329" cy="74732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458192-865C-BAD6-220C-3C87F3DA5356}"/>
                </a:ext>
              </a:extLst>
            </p:cNvPr>
            <p:cNvSpPr txBox="1"/>
            <p:nvPr/>
          </p:nvSpPr>
          <p:spPr>
            <a:xfrm>
              <a:off x="4416721" y="1773993"/>
              <a:ext cx="1350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i="1" err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conf.</a:t>
              </a:r>
              <a:r>
                <a:rPr lang="it-IT" i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A</a:t>
              </a:r>
              <a:endParaRPr lang="en-US" i="1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AF1E95-B6C0-E648-84A8-CE650E300890}"/>
                </a:ext>
              </a:extLst>
            </p:cNvPr>
            <p:cNvSpPr txBox="1"/>
            <p:nvPr/>
          </p:nvSpPr>
          <p:spPr>
            <a:xfrm>
              <a:off x="7756589" y="1769080"/>
              <a:ext cx="1350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i="1" err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conf.</a:t>
              </a:r>
              <a:r>
                <a:rPr lang="it-IT" i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B</a:t>
              </a:r>
              <a:endParaRPr lang="en-US" i="1"/>
            </a:p>
          </p:txBody>
        </p:sp>
        <p:sp>
          <p:nvSpPr>
            <p:cNvPr id="65" name="Segnaposto testo 2">
              <a:extLst>
                <a:ext uri="{FF2B5EF4-FFF2-40B4-BE49-F238E27FC236}">
                  <a16:creationId xmlns:a16="http://schemas.microsoft.com/office/drawing/2014/main" id="{29C92E03-2B68-DD57-7FF9-24BDA80B35B4}"/>
                </a:ext>
              </a:extLst>
            </p:cNvPr>
            <p:cNvSpPr txBox="1">
              <a:spLocks/>
            </p:cNvSpPr>
            <p:nvPr/>
          </p:nvSpPr>
          <p:spPr>
            <a:xfrm>
              <a:off x="8249494" y="634489"/>
              <a:ext cx="3494360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 err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customisable</a:t>
              </a:r>
              <a:endPara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B7F5FDE-7134-282B-C836-5FBAA627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09612" y="2752563"/>
              <a:ext cx="2175641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72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F02553-E86F-4EA6-16A4-80E8DB1D3FB6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312852-E8B0-0C8F-09B6-AE3F2F13CE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589"/>
          <a:stretch/>
        </p:blipFill>
        <p:spPr>
          <a:xfrm>
            <a:off x="1939288" y="-11076"/>
            <a:ext cx="10037122" cy="6582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chemeClr val="accent5">
                    <a:lumMod val="75000"/>
                  </a:schemeClr>
                </a:solidFill>
              </a:rPr>
              <a:t>compute</a:t>
            </a:r>
          </a:p>
        </p:txBody>
      </p:sp>
      <p:pic>
        <p:nvPicPr>
          <p:cNvPr id="10" name="Graphic 9" descr="Processor with solid fill">
            <a:extLst>
              <a:ext uri="{FF2B5EF4-FFF2-40B4-BE49-F238E27FC236}">
                <a16:creationId xmlns:a16="http://schemas.microsoft.com/office/drawing/2014/main" id="{0C66D496-9933-2905-80E4-508DC8DB4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040" y="186266"/>
            <a:ext cx="441746" cy="441746"/>
          </a:xfrm>
          <a:prstGeom prst="rect">
            <a:avLst/>
          </a:prstGeom>
        </p:spPr>
      </p:pic>
      <p:pic>
        <p:nvPicPr>
          <p:cNvPr id="15" name="Graphic 14" descr="Processor with solid fill">
            <a:extLst>
              <a:ext uri="{FF2B5EF4-FFF2-40B4-BE49-F238E27FC236}">
                <a16:creationId xmlns:a16="http://schemas.microsoft.com/office/drawing/2014/main" id="{5207AE4A-EDC5-EA00-1E25-E3327FFF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15" y="186266"/>
            <a:ext cx="441746" cy="441746"/>
          </a:xfrm>
          <a:prstGeom prst="rect">
            <a:avLst/>
          </a:prstGeom>
        </p:spPr>
      </p:pic>
      <p:pic>
        <p:nvPicPr>
          <p:cNvPr id="16" name="Graphic 15" descr="Processor with solid fill">
            <a:extLst>
              <a:ext uri="{FF2B5EF4-FFF2-40B4-BE49-F238E27FC236}">
                <a16:creationId xmlns:a16="http://schemas.microsoft.com/office/drawing/2014/main" id="{79916DA1-A456-F2B8-CFA4-3ABA0F177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040" y="557741"/>
            <a:ext cx="441746" cy="441746"/>
          </a:xfrm>
          <a:prstGeom prst="rect">
            <a:avLst/>
          </a:prstGeom>
        </p:spPr>
      </p:pic>
      <p:pic>
        <p:nvPicPr>
          <p:cNvPr id="17" name="Graphic 16" descr="Processor with solid fill">
            <a:extLst>
              <a:ext uri="{FF2B5EF4-FFF2-40B4-BE49-F238E27FC236}">
                <a16:creationId xmlns:a16="http://schemas.microsoft.com/office/drawing/2014/main" id="{7A3C6B65-DC2A-511C-9E87-780F1D28E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15" y="557741"/>
            <a:ext cx="441746" cy="441746"/>
          </a:xfrm>
          <a:prstGeom prst="rect">
            <a:avLst/>
          </a:prstGeom>
        </p:spPr>
      </p:pic>
      <p:pic>
        <p:nvPicPr>
          <p:cNvPr id="19" name="Graphic 18" descr="Gears with solid fill">
            <a:extLst>
              <a:ext uri="{FF2B5EF4-FFF2-40B4-BE49-F238E27FC236}">
                <a16:creationId xmlns:a16="http://schemas.microsoft.com/office/drawing/2014/main" id="{86ACD984-2132-1526-F764-2225E05BA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8233" y="1391092"/>
            <a:ext cx="751367" cy="75136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DA04C55-5B37-D8C9-36A1-CF7EB0382D2C}"/>
              </a:ext>
            </a:extLst>
          </p:cNvPr>
          <p:cNvSpPr/>
          <p:nvPr/>
        </p:nvSpPr>
        <p:spPr>
          <a:xfrm>
            <a:off x="6921795" y="3317358"/>
            <a:ext cx="1722475" cy="751367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4154B4-5C5F-0EE9-4F9F-1EB186FAA749}"/>
              </a:ext>
            </a:extLst>
          </p:cNvPr>
          <p:cNvCxnSpPr>
            <a:cxnSpLocks/>
            <a:stCxn id="24" idx="0"/>
            <a:endCxn id="20" idx="3"/>
          </p:cNvCxnSpPr>
          <p:nvPr/>
        </p:nvCxnSpPr>
        <p:spPr>
          <a:xfrm flipV="1">
            <a:off x="7111008" y="3958690"/>
            <a:ext cx="63038" cy="78069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F3F4640-CB4D-A005-BC56-635682E27F66}"/>
              </a:ext>
            </a:extLst>
          </p:cNvPr>
          <p:cNvSpPr/>
          <p:nvPr/>
        </p:nvSpPr>
        <p:spPr>
          <a:xfrm>
            <a:off x="5430498" y="1079653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64E63F-D2B3-BDF2-9EA9-53DE379032C6}"/>
              </a:ext>
            </a:extLst>
          </p:cNvPr>
          <p:cNvSpPr/>
          <p:nvPr/>
        </p:nvSpPr>
        <p:spPr>
          <a:xfrm>
            <a:off x="9610720" y="1079653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C507F6-713F-1F59-314C-11605025E331}"/>
              </a:ext>
            </a:extLst>
          </p:cNvPr>
          <p:cNvSpPr txBox="1"/>
          <p:nvPr/>
        </p:nvSpPr>
        <p:spPr>
          <a:xfrm>
            <a:off x="6985051" y="557741"/>
            <a:ext cx="1905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NetCDFs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(CF)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794B3C-F06E-F74D-51B6-5AE8B132A6D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890951" y="742407"/>
            <a:ext cx="684370" cy="64868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30E871-27FF-3897-F1EF-D10076555B59}"/>
              </a:ext>
            </a:extLst>
          </p:cNvPr>
          <p:cNvCxnSpPr>
            <a:cxnSpLocks/>
          </p:cNvCxnSpPr>
          <p:nvPr/>
        </p:nvCxnSpPr>
        <p:spPr>
          <a:xfrm flipH="1">
            <a:off x="6131399" y="778614"/>
            <a:ext cx="853652" cy="500694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277D2FA-BA9A-E246-B702-C4A140D46F50}"/>
              </a:ext>
            </a:extLst>
          </p:cNvPr>
          <p:cNvSpPr/>
          <p:nvPr/>
        </p:nvSpPr>
        <p:spPr>
          <a:xfrm>
            <a:off x="4710729" y="1095326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87FF98-7603-BA7A-A2E9-C78F7F42DC5A}"/>
              </a:ext>
            </a:extLst>
          </p:cNvPr>
          <p:cNvSpPr/>
          <p:nvPr/>
        </p:nvSpPr>
        <p:spPr>
          <a:xfrm>
            <a:off x="4253099" y="1095325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0F0BC-36CC-4DAC-E3FC-C99EC5D8113F}"/>
              </a:ext>
            </a:extLst>
          </p:cNvPr>
          <p:cNvSpPr/>
          <p:nvPr/>
        </p:nvSpPr>
        <p:spPr>
          <a:xfrm>
            <a:off x="10004757" y="1079653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D09F83-E30B-B1C3-91DB-EFA0A2E0E66A}"/>
              </a:ext>
            </a:extLst>
          </p:cNvPr>
          <p:cNvSpPr/>
          <p:nvPr/>
        </p:nvSpPr>
        <p:spPr>
          <a:xfrm>
            <a:off x="10744710" y="1095324"/>
            <a:ext cx="631634" cy="64999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67BC87-E2D4-060A-234B-1FFF3D1A30C8}"/>
              </a:ext>
            </a:extLst>
          </p:cNvPr>
          <p:cNvSpPr/>
          <p:nvPr/>
        </p:nvSpPr>
        <p:spPr>
          <a:xfrm>
            <a:off x="2366334" y="45863"/>
            <a:ext cx="1405565" cy="34804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219F2-236E-7408-30A3-C758ABDD4CA9}"/>
              </a:ext>
            </a:extLst>
          </p:cNvPr>
          <p:cNvSpPr/>
          <p:nvPr/>
        </p:nvSpPr>
        <p:spPr>
          <a:xfrm>
            <a:off x="9617791" y="58364"/>
            <a:ext cx="1405565" cy="348040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9448A4-5D06-6956-2989-98A19F9529E4}"/>
              </a:ext>
            </a:extLst>
          </p:cNvPr>
          <p:cNvSpPr/>
          <p:nvPr/>
        </p:nvSpPr>
        <p:spPr>
          <a:xfrm>
            <a:off x="1921909" y="1815275"/>
            <a:ext cx="2484776" cy="1502083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14870C1-9B22-2CC8-B073-64F2A4D92C69}"/>
              </a:ext>
            </a:extLst>
          </p:cNvPr>
          <p:cNvSpPr/>
          <p:nvPr/>
        </p:nvSpPr>
        <p:spPr>
          <a:xfrm>
            <a:off x="1697727" y="3094583"/>
            <a:ext cx="5060041" cy="3517383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EC5A9D8-AFB8-3E90-9BE2-C472ED03569E}"/>
              </a:ext>
            </a:extLst>
          </p:cNvPr>
          <p:cNvSpPr/>
          <p:nvPr/>
        </p:nvSpPr>
        <p:spPr>
          <a:xfrm>
            <a:off x="9153865" y="1770775"/>
            <a:ext cx="2484776" cy="1502083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12CF27B-BA46-144E-ADC8-6D0283E12720}"/>
              </a:ext>
            </a:extLst>
          </p:cNvPr>
          <p:cNvSpPr/>
          <p:nvPr/>
        </p:nvSpPr>
        <p:spPr>
          <a:xfrm>
            <a:off x="9216903" y="3313985"/>
            <a:ext cx="2494796" cy="2995375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DEE4E-63EF-9649-E88C-A29E7F9044B8}"/>
              </a:ext>
            </a:extLst>
          </p:cNvPr>
          <p:cNvSpPr txBox="1"/>
          <p:nvPr/>
        </p:nvSpPr>
        <p:spPr>
          <a:xfrm>
            <a:off x="2699529" y="4739383"/>
            <a:ext cx="8822957" cy="1008481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2222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cdo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expr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fr-FR" sz="1400" err="1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=(( </a:t>
            </a:r>
            <a:r>
              <a:rPr lang="fr-FR" sz="1400" err="1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&gt; 1 )) ? </a:t>
            </a:r>
            <a:r>
              <a:rPr lang="fr-FR" sz="1400" err="1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fr-FR" sz="1400" err="1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missval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1400" err="1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fr-FR" sz="1400">
                <a:solidFill>
                  <a:srgbClr val="8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)"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selyear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fr-FR" sz="140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1981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r-FR" sz="140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2010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fr-FR" sz="1400" b="1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$tmp1</a:t>
            </a:r>
            <a:endParaRPr lang="en-US" sz="1400" b="1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cdo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timpctl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fr-FR" sz="140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99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$tmp1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timmin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$tmp1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timmax</a:t>
            </a:r>
            <a:r>
              <a:rPr lang="fr-FR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base.nc </a:t>
            </a:r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$tmp2</a:t>
            </a:r>
            <a:endParaRPr lang="en-US" sz="1400" b="1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&gt;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cdo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yearsum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140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gt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$pr $tmp2 </a:t>
            </a:r>
            <a:r>
              <a:rPr lang="en-US" sz="1400" b="1">
                <a:solidFill>
                  <a:srgbClr val="804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]</a:t>
            </a:r>
            <a:r>
              <a:rPr lang="en-US" sz="14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$</a:t>
            </a:r>
            <a:r>
              <a:rPr lang="en-US" sz="1400" b="1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ofile</a:t>
            </a:r>
            <a:endParaRPr lang="en-US" sz="1400" b="1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B0AF09-CAD5-AA8F-93D0-550C9C815B11}"/>
              </a:ext>
            </a:extLst>
          </p:cNvPr>
          <p:cNvCxnSpPr>
            <a:cxnSpLocks/>
          </p:cNvCxnSpPr>
          <p:nvPr/>
        </p:nvCxnSpPr>
        <p:spPr>
          <a:xfrm flipH="1">
            <a:off x="11890284" y="3512632"/>
            <a:ext cx="27289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FF6C54-1908-FCF1-602E-2C238EA0D806}"/>
              </a:ext>
            </a:extLst>
          </p:cNvPr>
          <p:cNvCxnSpPr>
            <a:cxnSpLocks/>
          </p:cNvCxnSpPr>
          <p:nvPr/>
        </p:nvCxnSpPr>
        <p:spPr>
          <a:xfrm flipH="1">
            <a:off x="11890280" y="4962290"/>
            <a:ext cx="27289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  <p:bldP spid="5" grpId="0" animBg="1"/>
      <p:bldP spid="6" grpId="0" animBg="1"/>
      <p:bldP spid="7" grpId="0" animBg="1"/>
      <p:bldP spid="8" grpId="0" animBg="1"/>
      <p:bldP spid="21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E91757-A96E-0673-3EC6-CF1C6A8B1DC2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4204725" y="4512863"/>
            <a:ext cx="6436693" cy="90897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FA2183-8AE2-D970-9E9E-1B0D64D8324E}"/>
              </a:ext>
            </a:extLst>
          </p:cNvPr>
          <p:cNvCxnSpPr>
            <a:cxnSpLocks/>
          </p:cNvCxnSpPr>
          <p:nvPr/>
        </p:nvCxnSpPr>
        <p:spPr>
          <a:xfrm>
            <a:off x="5841999" y="2265820"/>
            <a:ext cx="5789" cy="155648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D62CE4-1DD1-D19C-50F7-EA6A9A97FBAF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1093998" y="4512863"/>
            <a:ext cx="6396852" cy="887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12F8A3-CA0D-AFB0-1DE5-E4E4D5CE8E0A}"/>
              </a:ext>
            </a:extLst>
          </p:cNvPr>
          <p:cNvSpPr/>
          <p:nvPr/>
        </p:nvSpPr>
        <p:spPr>
          <a:xfrm>
            <a:off x="1093998" y="4942951"/>
            <a:ext cx="235345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publish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678E-8A50-E801-FBD3-0CED2613DBF9}"/>
              </a:ext>
            </a:extLst>
          </p:cNvPr>
          <p:cNvSpPr/>
          <p:nvPr/>
        </p:nvSpPr>
        <p:spPr>
          <a:xfrm>
            <a:off x="8287964" y="4956507"/>
            <a:ext cx="2353454" cy="9306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analyse</a:t>
            </a:r>
            <a:endParaRPr lang="en-US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A794B293-C256-998C-16F1-C1887A8D4C13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climdex</a:t>
            </a:r>
            <a:r>
              <a:rPr lang="it-IT" sz="6500">
                <a:effectLst/>
              </a:rPr>
              <a:t>-kit </a:t>
            </a:r>
            <a:br>
              <a:rPr lang="it-IT" sz="6500">
                <a:effectLst/>
              </a:rPr>
            </a:b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ompute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publish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analyse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7ACBB-32C9-6D40-0FF2-D99719B369E1}"/>
              </a:ext>
            </a:extLst>
          </p:cNvPr>
          <p:cNvSpPr txBox="1"/>
          <p:nvPr/>
        </p:nvSpPr>
        <p:spPr>
          <a:xfrm>
            <a:off x="2571152" y="4055663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</a:t>
            </a:r>
            <a:endParaRPr lang="en-US" sz="6000">
              <a:solidFill>
                <a:schemeClr val="tx1">
                  <a:lumMod val="65000"/>
                  <a:lumOff val="35000"/>
                </a:schemeClr>
              </a:solidFill>
              <a:latin typeface="Wingdings" panose="05000000000000000000" pitchFamily="2" charset="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EE5FF2-3ADF-B0A3-3573-B401E093BFFE}"/>
              </a:ext>
            </a:extLst>
          </p:cNvPr>
          <p:cNvSpPr/>
          <p:nvPr/>
        </p:nvSpPr>
        <p:spPr>
          <a:xfrm>
            <a:off x="4580624" y="2265820"/>
            <a:ext cx="252275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compute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176B8-38AF-F68D-9687-6646E1F0F7C1}"/>
              </a:ext>
            </a:extLst>
          </p:cNvPr>
          <p:cNvSpPr/>
          <p:nvPr/>
        </p:nvSpPr>
        <p:spPr>
          <a:xfrm>
            <a:off x="4482771" y="2069094"/>
            <a:ext cx="2802362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2B735-5DCA-7AA6-7611-16B127BFD8F4}"/>
              </a:ext>
            </a:extLst>
          </p:cNvPr>
          <p:cNvSpPr/>
          <p:nvPr/>
        </p:nvSpPr>
        <p:spPr>
          <a:xfrm>
            <a:off x="7490850" y="4326822"/>
            <a:ext cx="3286125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76EDDA-D847-737B-F1BA-D6B36C87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726" y="3822300"/>
            <a:ext cx="3286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>
            <a:normAutofit/>
          </a:bodyPr>
          <a:lstStyle/>
          <a:p>
            <a:r>
              <a:rPr lang="it-IT" sz="4800" err="1">
                <a:solidFill>
                  <a:schemeClr val="accent5">
                    <a:lumMod val="75000"/>
                  </a:schemeClr>
                </a:solidFill>
              </a:rPr>
              <a:t>publish</a:t>
            </a:r>
            <a:endParaRPr lang="it-IT" sz="48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 descr="Internet with solid fill">
            <a:extLst>
              <a:ext uri="{FF2B5EF4-FFF2-40B4-BE49-F238E27FC236}">
                <a16:creationId xmlns:a16="http://schemas.microsoft.com/office/drawing/2014/main" id="{04382CFF-2695-E8F9-8B18-F7FC7FAD7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057" y="139992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CE3FB0-3FE4-98A9-4ED4-BADC7A37BCB5}"/>
              </a:ext>
            </a:extLst>
          </p:cNvPr>
          <p:cNvGrpSpPr/>
          <p:nvPr/>
        </p:nvGrpSpPr>
        <p:grpSpPr>
          <a:xfrm>
            <a:off x="1508514" y="0"/>
            <a:ext cx="10683486" cy="6515100"/>
            <a:chOff x="1508514" y="0"/>
            <a:chExt cx="10683486" cy="65151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23B25A-9DF3-7129-8CDB-D42523A396CF}"/>
                </a:ext>
              </a:extLst>
            </p:cNvPr>
            <p:cNvSpPr/>
            <p:nvPr/>
          </p:nvSpPr>
          <p:spPr>
            <a:xfrm>
              <a:off x="1508514" y="0"/>
              <a:ext cx="10683486" cy="6515100"/>
            </a:xfrm>
            <a:prstGeom prst="rect">
              <a:avLst/>
            </a:prstGeom>
            <a:pattFill prst="pct5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751AA53-BD10-35E4-BEE1-46737588D1A9}"/>
                </a:ext>
              </a:extLst>
            </p:cNvPr>
            <p:cNvSpPr/>
            <p:nvPr/>
          </p:nvSpPr>
          <p:spPr>
            <a:xfrm>
              <a:off x="2253767" y="1365677"/>
              <a:ext cx="2496033" cy="4508208"/>
            </a:xfrm>
            <a:prstGeom prst="rect">
              <a:avLst/>
            </a:prstGeom>
            <a:solidFill>
              <a:srgbClr val="DFE8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97B675-479E-9889-9736-E8D25C0DAB09}"/>
                </a:ext>
              </a:extLst>
            </p:cNvPr>
            <p:cNvGrpSpPr/>
            <p:nvPr/>
          </p:nvGrpSpPr>
          <p:grpSpPr>
            <a:xfrm>
              <a:off x="2721300" y="1881120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A13581EA-1544-1957-E8F9-BF53D373EE75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24958083-5E8F-7D34-D6BE-365CF49661C8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A6F3CE34-17C0-6E78-AFAB-9AB13C44AEED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C147A631-E648-7D45-502B-C46F60336735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ACAA58A6-9B2B-21A5-B33A-4CE9FEB1727D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1C11BEB0-33FD-C230-BA25-A858929F399C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A49D5FD9-C625-CC40-BA59-2FEA32885891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050BE043-FFAA-DE41-164E-7CBD00A60018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805DB648-894C-C33F-D5F3-31E942BECD74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87016FA7-7B6D-C60A-DAED-42D13030BBFB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C7774B38-795E-0B83-7CC4-2A465CAD7BEF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AFF33F4D-2865-6943-883F-B48064995079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E144E744-51CA-9039-F6FD-A8D18778ECE0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16B19407-B079-D7BE-195F-5AFD18C26CED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900C4A88-7593-60BA-D097-BEE02F85C6E4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BE2DB3CE-7250-42A9-397E-A8CE13C6F817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D844C378-F07A-67F0-0B0F-51C31185CF7B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F4BAA029-262B-B984-F0F3-5CA24A338F6A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22A9CD6D-7539-7123-2BC8-9056549CD327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CDCFAF4A-B94D-EDE5-F3D0-7D4759CE1861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1AB7CDCD-C7D5-F112-2AAB-FC8B939A21E0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B45A1224-0BDD-13C0-55DA-516CE7F34BD4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EB727714-3FA4-E384-1C0A-6D018F6792AD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92BF1972-9B84-2025-5BDD-A3B5110A1F49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6197F9F0-400D-635A-7553-032D7A4A0EFE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45D3F0A0-E5FC-E57F-9629-B333CA91A15E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F49F2A0E-6208-9EB6-BBB5-E70F14D72C78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82C0C1B5-51B7-7AEC-7167-57473E512BA9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C0BCF69C-3853-1510-9536-0409A02E9F23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B1E50807-9C9D-A110-8C19-980A2BAB1FC1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F4BBC9C6-3EAC-8605-0D2E-F5271C8A0CF8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5C53C397-10B5-206D-69B0-682A43E22FC3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23B77CB6-3590-E2D7-FB6C-07423B546B17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79D7909A-1089-239E-9C71-2EE0DD12C494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EC1B61B6-3354-C079-B1A5-FABED601D125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7CC3F060-CB49-1E7C-09C6-6714FDC8AC37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607E6B5C-A8B4-E4C3-7393-B5B288232E34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F9332825-CA62-91B3-CF6E-D89BED615321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BDDB303C-0362-F26D-1BE6-46E7F6D447E1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2D3E4F6C-A2B3-DC39-62B7-16D59E9F61CA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98836FE0-8F27-F07E-8938-C05F04FD9418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8F5F008E-2C08-1FE2-9194-DC717EFFBCF7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969EAE5D-5279-63D3-A59B-4C20AA04C4B7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F6945172-A36A-4E59-D882-C8DA1A75A221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05B38817-A716-2BE1-4307-F6273F04C849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E669656D-3811-ABD9-B476-8311092C4DE8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FC90D791-B44E-1AFE-95AB-383C811CB395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021174B7-FAA4-9C43-B0F4-3A9977951137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8C2F5E6-1C1E-AE00-7260-DB1E47C38E95}"/>
                </a:ext>
              </a:extLst>
            </p:cNvPr>
            <p:cNvGrpSpPr/>
            <p:nvPr/>
          </p:nvGrpSpPr>
          <p:grpSpPr>
            <a:xfrm>
              <a:off x="2721300" y="2799333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40D35397-060C-7AF2-D6A1-E5392442F951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2F87ED5E-6A11-3F2F-B7CB-BAA7FF14E794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21182D61-F7D8-0839-4EDF-571AB27A4B14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4DFA3C52-982D-F180-636C-F3FAA72AB394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973B40F1-8810-4E77-5047-D6AF9707497B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52FDF5E1-E662-AFB7-8ECC-40D01452BE76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B6B75F04-410A-B019-458D-0B1394964D12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6FEA8511-77B5-3608-2896-EE41E74E1C01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DC6DCEA-BF46-D8EA-5CE0-78525B219B1A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F51AF5C9-7286-6785-5DE4-E56BA800BAE5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1A51B0A9-2B3C-988A-FC3B-46B092BF5389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3AC6B9EA-C5A6-0139-4DBB-F0354BC3EDF9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1D35DBF0-953A-DA9C-A354-C73B6D99A70C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0931CF4A-ABB4-2526-AF8D-BBD58AB10177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D5CB6E3B-4DFA-5475-E954-6E3F7A399C09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CD923EB5-ED4A-2F13-D8EB-3A3E195FC3FD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F5BA8C41-B867-765C-F2D5-2F78D10B0A34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FD8BC860-77BA-AC04-98E2-1524892FDFA5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1102F28-1373-44D3-AED3-ECA8CB9AFA6A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C8A4E51B-3928-37CA-6A24-FD57547EF45C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3CCCA275-BBFB-1F68-3EE1-0E985C24A2DF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0815C66B-99D6-6FFE-8A10-B32E2FFF6A15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1EB260B3-E59E-902E-F333-D33BFD263F7F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161282CE-8778-D619-76DA-DB751987EE3F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D273A1CC-14DC-98A5-C2AD-3ABF49E3E171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2E3A5961-F9B0-9E4E-3541-E42ED869F4AE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BADB2909-BD71-29BE-DA79-D9A0CF73DCC4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B1A12A2A-074E-FBE6-0302-A7A565B1DF10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730DB22B-E902-E423-ADEB-5928B04D41C1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381FABE4-F317-2AB2-063A-5173D21F4F3F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6FF097D2-745F-0F50-0824-9D2EF28FBAC3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2915473D-4FE3-6D9D-4CCB-9712B60D8087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9D7018AE-5F97-8F5B-AFAB-72A6AB381925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70948571-7D5C-E0DB-8C8B-82C4ACAA1D38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4CF894FD-D622-D169-40D5-C64D822D35EA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9E463671-5B2F-D564-79F0-6020208FD699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131DE83B-E378-2C42-2435-0BBE94CD18E9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1CF860FA-86BA-6858-7C3E-4CC4199755AB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20600297-BAEF-9B16-16BB-D36280FE230A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57ED6FE4-33F9-A6AB-9E43-833D038D60B4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FA8DD37D-07D4-AE36-0BFD-CEC36D302838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4969A2FF-FA2D-574C-E85B-8A4742452639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A34A7A4E-F9E7-BD77-1149-177CDE26D430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E81CF11B-8352-18E7-2E04-18B6A107E4A2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7A3A2926-B792-707B-EBF8-FA4F9FAAE548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178C9333-B099-FC66-2B0F-2BD89BE4C4EF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3EEC5059-0DF2-998C-8E76-11E87CB22B4D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A014A758-4C8A-F662-67CB-8B72BCB53AD2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4510C65-39F9-0758-59C5-7DD8D994CFDE}"/>
                </a:ext>
              </a:extLst>
            </p:cNvPr>
            <p:cNvGrpSpPr/>
            <p:nvPr/>
          </p:nvGrpSpPr>
          <p:grpSpPr>
            <a:xfrm>
              <a:off x="2725810" y="3696945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72A96D62-1C01-688E-068D-769841CA3F71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0067F83E-0AE9-64EE-9115-FE6FA5AD2EFB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368EBE40-9376-99D1-7189-3D54311F3B2B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AD622F63-01B0-A073-8423-89035289751C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39354ADC-F189-86FE-2C4F-1EE54D08119D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B3167267-9F8E-1E21-1CFE-E33E4902DE0A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7586C7D7-2D3A-96A1-AF55-D5008D2A0632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A62A3499-349C-AD15-BF4B-50D83B88F20A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8A319A78-0952-905C-F6C2-F637AD457420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942ABCE3-990D-7EDC-1D75-B43A857D326B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2D40A90A-C305-B58D-03DE-A81B5B57CAFE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5E26A294-2295-1CAC-756C-6DCAD0D8B5D3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5F207D43-FB0E-E62D-55BA-FD20A8972887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1E2CF899-B2DC-43BC-8077-DBAF56034D23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C7E5A544-52A8-F670-D564-4CE8090B57A2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F2F5A462-404B-DBF1-6CAE-C2DB6B20AF3D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29" name="Cube 128">
                <a:extLst>
                  <a:ext uri="{FF2B5EF4-FFF2-40B4-BE49-F238E27FC236}">
                    <a16:creationId xmlns:a16="http://schemas.microsoft.com/office/drawing/2014/main" id="{346D3FFD-DEFE-07D6-D540-01C8EEC3640A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54272CF3-65E2-4E4B-61CE-03041A70896A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77E1A31D-2944-D494-340C-66F27FD029C5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8245DD72-4899-0419-988D-064504D26733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69315B1F-F94D-A1B4-8AD8-F0040EB28C81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2C1EBFF3-32FB-BD38-E6BD-AC757BFED8FB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80CEF582-3B74-BD30-F70F-B107807295A5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0FC85CD3-12C7-0FEA-E155-08F5E250E15E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161F652C-61E7-9673-5170-53FD7276E52E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0F30F477-F8DE-BBB6-3BAD-B8FFA4E93491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D776998F-3F35-6087-026C-6537287DE80D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3CDE5316-416E-EB7C-2045-D59165DAE598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269F39A8-301C-F3B1-FCAD-636F73377AD2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4E6B7690-73D2-0AF8-FD30-9186410E9D39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id="{1B10619D-398D-067E-A80E-4B4FEEFB2E59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B53C4480-B571-86E4-CA17-A922466EB9BF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AA4629F7-0DB8-9E76-90B1-6F1C1E99F5E9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9EA747EB-3C03-CFCD-9ACD-9D82B6597A06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BA6BD526-A788-4323-D648-CC779E4927A5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FD2C5D74-62B1-E215-FE59-B8B02E35D45C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2E8D6F8C-356D-CDD3-1713-E849CB24AC3F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6B9D9C47-E107-E07B-379D-FF267001F1B9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C88CA5DA-49E5-3069-A899-F620E603C75A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63D010B1-5C78-F0E9-9973-861B7C11B1EE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B080AAA8-B2CD-0408-2311-5E00C228152F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92B81688-4FEE-5507-866B-2844B4B4060E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EFE47A89-3E1C-461F-6789-BE1BFAC7C96D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0CB56199-895E-6B14-C876-10B9999B560E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481951B9-8E6C-7561-A2DC-8762D7766B94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AE4B88E6-3670-842E-43C8-3172E6F668F8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07AA7E4A-DD31-36A2-406B-48D92A659E66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D65C0F29-26B2-3B89-07FA-E0023BBF1F36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5BC74E9-1F99-A799-5906-E0D4E4384278}"/>
                </a:ext>
              </a:extLst>
            </p:cNvPr>
            <p:cNvGrpSpPr/>
            <p:nvPr/>
          </p:nvGrpSpPr>
          <p:grpSpPr>
            <a:xfrm>
              <a:off x="2725810" y="4586315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C0603068-D3E9-0495-306C-32C7567673F8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06FF79A6-782F-174A-20D6-93FFAFBE15AA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03EDC4A3-C788-3733-FA3E-69FF3C3297FF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2BB08431-8171-9902-D6C6-F78568F7386B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210471F6-1CBF-1791-B483-3BAE992740AD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6DD1E846-B6AB-266D-0D15-224E83675C1B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11B28771-436A-C9F5-4C02-2619FB257648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D497EDFF-32C6-0D05-392A-A7EDD04A9477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73622874-AE24-F767-EB3F-DD6E1ED658B7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A2CB27A6-263E-443D-4CC5-82A7BBFAD859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29F15DD2-29B5-0BC2-37D5-075A69B6D9A9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FCC5E2EF-5963-A116-DF5D-83707EB52944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90182593-252C-7AE1-DCE7-98131AA90537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EC272808-249A-4A6B-22D4-7DAA90E7E218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51DE7DB7-17AD-19ED-C7C8-5DDB43224AF6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8F0C741A-F53B-CF70-4582-DF95027F0A73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267351F9-CC80-45A6-3D2D-375B7108B5AC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364054D2-47B9-8483-FB99-565534817ADE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F9DF5CE7-69B6-341E-FD42-B596D3F14436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08C04B38-5D60-DF75-E23C-E106432FB782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FDF8A028-4164-4601-2CFA-3951700B960E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9AD22919-3731-A0EC-8ADB-1D9698632703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AE624B4D-BF9E-4330-EDD4-16D46658AF13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2DE126A3-D9DA-F704-81F7-937C9021AFA6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69F2293A-9806-CCC3-5495-3CED267C57ED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62F6D0AE-71BD-050C-E6FB-87D68219A888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15DFFD11-E664-D26D-7523-B79E982E9F75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692B6883-633F-4158-D86D-EEA48E33227C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1F51E9E4-D08F-0A92-E8DC-69B903777573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62572379-08C8-65FC-D440-947690ADA81D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5550A064-E6E0-D2B1-F384-703E42F24564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E380EB85-71A3-6B38-A0ED-5F96EF7B02DB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EC5ECC5D-75D0-693B-5C72-EE8C05DAA1AA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020F0255-FB11-E002-3EB8-8D8E69A05D47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3D39F30-22CC-8E85-BBDE-833B8E26878E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0BAC705B-932C-0210-C813-486F40EA651A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815365E0-9B4D-CF76-F4F9-4C1F08EDD754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2BCF9358-DA15-881B-7B9E-D8FF65DEBE8B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CAF1CCF7-FE70-3B2F-97A4-F397719E3E78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8C1EA7A8-37D5-307E-4B89-FC66F60D2789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C6F70E70-261F-C9E0-3829-868FBC6ECD53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93435BE1-1440-95FE-E950-D49B3E6CCAC1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F10DED3E-8DB3-8539-88E8-DFFE4575CCA7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CC7B3854-E471-A7BC-FE6C-710BE801C437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2DD0703F-5AAE-BD49-8150-6FF822311FA7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24F4B92C-AE00-A07E-1545-9ABD4A252B34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5882E7FF-3693-84AD-5CD6-20168515975B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BFDD8A21-6C0C-50B9-79C8-6B2E9F1DD11D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2AB9FDC5-B3C3-69EA-5D74-8A535F3F11B2}"/>
                </a:ext>
              </a:extLst>
            </p:cNvPr>
            <p:cNvGrpSpPr/>
            <p:nvPr/>
          </p:nvGrpSpPr>
          <p:grpSpPr>
            <a:xfrm>
              <a:off x="3597600" y="1881120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CA78C614-0814-70F0-030F-E0F90E7F4A62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390119B9-0852-440D-5191-D294D123B201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4BA8137E-1846-3AA3-5357-D86A2875EAE3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7E43AE58-C965-F845-1879-8F020A4E7C11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E8A3F58D-4026-D1F7-0A81-75E964453326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3F7C2AD5-5F97-347E-3B00-11D207FC914B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590C18B1-1898-1ADF-2402-74E197321473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A403C387-802D-E34A-4D29-58E2DCD5B165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46D05658-18C6-D55F-FA4F-7BF27B78615A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67C2E0FD-64E4-969A-9BCA-BB715B6D740A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B2F8AFBB-0B8D-5FE9-868E-6405B39DB08D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A6A9BF1C-A8D1-CB5B-DDFC-C30F3EAF9455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3EAE1233-B020-A8C1-3976-F083329D5EC2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7BF2E27D-0129-6039-F690-4C7CA721D23A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54212838-9FEF-E710-653B-0CA6AADBCB02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330895DF-B568-128E-3583-0C99EA7874CE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79D6BCB0-0F02-7606-1CF3-394C1A5F90D3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505B2F74-E0B7-C716-67FB-9F178BDAD19F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7696CFA5-0B24-4F3F-787F-CBEE7A6B576F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E816CA52-B5E3-1BBC-2147-070061478CE6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66A0655E-F243-CF51-169D-614B04ACE336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DDF6A5FF-FD34-58B2-28B8-D119C506E1AA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D8DEACB2-D375-B97F-F02E-B7BDF2A5E412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47ACF663-457D-60E3-199D-FC6D3A2F34EC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FCCAF5CB-B427-BEE4-8936-A488C5F85152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C6990DA0-CF1F-23E0-7CA3-1A02BB029F61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7D4ABFB1-8C6C-11C4-B2BD-67A10DB01C70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6C60C950-4298-D053-0375-365102ACE0A6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B605080E-9FBF-EFB4-B710-AB44EB38D9DD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DC6B281A-921A-B8B8-F17B-524802E604A7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EC1148ED-3978-4135-2324-024B67983E7D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9EC5409D-4057-C0DA-2022-20E9A41606D8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C830C48F-9A7E-8AA2-EFE1-25249E197646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3A0FFE80-FA5E-C3CC-6085-8CA8A99CB525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CE14EA3D-10ED-8C24-91E2-91A0A54A6054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82E646FD-27C8-31D3-652D-B84B9B8D4021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36121486-9B17-3EB0-C898-523BD82ABC7E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31663ECD-DD89-3CD2-8688-80E2AA3CBCBB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13A191A8-F5E3-48A7-C384-13D599371AB1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61B537CC-1402-BA6D-A0C3-E10F53121A46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8BEE81CB-A356-0132-1133-34FFE98E8A76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BBCE9DD6-A1F3-A2D6-DAF4-D143C640593A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0FA95FA4-892E-E529-181A-9EF08CA1795B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D5E52F23-21BA-B56E-EC1B-70C739D7C751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0A503954-2B88-D168-A5C9-E49670EC18A7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D781B3D4-B5C0-9167-6972-92F2FC7538DB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AF11FC17-D65B-4167-C136-2106CA066F09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E073AFF-17ED-472C-62C0-BF43565E7948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38E02DDC-A8DE-03B3-BAEC-1211E70627F5}"/>
                </a:ext>
              </a:extLst>
            </p:cNvPr>
            <p:cNvGrpSpPr/>
            <p:nvPr/>
          </p:nvGrpSpPr>
          <p:grpSpPr>
            <a:xfrm>
              <a:off x="3597600" y="2799333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865BE90A-7F13-3211-EBEF-98524847AB9B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ADBAFAFD-9C4D-CA08-B2E6-1C28CDCA0519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D91DDBC0-ADD2-1960-3D45-128A37625D4C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BFC09341-3819-C3E1-E97B-F7040F64E551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BFBBA83F-E2D3-CEF7-FCF3-77679DB62A2A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DA132CCA-CE1A-F001-F65B-871A60B90357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CE8DC576-FB85-048B-B5C9-7E36C1BFBE6F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16A1683E-BA2E-9C75-6B51-46CA243C28C9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6345701F-89EE-32E8-927E-AF2C325CB251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6DDC8698-E0F9-454B-80F8-9C32F85866F4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5F1EAA57-DD45-514B-214C-9271068F3751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0B443314-EB28-60E9-11B3-3211992A7105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55BBA0C4-7002-B786-B41B-23E35EA9DD48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581A6FE6-40F6-38A3-290F-94802F42E6D0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33BE4E5E-A345-332E-DDCD-0CE34B094E34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995E1181-51C8-4664-5533-8D80F51DF0CC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31EF9148-DBBB-98F6-6A8E-9F7B11A99085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F0BFA847-C25B-06C1-20E4-A898A15CE3D7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CB6EB672-1F9C-FBFD-FC71-5C10C36A75FA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FB490E93-C9C0-D41E-EAE4-7D5A087C483B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B9737213-0CF2-C570-B550-54E1879EC1D1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5E7E4886-7D5D-7D2B-1472-BF9E8CC062DB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B0CF1840-25D4-E865-843D-404E21CA2F94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C699A9ED-6A9A-7093-396C-95E48233DDFF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C9E11E82-AD96-0DB3-92C8-E91C86A7077E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2FFCD225-8496-DAC5-4092-C67FD63FF5F0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135DAE04-7F19-3A36-FD98-835316D978B7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9DF50242-4839-EB4A-2473-8E71FDDEFD1F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4D73D3D2-4E43-C1E8-A2DE-F9E490B29E01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577AB839-FCEC-67E2-02C4-49547CC6669E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A1566604-FCFC-94DA-DE40-BBA46488A7D8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E2789DF6-E4BE-E6AA-691C-1C6076C7CD19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C387DBE7-60F8-4ABF-8547-E34F64DD3EB0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7275419D-8276-22E0-EDFC-B1F986F01040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2124D8B1-C6D8-ABB3-9A71-F98B77BC124F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28C9405A-7125-8CDC-6161-5636BCDDB260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DF6769BC-2241-45BE-FE4D-1FF4D67BC40A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2237B873-39BF-6775-906C-41DC89FFADC3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136EF05A-1160-E01F-69A9-63D1B50DEE19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3EED63EA-CB8F-9E6D-2247-DBB6E839B6A7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67552D63-6B9E-E99D-F74B-E27DC170848A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E3B1C695-5C8C-C93F-934A-F669DDCD6DC4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078F85AB-3E13-8823-3285-0229C8613C72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C6A508BD-5594-E0A5-0169-DB7696064E6D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222CADF2-9B16-E59D-A7DB-76E0FFAB9772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618A2002-E0D7-86D3-57A4-68F83406FD9E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73F4C3CC-5C88-DCE6-63EA-74BCACF86275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E2E6B3F8-D811-1F05-DE92-F470AA5E2F39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C9200963-D321-829D-DBEB-52E791D778B1}"/>
                </a:ext>
              </a:extLst>
            </p:cNvPr>
            <p:cNvGrpSpPr/>
            <p:nvPr/>
          </p:nvGrpSpPr>
          <p:grpSpPr>
            <a:xfrm>
              <a:off x="3602110" y="3696945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96F2DB31-03BD-1403-3243-4D10CED70E61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8DEEA3D6-8803-DA77-6752-69932662DBCA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81FEEB1E-8988-0CDD-C083-B450E424D4FD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960CCF3B-5F05-6AF6-434F-A95143996941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CE3599DC-140E-CE50-DE18-1F6B2690B1F9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BF388ADB-F9ED-2C30-5FDB-B21B9318F177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9435767A-98DC-7349-E694-5BE9276196CC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71D583B6-152C-055A-D4E5-7C69522DCB52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BF53BCD9-FD47-18A0-8F2F-B494429D148A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3E9D1264-A872-38C9-7BD2-5067F69DF190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BAB5D0A4-A38F-FFE2-3B75-C5E04D15B2AB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63457077-3DFB-F6CC-E557-51B96D49161E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3DB3B787-DC1B-69C5-A69F-2E6985E4D27A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1E053B33-0BE0-214C-6759-3084CFA2D369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2A39C867-E576-512D-865A-CFA7BDF4C159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2384C81B-1F5C-7590-2434-D2628724C55C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62B75F20-F342-4089-9368-A7F37A5D5C23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5C2BB98B-DBC7-BD36-95B4-CADBF7F29BF3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F9366561-DF69-67A7-2867-203818D2C900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92917270-53FF-8964-2C39-732C7A636860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27582BCB-4536-03A5-1F34-6EB96F80FF75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6B162E11-A99F-E18A-E701-E7BE4F902A1A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C9F19179-E08A-3CE9-A093-2E9CB595D428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5D14711E-EDDA-E0D1-98DC-8E8E9634A599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9D5BFCC0-4E8B-6F4D-9A62-BA30DC45A4AB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BE70AA78-F2A7-C0E9-77E4-194DB43E70B5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2EFDA8C5-0E95-326D-EC90-94AF87B853A3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197D7E6D-6D56-1319-75EA-CD983E0CC1E2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D456ECD6-8995-704A-AD13-910ACD575009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EAFB3B8E-5E35-CBC3-8A4A-794E905C1593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74A62052-829E-76D2-DFA8-C82AD2584BCF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9FCDC4A8-AB72-B478-103F-418343E70429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06DAE7AF-ECE6-B4AE-4159-2659A814F804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E6D1B655-E1C9-386A-8C3D-E2C2FE87AFE8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5A0B2A7A-7022-16E0-9020-252E8BC47987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6C95E65F-DAE8-5559-85E4-6C6AF43DA36A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341B8249-8E90-DAE5-46E3-32B27F71A274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842D9865-3F3C-AC5E-5187-4C9980FB652C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ED91B811-E94F-D3E4-6D61-EE9BBC3CEF56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09BC18F6-58A1-F706-88C5-8012FCE16FCF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2CF6B06B-A4F2-5867-C9DE-C9CADC34FE6C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C7B66410-2AD8-A4F9-6F38-3FD47E254A9C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4FD258C6-F032-96DA-FC76-E0C64D7CE5FA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7E5071B3-2196-02B7-DA50-F8544A67BDF1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9D3D47E4-5831-7915-0688-853D4477BC2A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9FFCE876-B16C-097F-1733-5D791524562B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63F465D4-8CEB-32C2-E27A-F82C011FC1FF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430F1236-833C-D43B-1699-DBA403D334FA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C973E226-627D-EB6B-EBB1-6A061682A61E}"/>
                </a:ext>
              </a:extLst>
            </p:cNvPr>
            <p:cNvGrpSpPr/>
            <p:nvPr/>
          </p:nvGrpSpPr>
          <p:grpSpPr>
            <a:xfrm>
              <a:off x="3602110" y="4586315"/>
              <a:ext cx="759004" cy="818377"/>
              <a:chOff x="1672446" y="554277"/>
              <a:chExt cx="1012004" cy="1091167"/>
            </a:xfrm>
            <a:solidFill>
              <a:schemeClr val="bg1"/>
            </a:solidFill>
          </p:grpSpPr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0B78AE52-6BF0-EF9E-DB5F-D7A9B4F99372}"/>
                  </a:ext>
                </a:extLst>
              </p:cNvPr>
              <p:cNvSpPr/>
              <p:nvPr/>
            </p:nvSpPr>
            <p:spPr>
              <a:xfrm>
                <a:off x="1881250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E229FADF-9E7D-D618-CFC1-220CB140262D}"/>
                  </a:ext>
                </a:extLst>
              </p:cNvPr>
              <p:cNvSpPr/>
              <p:nvPr/>
            </p:nvSpPr>
            <p:spPr>
              <a:xfrm>
                <a:off x="2065951" y="121573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B7B8CE90-CE94-9EF1-582D-38AEAE3FE46D}"/>
                  </a:ext>
                </a:extLst>
              </p:cNvPr>
              <p:cNvSpPr/>
              <p:nvPr/>
            </p:nvSpPr>
            <p:spPr>
              <a:xfrm>
                <a:off x="2266096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66D71706-E37A-9FE3-7356-ED9CBBA88DA7}"/>
                  </a:ext>
                </a:extLst>
              </p:cNvPr>
              <p:cNvSpPr/>
              <p:nvPr/>
            </p:nvSpPr>
            <p:spPr>
              <a:xfrm>
                <a:off x="2466241" y="122091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AB9B5FB8-9A0F-908F-C05A-C840C45107B7}"/>
                  </a:ext>
                </a:extLst>
              </p:cNvPr>
              <p:cNvSpPr/>
              <p:nvPr/>
            </p:nvSpPr>
            <p:spPr>
              <a:xfrm>
                <a:off x="1881250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9ABB20AB-878D-506E-80D1-D0AAA1119040}"/>
                  </a:ext>
                </a:extLst>
              </p:cNvPr>
              <p:cNvSpPr/>
              <p:nvPr/>
            </p:nvSpPr>
            <p:spPr>
              <a:xfrm>
                <a:off x="2065951" y="99339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7858F75C-D282-CEC6-FBD3-B022C4B5464E}"/>
                  </a:ext>
                </a:extLst>
              </p:cNvPr>
              <p:cNvSpPr/>
              <p:nvPr/>
            </p:nvSpPr>
            <p:spPr>
              <a:xfrm>
                <a:off x="2266096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D0D4BAA5-4D86-3F11-0E78-1D2DC860CCB1}"/>
                  </a:ext>
                </a:extLst>
              </p:cNvPr>
              <p:cNvSpPr/>
              <p:nvPr/>
            </p:nvSpPr>
            <p:spPr>
              <a:xfrm>
                <a:off x="2466241" y="99857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A1430691-CDF8-848D-8165-D4CC9BAB4EA9}"/>
                  </a:ext>
                </a:extLst>
              </p:cNvPr>
              <p:cNvSpPr/>
              <p:nvPr/>
            </p:nvSpPr>
            <p:spPr>
              <a:xfrm>
                <a:off x="1881250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EDCB4AA5-B024-4370-D482-E672F9837822}"/>
                  </a:ext>
                </a:extLst>
              </p:cNvPr>
              <p:cNvSpPr/>
              <p:nvPr/>
            </p:nvSpPr>
            <p:spPr>
              <a:xfrm>
                <a:off x="2065951" y="77661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F6D6E0C7-43EB-8C20-A08A-AFB7A6000ED0}"/>
                  </a:ext>
                </a:extLst>
              </p:cNvPr>
              <p:cNvSpPr/>
              <p:nvPr/>
            </p:nvSpPr>
            <p:spPr>
              <a:xfrm>
                <a:off x="2266096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75DCA604-47F4-4B2A-09BA-F7F66971B647}"/>
                  </a:ext>
                </a:extLst>
              </p:cNvPr>
              <p:cNvSpPr/>
              <p:nvPr/>
            </p:nvSpPr>
            <p:spPr>
              <a:xfrm>
                <a:off x="2466241" y="78179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37F295FB-5F76-6EB9-7D77-0C5130E9F793}"/>
                  </a:ext>
                </a:extLst>
              </p:cNvPr>
              <p:cNvSpPr/>
              <p:nvPr/>
            </p:nvSpPr>
            <p:spPr>
              <a:xfrm>
                <a:off x="1881250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CEFE131C-8659-F9A0-46EB-ED2FA51FD586}"/>
                  </a:ext>
                </a:extLst>
              </p:cNvPr>
              <p:cNvSpPr/>
              <p:nvPr/>
            </p:nvSpPr>
            <p:spPr>
              <a:xfrm>
                <a:off x="2065951" y="55427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45EE8AA9-53AA-B441-B694-03760C98271C}"/>
                  </a:ext>
                </a:extLst>
              </p:cNvPr>
              <p:cNvSpPr/>
              <p:nvPr/>
            </p:nvSpPr>
            <p:spPr>
              <a:xfrm>
                <a:off x="2266096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DF36FD89-567D-7DE9-0994-E46806D16C70}"/>
                  </a:ext>
                </a:extLst>
              </p:cNvPr>
              <p:cNvSpPr/>
              <p:nvPr/>
            </p:nvSpPr>
            <p:spPr>
              <a:xfrm>
                <a:off x="2466241" y="55945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01566D87-9721-D137-8BB5-D89DA8E13915}"/>
                  </a:ext>
                </a:extLst>
              </p:cNvPr>
              <p:cNvSpPr/>
              <p:nvPr/>
            </p:nvSpPr>
            <p:spPr>
              <a:xfrm>
                <a:off x="1781551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1F405189-ADB6-B04C-7775-9C5ACC4CBAAD}"/>
                  </a:ext>
                </a:extLst>
              </p:cNvPr>
              <p:cNvSpPr/>
              <p:nvPr/>
            </p:nvSpPr>
            <p:spPr>
              <a:xfrm>
                <a:off x="1966252" y="131942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FFB9CEC7-2E35-4DB6-0C6B-71DF73BA7573}"/>
                  </a:ext>
                </a:extLst>
              </p:cNvPr>
              <p:cNvSpPr/>
              <p:nvPr/>
            </p:nvSpPr>
            <p:spPr>
              <a:xfrm>
                <a:off x="2166397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CA6282AF-9867-79AB-320A-741F01CD4357}"/>
                  </a:ext>
                </a:extLst>
              </p:cNvPr>
              <p:cNvSpPr/>
              <p:nvPr/>
            </p:nvSpPr>
            <p:spPr>
              <a:xfrm>
                <a:off x="2366542" y="132459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D3837C24-0783-F53F-FDDB-B760B105A12E}"/>
                  </a:ext>
                </a:extLst>
              </p:cNvPr>
              <p:cNvSpPr/>
              <p:nvPr/>
            </p:nvSpPr>
            <p:spPr>
              <a:xfrm>
                <a:off x="1781551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2B110BB4-7973-E135-5C24-19131CC04292}"/>
                  </a:ext>
                </a:extLst>
              </p:cNvPr>
              <p:cNvSpPr/>
              <p:nvPr/>
            </p:nvSpPr>
            <p:spPr>
              <a:xfrm>
                <a:off x="1966252" y="1097080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EDD6C2AF-77C3-8214-70AA-B91A7EF91B5D}"/>
                  </a:ext>
                </a:extLst>
              </p:cNvPr>
              <p:cNvSpPr/>
              <p:nvPr/>
            </p:nvSpPr>
            <p:spPr>
              <a:xfrm>
                <a:off x="2166397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CF323991-EC7D-992D-9DA2-C1D82AC8CB8D}"/>
                  </a:ext>
                </a:extLst>
              </p:cNvPr>
              <p:cNvSpPr/>
              <p:nvPr/>
            </p:nvSpPr>
            <p:spPr>
              <a:xfrm>
                <a:off x="2366542" y="1102258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9858347F-8665-6FAD-DD73-BEE3DF199F5F}"/>
                  </a:ext>
                </a:extLst>
              </p:cNvPr>
              <p:cNvSpPr/>
              <p:nvPr/>
            </p:nvSpPr>
            <p:spPr>
              <a:xfrm>
                <a:off x="1781551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9D7C8F2B-C930-D81F-45CF-F7D35E6EF369}"/>
                  </a:ext>
                </a:extLst>
              </p:cNvPr>
              <p:cNvSpPr/>
              <p:nvPr/>
            </p:nvSpPr>
            <p:spPr>
              <a:xfrm>
                <a:off x="1966252" y="88030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BFEF8285-603C-E8D2-1D95-5232CB387F82}"/>
                  </a:ext>
                </a:extLst>
              </p:cNvPr>
              <p:cNvSpPr/>
              <p:nvPr/>
            </p:nvSpPr>
            <p:spPr>
              <a:xfrm>
                <a:off x="2166397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F013E279-06FD-2C12-F8D6-E6DB3B957E1A}"/>
                  </a:ext>
                </a:extLst>
              </p:cNvPr>
              <p:cNvSpPr/>
              <p:nvPr/>
            </p:nvSpPr>
            <p:spPr>
              <a:xfrm>
                <a:off x="2366542" y="88547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6E03FAD4-689F-E6A3-8A89-EC5A39CAD939}"/>
                  </a:ext>
                </a:extLst>
              </p:cNvPr>
              <p:cNvSpPr/>
              <p:nvPr/>
            </p:nvSpPr>
            <p:spPr>
              <a:xfrm>
                <a:off x="1781551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BACB575C-BB3D-6050-F3D0-FCE41E4D5346}"/>
                  </a:ext>
                </a:extLst>
              </p:cNvPr>
              <p:cNvSpPr/>
              <p:nvPr/>
            </p:nvSpPr>
            <p:spPr>
              <a:xfrm>
                <a:off x="1966252" y="657961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C7FB7F44-157A-774A-0E32-BB5E822EF18A}"/>
                  </a:ext>
                </a:extLst>
              </p:cNvPr>
              <p:cNvSpPr/>
              <p:nvPr/>
            </p:nvSpPr>
            <p:spPr>
              <a:xfrm>
                <a:off x="2166397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6C06A7A3-3F86-22DB-4C13-022C43BF000F}"/>
                  </a:ext>
                </a:extLst>
              </p:cNvPr>
              <p:cNvSpPr/>
              <p:nvPr/>
            </p:nvSpPr>
            <p:spPr>
              <a:xfrm>
                <a:off x="2366542" y="663139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550ACFFB-D64E-AC8B-FFB0-7C61CCB1F3DF}"/>
                  </a:ext>
                </a:extLst>
              </p:cNvPr>
              <p:cNvSpPr/>
              <p:nvPr/>
            </p:nvSpPr>
            <p:spPr>
              <a:xfrm>
                <a:off x="1672446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A4CE15D3-36F7-E540-4988-6876E6A66B4B}"/>
                  </a:ext>
                </a:extLst>
              </p:cNvPr>
              <p:cNvSpPr/>
              <p:nvPr/>
            </p:nvSpPr>
            <p:spPr>
              <a:xfrm>
                <a:off x="1857147" y="141792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55385EAC-83B5-7EBF-69D4-0A9871774C91}"/>
                  </a:ext>
                </a:extLst>
              </p:cNvPr>
              <p:cNvSpPr/>
              <p:nvPr/>
            </p:nvSpPr>
            <p:spPr>
              <a:xfrm>
                <a:off x="2057292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345990BA-F244-2BB1-C85D-59A41B85ABC3}"/>
                  </a:ext>
                </a:extLst>
              </p:cNvPr>
              <p:cNvSpPr/>
              <p:nvPr/>
            </p:nvSpPr>
            <p:spPr>
              <a:xfrm>
                <a:off x="2257437" y="142310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6A7BCA58-C163-D09F-CC36-05DE18037783}"/>
                  </a:ext>
                </a:extLst>
              </p:cNvPr>
              <p:cNvSpPr/>
              <p:nvPr/>
            </p:nvSpPr>
            <p:spPr>
              <a:xfrm>
                <a:off x="1672446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85F55AD2-DD8D-87B2-7603-BB4EF1E7FE9E}"/>
                  </a:ext>
                </a:extLst>
              </p:cNvPr>
              <p:cNvSpPr/>
              <p:nvPr/>
            </p:nvSpPr>
            <p:spPr>
              <a:xfrm>
                <a:off x="1857147" y="1195586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5C3DA6F8-AAAF-ED73-012A-7260A8F8F11F}"/>
                  </a:ext>
                </a:extLst>
              </p:cNvPr>
              <p:cNvSpPr/>
              <p:nvPr/>
            </p:nvSpPr>
            <p:spPr>
              <a:xfrm>
                <a:off x="2057292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8F52F15B-A43A-7507-33AD-5595551936DD}"/>
                  </a:ext>
                </a:extLst>
              </p:cNvPr>
              <p:cNvSpPr/>
              <p:nvPr/>
            </p:nvSpPr>
            <p:spPr>
              <a:xfrm>
                <a:off x="2257437" y="1200764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AB69BAAD-A73A-45D8-B15F-F44580EE3184}"/>
                  </a:ext>
                </a:extLst>
              </p:cNvPr>
              <p:cNvSpPr/>
              <p:nvPr/>
            </p:nvSpPr>
            <p:spPr>
              <a:xfrm>
                <a:off x="1672446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86F366F1-0344-2C73-02DF-532AF7A7C66D}"/>
                  </a:ext>
                </a:extLst>
              </p:cNvPr>
              <p:cNvSpPr/>
              <p:nvPr/>
            </p:nvSpPr>
            <p:spPr>
              <a:xfrm>
                <a:off x="1857147" y="97880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ECC20AE2-5A45-CCC8-4324-57E2567C26B5}"/>
                  </a:ext>
                </a:extLst>
              </p:cNvPr>
              <p:cNvSpPr/>
              <p:nvPr/>
            </p:nvSpPr>
            <p:spPr>
              <a:xfrm>
                <a:off x="2057292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E36FFA59-1070-11BC-6BD2-DA20767AF011}"/>
                  </a:ext>
                </a:extLst>
              </p:cNvPr>
              <p:cNvSpPr/>
              <p:nvPr/>
            </p:nvSpPr>
            <p:spPr>
              <a:xfrm>
                <a:off x="2257437" y="98398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D4D808B9-72BE-1520-6366-DF26B225C94B}"/>
                  </a:ext>
                </a:extLst>
              </p:cNvPr>
              <p:cNvSpPr/>
              <p:nvPr/>
            </p:nvSpPr>
            <p:spPr>
              <a:xfrm>
                <a:off x="1672446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1CD4716A-EAF3-310B-1B94-17DD7452AA58}"/>
                  </a:ext>
                </a:extLst>
              </p:cNvPr>
              <p:cNvSpPr/>
              <p:nvPr/>
            </p:nvSpPr>
            <p:spPr>
              <a:xfrm>
                <a:off x="1857147" y="756467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AFA7A9CA-5F69-7BEA-5A2F-A825E89F1BCD}"/>
                  </a:ext>
                </a:extLst>
              </p:cNvPr>
              <p:cNvSpPr/>
              <p:nvPr/>
            </p:nvSpPr>
            <p:spPr>
              <a:xfrm>
                <a:off x="2057292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6D9610AE-E87D-7555-6EBE-BE7117366058}"/>
                  </a:ext>
                </a:extLst>
              </p:cNvPr>
              <p:cNvSpPr/>
              <p:nvPr/>
            </p:nvSpPr>
            <p:spPr>
              <a:xfrm>
                <a:off x="2257437" y="761645"/>
                <a:ext cx="218209" cy="222340"/>
              </a:xfrm>
              <a:prstGeom prst="cube">
                <a:avLst/>
              </a:prstGeom>
              <a:grpFill/>
              <a:ln>
                <a:solidFill>
                  <a:srgbClr val="202A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sp>
          <p:nvSpPr>
            <p:cNvPr id="407" name="Segnaposto testo 2">
              <a:extLst>
                <a:ext uri="{FF2B5EF4-FFF2-40B4-BE49-F238E27FC236}">
                  <a16:creationId xmlns:a16="http://schemas.microsoft.com/office/drawing/2014/main" id="{7AE583DC-9790-03D7-4940-F195EC019AA4}"/>
                </a:ext>
              </a:extLst>
            </p:cNvPr>
            <p:cNvSpPr txBox="1">
              <a:spLocks/>
            </p:cNvSpPr>
            <p:nvPr/>
          </p:nvSpPr>
          <p:spPr>
            <a:xfrm>
              <a:off x="2253766" y="834786"/>
              <a:ext cx="2496033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err="1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datacubes</a:t>
              </a:r>
              <a:endParaRPr lang="it-IT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408" name="Hexagon 407">
              <a:extLst>
                <a:ext uri="{FF2B5EF4-FFF2-40B4-BE49-F238E27FC236}">
                  <a16:creationId xmlns:a16="http://schemas.microsoft.com/office/drawing/2014/main" id="{66009ED9-E033-940C-EB21-1C558E7FFDB7}"/>
                </a:ext>
              </a:extLst>
            </p:cNvPr>
            <p:cNvSpPr/>
            <p:nvPr/>
          </p:nvSpPr>
          <p:spPr>
            <a:xfrm rot="5400000">
              <a:off x="4583356" y="2587002"/>
              <a:ext cx="4508208" cy="2006600"/>
            </a:xfrm>
            <a:prstGeom prst="hexagon">
              <a:avLst/>
            </a:prstGeom>
            <a:solidFill>
              <a:srgbClr val="202A56"/>
            </a:solidFill>
            <a:ln>
              <a:solidFill>
                <a:srgbClr val="8868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02B90952-3C37-323C-7A3A-AAF210DB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275" y="2627306"/>
              <a:ext cx="1334267" cy="884830"/>
            </a:xfrm>
            <a:prstGeom prst="rect">
              <a:avLst/>
            </a:prstGeom>
          </p:spPr>
        </p:pic>
        <p:sp>
          <p:nvSpPr>
            <p:cNvPr id="411" name="Segnaposto testo 2">
              <a:extLst>
                <a:ext uri="{FF2B5EF4-FFF2-40B4-BE49-F238E27FC236}">
                  <a16:creationId xmlns:a16="http://schemas.microsoft.com/office/drawing/2014/main" id="{057D29BD-142E-3E74-110F-40F5A397B06C}"/>
                </a:ext>
              </a:extLst>
            </p:cNvPr>
            <p:cNvSpPr txBox="1">
              <a:spLocks/>
            </p:cNvSpPr>
            <p:nvPr/>
          </p:nvSpPr>
          <p:spPr>
            <a:xfrm>
              <a:off x="5834161" y="3675267"/>
              <a:ext cx="2006600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>
                  <a:solidFill>
                    <a:schemeClr val="bg1"/>
                  </a:solidFill>
                  <a:effectLst/>
                  <a:latin typeface="Gulim" panose="020B0600000101010101" pitchFamily="34" charset="-127"/>
                  <a:ea typeface="Gulim" panose="020B0600000101010101" pitchFamily="34" charset="-127"/>
                </a:rPr>
                <a:t>API</a:t>
              </a: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34A3276-58DC-0079-DEC6-648E235560FA}"/>
                </a:ext>
              </a:extLst>
            </p:cNvPr>
            <p:cNvSpPr/>
            <p:nvPr/>
          </p:nvSpPr>
          <p:spPr>
            <a:xfrm>
              <a:off x="8946179" y="1339462"/>
              <a:ext cx="2496033" cy="4508208"/>
            </a:xfrm>
            <a:prstGeom prst="rect">
              <a:avLst/>
            </a:prstGeom>
            <a:solidFill>
              <a:srgbClr val="DFE8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3AEBCEC-5DE6-D9A6-F021-642632196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109" y="1759020"/>
              <a:ext cx="638175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412">
              <a:extLst>
                <a:ext uri="{FF2B5EF4-FFF2-40B4-BE49-F238E27FC236}">
                  <a16:creationId xmlns:a16="http://schemas.microsoft.com/office/drawing/2014/main" id="{78E422F2-16BE-EECE-D496-597D4BA44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109" y="2625208"/>
              <a:ext cx="709894" cy="709894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D1488F2-EB7F-7332-DFCC-2C0429A66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111" y="3600771"/>
              <a:ext cx="13335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Graphic 414" descr="Ui Ux with solid fill">
              <a:extLst>
                <a:ext uri="{FF2B5EF4-FFF2-40B4-BE49-F238E27FC236}">
                  <a16:creationId xmlns:a16="http://schemas.microsoft.com/office/drawing/2014/main" id="{18F631B0-6448-D63E-5625-80079E43B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91408" y="4664078"/>
              <a:ext cx="914400" cy="914400"/>
            </a:xfrm>
            <a:prstGeom prst="rect">
              <a:avLst/>
            </a:prstGeom>
          </p:spPr>
        </p:pic>
        <p:sp>
          <p:nvSpPr>
            <p:cNvPr id="417" name="Segnaposto testo 2">
              <a:extLst>
                <a:ext uri="{FF2B5EF4-FFF2-40B4-BE49-F238E27FC236}">
                  <a16:creationId xmlns:a16="http://schemas.microsoft.com/office/drawing/2014/main" id="{E02F5809-0E76-A595-436D-19E5D7D070C9}"/>
                </a:ext>
              </a:extLst>
            </p:cNvPr>
            <p:cNvSpPr txBox="1">
              <a:spLocks/>
            </p:cNvSpPr>
            <p:nvPr/>
          </p:nvSpPr>
          <p:spPr>
            <a:xfrm>
              <a:off x="8933487" y="790298"/>
              <a:ext cx="2496033" cy="528187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clients</a:t>
              </a:r>
              <a:endParaRPr lang="it-IT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418" name="Arrow: Right 417">
              <a:extLst>
                <a:ext uri="{FF2B5EF4-FFF2-40B4-BE49-F238E27FC236}">
                  <a16:creationId xmlns:a16="http://schemas.microsoft.com/office/drawing/2014/main" id="{EBB20D62-5FFC-8EF5-F402-B49E62498981}"/>
                </a:ext>
              </a:extLst>
            </p:cNvPr>
            <p:cNvSpPr/>
            <p:nvPr/>
          </p:nvSpPr>
          <p:spPr>
            <a:xfrm>
              <a:off x="4740174" y="3280316"/>
              <a:ext cx="1084359" cy="4166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Arrow: Right 418">
              <a:extLst>
                <a:ext uri="{FF2B5EF4-FFF2-40B4-BE49-F238E27FC236}">
                  <a16:creationId xmlns:a16="http://schemas.microsoft.com/office/drawing/2014/main" id="{0EFF2C37-541A-8687-E193-173935FC7452}"/>
                </a:ext>
              </a:extLst>
            </p:cNvPr>
            <p:cNvSpPr/>
            <p:nvPr/>
          </p:nvSpPr>
          <p:spPr>
            <a:xfrm>
              <a:off x="7861819" y="3257550"/>
              <a:ext cx="1084359" cy="4166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egnaposto testo 2">
              <a:extLst>
                <a:ext uri="{FF2B5EF4-FFF2-40B4-BE49-F238E27FC236}">
                  <a16:creationId xmlns:a16="http://schemas.microsoft.com/office/drawing/2014/main" id="{E301E423-D424-912A-06FF-64A5C94EADD2}"/>
                </a:ext>
              </a:extLst>
            </p:cNvPr>
            <p:cNvSpPr txBox="1">
              <a:spLocks/>
            </p:cNvSpPr>
            <p:nvPr/>
          </p:nvSpPr>
          <p:spPr>
            <a:xfrm>
              <a:off x="5282353" y="102572"/>
              <a:ext cx="3494360" cy="978038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F.A.I.R.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open standards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83B070-01B5-F913-F751-0EB4CDBD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43" y="3674179"/>
            <a:ext cx="890166" cy="4488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C70087D-1C99-579E-DBE7-7988A15558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2" y="5518371"/>
            <a:ext cx="1032882" cy="3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AD7613-C916-914E-94D5-63B69F17B56A}"/>
              </a:ext>
            </a:extLst>
          </p:cNvPr>
          <p:cNvSpPr/>
          <p:nvPr/>
        </p:nvSpPr>
        <p:spPr>
          <a:xfrm>
            <a:off x="1308100" y="0"/>
            <a:ext cx="10883901" cy="6515100"/>
          </a:xfrm>
          <a:prstGeom prst="rect">
            <a:avLst/>
          </a:prstGeom>
          <a:gradFill flip="none" rotWithShape="1">
            <a:gsLst>
              <a:gs pos="86000">
                <a:schemeClr val="bg1">
                  <a:alpha val="0"/>
                </a:schemeClr>
              </a:gs>
              <a:gs pos="95000">
                <a:schemeClr val="bg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57C5F4-7E98-76E4-C4DD-B7C321206D67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FE7BB-8350-9D17-04B1-9673444E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514" y="0"/>
            <a:ext cx="10386429" cy="6515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7B4BE0C-31A3-408F-E385-07915CD1EBBA}"/>
              </a:ext>
            </a:extLst>
          </p:cNvPr>
          <p:cNvSpPr/>
          <p:nvPr/>
        </p:nvSpPr>
        <p:spPr>
          <a:xfrm>
            <a:off x="9829800" y="2356706"/>
            <a:ext cx="2362200" cy="154219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1638EB-29F0-3B26-67EB-DD180C25242C}"/>
              </a:ext>
            </a:extLst>
          </p:cNvPr>
          <p:cNvSpPr/>
          <p:nvPr/>
        </p:nvSpPr>
        <p:spPr>
          <a:xfrm>
            <a:off x="4852401" y="854617"/>
            <a:ext cx="1333794" cy="39954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>
            <a:normAutofit/>
          </a:bodyPr>
          <a:lstStyle/>
          <a:p>
            <a:r>
              <a:rPr lang="it-IT" sz="4800" err="1">
                <a:solidFill>
                  <a:schemeClr val="accent5">
                    <a:lumMod val="75000"/>
                  </a:schemeClr>
                </a:solidFill>
              </a:rPr>
              <a:t>publish</a:t>
            </a:r>
            <a:endParaRPr lang="it-IT" sz="48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 descr="Internet with solid fill">
            <a:extLst>
              <a:ext uri="{FF2B5EF4-FFF2-40B4-BE49-F238E27FC236}">
                <a16:creationId xmlns:a16="http://schemas.microsoft.com/office/drawing/2014/main" id="{04382CFF-2695-E8F9-8B18-F7FC7FAD7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57" y="139992"/>
            <a:ext cx="914400" cy="914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6A58B1-4D31-B0A7-5A4B-D84D6C3BC65F}"/>
              </a:ext>
            </a:extLst>
          </p:cNvPr>
          <p:cNvSpPr/>
          <p:nvPr/>
        </p:nvSpPr>
        <p:spPr>
          <a:xfrm>
            <a:off x="4658060" y="5252016"/>
            <a:ext cx="1722475" cy="751367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193E81-36CE-6397-A8EE-31AF0F251A26}"/>
              </a:ext>
            </a:extLst>
          </p:cNvPr>
          <p:cNvSpPr/>
          <p:nvPr/>
        </p:nvSpPr>
        <p:spPr>
          <a:xfrm>
            <a:off x="7236160" y="4789031"/>
            <a:ext cx="1722475" cy="751367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2D1609-8532-28CF-BB84-F65BB93813EE}"/>
              </a:ext>
            </a:extLst>
          </p:cNvPr>
          <p:cNvSpPr/>
          <p:nvPr/>
        </p:nvSpPr>
        <p:spPr>
          <a:xfrm>
            <a:off x="7188870" y="678707"/>
            <a:ext cx="1722475" cy="751367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BEDC37-DD4E-7279-C2C5-AD42F23F60E3}"/>
              </a:ext>
            </a:extLst>
          </p:cNvPr>
          <p:cNvCxnSpPr>
            <a:stCxn id="16" idx="3"/>
            <a:endCxn id="13" idx="7"/>
          </p:cNvCxnSpPr>
          <p:nvPr/>
        </p:nvCxnSpPr>
        <p:spPr>
          <a:xfrm flipH="1">
            <a:off x="6128284" y="1320039"/>
            <a:ext cx="1312837" cy="4042012"/>
          </a:xfrm>
          <a:prstGeom prst="line">
            <a:avLst/>
          </a:prstGeom>
          <a:ln w="762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3AAD8E-3F09-990F-4BDE-D10B815ECDA7}"/>
              </a:ext>
            </a:extLst>
          </p:cNvPr>
          <p:cNvCxnSpPr>
            <a:cxnSpLocks/>
            <a:stCxn id="16" idx="4"/>
            <a:endCxn id="15" idx="0"/>
          </p:cNvCxnSpPr>
          <p:nvPr/>
        </p:nvCxnSpPr>
        <p:spPr>
          <a:xfrm>
            <a:off x="8050108" y="1430074"/>
            <a:ext cx="47290" cy="3358957"/>
          </a:xfrm>
          <a:prstGeom prst="line">
            <a:avLst/>
          </a:prstGeom>
          <a:ln w="762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A328B-849B-0B01-2562-065AA1A1393F}"/>
              </a:ext>
            </a:extLst>
          </p:cNvPr>
          <p:cNvCxnSpPr>
            <a:cxnSpLocks/>
            <a:stCxn id="16" idx="2"/>
            <a:endCxn id="12" idx="6"/>
          </p:cNvCxnSpPr>
          <p:nvPr/>
        </p:nvCxnSpPr>
        <p:spPr>
          <a:xfrm flipH="1">
            <a:off x="6186195" y="1054391"/>
            <a:ext cx="1002675" cy="1"/>
          </a:xfrm>
          <a:prstGeom prst="line">
            <a:avLst/>
          </a:prstGeom>
          <a:ln w="76200">
            <a:solidFill>
              <a:schemeClr val="accent4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7EA653-2C5D-829F-6DD7-C371907FE4DF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6186195" y="1097652"/>
            <a:ext cx="3643605" cy="2030151"/>
          </a:xfrm>
          <a:prstGeom prst="line">
            <a:avLst/>
          </a:prstGeom>
          <a:ln w="76200">
            <a:solidFill>
              <a:schemeClr val="accent4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E91757-A96E-0673-3EC6-CF1C6A8B1DC2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4204726" y="4512863"/>
            <a:ext cx="6436692" cy="90897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FA2183-8AE2-D970-9E9E-1B0D64D8324E}"/>
              </a:ext>
            </a:extLst>
          </p:cNvPr>
          <p:cNvCxnSpPr>
            <a:cxnSpLocks/>
          </p:cNvCxnSpPr>
          <p:nvPr/>
        </p:nvCxnSpPr>
        <p:spPr>
          <a:xfrm>
            <a:off x="5842000" y="2265820"/>
            <a:ext cx="5789" cy="155648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D62CE4-1DD1-D19C-50F7-EA6A9A97FBAF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1093998" y="4512863"/>
            <a:ext cx="6396853" cy="887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12F8A3-CA0D-AFB0-1DE5-E4E4D5CE8E0A}"/>
              </a:ext>
            </a:extLst>
          </p:cNvPr>
          <p:cNvSpPr/>
          <p:nvPr/>
        </p:nvSpPr>
        <p:spPr>
          <a:xfrm>
            <a:off x="1093998" y="4942951"/>
            <a:ext cx="23534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publish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678E-8A50-E801-FBD3-0CED2613DBF9}"/>
              </a:ext>
            </a:extLst>
          </p:cNvPr>
          <p:cNvSpPr/>
          <p:nvPr/>
        </p:nvSpPr>
        <p:spPr>
          <a:xfrm>
            <a:off x="8287964" y="4956507"/>
            <a:ext cx="2353454" cy="930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analyse</a:t>
            </a:r>
            <a:endParaRPr lang="en-US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A794B293-C256-998C-16F1-C1887A8D4C13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climdex</a:t>
            </a:r>
            <a:r>
              <a:rPr lang="it-IT" sz="6500">
                <a:effectLst/>
              </a:rPr>
              <a:t>-kit </a:t>
            </a:r>
            <a:br>
              <a:rPr lang="it-IT" sz="6500">
                <a:effectLst/>
              </a:rPr>
            </a:b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ompute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publish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&gt;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analyse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7ACBB-32C9-6D40-0FF2-D99719B369E1}"/>
              </a:ext>
            </a:extLst>
          </p:cNvPr>
          <p:cNvSpPr txBox="1"/>
          <p:nvPr/>
        </p:nvSpPr>
        <p:spPr>
          <a:xfrm>
            <a:off x="8248125" y="4131001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</a:t>
            </a:r>
            <a:endParaRPr lang="en-US" sz="6000">
              <a:solidFill>
                <a:schemeClr val="tx1">
                  <a:lumMod val="65000"/>
                  <a:lumOff val="35000"/>
                </a:schemeClr>
              </a:solidFill>
              <a:latin typeface="Wingdings" panose="05000000000000000000" pitchFamily="2" charset="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858900-E936-BF7C-B450-78CEA3D7E642}"/>
              </a:ext>
            </a:extLst>
          </p:cNvPr>
          <p:cNvSpPr/>
          <p:nvPr/>
        </p:nvSpPr>
        <p:spPr>
          <a:xfrm>
            <a:off x="4580624" y="2265820"/>
            <a:ext cx="252275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compute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C8705-6B0B-1343-8C76-54CAB0692528}"/>
              </a:ext>
            </a:extLst>
          </p:cNvPr>
          <p:cNvSpPr/>
          <p:nvPr/>
        </p:nvSpPr>
        <p:spPr>
          <a:xfrm>
            <a:off x="958441" y="4534389"/>
            <a:ext cx="3246285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E0783-629C-1B95-C929-42C0FD84C5A9}"/>
              </a:ext>
            </a:extLst>
          </p:cNvPr>
          <p:cNvSpPr/>
          <p:nvPr/>
        </p:nvSpPr>
        <p:spPr>
          <a:xfrm>
            <a:off x="4482771" y="2069094"/>
            <a:ext cx="2802362" cy="17532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BFFAA6-7DE8-2C27-7534-3FBFC4A0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726" y="3822300"/>
            <a:ext cx="3286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F02553-E86F-4EA6-16A4-80E8DB1D3FB6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>
            <a:normAutofit/>
          </a:bodyPr>
          <a:lstStyle/>
          <a:p>
            <a:r>
              <a:rPr lang="it-IT" sz="4800" dirty="0" err="1">
                <a:solidFill>
                  <a:schemeClr val="accent5">
                    <a:lumMod val="75000"/>
                  </a:schemeClr>
                </a:solidFill>
              </a:rPr>
              <a:t>analyse</a:t>
            </a:r>
            <a:endParaRPr lang="it-IT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995258-09BD-A125-6F53-1B98E1C55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540"/>
          <a:stretch/>
        </p:blipFill>
        <p:spPr>
          <a:xfrm>
            <a:off x="1826013" y="186266"/>
            <a:ext cx="10044472" cy="619745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B52CE4-D54D-44BC-0FFD-37CB4135F7E4}"/>
              </a:ext>
            </a:extLst>
          </p:cNvPr>
          <p:cNvCxnSpPr>
            <a:cxnSpLocks/>
          </p:cNvCxnSpPr>
          <p:nvPr/>
        </p:nvCxnSpPr>
        <p:spPr>
          <a:xfrm flipH="1">
            <a:off x="1508514" y="2564781"/>
            <a:ext cx="27289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F39801-D6EE-263D-196E-069784E3FDE3}"/>
              </a:ext>
            </a:extLst>
          </p:cNvPr>
          <p:cNvSpPr/>
          <p:nvPr/>
        </p:nvSpPr>
        <p:spPr>
          <a:xfrm>
            <a:off x="1996068" y="2196790"/>
            <a:ext cx="1538870" cy="70252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2F8BDF-AD94-9AFF-2156-0BC6E8C6339C}"/>
              </a:ext>
            </a:extLst>
          </p:cNvPr>
          <p:cNvSpPr/>
          <p:nvPr/>
        </p:nvSpPr>
        <p:spPr>
          <a:xfrm>
            <a:off x="6976946" y="4501375"/>
            <a:ext cx="1538870" cy="702527"/>
          </a:xfrm>
          <a:prstGeom prst="roundRect">
            <a:avLst/>
          </a:prstGeom>
          <a:solidFill>
            <a:srgbClr val="43A2A2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761857-9D3F-C04C-45C0-AB47FE14D212}"/>
              </a:ext>
            </a:extLst>
          </p:cNvPr>
          <p:cNvSpPr/>
          <p:nvPr/>
        </p:nvSpPr>
        <p:spPr>
          <a:xfrm>
            <a:off x="8471212" y="3166944"/>
            <a:ext cx="1538870" cy="702527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Badge 1 outline">
            <a:extLst>
              <a:ext uri="{FF2B5EF4-FFF2-40B4-BE49-F238E27FC236}">
                <a16:creationId xmlns:a16="http://schemas.microsoft.com/office/drawing/2014/main" id="{DD02BCA8-1E4A-D2DD-6DB4-6947E173E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8181" y="1851102"/>
            <a:ext cx="407024" cy="407024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18" name="Graphic 17" descr="Badge 3 outline">
            <a:extLst>
              <a:ext uri="{FF2B5EF4-FFF2-40B4-BE49-F238E27FC236}">
                <a16:creationId xmlns:a16="http://schemas.microsoft.com/office/drawing/2014/main" id="{4C1D22F4-158F-FD93-536D-9EFB3DEE8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1276" y="2871440"/>
            <a:ext cx="406800" cy="406800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20" name="Graphic 19" descr="Badge outline">
            <a:extLst>
              <a:ext uri="{FF2B5EF4-FFF2-40B4-BE49-F238E27FC236}">
                <a16:creationId xmlns:a16="http://schemas.microsoft.com/office/drawing/2014/main" id="{F4A3C085-5EC7-3F7C-3DF6-16312515F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2387" y="4196052"/>
            <a:ext cx="406800" cy="406800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21" name="Graphic 20" descr="Research with solid fill">
            <a:extLst>
              <a:ext uri="{FF2B5EF4-FFF2-40B4-BE49-F238E27FC236}">
                <a16:creationId xmlns:a16="http://schemas.microsoft.com/office/drawing/2014/main" id="{C0D148EB-9E5E-47F7-1962-ADEC97D0E8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0999" y="248095"/>
            <a:ext cx="786686" cy="78668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CBD6C20-9CF2-F08D-3A1A-658434DC7518}"/>
              </a:ext>
            </a:extLst>
          </p:cNvPr>
          <p:cNvSpPr/>
          <p:nvPr/>
        </p:nvSpPr>
        <p:spPr>
          <a:xfrm>
            <a:off x="6712387" y="474279"/>
            <a:ext cx="5158098" cy="2374859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D88B4-42C6-5C6E-FB42-36D9C1979AB5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 wrap="square" lIns="91440" tIns="90000" rIns="91440" bIns="90000" anchor="t" anchorCtr="0">
            <a:normAutofit/>
          </a:bodyPr>
          <a:lstStyle/>
          <a:p>
            <a:r>
              <a:rPr lang="it-IT" sz="480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analyse</a:t>
            </a:r>
            <a:endParaRPr lang="it-IT" sz="4800" err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 descr="Research with solid fill">
            <a:extLst>
              <a:ext uri="{FF2B5EF4-FFF2-40B4-BE49-F238E27FC236}">
                <a16:creationId xmlns:a16="http://schemas.microsoft.com/office/drawing/2014/main" id="{AA05C5CE-8778-FA89-4072-FBE49525D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99" y="248095"/>
            <a:ext cx="786686" cy="7866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51B478-A32F-FFB5-96F1-545DA5F0278D}"/>
              </a:ext>
            </a:extLst>
          </p:cNvPr>
          <p:cNvSpPr/>
          <p:nvPr/>
        </p:nvSpPr>
        <p:spPr>
          <a:xfrm>
            <a:off x="1769011" y="1034781"/>
            <a:ext cx="4306188" cy="5326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A5AE6F31-CA29-FFAE-182D-872EF739846D}"/>
              </a:ext>
            </a:extLst>
          </p:cNvPr>
          <p:cNvSpPr txBox="1">
            <a:spLocks/>
          </p:cNvSpPr>
          <p:nvPr/>
        </p:nvSpPr>
        <p:spPr>
          <a:xfrm>
            <a:off x="1826014" y="138437"/>
            <a:ext cx="10191816" cy="994505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A.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spatial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maps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DDCDC45-9EB8-7449-D324-136F3DE4E457}"/>
              </a:ext>
            </a:extLst>
          </p:cNvPr>
          <p:cNvSpPr txBox="1">
            <a:spLocks/>
          </p:cNvSpPr>
          <p:nvPr/>
        </p:nvSpPr>
        <p:spPr>
          <a:xfrm>
            <a:off x="7057206" y="1043342"/>
            <a:ext cx="4631536" cy="5043948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highlight>
                <a:srgbClr val="FFFF00"/>
              </a:highligh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multi-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year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aggregations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baseline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comparisons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comparisons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ensemble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aggregation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absolute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values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or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changes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elevation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filtering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AB855-F9CC-4BE3-ADC0-E98CCB0E285D}"/>
              </a:ext>
            </a:extLst>
          </p:cNvPr>
          <p:cNvSpPr txBox="1"/>
          <p:nvPr/>
        </p:nvSpPr>
        <p:spPr>
          <a:xfrm>
            <a:off x="1769009" y="1056678"/>
            <a:ext cx="4306189" cy="373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summer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days in Trentino South Tyrol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4CC16-595A-F1EC-2889-7D331E163F66}"/>
              </a:ext>
            </a:extLst>
          </p:cNvPr>
          <p:cNvSpPr txBox="1"/>
          <p:nvPr/>
        </p:nvSpPr>
        <p:spPr>
          <a:xfrm rot="16200000">
            <a:off x="1209924" y="2351178"/>
            <a:ext cx="1626278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l-GR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+mn-lt"/>
                <a:cs typeface="+mn-lt"/>
              </a:rPr>
              <a:t>Δ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+mn-lt"/>
                <a:cs typeface="+mn-lt"/>
              </a:rPr>
              <a:t> 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days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3E87E-3916-5A68-9D28-DEF715D78EB5}"/>
              </a:ext>
            </a:extLst>
          </p:cNvPr>
          <p:cNvSpPr txBox="1"/>
          <p:nvPr/>
        </p:nvSpPr>
        <p:spPr>
          <a:xfrm rot="16200000">
            <a:off x="1209925" y="4781114"/>
            <a:ext cx="1626278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l-GR" sz="1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# </a:t>
            </a:r>
            <a:r>
              <a:rPr lang="it-IT" sz="1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days</a:t>
            </a:r>
            <a:endParaRPr 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red and white map&#10;&#10;Description automatically generated">
            <a:extLst>
              <a:ext uri="{FF2B5EF4-FFF2-40B4-BE49-F238E27FC236}">
                <a16:creationId xmlns:a16="http://schemas.microsoft.com/office/drawing/2014/main" id="{86B18C4C-F596-9427-B68B-F6B54A70D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b="12945"/>
          <a:stretch/>
        </p:blipFill>
        <p:spPr>
          <a:xfrm>
            <a:off x="2133688" y="1569729"/>
            <a:ext cx="3809912" cy="2162352"/>
          </a:xfrm>
          <a:prstGeom prst="rect">
            <a:avLst/>
          </a:prstGeom>
        </p:spPr>
      </p:pic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1118EC6F-147B-ED1D-A1D4-79A55DE91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3061" b="14778"/>
          <a:stretch/>
        </p:blipFill>
        <p:spPr>
          <a:xfrm>
            <a:off x="2146739" y="3875046"/>
            <a:ext cx="3702018" cy="21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F9B0C55D-C2A3-621F-FE97-7152BBE52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8671" y="5751299"/>
            <a:ext cx="3855505" cy="625529"/>
          </a:xfrm>
        </p:spPr>
        <p:txBody>
          <a:bodyPr/>
          <a:lstStyle/>
          <a:p>
            <a:r>
              <a:rPr lang="it-IT" sz="3200" b="0">
                <a:solidFill>
                  <a:schemeClr val="tx2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0000-0003-4186-8474</a:t>
            </a:r>
            <a:endParaRPr lang="it-IT" sz="3200" b="0">
              <a:solidFill>
                <a:schemeClr val="tx2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8C502D-1EEC-92CB-FF59-FE76146DD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84" y="5791708"/>
            <a:ext cx="481921" cy="481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B5F2D-06F3-B5FB-8D63-ACF8E971C89C}"/>
              </a:ext>
            </a:extLst>
          </p:cNvPr>
          <p:cNvSpPr txBox="1"/>
          <p:nvPr/>
        </p:nvSpPr>
        <p:spPr>
          <a:xfrm>
            <a:off x="1590205" y="5740282"/>
            <a:ext cx="443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>
                <a:solidFill>
                  <a:schemeClr val="tx2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0000-0002-1032-9825</a:t>
            </a:r>
            <a:endParaRPr lang="it-IT" sz="3200">
              <a:solidFill>
                <a:schemeClr val="tx2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148FE5B0-0EC6-106D-7D80-755A4F34D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70" y="1038644"/>
            <a:ext cx="3284624" cy="3284624"/>
          </a:xfrm>
          <a:prstGeom prst="rect">
            <a:avLst/>
          </a:prstGeom>
          <a:effectLst>
            <a:reflection blurRad="6350" stA="30000" endPos="40000" dist="101600" dir="5400000" sy="-100000" algn="bl" rotWithShape="0"/>
          </a:effectLst>
        </p:spPr>
      </p:pic>
      <p:pic>
        <p:nvPicPr>
          <p:cNvPr id="10" name="Immagine 6">
            <a:extLst>
              <a:ext uri="{FF2B5EF4-FFF2-40B4-BE49-F238E27FC236}">
                <a16:creationId xmlns:a16="http://schemas.microsoft.com/office/drawing/2014/main" id="{0392BCE2-2F6D-E130-0AFD-0EF29E56C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41" y="5810653"/>
            <a:ext cx="481921" cy="481921"/>
          </a:xfrm>
          <a:prstGeom prst="rect">
            <a:avLst/>
          </a:prstGeom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3B3ABA7D-57D9-178A-DFEC-BDFAE6D20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68" y="1038644"/>
            <a:ext cx="3282696" cy="3282696"/>
          </a:xfrm>
          <a:prstGeom prst="rect">
            <a:avLst/>
          </a:prstGeom>
          <a:effectLst>
            <a:reflection blurRad="6350" stA="30000" endPos="40000" dist="101600" dir="5400000" sy="-100000" algn="bl" rotWithShape="0"/>
          </a:effectLst>
        </p:spPr>
      </p:pic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FA194FE1-917A-B17F-CE4A-59BF7671C2D3}"/>
              </a:ext>
            </a:extLst>
          </p:cNvPr>
          <p:cNvSpPr txBox="1">
            <a:spLocks/>
          </p:cNvSpPr>
          <p:nvPr/>
        </p:nvSpPr>
        <p:spPr>
          <a:xfrm>
            <a:off x="0" y="-80731"/>
            <a:ext cx="12192000" cy="1508512"/>
          </a:xfrm>
          <a:prstGeom prst="rect">
            <a:avLst/>
          </a:prstGeom>
          <a:noFill/>
        </p:spPr>
        <p:txBody>
          <a:bodyPr wrap="square" tIns="90000" bIns="9000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800"/>
              <a:t>Who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01D939-58D1-9282-CE43-1C10536CCDE1}"/>
              </a:ext>
            </a:extLst>
          </p:cNvPr>
          <p:cNvSpPr txBox="1"/>
          <p:nvPr/>
        </p:nvSpPr>
        <p:spPr>
          <a:xfrm>
            <a:off x="815504" y="4546482"/>
            <a:ext cx="4683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PIERO CAMPALANI</a:t>
            </a:r>
            <a:br>
              <a:rPr lang="it-IT" sz="320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sz="3200" i="1">
                <a:solidFill>
                  <a:schemeClr val="accent2">
                    <a:lumMod val="75000"/>
                  </a:schemeClr>
                </a:solidFill>
              </a:rPr>
              <a:t>Software </a:t>
            </a:r>
            <a:r>
              <a:rPr lang="it-IT" sz="3200" i="1" err="1">
                <a:solidFill>
                  <a:schemeClr val="accent2">
                    <a:lumMod val="75000"/>
                  </a:schemeClr>
                </a:solidFill>
              </a:rPr>
              <a:t>Engineer</a:t>
            </a:r>
            <a:endParaRPr lang="it-IT" sz="32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DEBBE2-509C-3B25-0F81-CFC46B5FB990}"/>
              </a:ext>
            </a:extLst>
          </p:cNvPr>
          <p:cNvSpPr txBox="1"/>
          <p:nvPr/>
        </p:nvSpPr>
        <p:spPr>
          <a:xfrm>
            <a:off x="6479704" y="4533782"/>
            <a:ext cx="4683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ALICE CRESPI</a:t>
            </a:r>
            <a:br>
              <a:rPr lang="it-IT" sz="320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sz="3200" i="1">
                <a:solidFill>
                  <a:schemeClr val="accent2">
                    <a:lumMod val="75000"/>
                  </a:schemeClr>
                </a:solidFill>
              </a:rPr>
              <a:t>Senior </a:t>
            </a:r>
            <a:r>
              <a:rPr lang="it-IT" sz="3200" i="1" err="1">
                <a:solidFill>
                  <a:schemeClr val="accent2">
                    <a:lumMod val="75000"/>
                  </a:schemeClr>
                </a:solidFill>
              </a:rPr>
              <a:t>Researcher</a:t>
            </a:r>
            <a:endParaRPr lang="it-IT" sz="3200" i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6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 wrap="square" lIns="91440" tIns="90000" rIns="91440" bIns="90000" anchor="t" anchorCtr="0">
            <a:normAutofit/>
          </a:bodyPr>
          <a:lstStyle/>
          <a:p>
            <a:r>
              <a:rPr lang="it-IT" sz="480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analyse</a:t>
            </a:r>
            <a:endParaRPr lang="it-IT" sz="4800" err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 descr="Research with solid fill">
            <a:extLst>
              <a:ext uri="{FF2B5EF4-FFF2-40B4-BE49-F238E27FC236}">
                <a16:creationId xmlns:a16="http://schemas.microsoft.com/office/drawing/2014/main" id="{AA05C5CE-8778-FA89-4072-FBE49525D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99" y="248095"/>
            <a:ext cx="786686" cy="786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E57A7E-3680-D76D-289A-A025B4373282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441555-68CB-EF5A-201C-331934654C5D}"/>
              </a:ext>
            </a:extLst>
          </p:cNvPr>
          <p:cNvSpPr/>
          <p:nvPr/>
        </p:nvSpPr>
        <p:spPr>
          <a:xfrm>
            <a:off x="1693929" y="1271379"/>
            <a:ext cx="6524800" cy="4690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1267E-9BDF-0694-9148-0E26AF2607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7977"/>
          <a:stretch/>
        </p:blipFill>
        <p:spPr>
          <a:xfrm>
            <a:off x="1878189" y="1422408"/>
            <a:ext cx="5290457" cy="1835142"/>
          </a:xfrm>
          <a:prstGeom prst="rect">
            <a:avLst/>
          </a:prstGeom>
        </p:spPr>
      </p:pic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382BC8F6-6805-DC1F-47D9-2D4EEFFBE196}"/>
              </a:ext>
            </a:extLst>
          </p:cNvPr>
          <p:cNvSpPr txBox="1">
            <a:spLocks/>
          </p:cNvSpPr>
          <p:nvPr/>
        </p:nvSpPr>
        <p:spPr>
          <a:xfrm>
            <a:off x="1826014" y="138437"/>
            <a:ext cx="10191816" cy="994505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chemeClr val="bg2">
                    <a:lumMod val="90000"/>
                  </a:schemeClr>
                </a:solidFill>
                <a:effectLst/>
              </a:rPr>
              <a:t>B.</a:t>
            </a: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</a:t>
            </a:r>
            <a:r>
              <a:rPr lang="it-IT" sz="4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emporal</a:t>
            </a: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4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evolution</a:t>
            </a:r>
            <a:endParaRPr lang="it-IT" sz="66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3CE99B40-2BF8-7BCA-1287-ABBE52849DB3}"/>
              </a:ext>
            </a:extLst>
          </p:cNvPr>
          <p:cNvSpPr txBox="1">
            <a:spLocks/>
          </p:cNvSpPr>
          <p:nvPr/>
        </p:nvSpPr>
        <p:spPr>
          <a:xfrm>
            <a:off x="7370718" y="1034781"/>
            <a:ext cx="4597288" cy="505250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single-pixel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scan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spatial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aggregations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transient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signal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comparisons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ensemble spread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absolute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values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or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changes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elevation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filtering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</a:p>
        </p:txBody>
      </p:sp>
      <p:pic>
        <p:nvPicPr>
          <p:cNvPr id="8" name="Picture 7" descr="A graph with a number of different colored lines&#10;&#10;Description automatically generated">
            <a:extLst>
              <a:ext uri="{FF2B5EF4-FFF2-40B4-BE49-F238E27FC236}">
                <a16:creationId xmlns:a16="http://schemas.microsoft.com/office/drawing/2014/main" id="{91AC1FED-CDBA-1DC6-21F8-56763F15AF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2"/>
          <a:stretch/>
        </p:blipFill>
        <p:spPr>
          <a:xfrm>
            <a:off x="1743803" y="3538487"/>
            <a:ext cx="2566937" cy="2017265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 with medium confidence">
            <a:extLst>
              <a:ext uri="{FF2B5EF4-FFF2-40B4-BE49-F238E27FC236}">
                <a16:creationId xmlns:a16="http://schemas.microsoft.com/office/drawing/2014/main" id="{BC0F4801-63AD-72CC-AF36-FBA7BCC9C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564291"/>
            <a:ext cx="3052963" cy="19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0A458A-FD7E-4DB1-8F93-1DCFE1E4DA35}"/>
              </a:ext>
            </a:extLst>
          </p:cNvPr>
          <p:cNvSpPr/>
          <p:nvPr/>
        </p:nvSpPr>
        <p:spPr>
          <a:xfrm>
            <a:off x="0" y="0"/>
            <a:ext cx="1508514" cy="651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2004567" y="2474465"/>
            <a:ext cx="5835149" cy="1191016"/>
          </a:xfrm>
        </p:spPr>
        <p:txBody>
          <a:bodyPr wrap="square" lIns="91440" tIns="90000" rIns="91440" bIns="90000" anchor="t" anchorCtr="0">
            <a:normAutofit/>
          </a:bodyPr>
          <a:lstStyle/>
          <a:p>
            <a:r>
              <a:rPr lang="it-IT" sz="480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analyse</a:t>
            </a:r>
            <a:endParaRPr lang="it-IT" sz="4800" err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phic 3" descr="Research with solid fill">
            <a:extLst>
              <a:ext uri="{FF2B5EF4-FFF2-40B4-BE49-F238E27FC236}">
                <a16:creationId xmlns:a16="http://schemas.microsoft.com/office/drawing/2014/main" id="{AA05C5CE-8778-FA89-4072-FBE49525D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99" y="248095"/>
            <a:ext cx="786686" cy="786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115B9E-96F8-797C-5DB3-79E2F5055B2A}"/>
              </a:ext>
            </a:extLst>
          </p:cNvPr>
          <p:cNvSpPr/>
          <p:nvPr/>
        </p:nvSpPr>
        <p:spPr>
          <a:xfrm>
            <a:off x="1508514" y="0"/>
            <a:ext cx="10683486" cy="65151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710D54-DC1D-F689-711E-C4C3F26AF6DC}"/>
              </a:ext>
            </a:extLst>
          </p:cNvPr>
          <p:cNvSpPr/>
          <p:nvPr/>
        </p:nvSpPr>
        <p:spPr>
          <a:xfrm>
            <a:off x="1693929" y="1271379"/>
            <a:ext cx="6524800" cy="5115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34C1BDAD-F9FD-DB95-3505-86CE7BF3C0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734" y="1457353"/>
            <a:ext cx="5939189" cy="2699485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DD8C82D1-A71F-0CCC-91D9-EF0BCB97F0A0}"/>
              </a:ext>
            </a:extLst>
          </p:cNvPr>
          <p:cNvSpPr txBox="1">
            <a:spLocks/>
          </p:cNvSpPr>
          <p:nvPr/>
        </p:nvSpPr>
        <p:spPr>
          <a:xfrm>
            <a:off x="1826014" y="138437"/>
            <a:ext cx="10191816" cy="994505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>
                <a:solidFill>
                  <a:schemeClr val="bg2">
                    <a:lumMod val="90000"/>
                  </a:schemeClr>
                </a:solidFill>
                <a:effectLst/>
              </a:rPr>
              <a:t>C.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ensemble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analysis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46DA3C6F-7B2A-68DF-7A2D-9264305BF1AF}"/>
              </a:ext>
            </a:extLst>
          </p:cNvPr>
          <p:cNvSpPr txBox="1">
            <a:spLocks/>
          </p:cNvSpPr>
          <p:nvPr/>
        </p:nvSpPr>
        <p:spPr>
          <a:xfrm>
            <a:off x="8413620" y="1132942"/>
            <a:ext cx="3604210" cy="3327948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ensemble spread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model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selection</a:t>
            </a:r>
            <a:endParaRPr lang="it-IT" err="1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statistical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tests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spatial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distributions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DDDB2A9-AD7C-5582-2ED3-278F17745C06}"/>
              </a:ext>
            </a:extLst>
          </p:cNvPr>
          <p:cNvSpPr txBox="1">
            <a:spLocks/>
          </p:cNvSpPr>
          <p:nvPr/>
        </p:nvSpPr>
        <p:spPr>
          <a:xfrm>
            <a:off x="4917903" y="4501167"/>
            <a:ext cx="7099927" cy="172265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lIns="91440" tIns="45720" rIns="91440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How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many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models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agree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on the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sign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of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projected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changes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within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the ensemble?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Are the future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changes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with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respect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to the baseline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statistically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significant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?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84EEE-40A9-69A0-98E1-4352EFA2EF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4" b="8771"/>
          <a:stretch/>
        </p:blipFill>
        <p:spPr>
          <a:xfrm>
            <a:off x="2145899" y="4156838"/>
            <a:ext cx="2473602" cy="23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B12D5BD-DDC0-A421-BB16-5735B0F55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err="1"/>
              <a:t>Conclusions</a:t>
            </a:r>
            <a:r>
              <a:rPr lang="it-IT"/>
              <a:t> / Outlook</a:t>
            </a:r>
          </a:p>
        </p:txBody>
      </p:sp>
    </p:spTree>
    <p:extLst>
      <p:ext uri="{BB962C8B-B14F-4D97-AF65-F5344CB8AC3E}">
        <p14:creationId xmlns:p14="http://schemas.microsoft.com/office/powerpoint/2010/main" val="136490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E79E3F41-6985-E8D3-91E8-12AA2884E64F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0" err="1">
                <a:effectLst/>
              </a:rPr>
              <a:t>climdex</a:t>
            </a:r>
            <a:r>
              <a:rPr lang="it-IT" sz="6000">
                <a:effectLst/>
              </a:rPr>
              <a:t>-kit :</a:t>
            </a:r>
            <a:endParaRPr lang="it-IT" sz="6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4CD723C5-F862-FDD2-B1D2-ECBE871AC881}"/>
              </a:ext>
            </a:extLst>
          </p:cNvPr>
          <p:cNvSpPr txBox="1">
            <a:spLocks/>
          </p:cNvSpPr>
          <p:nvPr/>
        </p:nvSpPr>
        <p:spPr>
          <a:xfrm>
            <a:off x="467997" y="1580497"/>
            <a:ext cx="11419203" cy="4730405"/>
          </a:xfrm>
          <a:prstGeom prst="rect">
            <a:avLst/>
          </a:prstGeom>
          <a:noFill/>
        </p:spPr>
        <p:txBody>
          <a:bodyPr wrap="square" lIns="91440" tIns="90000" rIns="9144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FOSS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Python toolkit for i) computing ii) publishing and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\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cs typeface="Calibri"/>
              </a:rPr>
              <a:t>. . .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 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iii)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analysing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climate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cs typeface="Calibri"/>
              </a:rPr>
              <a:t>indices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based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on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climate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model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projections</a:t>
            </a:r>
            <a:br>
              <a:rPr lang="it-IT" sz="2800" dirty="0">
                <a:highlight>
                  <a:srgbClr val="FFFF00"/>
                </a:highlight>
              </a:rPr>
            </a:br>
            <a:endParaRPr lang="it-IT" sz="2800" dirty="0">
              <a:solidFill>
                <a:schemeClr val="bg2">
                  <a:lumMod val="9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promotes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FAIR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principles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making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easy to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comply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open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\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. . .  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standards (CF metadata conventions, public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catalogues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\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. . . 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openEO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datacubes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process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replicability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)</a:t>
            </a:r>
            <a:b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it-IT" sz="2800" b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&gt;&gt;&gt;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initial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set of ~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0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customisable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indices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plus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natively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extendible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\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/>
              </a:rPr>
              <a:t>. . .  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to orchestrate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additional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backend</a:t>
            </a:r>
            <a:r>
              <a:rPr lang="it-IT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libraries</a:t>
            </a:r>
            <a:endParaRPr lang="it-IT" sz="4800" b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63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E5C57482-7FD6-69D5-75C1-0533A507B109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what’s</a:t>
            </a:r>
            <a:r>
              <a:rPr lang="it-IT" sz="600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it-IT" sz="60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next</a:t>
            </a:r>
            <a:endParaRPr lang="it-IT" sz="600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29AD48E0-D744-1B30-D90C-729ECA22F8D1}"/>
              </a:ext>
            </a:extLst>
          </p:cNvPr>
          <p:cNvSpPr txBox="1">
            <a:spLocks/>
          </p:cNvSpPr>
          <p:nvPr/>
        </p:nvSpPr>
        <p:spPr>
          <a:xfrm>
            <a:off x="467997" y="1580497"/>
            <a:ext cx="11419203" cy="4730405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Add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more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functionalities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to the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capabilitiy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analysis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especially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with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regards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to </a:t>
            </a:r>
            <a:r>
              <a:rPr lang="it-IT" sz="2800" dirty="0" err="1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uncertainty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it-IT" sz="2800" b="0" dirty="0">
              <a:solidFill>
                <a:schemeClr val="bg2">
                  <a:lumMod val="90000"/>
                </a:schemeClr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Extend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the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domain of </a:t>
            </a:r>
            <a:r>
              <a:rPr lang="it-IT" sz="2800" dirty="0" err="1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usage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to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other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type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inputs: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re-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analysis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datasets,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forecasts, and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observations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.</a:t>
            </a:r>
            <a:br>
              <a:rPr lang="it-IT" sz="2800" b="0" dirty="0">
                <a:solidFill>
                  <a:schemeClr val="bg2">
                    <a:lumMod val="90000"/>
                  </a:schemeClr>
                </a:solidFill>
              </a:rPr>
            </a:br>
            <a:endParaRPr lang="it-IT" sz="2800" b="0" dirty="0">
              <a:solidFill>
                <a:schemeClr val="bg2">
                  <a:lumMod val="90000"/>
                </a:schemeClr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it-IT" sz="2800" b="0" dirty="0">
                <a:solidFill>
                  <a:schemeClr val="bg2">
                    <a:lumMod val="90000"/>
                  </a:schemeClr>
                </a:solidFill>
                <a:effectLst/>
              </a:rPr>
              <a:t>Build an interactive 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online </a:t>
            </a:r>
            <a:r>
              <a:rPr lang="it-IT" sz="2800" dirty="0" err="1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platform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  <a:effectLst/>
              </a:rPr>
              <a:t> open to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  <a:effectLst/>
              </a:rPr>
              <a:t>both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  <a:effectLst/>
              </a:rPr>
              <a:t> th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e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researchers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and the public to help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understand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and do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research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on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climate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it-IT" sz="2800" b="0" dirty="0" err="1">
                <a:solidFill>
                  <a:schemeClr val="bg2">
                    <a:lumMod val="90000"/>
                  </a:schemeClr>
                </a:solidFill>
              </a:rPr>
              <a:t>change</a:t>
            </a:r>
            <a:r>
              <a:rPr lang="it-IT" sz="2800" b="0" dirty="0">
                <a:solidFill>
                  <a:schemeClr val="bg2">
                    <a:lumMod val="90000"/>
                  </a:schemeClr>
                </a:solidFill>
              </a:rPr>
              <a:t> in South Tyrol.</a:t>
            </a:r>
            <a:endParaRPr lang="it-IT" sz="4800" b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BACEB-CED2-473D-0BFF-BD42B8091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4117-7848-BF10-614B-FD0227101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99" y="1648956"/>
            <a:ext cx="10778070" cy="4497844"/>
          </a:xfrm>
        </p:spPr>
        <p:txBody>
          <a:bodyPr anchor="t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i="1" dirty="0" err="1"/>
              <a:t>climdex</a:t>
            </a:r>
            <a:r>
              <a:rPr lang="en-US" i="1" dirty="0"/>
              <a:t>-kit</a:t>
            </a:r>
            <a:r>
              <a:rPr lang="en-US" dirty="0"/>
              <a:t> on </a:t>
            </a:r>
            <a:r>
              <a:rPr lang="en-US" dirty="0" err="1"/>
              <a:t>PyPI</a:t>
            </a:r>
            <a:br>
              <a:rPr lang="en-US" dirty="0"/>
            </a:b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https://pypi.org/project/climdex-kit/</a:t>
            </a:r>
            <a:endParaRPr lang="en-US" sz="2000" i="1" dirty="0">
              <a:solidFill>
                <a:schemeClr val="accent2">
                  <a:lumMod val="25000"/>
                </a:schemeClr>
              </a:solidFill>
            </a:endParaRP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Software Hash Identifier (SWHID)</a:t>
            </a:r>
            <a:br>
              <a:rPr lang="en-US" dirty="0"/>
            </a:b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swh:1:dir:fbd1523b31466681bd5de0712625d62757914ef9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Fact CLIMAX project</a:t>
            </a:r>
            <a:br>
              <a:rPr lang="en-US" dirty="0"/>
            </a:br>
            <a:r>
              <a:rPr lang="en-US" sz="2000" i="1" dirty="0"/>
              <a:t>Climate-related hazard indices for South Tyrol</a:t>
            </a:r>
            <a:br>
              <a:rPr lang="en-US" sz="2000" dirty="0"/>
            </a:b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https://www.eurac.edu/en/institutes-centers/institute-for-earth-observation/projects/fact-climax</a:t>
            </a:r>
            <a:endParaRPr lang="en-US" sz="2000" i="1" dirty="0">
              <a:solidFill>
                <a:schemeClr val="accent2">
                  <a:lumMod val="25000"/>
                </a:schemeClr>
              </a:solidFill>
            </a:endParaRPr>
          </a:p>
          <a:p>
            <a:endParaRPr lang="en-US" sz="2000" i="1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Environmental Data Platform (EDP) @ Eurac</a:t>
            </a:r>
            <a:br>
              <a:rPr lang="en-US" dirty="0"/>
            </a:br>
            <a:r>
              <a:rPr lang="en-US" sz="2000" i="1" dirty="0">
                <a:solidFill>
                  <a:schemeClr val="accent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https://edp-portal.eurac.edu/home</a:t>
            </a:r>
            <a:endParaRPr lang="en-US" sz="2000" i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56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78AD6C-8BCE-0EC0-6859-3EECD78BB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40B04C1A-29F1-4644-4F02-99AC819F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9" y="2169102"/>
            <a:ext cx="1280319" cy="1280319"/>
          </a:xfrm>
          <a:prstGeom prst="rect">
            <a:avLst/>
          </a:prstGeom>
          <a:effectLst/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49D65488-325A-867E-0579-FA60DE4DB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9" y="4161099"/>
            <a:ext cx="1280160" cy="1280160"/>
          </a:xfrm>
          <a:prstGeom prst="rect">
            <a:avLst/>
          </a:prstGeom>
          <a:effectLst/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2F75EBA-4CAC-1A86-D042-39C62FF74BF6}"/>
              </a:ext>
            </a:extLst>
          </p:cNvPr>
          <p:cNvSpPr txBox="1">
            <a:spLocks/>
          </p:cNvSpPr>
          <p:nvPr/>
        </p:nvSpPr>
        <p:spPr>
          <a:xfrm>
            <a:off x="3365457" y="2248088"/>
            <a:ext cx="5461086" cy="1160893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Piero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Campalani</a:t>
            </a:r>
            <a:endParaRPr lang="en-US" sz="360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piero.campalani@eurac.edu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79932B4-11E5-53E5-52C0-BB06571663A0}"/>
              </a:ext>
            </a:extLst>
          </p:cNvPr>
          <p:cNvSpPr txBox="1">
            <a:spLocks/>
          </p:cNvSpPr>
          <p:nvPr/>
        </p:nvSpPr>
        <p:spPr>
          <a:xfrm>
            <a:off x="3365457" y="4207398"/>
            <a:ext cx="4645703" cy="1160893"/>
          </a:xfrm>
          <a:prstGeom prst="rect">
            <a:avLst/>
          </a:prstGeom>
          <a:noFill/>
        </p:spPr>
        <p:txBody>
          <a:bodyPr wrap="square" tIns="90000" bIns="900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Alice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Crespi</a:t>
            </a:r>
            <a:endParaRPr lang="en-US" sz="360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alice.crespi@eurac.edu</a:t>
            </a:r>
          </a:p>
        </p:txBody>
      </p:sp>
    </p:spTree>
    <p:extLst>
      <p:ext uri="{BB962C8B-B14F-4D97-AF65-F5344CB8AC3E}">
        <p14:creationId xmlns:p14="http://schemas.microsoft.com/office/powerpoint/2010/main" val="182634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024D0-BCE9-AD27-DB10-03D949F68101}"/>
              </a:ext>
            </a:extLst>
          </p:cNvPr>
          <p:cNvSpPr txBox="1"/>
          <p:nvPr/>
        </p:nvSpPr>
        <p:spPr>
          <a:xfrm>
            <a:off x="936325" y="3603203"/>
            <a:ext cx="2788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https://ror.org/01xt1w755</a:t>
            </a:r>
            <a:endParaRPr lang="en-US" sz="1600" i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B2EA12-86C0-C448-6681-C64B0EE36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6" y="3654003"/>
            <a:ext cx="253949" cy="253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0CD90-1DF6-7B1B-55AD-724B5392F70D}"/>
              </a:ext>
            </a:extLst>
          </p:cNvPr>
          <p:cNvSpPr txBox="1"/>
          <p:nvPr/>
        </p:nvSpPr>
        <p:spPr>
          <a:xfrm>
            <a:off x="6327228" y="2558534"/>
            <a:ext cx="3972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Abadi Extra Light" panose="020B0204020104020204" pitchFamily="34" charset="0"/>
              </a:rPr>
              <a:t> Thank you </a:t>
            </a:r>
            <a:r>
              <a:rPr lang="en-US" sz="5400" dirty="0">
                <a:solidFill>
                  <a:schemeClr val="bg1"/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Abadi Extra Light" panose="020B0204020104020204" pitchFamily="34" charset="0"/>
              </a:rPr>
              <a:t> !</a:t>
            </a:r>
            <a:endParaRPr lang="en-US" sz="5400" dirty="0"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6353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B12D5BD-DDC0-A421-BB16-5735B0F55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A bit of background</a:t>
            </a:r>
          </a:p>
        </p:txBody>
      </p:sp>
    </p:spTree>
    <p:extLst>
      <p:ext uri="{BB962C8B-B14F-4D97-AF65-F5344CB8AC3E}">
        <p14:creationId xmlns:p14="http://schemas.microsoft.com/office/powerpoint/2010/main" val="95850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olare, acqua, mammifero, orso&#10;&#10;Descrizione generata automaticamente">
            <a:extLst>
              <a:ext uri="{FF2B5EF4-FFF2-40B4-BE49-F238E27FC236}">
                <a16:creationId xmlns:a16="http://schemas.microsoft.com/office/drawing/2014/main" id="{CEFB5DDD-9D00-678C-B529-876ABB07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4222"/>
            <a:ext cx="9798517" cy="652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12">
            <a:extLst>
              <a:ext uri="{FF2B5EF4-FFF2-40B4-BE49-F238E27FC236}">
                <a16:creationId xmlns:a16="http://schemas.microsoft.com/office/drawing/2014/main" id="{F533FC47-EEB5-0A2B-94A4-7CBF36DA16C7}"/>
              </a:ext>
            </a:extLst>
          </p:cNvPr>
          <p:cNvSpPr txBox="1"/>
          <p:nvPr/>
        </p:nvSpPr>
        <p:spPr>
          <a:xfrm>
            <a:off x="368459" y="6127688"/>
            <a:ext cx="498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bg1">
                    <a:lumMod val="75000"/>
                  </a:schemeClr>
                </a:solidFill>
              </a:rPr>
              <a:t>credits:</a:t>
            </a:r>
            <a:r>
              <a:rPr lang="it-IT" sz="2000" b="1">
                <a:solidFill>
                  <a:schemeClr val="bg1"/>
                </a:solidFill>
              </a:rPr>
              <a:t> human </a:t>
            </a:r>
            <a:r>
              <a:rPr lang="it-IT" sz="2000" b="1" err="1">
                <a:solidFill>
                  <a:schemeClr val="bg1"/>
                </a:solidFill>
              </a:rPr>
              <a:t>kind</a:t>
            </a:r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59" y="308097"/>
            <a:ext cx="10504801" cy="1508512"/>
          </a:xfrm>
        </p:spPr>
        <p:txBody>
          <a:bodyPr>
            <a:normAutofit/>
          </a:bodyPr>
          <a:lstStyle/>
          <a:p>
            <a:r>
              <a:rPr lang="it-IT" sz="600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climate</a:t>
            </a:r>
            <a:r>
              <a:rPr lang="it-IT" sz="60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600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change</a:t>
            </a:r>
            <a:br>
              <a:rPr lang="it-IT" sz="4800"/>
            </a:br>
            <a:r>
              <a:rPr lang="it-IT" sz="3600" err="1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it-IT" sz="36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3600" err="1">
                <a:solidFill>
                  <a:schemeClr val="bg1">
                    <a:lumMod val="95000"/>
                  </a:schemeClr>
                </a:solidFill>
              </a:rPr>
              <a:t>all</a:t>
            </a:r>
            <a:r>
              <a:rPr lang="it-IT" sz="3600">
                <a:solidFill>
                  <a:schemeClr val="bg1">
                    <a:lumMod val="95000"/>
                  </a:schemeClr>
                </a:solidFill>
              </a:rPr>
              <a:t> know </a:t>
            </a:r>
            <a:r>
              <a:rPr lang="it-IT" sz="3600" err="1">
                <a:solidFill>
                  <a:schemeClr val="bg1">
                    <a:lumMod val="95000"/>
                  </a:schemeClr>
                </a:solidFill>
              </a:rPr>
              <a:t>already</a:t>
            </a:r>
            <a:endParaRPr lang="it-IT" sz="48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magine 6" descr="Immagine che contiene polare, acqua, mammifero, orso&#10;&#10;Descrizione generata automaticamente">
            <a:extLst>
              <a:ext uri="{FF2B5EF4-FFF2-40B4-BE49-F238E27FC236}">
                <a16:creationId xmlns:a16="http://schemas.microsoft.com/office/drawing/2014/main" id="{D86E21E5-C1FF-117A-CBF4-AD15DB07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5140" y="0"/>
            <a:ext cx="9798517" cy="652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54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998" y="294824"/>
            <a:ext cx="9488801" cy="1508512"/>
          </a:xfrm>
        </p:spPr>
        <p:txBody>
          <a:bodyPr>
            <a:noAutofit/>
          </a:bodyPr>
          <a:lstStyle/>
          <a:p>
            <a:r>
              <a:rPr lang="it-IT" sz="6000">
                <a:effectLst/>
              </a:rPr>
              <a:t>future </a:t>
            </a:r>
            <a:r>
              <a:rPr lang="it-IT" sz="6000" err="1">
                <a:effectLst/>
              </a:rPr>
              <a:t>climate</a:t>
            </a:r>
            <a:r>
              <a:rPr lang="it-IT" sz="6000">
                <a:effectLst/>
              </a:rPr>
              <a:t> </a:t>
            </a:r>
            <a:r>
              <a:rPr lang="it-IT" sz="6000" err="1">
                <a:effectLst/>
              </a:rPr>
              <a:t>projections</a:t>
            </a:r>
            <a:endParaRPr lang="it-IT" sz="6000">
              <a:effectLst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2A940D-8BDE-F58E-9504-3C41B717A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4" y="1702290"/>
            <a:ext cx="6047587" cy="40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8B4DAA-97F8-E6F9-889D-0744F403B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3172" y="1838425"/>
            <a:ext cx="3132522" cy="1318662"/>
          </a:xfrm>
        </p:spPr>
        <p:txBody>
          <a:bodyPr/>
          <a:lstStyle/>
          <a:p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 </a:t>
            </a: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epresentative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 </a:t>
            </a: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oncentration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 </a:t>
            </a: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athways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17BD5-E55C-729A-1A3D-F8A550D950B7}"/>
              </a:ext>
            </a:extLst>
          </p:cNvPr>
          <p:cNvSpPr/>
          <p:nvPr/>
        </p:nvSpPr>
        <p:spPr>
          <a:xfrm>
            <a:off x="1333500" y="5232400"/>
            <a:ext cx="4394200" cy="2540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BA9A2-5702-15B2-E3E0-8EC7484FC5E9}"/>
              </a:ext>
            </a:extLst>
          </p:cNvPr>
          <p:cNvSpPr/>
          <p:nvPr/>
        </p:nvSpPr>
        <p:spPr>
          <a:xfrm>
            <a:off x="5367867" y="3302000"/>
            <a:ext cx="829733" cy="480728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36E8F3AF-566F-7DAD-27E2-007A65FE9557}"/>
              </a:ext>
            </a:extLst>
          </p:cNvPr>
          <p:cNvSpPr txBox="1">
            <a:spLocks/>
          </p:cNvSpPr>
          <p:nvPr/>
        </p:nvSpPr>
        <p:spPr>
          <a:xfrm>
            <a:off x="8272733" y="5095306"/>
            <a:ext cx="3132522" cy="528187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Up to </a:t>
            </a:r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year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2100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61D46D-4E4F-BE76-6F46-92BC624EA1C9}"/>
              </a:ext>
            </a:extLst>
          </p:cNvPr>
          <p:cNvCxnSpPr>
            <a:cxnSpLocks/>
          </p:cNvCxnSpPr>
          <p:nvPr/>
        </p:nvCxnSpPr>
        <p:spPr>
          <a:xfrm>
            <a:off x="5727700" y="5389303"/>
            <a:ext cx="2468033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E06C07-5516-0C8A-8C1E-8015DF858CB6}"/>
              </a:ext>
            </a:extLst>
          </p:cNvPr>
          <p:cNvCxnSpPr>
            <a:cxnSpLocks/>
          </p:cNvCxnSpPr>
          <p:nvPr/>
        </p:nvCxnSpPr>
        <p:spPr>
          <a:xfrm flipV="1">
            <a:off x="6197600" y="2524502"/>
            <a:ext cx="2129450" cy="109133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AA7CDA5E-3B7C-9174-DE79-AA6DDDC41268}"/>
              </a:ext>
            </a:extLst>
          </p:cNvPr>
          <p:cNvSpPr txBox="1">
            <a:spLocks/>
          </p:cNvSpPr>
          <p:nvPr/>
        </p:nvSpPr>
        <p:spPr>
          <a:xfrm>
            <a:off x="7694701" y="3837279"/>
            <a:ext cx="4102148" cy="765295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EMISSION SCENARIOS</a:t>
            </a:r>
            <a:br>
              <a:rPr lang="it-IT" b="1" u="sng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it-IT" sz="1800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(</a:t>
            </a:r>
            <a:r>
              <a:rPr lang="it-IT" sz="1800" u="sng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greenhouse</a:t>
            </a:r>
            <a:r>
              <a:rPr lang="it-IT" sz="1800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it-IT" sz="1800" u="sng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gases</a:t>
            </a:r>
            <a:r>
              <a:rPr lang="it-IT" sz="1800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, </a:t>
            </a:r>
            <a:r>
              <a:rPr lang="it-IT" sz="1800" u="sng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GhG</a:t>
            </a:r>
            <a:r>
              <a:rPr lang="it-IT" sz="1800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  <a:cs typeface="Calibri"/>
              </a:rPr>
              <a:t>)</a:t>
            </a:r>
            <a:endParaRPr lang="it-IT" u="sng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7EB1E7-2312-FED9-25E5-0E8B56B00AF3}"/>
              </a:ext>
            </a:extLst>
          </p:cNvPr>
          <p:cNvCxnSpPr>
            <a:cxnSpLocks/>
          </p:cNvCxnSpPr>
          <p:nvPr/>
        </p:nvCxnSpPr>
        <p:spPr>
          <a:xfrm flipH="1" flipV="1">
            <a:off x="6199580" y="2411423"/>
            <a:ext cx="1702383" cy="17181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8DBD69-27B4-FBF3-3E66-C941507AEBB7}"/>
              </a:ext>
            </a:extLst>
          </p:cNvPr>
          <p:cNvCxnSpPr>
            <a:cxnSpLocks/>
          </p:cNvCxnSpPr>
          <p:nvPr/>
        </p:nvCxnSpPr>
        <p:spPr>
          <a:xfrm flipH="1" flipV="1">
            <a:off x="6197600" y="3643771"/>
            <a:ext cx="1702382" cy="48575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07B070-F71F-C0E5-C9F5-91D160F60FBD}"/>
              </a:ext>
            </a:extLst>
          </p:cNvPr>
          <p:cNvCxnSpPr>
            <a:cxnSpLocks/>
          </p:cNvCxnSpPr>
          <p:nvPr/>
        </p:nvCxnSpPr>
        <p:spPr>
          <a:xfrm flipH="1">
            <a:off x="6121011" y="4129523"/>
            <a:ext cx="1770443" cy="78948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5F260F-CD91-62A5-0705-E344CFAF13EF}"/>
              </a:ext>
            </a:extLst>
          </p:cNvPr>
          <p:cNvCxnSpPr>
            <a:cxnSpLocks/>
          </p:cNvCxnSpPr>
          <p:nvPr/>
        </p:nvCxnSpPr>
        <p:spPr>
          <a:xfrm flipH="1">
            <a:off x="6181421" y="4129523"/>
            <a:ext cx="1710033" cy="24864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5907A4-DBFC-464A-ED73-0F5555700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999" y="347076"/>
            <a:ext cx="7606618" cy="1508512"/>
          </a:xfrm>
        </p:spPr>
        <p:txBody>
          <a:bodyPr>
            <a:normAutofit fontScale="92500" lnSpcReduction="10000"/>
          </a:bodyPr>
          <a:lstStyle/>
          <a:p>
            <a:r>
              <a:rPr lang="it-IT" sz="6500" err="1">
                <a:effectLst/>
              </a:rPr>
              <a:t>climate</a:t>
            </a:r>
            <a:r>
              <a:rPr lang="it-IT" sz="6500">
                <a:effectLst/>
              </a:rPr>
              <a:t> ensembles</a:t>
            </a:r>
            <a:br>
              <a:rPr lang="it-IT" sz="6600">
                <a:effectLst/>
              </a:rPr>
            </a:b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sets of models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0B0B1D-15CF-812B-B9F4-CE5A0AE0C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52" y="1595408"/>
            <a:ext cx="41910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BD6AF9-FC34-DE4A-F140-F999A7200E96}"/>
              </a:ext>
            </a:extLst>
          </p:cNvPr>
          <p:cNvSpPr txBox="1"/>
          <p:nvPr/>
        </p:nvSpPr>
        <p:spPr>
          <a:xfrm>
            <a:off x="8133942" y="5548085"/>
            <a:ext cx="3177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The  </a:t>
            </a:r>
            <a:r>
              <a:rPr lang="it-IT" sz="4400" b="1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it-IT" sz="1800"/>
              <a:t>  system</a:t>
            </a:r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F65648-3B4A-5263-EA66-93B380AB2B09}"/>
              </a:ext>
            </a:extLst>
          </p:cNvPr>
          <p:cNvSpPr txBox="1"/>
          <p:nvPr/>
        </p:nvSpPr>
        <p:spPr>
          <a:xfrm>
            <a:off x="467999" y="2023514"/>
            <a:ext cx="60942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climate ensemble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is the group of different climate models used to simulate the future climate based on the same emission scenario.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 aggregated ensemble simulations are expec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ted to be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more robust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than individual model runs. </a:t>
            </a: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5ED034-6131-6940-83F1-216007C16698}"/>
              </a:ext>
            </a:extLst>
          </p:cNvPr>
          <p:cNvSpPr txBox="1"/>
          <p:nvPr/>
        </p:nvSpPr>
        <p:spPr>
          <a:xfrm rot="5400000">
            <a:off x="10419266" y="2952754"/>
            <a:ext cx="306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credits: </a:t>
            </a:r>
            <a:r>
              <a:rPr lang="it-IT" sz="1100" err="1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Femkemilene</a:t>
            </a:r>
            <a:r>
              <a:rPr lang="it-IT" sz="11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 + </a:t>
            </a:r>
            <a:r>
              <a:rPr lang="it-IT" sz="1100" err="1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Visme</a:t>
            </a:r>
            <a:r>
              <a:rPr lang="it-IT" sz="11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 / CC BY-SA 4.0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BA509-A6C9-8A9A-18F3-7B4BE0519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533" y="4482968"/>
            <a:ext cx="4521200" cy="169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12">
            <a:extLst>
              <a:ext uri="{FF2B5EF4-FFF2-40B4-BE49-F238E27FC236}">
                <a16:creationId xmlns:a16="http://schemas.microsoft.com/office/drawing/2014/main" id="{02772C76-9E2B-0988-5B0C-30F357A941D7}"/>
              </a:ext>
            </a:extLst>
          </p:cNvPr>
          <p:cNvSpPr txBox="1"/>
          <p:nvPr/>
        </p:nvSpPr>
        <p:spPr>
          <a:xfrm rot="5400000">
            <a:off x="4888593" y="5202066"/>
            <a:ext cx="1699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credits: </a:t>
            </a:r>
            <a:r>
              <a:rPr lang="it-IT" sz="1100" err="1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mailasail</a:t>
            </a:r>
            <a:endParaRPr lang="it-IT" sz="110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FA3448-5AC1-F743-EC26-2CC996B92D41}"/>
              </a:ext>
            </a:extLst>
          </p:cNvPr>
          <p:cNvCxnSpPr>
            <a:cxnSpLocks/>
          </p:cNvCxnSpPr>
          <p:nvPr/>
        </p:nvCxnSpPr>
        <p:spPr>
          <a:xfrm>
            <a:off x="3122023" y="3814354"/>
            <a:ext cx="281577" cy="122754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reenshot, bigliettodavisita, grafica vettoriale&#10;&#10;Descrizione generata automaticamente">
            <a:extLst>
              <a:ext uri="{FF2B5EF4-FFF2-40B4-BE49-F238E27FC236}">
                <a16:creationId xmlns:a16="http://schemas.microsoft.com/office/drawing/2014/main" id="{36B0E24F-A572-B964-6D71-7B3AB6BE6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9"/>
          <a:stretch/>
        </p:blipFill>
        <p:spPr>
          <a:xfrm>
            <a:off x="513028" y="1914190"/>
            <a:ext cx="5309346" cy="3831793"/>
          </a:xfrm>
          <a:prstGeom prst="rect">
            <a:avLst/>
          </a:prstGeom>
          <a:effectLst>
            <a:reflection blurRad="6350" stA="15000" endPos="3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F442E3-0317-CE0B-C56A-0F2B33DBB1C4}"/>
              </a:ext>
            </a:extLst>
          </p:cNvPr>
          <p:cNvSpPr txBox="1"/>
          <p:nvPr/>
        </p:nvSpPr>
        <p:spPr>
          <a:xfrm>
            <a:off x="467998" y="5745983"/>
            <a:ext cx="46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credits: </a:t>
            </a:r>
            <a:r>
              <a:rPr lang="it-IT" sz="1400" err="1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ontotext</a:t>
            </a:r>
            <a:endParaRPr lang="it-IT" sz="140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232AE7-2673-E1E6-5541-EDF947A7967D}"/>
              </a:ext>
            </a:extLst>
          </p:cNvPr>
          <p:cNvSpPr txBox="1"/>
          <p:nvPr/>
        </p:nvSpPr>
        <p:spPr>
          <a:xfrm>
            <a:off x="6235700" y="2180653"/>
            <a:ext cx="544327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A </a:t>
            </a:r>
            <a:r>
              <a:rPr lang="it-IT" b="0" i="0" u="none" strike="noStrike" err="1">
                <a:solidFill>
                  <a:srgbClr val="3231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20B0604020202020204" pitchFamily="34" charset="0"/>
              </a:rPr>
              <a:t>climate</a:t>
            </a:r>
            <a:r>
              <a:rPr lang="it-IT" b="0" i="0" u="none" strike="noStrike">
                <a:solidFill>
                  <a:srgbClr val="3231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20B0604020202020204" pitchFamily="34" charset="0"/>
              </a:rPr>
              <a:t> index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is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a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diagnostic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quantity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that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is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used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to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characterize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and </a:t>
            </a:r>
            <a:r>
              <a:rPr lang="it-IT" b="0" i="1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quantify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an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aspect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of a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geophysical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system.</a:t>
            </a:r>
          </a:p>
          <a:p>
            <a:endParaRPr lang="it-IT">
              <a:solidFill>
                <a:srgbClr val="323133"/>
              </a:solidFill>
              <a:latin typeface="Poppins" panose="020B0604020202020204" pitchFamily="34" charset="0"/>
            </a:endParaRPr>
          </a:p>
          <a:p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For </a:t>
            </a:r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instance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:</a:t>
            </a:r>
          </a:p>
          <a:p>
            <a:endParaRPr lang="it-IT">
              <a:solidFill>
                <a:srgbClr val="323133"/>
              </a:solidFill>
              <a:latin typeface="Poppi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How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many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</a:t>
            </a:r>
            <a:r>
              <a:rPr lang="it-IT" b="1" err="1">
                <a:solidFill>
                  <a:srgbClr val="323133"/>
                </a:solidFill>
                <a:latin typeface="Poppins" panose="020B0604020202020204" pitchFamily="34" charset="0"/>
              </a:rPr>
              <a:t>tropical</a:t>
            </a:r>
            <a:r>
              <a:rPr lang="it-IT" b="1">
                <a:solidFill>
                  <a:srgbClr val="323133"/>
                </a:solidFill>
                <a:latin typeface="Poppins" panose="020B0604020202020204" pitchFamily="34" charset="0"/>
              </a:rPr>
              <a:t> nights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will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we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have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per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year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rgbClr val="323133"/>
              </a:solidFill>
              <a:latin typeface="Poppi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323133"/>
                </a:solidFill>
                <a:latin typeface="Poppins"/>
                <a:cs typeface="Poppins"/>
              </a:rPr>
              <a:t>How </a:t>
            </a:r>
            <a:r>
              <a:rPr lang="it-IT" err="1">
                <a:solidFill>
                  <a:srgbClr val="323133"/>
                </a:solidFill>
                <a:latin typeface="Poppins"/>
                <a:cs typeface="Poppins"/>
              </a:rPr>
              <a:t>will</a:t>
            </a:r>
            <a:r>
              <a:rPr lang="it-IT">
                <a:solidFill>
                  <a:srgbClr val="323133"/>
                </a:solidFill>
                <a:latin typeface="Poppins"/>
                <a:cs typeface="Poppins"/>
              </a:rPr>
              <a:t> the frequency of </a:t>
            </a:r>
            <a:r>
              <a:rPr lang="it-IT" b="1">
                <a:solidFill>
                  <a:srgbClr val="323133"/>
                </a:solidFill>
                <a:latin typeface="Poppins"/>
                <a:cs typeface="Poppins"/>
              </a:rPr>
              <a:t>dry </a:t>
            </a:r>
            <a:r>
              <a:rPr lang="it-IT" b="1" err="1">
                <a:solidFill>
                  <a:srgbClr val="323133"/>
                </a:solidFill>
                <a:latin typeface="Poppins"/>
                <a:cs typeface="Poppins"/>
              </a:rPr>
              <a:t>spells</a:t>
            </a:r>
            <a:r>
              <a:rPr lang="it-IT" b="1">
                <a:solidFill>
                  <a:srgbClr val="323133"/>
                </a:solidFill>
                <a:latin typeface="Poppins"/>
                <a:cs typeface="Poppins"/>
              </a:rPr>
              <a:t> per </a:t>
            </a:r>
            <a:r>
              <a:rPr lang="it-IT" b="1" err="1">
                <a:solidFill>
                  <a:srgbClr val="323133"/>
                </a:solidFill>
                <a:latin typeface="Poppins"/>
                <a:cs typeface="Poppins"/>
              </a:rPr>
              <a:t>year</a:t>
            </a:r>
            <a:r>
              <a:rPr lang="it-IT" b="1">
                <a:solidFill>
                  <a:srgbClr val="323133"/>
                </a:solidFill>
                <a:latin typeface="Poppins"/>
                <a:cs typeface="Poppins"/>
              </a:rPr>
              <a:t> </a:t>
            </a:r>
            <a:r>
              <a:rPr lang="it-IT">
                <a:solidFill>
                  <a:srgbClr val="323133"/>
                </a:solidFill>
                <a:latin typeface="Poppins"/>
                <a:cs typeface="Poppins"/>
              </a:rPr>
              <a:t>evolve from </a:t>
            </a:r>
            <a:r>
              <a:rPr lang="it-IT" err="1">
                <a:solidFill>
                  <a:srgbClr val="323133"/>
                </a:solidFill>
                <a:latin typeface="Poppins"/>
                <a:cs typeface="Poppins"/>
              </a:rPr>
              <a:t>now</a:t>
            </a:r>
            <a:r>
              <a:rPr lang="it-IT">
                <a:solidFill>
                  <a:srgbClr val="323133"/>
                </a:solidFill>
                <a:latin typeface="Poppins"/>
                <a:cs typeface="Poppins"/>
              </a:rPr>
              <a:t>?</a:t>
            </a:r>
          </a:p>
          <a:p>
            <a:endParaRPr lang="it-IT">
              <a:solidFill>
                <a:srgbClr val="323133"/>
              </a:solidFill>
              <a:latin typeface="Poppi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How intense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will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the </a:t>
            </a:r>
            <a:r>
              <a:rPr lang="it-IT" err="1">
                <a:solidFill>
                  <a:srgbClr val="323133"/>
                </a:solidFill>
                <a:latin typeface="Poppins" panose="020B0604020202020204" pitchFamily="34" charset="0"/>
              </a:rPr>
              <a:t>annual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</a:t>
            </a:r>
            <a:r>
              <a:rPr lang="it-IT" b="1">
                <a:solidFill>
                  <a:srgbClr val="323133"/>
                </a:solidFill>
                <a:latin typeface="Poppins" panose="020B0604020202020204" pitchFamily="34" charset="0"/>
              </a:rPr>
              <a:t>maximum 1-day </a:t>
            </a:r>
            <a:r>
              <a:rPr lang="it-IT" b="1" err="1">
                <a:solidFill>
                  <a:srgbClr val="323133"/>
                </a:solidFill>
                <a:latin typeface="Poppins" panose="020B0604020202020204" pitchFamily="34" charset="0"/>
              </a:rPr>
              <a:t>precipitation</a:t>
            </a:r>
            <a:r>
              <a:rPr lang="it-IT">
                <a:solidFill>
                  <a:srgbClr val="323133"/>
                </a:solidFill>
                <a:latin typeface="Poppins" panose="020B0604020202020204" pitchFamily="34" charset="0"/>
              </a:rPr>
              <a:t> be by 2050?</a:t>
            </a:r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3A8D0C76-F9C1-D744-1B94-BCF22522B7F4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climate</a:t>
            </a:r>
            <a:r>
              <a:rPr lang="it-IT" sz="6500">
                <a:effectLst/>
              </a:rPr>
              <a:t> </a:t>
            </a:r>
            <a:r>
              <a:rPr lang="it-IT" sz="6500" err="1">
                <a:effectLst/>
              </a:rPr>
              <a:t>indices</a:t>
            </a:r>
            <a:br>
              <a:rPr lang="it-IT" sz="6600">
                <a:effectLst/>
              </a:rPr>
            </a:b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level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up in the information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pyramid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6" name="Cubo 6">
            <a:extLst>
              <a:ext uri="{FF2B5EF4-FFF2-40B4-BE49-F238E27FC236}">
                <a16:creationId xmlns:a16="http://schemas.microsoft.com/office/drawing/2014/main" id="{AFDC6493-2E7C-C45F-DCC6-1A9825AC36C0}"/>
              </a:ext>
            </a:extLst>
          </p:cNvPr>
          <p:cNvSpPr/>
          <p:nvPr/>
        </p:nvSpPr>
        <p:spPr>
          <a:xfrm>
            <a:off x="1056039" y="4719978"/>
            <a:ext cx="2527826" cy="1574091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1BE0554-8C79-404B-C499-27B2E8CF3EAA}"/>
              </a:ext>
            </a:extLst>
          </p:cNvPr>
          <p:cNvSpPr txBox="1">
            <a:spLocks/>
          </p:cNvSpPr>
          <p:nvPr/>
        </p:nvSpPr>
        <p:spPr>
          <a:xfrm>
            <a:off x="878765" y="4935169"/>
            <a:ext cx="2552700" cy="1181100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climate</a:t>
            </a: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it-IT" b="1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projections</a:t>
            </a:r>
            <a:endParaRPr lang="it-IT" b="1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Cubo 7">
            <a:extLst>
              <a:ext uri="{FF2B5EF4-FFF2-40B4-BE49-F238E27FC236}">
                <a16:creationId xmlns:a16="http://schemas.microsoft.com/office/drawing/2014/main" id="{6E9CACF8-FE25-4AA0-9C78-C06945901AF5}"/>
              </a:ext>
            </a:extLst>
          </p:cNvPr>
          <p:cNvSpPr/>
          <p:nvPr/>
        </p:nvSpPr>
        <p:spPr>
          <a:xfrm>
            <a:off x="700389" y="3398572"/>
            <a:ext cx="1073726" cy="961547"/>
          </a:xfrm>
          <a:prstGeom prst="cub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ubo 7">
            <a:extLst>
              <a:ext uri="{FF2B5EF4-FFF2-40B4-BE49-F238E27FC236}">
                <a16:creationId xmlns:a16="http://schemas.microsoft.com/office/drawing/2014/main" id="{40A02ECE-B3B3-1FFE-C633-950725ED1B1E}"/>
              </a:ext>
            </a:extLst>
          </p:cNvPr>
          <p:cNvSpPr/>
          <p:nvPr/>
        </p:nvSpPr>
        <p:spPr>
          <a:xfrm>
            <a:off x="1844755" y="3398572"/>
            <a:ext cx="1073726" cy="961547"/>
          </a:xfrm>
          <a:prstGeom prst="cube">
            <a:avLst/>
          </a:prstGeom>
          <a:solidFill>
            <a:srgbClr val="0031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ubo 7">
            <a:extLst>
              <a:ext uri="{FF2B5EF4-FFF2-40B4-BE49-F238E27FC236}">
                <a16:creationId xmlns:a16="http://schemas.microsoft.com/office/drawing/2014/main" id="{E1473B91-7DA5-44A9-5166-2A02346892F3}"/>
              </a:ext>
            </a:extLst>
          </p:cNvPr>
          <p:cNvSpPr/>
          <p:nvPr/>
        </p:nvSpPr>
        <p:spPr>
          <a:xfrm>
            <a:off x="2989121" y="3414193"/>
            <a:ext cx="1073726" cy="961547"/>
          </a:xfrm>
          <a:prstGeom prst="cube">
            <a:avLst/>
          </a:prstGeom>
          <a:solidFill>
            <a:srgbClr val="0045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A7522E3-D518-1C0D-18D6-83FEC994D9FA}"/>
              </a:ext>
            </a:extLst>
          </p:cNvPr>
          <p:cNvSpPr txBox="1">
            <a:spLocks/>
          </p:cNvSpPr>
          <p:nvPr/>
        </p:nvSpPr>
        <p:spPr>
          <a:xfrm>
            <a:off x="603196" y="3649230"/>
            <a:ext cx="3600504" cy="593151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err="1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climate</a:t>
            </a:r>
            <a:r>
              <a:rPr lang="it-IT" b="1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 </a:t>
            </a:r>
            <a:r>
              <a:rPr lang="it-IT" b="1" err="1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indices</a:t>
            </a:r>
            <a:endParaRPr lang="it-IT" b="1"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endPos="0" dist="50800" dir="5400000" sy="-100000" algn="bl" rotWithShape="0"/>
              </a:effectLst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854E2CC-7636-D687-8FDE-5EED2A8BF8E5}"/>
              </a:ext>
            </a:extLst>
          </p:cNvPr>
          <p:cNvSpPr/>
          <p:nvPr/>
        </p:nvSpPr>
        <p:spPr>
          <a:xfrm>
            <a:off x="3073066" y="4360811"/>
            <a:ext cx="666683" cy="930051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0FA7840-552C-6A96-617E-BE6CA6F8931B}"/>
              </a:ext>
            </a:extLst>
          </p:cNvPr>
          <p:cNvSpPr/>
          <p:nvPr/>
        </p:nvSpPr>
        <p:spPr>
          <a:xfrm>
            <a:off x="1938730" y="4361756"/>
            <a:ext cx="666683" cy="930051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8630E3FF-5388-55CF-7C00-4C214FBFA23C}"/>
              </a:ext>
            </a:extLst>
          </p:cNvPr>
          <p:cNvSpPr/>
          <p:nvPr/>
        </p:nvSpPr>
        <p:spPr>
          <a:xfrm>
            <a:off x="799849" y="4360811"/>
            <a:ext cx="666683" cy="930051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4" grpId="0"/>
      <p:bldP spid="17" grpId="0" animBg="1"/>
      <p:bldP spid="18" grpId="0" animBg="1"/>
      <p:bldP spid="19" grpId="0" animBg="1"/>
      <p:bldP spid="15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EA522E-AF4E-5A71-65C9-AC1B0452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805926" cy="24679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1C07C4B5-1481-F631-C57D-696197F1F402}"/>
              </a:ext>
            </a:extLst>
          </p:cNvPr>
          <p:cNvSpPr txBox="1">
            <a:spLocks/>
          </p:cNvSpPr>
          <p:nvPr/>
        </p:nvSpPr>
        <p:spPr>
          <a:xfrm>
            <a:off x="467998" y="347076"/>
            <a:ext cx="11025501" cy="1508512"/>
          </a:xfrm>
          <a:prstGeom prst="rect">
            <a:avLst/>
          </a:prstGeom>
          <a:noFill/>
        </p:spPr>
        <p:txBody>
          <a:bodyPr wrap="square" tIns="90000" bIns="900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500" err="1">
                <a:effectLst/>
              </a:rPr>
              <a:t>datacubes</a:t>
            </a:r>
            <a:br>
              <a:rPr lang="it-IT" sz="6500">
                <a:effectLst/>
              </a:rPr>
            </a:b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analysis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-ready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earth</a:t>
            </a:r>
            <a:r>
              <a:rPr lang="it-IT" sz="48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it-IT" sz="48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observation</a:t>
            </a:r>
            <a:endParaRPr lang="it-IT" sz="66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CasellaDiTesto 4">
            <a:extLst>
              <a:ext uri="{FF2B5EF4-FFF2-40B4-BE49-F238E27FC236}">
                <a16:creationId xmlns:a16="http://schemas.microsoft.com/office/drawing/2014/main" id="{DCDD2DB2-D9EA-051E-31AE-E04AD12E5D08}"/>
              </a:ext>
            </a:extLst>
          </p:cNvPr>
          <p:cNvSpPr txBox="1"/>
          <p:nvPr/>
        </p:nvSpPr>
        <p:spPr>
          <a:xfrm>
            <a:off x="558800" y="2180653"/>
            <a:ext cx="5443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err="1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Datacubes</a:t>
            </a:r>
            <a:r>
              <a:rPr lang="it-IT" b="0" i="0" u="none" strike="noStrike">
                <a:solidFill>
                  <a:srgbClr val="323133"/>
                </a:solidFill>
                <a:effectLst/>
                <a:latin typeface="Poppins" panose="020B0604020202020204" pitchFamily="34" charset="0"/>
              </a:rPr>
              <a:t> are </a:t>
            </a:r>
            <a:r>
              <a:rPr lang="it-IT" b="0" i="0" u="none" strike="noStrike">
                <a:solidFill>
                  <a:srgbClr val="3231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20B0604020202020204" pitchFamily="34" charset="0"/>
              </a:rPr>
              <a:t>m</a:t>
            </a:r>
            <a:r>
              <a:rPr lang="en-US" err="1">
                <a:solidFill>
                  <a:srgbClr val="3231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20B0604020202020204" pitchFamily="34" charset="0"/>
              </a:rPr>
              <a:t>ultidimensional</a:t>
            </a:r>
            <a:r>
              <a:rPr lang="en-US">
                <a:solidFill>
                  <a:srgbClr val="3231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ppins" panose="020B0604020202020204" pitchFamily="34" charset="0"/>
              </a:rPr>
              <a:t> arrays</a:t>
            </a:r>
            <a:r>
              <a:rPr lang="en-US">
                <a:solidFill>
                  <a:srgbClr val="323133"/>
                </a:solidFill>
                <a:latin typeface="Poppins" panose="020B0604020202020204" pitchFamily="34" charset="0"/>
              </a:rPr>
              <a:t> (MDAs) with one or more spatial, temporal, or arbitrary dimensions.</a:t>
            </a:r>
            <a:endParaRPr lang="it-IT" b="0" i="0" u="none" strike="noStrike">
              <a:solidFill>
                <a:srgbClr val="323133"/>
              </a:solidFill>
              <a:effectLst/>
              <a:latin typeface="Poppins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A4167B-D177-7C35-885C-5022C950A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354" y="2057399"/>
            <a:ext cx="4494846" cy="4254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7D46DC4F-8671-EBFC-2931-83313737AE53}"/>
              </a:ext>
            </a:extLst>
          </p:cNvPr>
          <p:cNvSpPr txBox="1"/>
          <p:nvPr/>
        </p:nvSpPr>
        <p:spPr>
          <a:xfrm rot="5400000">
            <a:off x="10021335" y="3435354"/>
            <a:ext cx="306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credits: </a:t>
            </a:r>
            <a:r>
              <a:rPr lang="it-IT" sz="1100" err="1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openEO</a:t>
            </a:r>
            <a:endParaRPr lang="it-IT" sz="110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579B06-9544-0B4E-140A-BAEA2F7EE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147" y="3287315"/>
            <a:ext cx="2518674" cy="2873176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DBDCF47-89EC-3AE1-A8C5-9A6976D59209}"/>
              </a:ext>
            </a:extLst>
          </p:cNvPr>
          <p:cNvSpPr/>
          <p:nvPr/>
        </p:nvSpPr>
        <p:spPr>
          <a:xfrm>
            <a:off x="3048000" y="4428067"/>
            <a:ext cx="757926" cy="3979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DA8098-0071-1681-D2EF-891507EA4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i="1" err="1"/>
              <a:t>climdex</a:t>
            </a:r>
            <a:r>
              <a:rPr lang="it-IT" i="1"/>
              <a:t>-kit</a:t>
            </a:r>
            <a:r>
              <a:rPr lang="it-IT"/>
              <a:t>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AED5F-2AE0-EB2F-A26A-40E3438F7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>
          <a:xfrm>
            <a:off x="568483" y="3728686"/>
            <a:ext cx="9243981" cy="8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41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Covers">
  <a:themeElements>
    <a:clrScheme name="EURAC">
      <a:dk1>
        <a:srgbClr val="000000"/>
      </a:dk1>
      <a:lt1>
        <a:srgbClr val="FFFFFF"/>
      </a:lt1>
      <a:dk2>
        <a:srgbClr val="000000"/>
      </a:dk2>
      <a:lt2>
        <a:srgbClr val="D7DADA"/>
      </a:lt2>
      <a:accent1>
        <a:srgbClr val="DE1A11"/>
      </a:accent1>
      <a:accent2>
        <a:srgbClr val="D7DADA"/>
      </a:accent2>
      <a:accent3>
        <a:srgbClr val="DE1A11"/>
      </a:accent3>
      <a:accent4>
        <a:srgbClr val="8C9091"/>
      </a:accent4>
      <a:accent5>
        <a:srgbClr val="DE1A11"/>
      </a:accent5>
      <a:accent6>
        <a:srgbClr val="535859"/>
      </a:accent6>
      <a:hlink>
        <a:srgbClr val="2A6D8C"/>
      </a:hlink>
      <a:folHlink>
        <a:srgbClr val="6783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995F0254-572C-AE4C-A31F-01F408D2D02A}" vid="{CC6B97FD-A8AF-9146-9A27-C113004473E1}"/>
    </a:ext>
  </a:extLst>
</a:theme>
</file>

<file path=ppt/theme/theme2.xml><?xml version="1.0" encoding="utf-8"?>
<a:theme xmlns:a="http://schemas.openxmlformats.org/drawingml/2006/main" name="Image Covers">
  <a:themeElements>
    <a:clrScheme name="EURAC">
      <a:dk1>
        <a:srgbClr val="000000"/>
      </a:dk1>
      <a:lt1>
        <a:srgbClr val="FFFFFF"/>
      </a:lt1>
      <a:dk2>
        <a:srgbClr val="000000"/>
      </a:dk2>
      <a:lt2>
        <a:srgbClr val="D7DADA"/>
      </a:lt2>
      <a:accent1>
        <a:srgbClr val="DE1A11"/>
      </a:accent1>
      <a:accent2>
        <a:srgbClr val="D7DADA"/>
      </a:accent2>
      <a:accent3>
        <a:srgbClr val="DE1A11"/>
      </a:accent3>
      <a:accent4>
        <a:srgbClr val="8C9091"/>
      </a:accent4>
      <a:accent5>
        <a:srgbClr val="DE1A11"/>
      </a:accent5>
      <a:accent6>
        <a:srgbClr val="535859"/>
      </a:accent6>
      <a:hlink>
        <a:srgbClr val="2A6D8C"/>
      </a:hlink>
      <a:folHlink>
        <a:srgbClr val="6783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995F0254-572C-AE4C-A31F-01F408D2D02A}" vid="{01E1A7ED-13FC-F949-8F6C-C469E3319E8B}"/>
    </a:ext>
  </a:extLst>
</a:theme>
</file>

<file path=ppt/theme/theme3.xml><?xml version="1.0" encoding="utf-8"?>
<a:theme xmlns:a="http://schemas.openxmlformats.org/drawingml/2006/main" name="Chapters title">
  <a:themeElements>
    <a:clrScheme name="EURAC">
      <a:dk1>
        <a:srgbClr val="000000"/>
      </a:dk1>
      <a:lt1>
        <a:srgbClr val="FFFFFF"/>
      </a:lt1>
      <a:dk2>
        <a:srgbClr val="000000"/>
      </a:dk2>
      <a:lt2>
        <a:srgbClr val="D7DADA"/>
      </a:lt2>
      <a:accent1>
        <a:srgbClr val="DE1A11"/>
      </a:accent1>
      <a:accent2>
        <a:srgbClr val="D7DADA"/>
      </a:accent2>
      <a:accent3>
        <a:srgbClr val="DE1A11"/>
      </a:accent3>
      <a:accent4>
        <a:srgbClr val="8C9091"/>
      </a:accent4>
      <a:accent5>
        <a:srgbClr val="DE1A11"/>
      </a:accent5>
      <a:accent6>
        <a:srgbClr val="535859"/>
      </a:accent6>
      <a:hlink>
        <a:srgbClr val="2A6D8C"/>
      </a:hlink>
      <a:folHlink>
        <a:srgbClr val="6783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995F0254-572C-AE4C-A31F-01F408D2D02A}" vid="{007D38E5-EB18-724E-8CA3-F710496FB1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dc20d1-1d57-405d-84eb-01e25cdba7cd">
      <Terms xmlns="http://schemas.microsoft.com/office/infopath/2007/PartnerControls"/>
    </lcf76f155ced4ddcb4097134ff3c332f>
    <TaxCatchAll xmlns="d36351bc-18eb-4d57-bcd4-63800c257e7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7A6A56CAF6841A489A262A780253E" ma:contentTypeVersion="17" ma:contentTypeDescription="Create a new document." ma:contentTypeScope="" ma:versionID="70373b6300d36ad1deefdab8532585e2">
  <xsd:schema xmlns:xsd="http://www.w3.org/2001/XMLSchema" xmlns:xs="http://www.w3.org/2001/XMLSchema" xmlns:p="http://schemas.microsoft.com/office/2006/metadata/properties" xmlns:ns2="c0dc20d1-1d57-405d-84eb-01e25cdba7cd" xmlns:ns3="d36351bc-18eb-4d57-bcd4-63800c257e77" targetNamespace="http://schemas.microsoft.com/office/2006/metadata/properties" ma:root="true" ma:fieldsID="4f87ba46be1177eea2db8382e0e9ce56" ns2:_="" ns3:_="">
    <xsd:import namespace="c0dc20d1-1d57-405d-84eb-01e25cdba7cd"/>
    <xsd:import namespace="d36351bc-18eb-4d57-bcd4-63800c257e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c20d1-1d57-405d-84eb-01e25cdba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351bc-18eb-4d57-bcd4-63800c257e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3608bc-423f-4cd7-909a-615da8dced53}" ma:internalName="TaxCatchAll" ma:showField="CatchAllData" ma:web="d36351bc-18eb-4d57-bcd4-63800c257e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7F354-E7AE-4DB2-A7E2-A063A697F835}">
  <ds:schemaRefs>
    <ds:schemaRef ds:uri="http://purl.org/dc/elements/1.1/"/>
    <ds:schemaRef ds:uri="d36351bc-18eb-4d57-bcd4-63800c257e77"/>
    <ds:schemaRef ds:uri="http://www.w3.org/XML/1998/namespace"/>
    <ds:schemaRef ds:uri="http://schemas.microsoft.com/office/2006/documentManagement/types"/>
    <ds:schemaRef ds:uri="http://purl.org/dc/dcmitype/"/>
    <ds:schemaRef ds:uri="c0dc20d1-1d57-405d-84eb-01e25cdba7c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E98DE8-3762-48D4-B43A-28A5F6CB3937}">
  <ds:schemaRefs>
    <ds:schemaRef ds:uri="c0dc20d1-1d57-405d-84eb-01e25cdba7cd"/>
    <ds:schemaRef ds:uri="d36351bc-18eb-4d57-bcd4-63800c257e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DC7EC8-74F1-4E1D-84CE-A15B07E8A5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905</Words>
  <Application>Microsoft Office PowerPoint</Application>
  <PresentationFormat>Widescreen</PresentationFormat>
  <Paragraphs>170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Gulim</vt:lpstr>
      <vt:lpstr>Abadi Extra Light</vt:lpstr>
      <vt:lpstr>Arial</vt:lpstr>
      <vt:lpstr>Avenir Next LT Pro</vt:lpstr>
      <vt:lpstr>Bahnschrift SemiLight SemiConde</vt:lpstr>
      <vt:lpstr>Bell MT</vt:lpstr>
      <vt:lpstr>Calibri</vt:lpstr>
      <vt:lpstr>CDCSans</vt:lpstr>
      <vt:lpstr>Courier New</vt:lpstr>
      <vt:lpstr>Nirmala UI Semilight</vt:lpstr>
      <vt:lpstr>Poppins</vt:lpstr>
      <vt:lpstr>Wingdings</vt:lpstr>
      <vt:lpstr>Simple Covers</vt:lpstr>
      <vt:lpstr>Image Covers</vt:lpstr>
      <vt:lpstr>Chapters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Eurac Research - Presentation_With Footer</dc:title>
  <dc:subject/>
  <dc:creator>Mariz Chiara</dc:creator>
  <cp:keywords/>
  <dc:description/>
  <cp:lastModifiedBy>Campalani Piero</cp:lastModifiedBy>
  <cp:revision>1</cp:revision>
  <cp:lastPrinted>2017-03-09T08:39:52Z</cp:lastPrinted>
  <dcterms:created xsi:type="dcterms:W3CDTF">2022-10-10T07:32:46Z</dcterms:created>
  <dcterms:modified xsi:type="dcterms:W3CDTF">2024-10-02T17:07:49Z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0x0101007D77A6A56CAF6841A489A262A780253E</vt:lpwstr>
  </property>
  <property fmtid="{D5CDD505-2E9C-101B-9397-08002B2CF9AE}" pid="3" name="MediaServiceImageTags">
    <vt:lpwstr/>
  </property>
</Properties>
</file>