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  <p:sldMasterId id="2147483661" r:id="rId5"/>
    <p:sldMasterId id="2147483674" r:id="rId6"/>
    <p:sldMasterId id="2147483687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9" roundtripDataSignature="AMtx7mhYg19+U7MqZl6iAlIx8SCX4JVFB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3B1B38E7-43BA-4629-9099-EC5729E156A6}">
  <a:tblStyle styleId="{3B1B38E7-43BA-4629-9099-EC5729E156A6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3.xml"/><Relationship Id="rId10" Type="http://schemas.openxmlformats.org/officeDocument/2006/relationships/slide" Target="slides/slide2.xml"/><Relationship Id="rId13" Type="http://schemas.openxmlformats.org/officeDocument/2006/relationships/slide" Target="slides/slide5.xml"/><Relationship Id="rId12" Type="http://schemas.openxmlformats.org/officeDocument/2006/relationships/slide" Target="slides/slide4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5" Type="http://schemas.openxmlformats.org/officeDocument/2006/relationships/slide" Target="slides/slide7.xml"/><Relationship Id="rId14" Type="http://schemas.openxmlformats.org/officeDocument/2006/relationships/slide" Target="slides/slide6.xml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5" Type="http://schemas.openxmlformats.org/officeDocument/2006/relationships/slideMaster" Target="slideMasters/slideMaster2.xml"/><Relationship Id="rId19" Type="http://customschemas.google.com/relationships/presentationmetadata" Target="metadata"/><Relationship Id="rId6" Type="http://schemas.openxmlformats.org/officeDocument/2006/relationships/slideMaster" Target="slideMasters/slideMaster3.xml"/><Relationship Id="rId18" Type="http://schemas.openxmlformats.org/officeDocument/2006/relationships/slide" Target="slides/slide10.xml"/><Relationship Id="rId7" Type="http://schemas.openxmlformats.org/officeDocument/2006/relationships/slideMaster" Target="slideMasters/slideMaster4.xml"/><Relationship Id="rId8" Type="http://schemas.openxmlformats.org/officeDocument/2006/relationships/notesMaster" Target="notesMasters/notesMaster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16000" y="812520"/>
            <a:ext cx="7127280" cy="40089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5" name="Google Shape;5;n"/>
          <p:cNvSpPr txBox="1"/>
          <p:nvPr>
            <p:ph idx="3"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6" name="Google Shape;6;n"/>
          <p:cNvSpPr txBox="1"/>
          <p:nvPr>
            <p:ph idx="10"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fld id="{00000000-1234-1234-1234-123412341234}" type="slidenum">
              <a:rPr b="0" i="0" lang="en-GB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1:notes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7" name="Google Shape;377;p1:notes"/>
          <p:cNvSpPr/>
          <p:nvPr>
            <p:ph idx="2" type="sldImg"/>
          </p:nvPr>
        </p:nvSpPr>
        <p:spPr>
          <a:xfrm>
            <a:off x="216000" y="812520"/>
            <a:ext cx="7127280" cy="40089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27:notes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2" name="Google Shape;462;p27:notes"/>
          <p:cNvSpPr/>
          <p:nvPr>
            <p:ph idx="2" type="sldImg"/>
          </p:nvPr>
        </p:nvSpPr>
        <p:spPr>
          <a:xfrm>
            <a:off x="216000" y="812520"/>
            <a:ext cx="7127280" cy="40089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306bba3fb97_0_17:notes"/>
          <p:cNvSpPr/>
          <p:nvPr>
            <p:ph idx="2" type="sldImg"/>
          </p:nvPr>
        </p:nvSpPr>
        <p:spPr>
          <a:xfrm>
            <a:off x="216000" y="812520"/>
            <a:ext cx="7127400" cy="4008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Google Shape;387;g306bba3fb97_0_17:notes"/>
          <p:cNvSpPr txBox="1"/>
          <p:nvPr>
            <p:ph idx="1" type="body"/>
          </p:nvPr>
        </p:nvSpPr>
        <p:spPr>
          <a:xfrm>
            <a:off x="756000" y="5078520"/>
            <a:ext cx="6047700" cy="481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8" name="Google Shape;388;g306bba3fb97_0_17:notes"/>
          <p:cNvSpPr txBox="1"/>
          <p:nvPr>
            <p:ph idx="12" type="sldNum"/>
          </p:nvPr>
        </p:nvSpPr>
        <p:spPr>
          <a:xfrm>
            <a:off x="4278960" y="10157400"/>
            <a:ext cx="3280800" cy="534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306bba3fb97_0_26:notes"/>
          <p:cNvSpPr/>
          <p:nvPr>
            <p:ph idx="2" type="sldImg"/>
          </p:nvPr>
        </p:nvSpPr>
        <p:spPr>
          <a:xfrm>
            <a:off x="216000" y="812520"/>
            <a:ext cx="7127400" cy="4008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" name="Google Shape;398;g306bba3fb97_0_26:notes"/>
          <p:cNvSpPr txBox="1"/>
          <p:nvPr>
            <p:ph idx="1" type="body"/>
          </p:nvPr>
        </p:nvSpPr>
        <p:spPr>
          <a:xfrm>
            <a:off x="756000" y="5078520"/>
            <a:ext cx="6047700" cy="481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9" name="Google Shape;399;g306bba3fb97_0_26:notes"/>
          <p:cNvSpPr txBox="1"/>
          <p:nvPr>
            <p:ph idx="12" type="sldNum"/>
          </p:nvPr>
        </p:nvSpPr>
        <p:spPr>
          <a:xfrm>
            <a:off x="4278960" y="10157400"/>
            <a:ext cx="3280800" cy="534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306bba3fb97_0_13:notes"/>
          <p:cNvSpPr/>
          <p:nvPr>
            <p:ph idx="2" type="sldImg"/>
          </p:nvPr>
        </p:nvSpPr>
        <p:spPr>
          <a:xfrm>
            <a:off x="216000" y="812520"/>
            <a:ext cx="7127400" cy="4008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Google Shape;408;g306bba3fb97_0_13:notes"/>
          <p:cNvSpPr txBox="1"/>
          <p:nvPr>
            <p:ph idx="1" type="body"/>
          </p:nvPr>
        </p:nvSpPr>
        <p:spPr>
          <a:xfrm>
            <a:off x="756000" y="5078520"/>
            <a:ext cx="6047700" cy="481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9" name="Google Shape;409;g306bba3fb97_0_13:notes"/>
          <p:cNvSpPr txBox="1"/>
          <p:nvPr>
            <p:ph idx="12" type="sldNum"/>
          </p:nvPr>
        </p:nvSpPr>
        <p:spPr>
          <a:xfrm>
            <a:off x="4278960" y="10157400"/>
            <a:ext cx="3280800" cy="534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5:notes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5" name="Google Shape;425;p5:notes"/>
          <p:cNvSpPr/>
          <p:nvPr>
            <p:ph idx="2" type="sldImg"/>
          </p:nvPr>
        </p:nvSpPr>
        <p:spPr>
          <a:xfrm>
            <a:off x="216000" y="812520"/>
            <a:ext cx="7127280" cy="40089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6:notes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2" name="Google Shape;432;p6:notes"/>
          <p:cNvSpPr/>
          <p:nvPr>
            <p:ph idx="2" type="sldImg"/>
          </p:nvPr>
        </p:nvSpPr>
        <p:spPr>
          <a:xfrm>
            <a:off x="216000" y="812520"/>
            <a:ext cx="7127280" cy="40089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7:notes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9" name="Google Shape;439;p7:notes"/>
          <p:cNvSpPr/>
          <p:nvPr>
            <p:ph idx="2" type="sldImg"/>
          </p:nvPr>
        </p:nvSpPr>
        <p:spPr>
          <a:xfrm>
            <a:off x="216000" y="812520"/>
            <a:ext cx="7127280" cy="40089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8:notes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7" name="Google Shape;447;p8:notes"/>
          <p:cNvSpPr/>
          <p:nvPr>
            <p:ph idx="2" type="sldImg"/>
          </p:nvPr>
        </p:nvSpPr>
        <p:spPr>
          <a:xfrm>
            <a:off x="216000" y="812520"/>
            <a:ext cx="7127280" cy="40089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g306bba3fb97_0_53:notes"/>
          <p:cNvSpPr/>
          <p:nvPr>
            <p:ph idx="2" type="sldImg"/>
          </p:nvPr>
        </p:nvSpPr>
        <p:spPr>
          <a:xfrm>
            <a:off x="216000" y="812520"/>
            <a:ext cx="7127400" cy="4008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4" name="Google Shape;454;g306bba3fb97_0_53:notes"/>
          <p:cNvSpPr txBox="1"/>
          <p:nvPr>
            <p:ph idx="1" type="body"/>
          </p:nvPr>
        </p:nvSpPr>
        <p:spPr>
          <a:xfrm>
            <a:off x="756000" y="5078520"/>
            <a:ext cx="6047700" cy="481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5" name="Google Shape;455;g306bba3fb97_0_53:notes"/>
          <p:cNvSpPr txBox="1"/>
          <p:nvPr>
            <p:ph idx="12" type="sldNum"/>
          </p:nvPr>
        </p:nvSpPr>
        <p:spPr>
          <a:xfrm>
            <a:off x="4278960" y="10157400"/>
            <a:ext cx="3280800" cy="534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9"/>
          <p:cNvSpPr txBox="1"/>
          <p:nvPr>
            <p:ph idx="11" type="ftr"/>
          </p:nvPr>
        </p:nvSpPr>
        <p:spPr>
          <a:xfrm>
            <a:off x="2358000" y="6375240"/>
            <a:ext cx="7544520" cy="36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87878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9"/>
          <p:cNvSpPr txBox="1"/>
          <p:nvPr>
            <p:ph idx="12" type="sldNum"/>
          </p:nvPr>
        </p:nvSpPr>
        <p:spPr>
          <a:xfrm>
            <a:off x="10681560" y="6362640"/>
            <a:ext cx="1274040" cy="36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0" name="Google Shape;20;p29"/>
          <p:cNvSpPr txBox="1"/>
          <p:nvPr>
            <p:ph idx="10" type="dt"/>
          </p:nvPr>
        </p:nvSpPr>
        <p:spPr>
          <a:xfrm>
            <a:off x="304920" y="6356520"/>
            <a:ext cx="1274040" cy="36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4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44"/>
          <p:cNvSpPr txBox="1"/>
          <p:nvPr>
            <p:ph idx="1"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44"/>
          <p:cNvSpPr txBox="1"/>
          <p:nvPr>
            <p:ph idx="2"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44"/>
          <p:cNvSpPr txBox="1"/>
          <p:nvPr>
            <p:ph idx="11" type="ftr"/>
          </p:nvPr>
        </p:nvSpPr>
        <p:spPr>
          <a:xfrm>
            <a:off x="2358000" y="6375240"/>
            <a:ext cx="7544520" cy="36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87878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44"/>
          <p:cNvSpPr txBox="1"/>
          <p:nvPr>
            <p:ph idx="12" type="sldNum"/>
          </p:nvPr>
        </p:nvSpPr>
        <p:spPr>
          <a:xfrm>
            <a:off x="10681560" y="6362640"/>
            <a:ext cx="1274040" cy="36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0" name="Google Shape;80;p44"/>
          <p:cNvSpPr txBox="1"/>
          <p:nvPr>
            <p:ph idx="10" type="dt"/>
          </p:nvPr>
        </p:nvSpPr>
        <p:spPr>
          <a:xfrm>
            <a:off x="304920" y="6356520"/>
            <a:ext cx="1274040" cy="36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5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45"/>
          <p:cNvSpPr txBox="1"/>
          <p:nvPr>
            <p:ph idx="1"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45"/>
          <p:cNvSpPr txBox="1"/>
          <p:nvPr>
            <p:ph idx="2"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45"/>
          <p:cNvSpPr txBox="1"/>
          <p:nvPr>
            <p:ph idx="3"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45"/>
          <p:cNvSpPr txBox="1"/>
          <p:nvPr>
            <p:ph idx="4"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45"/>
          <p:cNvSpPr txBox="1"/>
          <p:nvPr>
            <p:ph idx="11" type="ftr"/>
          </p:nvPr>
        </p:nvSpPr>
        <p:spPr>
          <a:xfrm>
            <a:off x="2358000" y="6375240"/>
            <a:ext cx="7544520" cy="36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87878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45"/>
          <p:cNvSpPr txBox="1"/>
          <p:nvPr>
            <p:ph idx="12" type="sldNum"/>
          </p:nvPr>
        </p:nvSpPr>
        <p:spPr>
          <a:xfrm>
            <a:off x="10681560" y="6362640"/>
            <a:ext cx="1274040" cy="36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9" name="Google Shape;89;p45"/>
          <p:cNvSpPr txBox="1"/>
          <p:nvPr>
            <p:ph idx="10" type="dt"/>
          </p:nvPr>
        </p:nvSpPr>
        <p:spPr>
          <a:xfrm>
            <a:off x="304920" y="6356520"/>
            <a:ext cx="1274040" cy="36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>
  <p:cSld name="Title, 6 Content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46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46"/>
          <p:cNvSpPr txBox="1"/>
          <p:nvPr>
            <p:ph idx="1"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46"/>
          <p:cNvSpPr txBox="1"/>
          <p:nvPr>
            <p:ph idx="2"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46"/>
          <p:cNvSpPr txBox="1"/>
          <p:nvPr>
            <p:ph idx="3"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46"/>
          <p:cNvSpPr txBox="1"/>
          <p:nvPr>
            <p:ph idx="4"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46"/>
          <p:cNvSpPr txBox="1"/>
          <p:nvPr>
            <p:ph idx="5"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46"/>
          <p:cNvSpPr txBox="1"/>
          <p:nvPr>
            <p:ph idx="6"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46"/>
          <p:cNvSpPr txBox="1"/>
          <p:nvPr>
            <p:ph idx="11" type="ftr"/>
          </p:nvPr>
        </p:nvSpPr>
        <p:spPr>
          <a:xfrm>
            <a:off x="2358000" y="6375240"/>
            <a:ext cx="7544520" cy="36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87878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46"/>
          <p:cNvSpPr txBox="1"/>
          <p:nvPr>
            <p:ph idx="12" type="sldNum"/>
          </p:nvPr>
        </p:nvSpPr>
        <p:spPr>
          <a:xfrm>
            <a:off x="10681560" y="6362640"/>
            <a:ext cx="1274040" cy="36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0" name="Google Shape;100;p46"/>
          <p:cNvSpPr txBox="1"/>
          <p:nvPr>
            <p:ph idx="10" type="dt"/>
          </p:nvPr>
        </p:nvSpPr>
        <p:spPr>
          <a:xfrm>
            <a:off x="304920" y="6356520"/>
            <a:ext cx="1274040" cy="36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1"/>
          <p:cNvSpPr txBox="1"/>
          <p:nvPr>
            <p:ph idx="11" type="ftr"/>
          </p:nvPr>
        </p:nvSpPr>
        <p:spPr>
          <a:xfrm>
            <a:off x="2358000" y="6375240"/>
            <a:ext cx="7544520" cy="36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87878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31"/>
          <p:cNvSpPr txBox="1"/>
          <p:nvPr>
            <p:ph idx="12" type="sldNum"/>
          </p:nvPr>
        </p:nvSpPr>
        <p:spPr>
          <a:xfrm>
            <a:off x="10681560" y="6362640"/>
            <a:ext cx="1274040" cy="36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2" name="Google Shape;112;p31"/>
          <p:cNvSpPr txBox="1"/>
          <p:nvPr>
            <p:ph idx="10" type="dt"/>
          </p:nvPr>
        </p:nvSpPr>
        <p:spPr>
          <a:xfrm>
            <a:off x="304920" y="6356520"/>
            <a:ext cx="1274040" cy="36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7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47"/>
          <p:cNvSpPr txBox="1"/>
          <p:nvPr>
            <p:ph idx="1"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47"/>
          <p:cNvSpPr txBox="1"/>
          <p:nvPr>
            <p:ph idx="11" type="ftr"/>
          </p:nvPr>
        </p:nvSpPr>
        <p:spPr>
          <a:xfrm>
            <a:off x="2358000" y="6375240"/>
            <a:ext cx="7544520" cy="36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87878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47"/>
          <p:cNvSpPr txBox="1"/>
          <p:nvPr>
            <p:ph idx="12" type="sldNum"/>
          </p:nvPr>
        </p:nvSpPr>
        <p:spPr>
          <a:xfrm>
            <a:off x="10681560" y="6362640"/>
            <a:ext cx="1274040" cy="36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8" name="Google Shape;118;p47"/>
          <p:cNvSpPr txBox="1"/>
          <p:nvPr>
            <p:ph idx="10" type="dt"/>
          </p:nvPr>
        </p:nvSpPr>
        <p:spPr>
          <a:xfrm>
            <a:off x="304920" y="6356520"/>
            <a:ext cx="1274040" cy="36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8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48"/>
          <p:cNvSpPr txBox="1"/>
          <p:nvPr>
            <p:ph idx="1"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48"/>
          <p:cNvSpPr txBox="1"/>
          <p:nvPr>
            <p:ph idx="11" type="ftr"/>
          </p:nvPr>
        </p:nvSpPr>
        <p:spPr>
          <a:xfrm>
            <a:off x="2358000" y="6375240"/>
            <a:ext cx="7544520" cy="36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87878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48"/>
          <p:cNvSpPr txBox="1"/>
          <p:nvPr>
            <p:ph idx="12" type="sldNum"/>
          </p:nvPr>
        </p:nvSpPr>
        <p:spPr>
          <a:xfrm>
            <a:off x="10681560" y="6362640"/>
            <a:ext cx="1274040" cy="36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4" name="Google Shape;124;p48"/>
          <p:cNvSpPr txBox="1"/>
          <p:nvPr>
            <p:ph idx="10" type="dt"/>
          </p:nvPr>
        </p:nvSpPr>
        <p:spPr>
          <a:xfrm>
            <a:off x="304920" y="6356520"/>
            <a:ext cx="1274040" cy="36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9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49"/>
          <p:cNvSpPr txBox="1"/>
          <p:nvPr>
            <p:ph idx="1"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49"/>
          <p:cNvSpPr txBox="1"/>
          <p:nvPr>
            <p:ph idx="2"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49"/>
          <p:cNvSpPr txBox="1"/>
          <p:nvPr>
            <p:ph idx="11" type="ftr"/>
          </p:nvPr>
        </p:nvSpPr>
        <p:spPr>
          <a:xfrm>
            <a:off x="2358000" y="6375240"/>
            <a:ext cx="7544520" cy="36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87878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49"/>
          <p:cNvSpPr txBox="1"/>
          <p:nvPr>
            <p:ph idx="12" type="sldNum"/>
          </p:nvPr>
        </p:nvSpPr>
        <p:spPr>
          <a:xfrm>
            <a:off x="10681560" y="6362640"/>
            <a:ext cx="1274040" cy="36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31" name="Google Shape;131;p49"/>
          <p:cNvSpPr txBox="1"/>
          <p:nvPr>
            <p:ph idx="10" type="dt"/>
          </p:nvPr>
        </p:nvSpPr>
        <p:spPr>
          <a:xfrm>
            <a:off x="304920" y="6356520"/>
            <a:ext cx="1274040" cy="36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50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50"/>
          <p:cNvSpPr txBox="1"/>
          <p:nvPr>
            <p:ph idx="11" type="ftr"/>
          </p:nvPr>
        </p:nvSpPr>
        <p:spPr>
          <a:xfrm>
            <a:off x="2358000" y="6375240"/>
            <a:ext cx="7544520" cy="36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87878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50"/>
          <p:cNvSpPr txBox="1"/>
          <p:nvPr>
            <p:ph idx="12" type="sldNum"/>
          </p:nvPr>
        </p:nvSpPr>
        <p:spPr>
          <a:xfrm>
            <a:off x="10681560" y="6362640"/>
            <a:ext cx="1274040" cy="36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36" name="Google Shape;136;p50"/>
          <p:cNvSpPr txBox="1"/>
          <p:nvPr>
            <p:ph idx="10" type="dt"/>
          </p:nvPr>
        </p:nvSpPr>
        <p:spPr>
          <a:xfrm>
            <a:off x="304920" y="6356520"/>
            <a:ext cx="1274040" cy="36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51"/>
          <p:cNvSpPr txBox="1"/>
          <p:nvPr>
            <p:ph idx="1"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51"/>
          <p:cNvSpPr txBox="1"/>
          <p:nvPr>
            <p:ph idx="11" type="ftr"/>
          </p:nvPr>
        </p:nvSpPr>
        <p:spPr>
          <a:xfrm>
            <a:off x="2358000" y="6375240"/>
            <a:ext cx="7544520" cy="36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87878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51"/>
          <p:cNvSpPr txBox="1"/>
          <p:nvPr>
            <p:ph idx="12" type="sldNum"/>
          </p:nvPr>
        </p:nvSpPr>
        <p:spPr>
          <a:xfrm>
            <a:off x="10681560" y="6362640"/>
            <a:ext cx="1274040" cy="36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1" name="Google Shape;141;p51"/>
          <p:cNvSpPr txBox="1"/>
          <p:nvPr>
            <p:ph idx="10" type="dt"/>
          </p:nvPr>
        </p:nvSpPr>
        <p:spPr>
          <a:xfrm>
            <a:off x="304920" y="6356520"/>
            <a:ext cx="1274040" cy="36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52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p52"/>
          <p:cNvSpPr txBox="1"/>
          <p:nvPr>
            <p:ph idx="1"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52"/>
          <p:cNvSpPr txBox="1"/>
          <p:nvPr>
            <p:ph idx="2"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p52"/>
          <p:cNvSpPr txBox="1"/>
          <p:nvPr>
            <p:ph idx="3"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" name="Google Shape;147;p52"/>
          <p:cNvSpPr txBox="1"/>
          <p:nvPr>
            <p:ph idx="11" type="ftr"/>
          </p:nvPr>
        </p:nvSpPr>
        <p:spPr>
          <a:xfrm>
            <a:off x="2358000" y="6375240"/>
            <a:ext cx="7544520" cy="36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87878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" name="Google Shape;148;p52"/>
          <p:cNvSpPr txBox="1"/>
          <p:nvPr>
            <p:ph idx="12" type="sldNum"/>
          </p:nvPr>
        </p:nvSpPr>
        <p:spPr>
          <a:xfrm>
            <a:off x="10681560" y="6362640"/>
            <a:ext cx="1274040" cy="36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9" name="Google Shape;149;p52"/>
          <p:cNvSpPr txBox="1"/>
          <p:nvPr>
            <p:ph idx="10" type="dt"/>
          </p:nvPr>
        </p:nvSpPr>
        <p:spPr>
          <a:xfrm>
            <a:off x="304920" y="6356520"/>
            <a:ext cx="1274040" cy="36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6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6"/>
          <p:cNvSpPr txBox="1"/>
          <p:nvPr>
            <p:ph idx="1"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6"/>
          <p:cNvSpPr txBox="1"/>
          <p:nvPr>
            <p:ph idx="11" type="ftr"/>
          </p:nvPr>
        </p:nvSpPr>
        <p:spPr>
          <a:xfrm>
            <a:off x="2358000" y="6375240"/>
            <a:ext cx="7544520" cy="36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87878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6"/>
          <p:cNvSpPr txBox="1"/>
          <p:nvPr>
            <p:ph idx="12" type="sldNum"/>
          </p:nvPr>
        </p:nvSpPr>
        <p:spPr>
          <a:xfrm>
            <a:off x="10681560" y="6362640"/>
            <a:ext cx="1274040" cy="36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6" name="Google Shape;26;p36"/>
          <p:cNvSpPr txBox="1"/>
          <p:nvPr>
            <p:ph idx="10" type="dt"/>
          </p:nvPr>
        </p:nvSpPr>
        <p:spPr>
          <a:xfrm>
            <a:off x="304920" y="6356520"/>
            <a:ext cx="1274040" cy="36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53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p53"/>
          <p:cNvSpPr txBox="1"/>
          <p:nvPr>
            <p:ph idx="1"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p53"/>
          <p:cNvSpPr txBox="1"/>
          <p:nvPr>
            <p:ph idx="2"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" name="Google Shape;154;p53"/>
          <p:cNvSpPr txBox="1"/>
          <p:nvPr>
            <p:ph idx="3"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" name="Google Shape;155;p53"/>
          <p:cNvSpPr txBox="1"/>
          <p:nvPr>
            <p:ph idx="11" type="ftr"/>
          </p:nvPr>
        </p:nvSpPr>
        <p:spPr>
          <a:xfrm>
            <a:off x="2358000" y="6375240"/>
            <a:ext cx="7544520" cy="36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87878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" name="Google Shape;156;p53"/>
          <p:cNvSpPr txBox="1"/>
          <p:nvPr>
            <p:ph idx="12" type="sldNum"/>
          </p:nvPr>
        </p:nvSpPr>
        <p:spPr>
          <a:xfrm>
            <a:off x="10681560" y="6362640"/>
            <a:ext cx="1274040" cy="36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7" name="Google Shape;157;p53"/>
          <p:cNvSpPr txBox="1"/>
          <p:nvPr>
            <p:ph idx="10" type="dt"/>
          </p:nvPr>
        </p:nvSpPr>
        <p:spPr>
          <a:xfrm>
            <a:off x="304920" y="6356520"/>
            <a:ext cx="1274040" cy="36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54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" name="Google Shape;160;p54"/>
          <p:cNvSpPr txBox="1"/>
          <p:nvPr>
            <p:ph idx="1"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" name="Google Shape;161;p54"/>
          <p:cNvSpPr txBox="1"/>
          <p:nvPr>
            <p:ph idx="2"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" name="Google Shape;162;p54"/>
          <p:cNvSpPr txBox="1"/>
          <p:nvPr>
            <p:ph idx="3"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3" name="Google Shape;163;p54"/>
          <p:cNvSpPr txBox="1"/>
          <p:nvPr>
            <p:ph idx="11" type="ftr"/>
          </p:nvPr>
        </p:nvSpPr>
        <p:spPr>
          <a:xfrm>
            <a:off x="2358000" y="6375240"/>
            <a:ext cx="7544520" cy="36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87878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" name="Google Shape;164;p54"/>
          <p:cNvSpPr txBox="1"/>
          <p:nvPr>
            <p:ph idx="12" type="sldNum"/>
          </p:nvPr>
        </p:nvSpPr>
        <p:spPr>
          <a:xfrm>
            <a:off x="10681560" y="6362640"/>
            <a:ext cx="1274040" cy="36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65" name="Google Shape;165;p54"/>
          <p:cNvSpPr txBox="1"/>
          <p:nvPr>
            <p:ph idx="10" type="dt"/>
          </p:nvPr>
        </p:nvSpPr>
        <p:spPr>
          <a:xfrm>
            <a:off x="304920" y="6356520"/>
            <a:ext cx="1274040" cy="36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55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8" name="Google Shape;168;p55"/>
          <p:cNvSpPr txBox="1"/>
          <p:nvPr>
            <p:ph idx="1"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9" name="Google Shape;169;p55"/>
          <p:cNvSpPr txBox="1"/>
          <p:nvPr>
            <p:ph idx="2"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0" name="Google Shape;170;p55"/>
          <p:cNvSpPr txBox="1"/>
          <p:nvPr>
            <p:ph idx="11" type="ftr"/>
          </p:nvPr>
        </p:nvSpPr>
        <p:spPr>
          <a:xfrm>
            <a:off x="2358000" y="6375240"/>
            <a:ext cx="7544520" cy="36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87878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" name="Google Shape;171;p55"/>
          <p:cNvSpPr txBox="1"/>
          <p:nvPr>
            <p:ph idx="12" type="sldNum"/>
          </p:nvPr>
        </p:nvSpPr>
        <p:spPr>
          <a:xfrm>
            <a:off x="10681560" y="6362640"/>
            <a:ext cx="1274040" cy="36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72" name="Google Shape;172;p55"/>
          <p:cNvSpPr txBox="1"/>
          <p:nvPr>
            <p:ph idx="10" type="dt"/>
          </p:nvPr>
        </p:nvSpPr>
        <p:spPr>
          <a:xfrm>
            <a:off x="304920" y="6356520"/>
            <a:ext cx="1274040" cy="36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56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5" name="Google Shape;175;p56"/>
          <p:cNvSpPr txBox="1"/>
          <p:nvPr>
            <p:ph idx="1"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6" name="Google Shape;176;p56"/>
          <p:cNvSpPr txBox="1"/>
          <p:nvPr>
            <p:ph idx="2"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7" name="Google Shape;177;p56"/>
          <p:cNvSpPr txBox="1"/>
          <p:nvPr>
            <p:ph idx="3"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8" name="Google Shape;178;p56"/>
          <p:cNvSpPr txBox="1"/>
          <p:nvPr>
            <p:ph idx="4"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9" name="Google Shape;179;p56"/>
          <p:cNvSpPr txBox="1"/>
          <p:nvPr>
            <p:ph idx="11" type="ftr"/>
          </p:nvPr>
        </p:nvSpPr>
        <p:spPr>
          <a:xfrm>
            <a:off x="2358000" y="6375240"/>
            <a:ext cx="7544520" cy="36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87878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0" name="Google Shape;180;p56"/>
          <p:cNvSpPr txBox="1"/>
          <p:nvPr>
            <p:ph idx="12" type="sldNum"/>
          </p:nvPr>
        </p:nvSpPr>
        <p:spPr>
          <a:xfrm>
            <a:off x="10681560" y="6362640"/>
            <a:ext cx="1274040" cy="36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81" name="Google Shape;181;p56"/>
          <p:cNvSpPr txBox="1"/>
          <p:nvPr>
            <p:ph idx="10" type="dt"/>
          </p:nvPr>
        </p:nvSpPr>
        <p:spPr>
          <a:xfrm>
            <a:off x="304920" y="6356520"/>
            <a:ext cx="1274040" cy="36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>
  <p:cSld name="Title, 6 Content"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57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4" name="Google Shape;184;p57"/>
          <p:cNvSpPr txBox="1"/>
          <p:nvPr>
            <p:ph idx="1"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5" name="Google Shape;185;p57"/>
          <p:cNvSpPr txBox="1"/>
          <p:nvPr>
            <p:ph idx="2"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6" name="Google Shape;186;p57"/>
          <p:cNvSpPr txBox="1"/>
          <p:nvPr>
            <p:ph idx="3"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7" name="Google Shape;187;p57"/>
          <p:cNvSpPr txBox="1"/>
          <p:nvPr>
            <p:ph idx="4"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8" name="Google Shape;188;p57"/>
          <p:cNvSpPr txBox="1"/>
          <p:nvPr>
            <p:ph idx="5"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9" name="Google Shape;189;p57"/>
          <p:cNvSpPr txBox="1"/>
          <p:nvPr>
            <p:ph idx="6"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0" name="Google Shape;190;p57"/>
          <p:cNvSpPr txBox="1"/>
          <p:nvPr>
            <p:ph idx="11" type="ftr"/>
          </p:nvPr>
        </p:nvSpPr>
        <p:spPr>
          <a:xfrm>
            <a:off x="2358000" y="6375240"/>
            <a:ext cx="7544520" cy="36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87878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1" name="Google Shape;191;p57"/>
          <p:cNvSpPr txBox="1"/>
          <p:nvPr>
            <p:ph idx="12" type="sldNum"/>
          </p:nvPr>
        </p:nvSpPr>
        <p:spPr>
          <a:xfrm>
            <a:off x="10681560" y="6362640"/>
            <a:ext cx="1274040" cy="36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92" name="Google Shape;192;p57"/>
          <p:cNvSpPr txBox="1"/>
          <p:nvPr>
            <p:ph idx="10" type="dt"/>
          </p:nvPr>
        </p:nvSpPr>
        <p:spPr>
          <a:xfrm>
            <a:off x="304920" y="6356520"/>
            <a:ext cx="1274040" cy="36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3"/>
          <p:cNvSpPr txBox="1"/>
          <p:nvPr>
            <p:ph idx="11" type="ftr"/>
          </p:nvPr>
        </p:nvSpPr>
        <p:spPr>
          <a:xfrm>
            <a:off x="2358000" y="6375240"/>
            <a:ext cx="7544520" cy="36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87878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2" name="Google Shape;202;p33"/>
          <p:cNvSpPr txBox="1"/>
          <p:nvPr>
            <p:ph idx="12" type="sldNum"/>
          </p:nvPr>
        </p:nvSpPr>
        <p:spPr>
          <a:xfrm>
            <a:off x="10681560" y="6362640"/>
            <a:ext cx="1274040" cy="36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03" name="Google Shape;203;p33"/>
          <p:cNvSpPr txBox="1"/>
          <p:nvPr>
            <p:ph idx="10" type="dt"/>
          </p:nvPr>
        </p:nvSpPr>
        <p:spPr>
          <a:xfrm>
            <a:off x="304920" y="6356520"/>
            <a:ext cx="1274040" cy="36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8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6" name="Google Shape;206;p58"/>
          <p:cNvSpPr txBox="1"/>
          <p:nvPr>
            <p:ph idx="1"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7" name="Google Shape;207;p58"/>
          <p:cNvSpPr txBox="1"/>
          <p:nvPr>
            <p:ph idx="11" type="ftr"/>
          </p:nvPr>
        </p:nvSpPr>
        <p:spPr>
          <a:xfrm>
            <a:off x="2358000" y="6375240"/>
            <a:ext cx="7544520" cy="36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87878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8" name="Google Shape;208;p58"/>
          <p:cNvSpPr txBox="1"/>
          <p:nvPr>
            <p:ph idx="12" type="sldNum"/>
          </p:nvPr>
        </p:nvSpPr>
        <p:spPr>
          <a:xfrm>
            <a:off x="10681560" y="6362640"/>
            <a:ext cx="1274040" cy="36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09" name="Google Shape;209;p58"/>
          <p:cNvSpPr txBox="1"/>
          <p:nvPr>
            <p:ph idx="10" type="dt"/>
          </p:nvPr>
        </p:nvSpPr>
        <p:spPr>
          <a:xfrm>
            <a:off x="304920" y="6356520"/>
            <a:ext cx="1274040" cy="36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9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2" name="Google Shape;212;p59"/>
          <p:cNvSpPr txBox="1"/>
          <p:nvPr>
            <p:ph idx="1"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3" name="Google Shape;213;p59"/>
          <p:cNvSpPr txBox="1"/>
          <p:nvPr>
            <p:ph idx="11" type="ftr"/>
          </p:nvPr>
        </p:nvSpPr>
        <p:spPr>
          <a:xfrm>
            <a:off x="2358000" y="6375240"/>
            <a:ext cx="7544520" cy="36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87878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4" name="Google Shape;214;p59"/>
          <p:cNvSpPr txBox="1"/>
          <p:nvPr>
            <p:ph idx="12" type="sldNum"/>
          </p:nvPr>
        </p:nvSpPr>
        <p:spPr>
          <a:xfrm>
            <a:off x="10681560" y="6362640"/>
            <a:ext cx="1274040" cy="36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15" name="Google Shape;215;p59"/>
          <p:cNvSpPr txBox="1"/>
          <p:nvPr>
            <p:ph idx="10" type="dt"/>
          </p:nvPr>
        </p:nvSpPr>
        <p:spPr>
          <a:xfrm>
            <a:off x="304920" y="6356520"/>
            <a:ext cx="1274040" cy="36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60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8" name="Google Shape;218;p60"/>
          <p:cNvSpPr txBox="1"/>
          <p:nvPr>
            <p:ph idx="1"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9" name="Google Shape;219;p60"/>
          <p:cNvSpPr txBox="1"/>
          <p:nvPr>
            <p:ph idx="2"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0" name="Google Shape;220;p60"/>
          <p:cNvSpPr txBox="1"/>
          <p:nvPr>
            <p:ph idx="11" type="ftr"/>
          </p:nvPr>
        </p:nvSpPr>
        <p:spPr>
          <a:xfrm>
            <a:off x="2358000" y="6375240"/>
            <a:ext cx="7544520" cy="36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87878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1" name="Google Shape;221;p60"/>
          <p:cNvSpPr txBox="1"/>
          <p:nvPr>
            <p:ph idx="12" type="sldNum"/>
          </p:nvPr>
        </p:nvSpPr>
        <p:spPr>
          <a:xfrm>
            <a:off x="10681560" y="6362640"/>
            <a:ext cx="1274040" cy="36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22" name="Google Shape;222;p60"/>
          <p:cNvSpPr txBox="1"/>
          <p:nvPr>
            <p:ph idx="10" type="dt"/>
          </p:nvPr>
        </p:nvSpPr>
        <p:spPr>
          <a:xfrm>
            <a:off x="304920" y="6356520"/>
            <a:ext cx="1274040" cy="36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61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5" name="Google Shape;225;p61"/>
          <p:cNvSpPr txBox="1"/>
          <p:nvPr>
            <p:ph idx="11" type="ftr"/>
          </p:nvPr>
        </p:nvSpPr>
        <p:spPr>
          <a:xfrm>
            <a:off x="2358000" y="6375240"/>
            <a:ext cx="7544520" cy="36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87878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6" name="Google Shape;226;p61"/>
          <p:cNvSpPr txBox="1"/>
          <p:nvPr>
            <p:ph idx="12" type="sldNum"/>
          </p:nvPr>
        </p:nvSpPr>
        <p:spPr>
          <a:xfrm>
            <a:off x="10681560" y="6362640"/>
            <a:ext cx="1274040" cy="36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27" name="Google Shape;227;p61"/>
          <p:cNvSpPr txBox="1"/>
          <p:nvPr>
            <p:ph idx="10" type="dt"/>
          </p:nvPr>
        </p:nvSpPr>
        <p:spPr>
          <a:xfrm>
            <a:off x="304920" y="6356520"/>
            <a:ext cx="1274040" cy="36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7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37"/>
          <p:cNvSpPr txBox="1"/>
          <p:nvPr>
            <p:ph idx="1"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37"/>
          <p:cNvSpPr txBox="1"/>
          <p:nvPr>
            <p:ph idx="11" type="ftr"/>
          </p:nvPr>
        </p:nvSpPr>
        <p:spPr>
          <a:xfrm>
            <a:off x="2358000" y="6375240"/>
            <a:ext cx="7544520" cy="36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87878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37"/>
          <p:cNvSpPr txBox="1"/>
          <p:nvPr>
            <p:ph idx="12" type="sldNum"/>
          </p:nvPr>
        </p:nvSpPr>
        <p:spPr>
          <a:xfrm>
            <a:off x="10681560" y="6362640"/>
            <a:ext cx="1274040" cy="36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2" name="Google Shape;32;p37"/>
          <p:cNvSpPr txBox="1"/>
          <p:nvPr>
            <p:ph idx="10" type="dt"/>
          </p:nvPr>
        </p:nvSpPr>
        <p:spPr>
          <a:xfrm>
            <a:off x="304920" y="6356520"/>
            <a:ext cx="1274040" cy="36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62"/>
          <p:cNvSpPr txBox="1"/>
          <p:nvPr>
            <p:ph idx="1"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0" name="Google Shape;230;p62"/>
          <p:cNvSpPr txBox="1"/>
          <p:nvPr>
            <p:ph idx="11" type="ftr"/>
          </p:nvPr>
        </p:nvSpPr>
        <p:spPr>
          <a:xfrm>
            <a:off x="2358000" y="6375240"/>
            <a:ext cx="7544520" cy="36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87878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1" name="Google Shape;231;p62"/>
          <p:cNvSpPr txBox="1"/>
          <p:nvPr>
            <p:ph idx="12" type="sldNum"/>
          </p:nvPr>
        </p:nvSpPr>
        <p:spPr>
          <a:xfrm>
            <a:off x="10681560" y="6362640"/>
            <a:ext cx="1274040" cy="36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32" name="Google Shape;232;p62"/>
          <p:cNvSpPr txBox="1"/>
          <p:nvPr>
            <p:ph idx="10" type="dt"/>
          </p:nvPr>
        </p:nvSpPr>
        <p:spPr>
          <a:xfrm>
            <a:off x="304920" y="6356520"/>
            <a:ext cx="1274040" cy="36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3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5" name="Google Shape;235;p63"/>
          <p:cNvSpPr txBox="1"/>
          <p:nvPr>
            <p:ph idx="1"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6" name="Google Shape;236;p63"/>
          <p:cNvSpPr txBox="1"/>
          <p:nvPr>
            <p:ph idx="2"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7" name="Google Shape;237;p63"/>
          <p:cNvSpPr txBox="1"/>
          <p:nvPr>
            <p:ph idx="3"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8" name="Google Shape;238;p63"/>
          <p:cNvSpPr txBox="1"/>
          <p:nvPr>
            <p:ph idx="11" type="ftr"/>
          </p:nvPr>
        </p:nvSpPr>
        <p:spPr>
          <a:xfrm>
            <a:off x="2358000" y="6375240"/>
            <a:ext cx="7544520" cy="36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87878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9" name="Google Shape;239;p63"/>
          <p:cNvSpPr txBox="1"/>
          <p:nvPr>
            <p:ph idx="12" type="sldNum"/>
          </p:nvPr>
        </p:nvSpPr>
        <p:spPr>
          <a:xfrm>
            <a:off x="10681560" y="6362640"/>
            <a:ext cx="1274040" cy="36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40" name="Google Shape;240;p63"/>
          <p:cNvSpPr txBox="1"/>
          <p:nvPr>
            <p:ph idx="10" type="dt"/>
          </p:nvPr>
        </p:nvSpPr>
        <p:spPr>
          <a:xfrm>
            <a:off x="304920" y="6356520"/>
            <a:ext cx="1274040" cy="36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4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3" name="Google Shape;243;p64"/>
          <p:cNvSpPr txBox="1"/>
          <p:nvPr>
            <p:ph idx="1"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4" name="Google Shape;244;p64"/>
          <p:cNvSpPr txBox="1"/>
          <p:nvPr>
            <p:ph idx="2"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5" name="Google Shape;245;p64"/>
          <p:cNvSpPr txBox="1"/>
          <p:nvPr>
            <p:ph idx="3"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6" name="Google Shape;246;p64"/>
          <p:cNvSpPr txBox="1"/>
          <p:nvPr>
            <p:ph idx="11" type="ftr"/>
          </p:nvPr>
        </p:nvSpPr>
        <p:spPr>
          <a:xfrm>
            <a:off x="2358000" y="6375240"/>
            <a:ext cx="7544520" cy="36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87878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7" name="Google Shape;247;p64"/>
          <p:cNvSpPr txBox="1"/>
          <p:nvPr>
            <p:ph idx="12" type="sldNum"/>
          </p:nvPr>
        </p:nvSpPr>
        <p:spPr>
          <a:xfrm>
            <a:off x="10681560" y="6362640"/>
            <a:ext cx="1274040" cy="36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48" name="Google Shape;248;p64"/>
          <p:cNvSpPr txBox="1"/>
          <p:nvPr>
            <p:ph idx="10" type="dt"/>
          </p:nvPr>
        </p:nvSpPr>
        <p:spPr>
          <a:xfrm>
            <a:off x="304920" y="6356520"/>
            <a:ext cx="1274040" cy="36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65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1" name="Google Shape;251;p65"/>
          <p:cNvSpPr txBox="1"/>
          <p:nvPr>
            <p:ph idx="1"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2" name="Google Shape;252;p65"/>
          <p:cNvSpPr txBox="1"/>
          <p:nvPr>
            <p:ph idx="2"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3" name="Google Shape;253;p65"/>
          <p:cNvSpPr txBox="1"/>
          <p:nvPr>
            <p:ph idx="3"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4" name="Google Shape;254;p65"/>
          <p:cNvSpPr txBox="1"/>
          <p:nvPr>
            <p:ph idx="11" type="ftr"/>
          </p:nvPr>
        </p:nvSpPr>
        <p:spPr>
          <a:xfrm>
            <a:off x="2358000" y="6375240"/>
            <a:ext cx="7544520" cy="36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87878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5" name="Google Shape;255;p65"/>
          <p:cNvSpPr txBox="1"/>
          <p:nvPr>
            <p:ph idx="12" type="sldNum"/>
          </p:nvPr>
        </p:nvSpPr>
        <p:spPr>
          <a:xfrm>
            <a:off x="10681560" y="6362640"/>
            <a:ext cx="1274040" cy="36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56" name="Google Shape;256;p65"/>
          <p:cNvSpPr txBox="1"/>
          <p:nvPr>
            <p:ph idx="10" type="dt"/>
          </p:nvPr>
        </p:nvSpPr>
        <p:spPr>
          <a:xfrm>
            <a:off x="304920" y="6356520"/>
            <a:ext cx="1274040" cy="36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66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9" name="Google Shape;259;p66"/>
          <p:cNvSpPr txBox="1"/>
          <p:nvPr>
            <p:ph idx="1"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0" name="Google Shape;260;p66"/>
          <p:cNvSpPr txBox="1"/>
          <p:nvPr>
            <p:ph idx="2"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1" name="Google Shape;261;p66"/>
          <p:cNvSpPr txBox="1"/>
          <p:nvPr>
            <p:ph idx="11" type="ftr"/>
          </p:nvPr>
        </p:nvSpPr>
        <p:spPr>
          <a:xfrm>
            <a:off x="2358000" y="6375240"/>
            <a:ext cx="7544520" cy="36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87878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2" name="Google Shape;262;p66"/>
          <p:cNvSpPr txBox="1"/>
          <p:nvPr>
            <p:ph idx="12" type="sldNum"/>
          </p:nvPr>
        </p:nvSpPr>
        <p:spPr>
          <a:xfrm>
            <a:off x="10681560" y="6362640"/>
            <a:ext cx="1274040" cy="36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63" name="Google Shape;263;p66"/>
          <p:cNvSpPr txBox="1"/>
          <p:nvPr>
            <p:ph idx="10" type="dt"/>
          </p:nvPr>
        </p:nvSpPr>
        <p:spPr>
          <a:xfrm>
            <a:off x="304920" y="6356520"/>
            <a:ext cx="1274040" cy="36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67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6" name="Google Shape;266;p67"/>
          <p:cNvSpPr txBox="1"/>
          <p:nvPr>
            <p:ph idx="1"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7" name="Google Shape;267;p67"/>
          <p:cNvSpPr txBox="1"/>
          <p:nvPr>
            <p:ph idx="2"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8" name="Google Shape;268;p67"/>
          <p:cNvSpPr txBox="1"/>
          <p:nvPr>
            <p:ph idx="3"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9" name="Google Shape;269;p67"/>
          <p:cNvSpPr txBox="1"/>
          <p:nvPr>
            <p:ph idx="4"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0" name="Google Shape;270;p67"/>
          <p:cNvSpPr txBox="1"/>
          <p:nvPr>
            <p:ph idx="11" type="ftr"/>
          </p:nvPr>
        </p:nvSpPr>
        <p:spPr>
          <a:xfrm>
            <a:off x="2358000" y="6375240"/>
            <a:ext cx="7544520" cy="36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87878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1" name="Google Shape;271;p67"/>
          <p:cNvSpPr txBox="1"/>
          <p:nvPr>
            <p:ph idx="12" type="sldNum"/>
          </p:nvPr>
        </p:nvSpPr>
        <p:spPr>
          <a:xfrm>
            <a:off x="10681560" y="6362640"/>
            <a:ext cx="1274040" cy="36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72" name="Google Shape;272;p67"/>
          <p:cNvSpPr txBox="1"/>
          <p:nvPr>
            <p:ph idx="10" type="dt"/>
          </p:nvPr>
        </p:nvSpPr>
        <p:spPr>
          <a:xfrm>
            <a:off x="304920" y="6356520"/>
            <a:ext cx="1274040" cy="36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>
  <p:cSld name="Title, 6 Content"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68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5" name="Google Shape;275;p68"/>
          <p:cNvSpPr txBox="1"/>
          <p:nvPr>
            <p:ph idx="1"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6" name="Google Shape;276;p68"/>
          <p:cNvSpPr txBox="1"/>
          <p:nvPr>
            <p:ph idx="2"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7" name="Google Shape;277;p68"/>
          <p:cNvSpPr txBox="1"/>
          <p:nvPr>
            <p:ph idx="3"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8" name="Google Shape;278;p68"/>
          <p:cNvSpPr txBox="1"/>
          <p:nvPr>
            <p:ph idx="4"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9" name="Google Shape;279;p68"/>
          <p:cNvSpPr txBox="1"/>
          <p:nvPr>
            <p:ph idx="5"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0" name="Google Shape;280;p68"/>
          <p:cNvSpPr txBox="1"/>
          <p:nvPr>
            <p:ph idx="6"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1" name="Google Shape;281;p68"/>
          <p:cNvSpPr txBox="1"/>
          <p:nvPr>
            <p:ph idx="11" type="ftr"/>
          </p:nvPr>
        </p:nvSpPr>
        <p:spPr>
          <a:xfrm>
            <a:off x="2358000" y="6375240"/>
            <a:ext cx="7544520" cy="36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87878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2" name="Google Shape;282;p68"/>
          <p:cNvSpPr txBox="1"/>
          <p:nvPr>
            <p:ph idx="12" type="sldNum"/>
          </p:nvPr>
        </p:nvSpPr>
        <p:spPr>
          <a:xfrm>
            <a:off x="10681560" y="6362640"/>
            <a:ext cx="1274040" cy="36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83" name="Google Shape;283;p68"/>
          <p:cNvSpPr txBox="1"/>
          <p:nvPr>
            <p:ph idx="10" type="dt"/>
          </p:nvPr>
        </p:nvSpPr>
        <p:spPr>
          <a:xfrm>
            <a:off x="304920" y="6356520"/>
            <a:ext cx="1274040" cy="36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35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3" name="Google Shape;293;p35"/>
          <p:cNvSpPr txBox="1"/>
          <p:nvPr>
            <p:ph idx="11" type="ftr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00" lIns="68400" spcFirstLastPara="1" rIns="68400" wrap="square" tIns="342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4" name="Google Shape;294;p35"/>
          <p:cNvSpPr txBox="1"/>
          <p:nvPr>
            <p:ph idx="12" type="sldNum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00" lIns="68400" spcFirstLastPara="1" rIns="68400" wrap="square" tIns="342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5" name="Google Shape;295;p35"/>
          <p:cNvSpPr txBox="1"/>
          <p:nvPr>
            <p:ph idx="10" type="dt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00" lIns="68400" spcFirstLastPara="1" rIns="68400" wrap="square" tIns="342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69"/>
          <p:cNvSpPr txBox="1"/>
          <p:nvPr>
            <p:ph idx="11" type="ftr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00" lIns="68400" spcFirstLastPara="1" rIns="68400" wrap="square" tIns="342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8" name="Google Shape;298;p69"/>
          <p:cNvSpPr txBox="1"/>
          <p:nvPr>
            <p:ph idx="12" type="sldNum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00" lIns="68400" spcFirstLastPara="1" rIns="68400" wrap="square" tIns="342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9" name="Google Shape;299;p69"/>
          <p:cNvSpPr txBox="1"/>
          <p:nvPr>
            <p:ph idx="10" type="dt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00" lIns="68400" spcFirstLastPara="1" rIns="68400" wrap="square" tIns="342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70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2" name="Google Shape;302;p70"/>
          <p:cNvSpPr txBox="1"/>
          <p:nvPr>
            <p:ph idx="1"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3" name="Google Shape;303;p70"/>
          <p:cNvSpPr txBox="1"/>
          <p:nvPr>
            <p:ph idx="11" type="ftr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00" lIns="68400" spcFirstLastPara="1" rIns="68400" wrap="square" tIns="342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4" name="Google Shape;304;p70"/>
          <p:cNvSpPr txBox="1"/>
          <p:nvPr>
            <p:ph idx="12" type="sldNum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00" lIns="68400" spcFirstLastPara="1" rIns="68400" wrap="square" tIns="342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05" name="Google Shape;305;p70"/>
          <p:cNvSpPr txBox="1"/>
          <p:nvPr>
            <p:ph idx="10" type="dt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00" lIns="68400" spcFirstLastPara="1" rIns="68400" wrap="square" tIns="342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8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38"/>
          <p:cNvSpPr txBox="1"/>
          <p:nvPr>
            <p:ph idx="1"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38"/>
          <p:cNvSpPr txBox="1"/>
          <p:nvPr>
            <p:ph idx="2"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38"/>
          <p:cNvSpPr txBox="1"/>
          <p:nvPr>
            <p:ph idx="11" type="ftr"/>
          </p:nvPr>
        </p:nvSpPr>
        <p:spPr>
          <a:xfrm>
            <a:off x="2358000" y="6375240"/>
            <a:ext cx="7544520" cy="36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87878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38"/>
          <p:cNvSpPr txBox="1"/>
          <p:nvPr>
            <p:ph idx="12" type="sldNum"/>
          </p:nvPr>
        </p:nvSpPr>
        <p:spPr>
          <a:xfrm>
            <a:off x="10681560" y="6362640"/>
            <a:ext cx="1274040" cy="36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9" name="Google Shape;39;p38"/>
          <p:cNvSpPr txBox="1"/>
          <p:nvPr>
            <p:ph idx="10" type="dt"/>
          </p:nvPr>
        </p:nvSpPr>
        <p:spPr>
          <a:xfrm>
            <a:off x="304920" y="6356520"/>
            <a:ext cx="1274040" cy="36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71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8" name="Google Shape;308;p71"/>
          <p:cNvSpPr txBox="1"/>
          <p:nvPr>
            <p:ph idx="1"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9" name="Google Shape;309;p71"/>
          <p:cNvSpPr txBox="1"/>
          <p:nvPr>
            <p:ph idx="11" type="ftr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00" lIns="68400" spcFirstLastPara="1" rIns="68400" wrap="square" tIns="342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0" name="Google Shape;310;p71"/>
          <p:cNvSpPr txBox="1"/>
          <p:nvPr>
            <p:ph idx="12" type="sldNum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00" lIns="68400" spcFirstLastPara="1" rIns="68400" wrap="square" tIns="342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11" name="Google Shape;311;p71"/>
          <p:cNvSpPr txBox="1"/>
          <p:nvPr>
            <p:ph idx="10" type="dt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00" lIns="68400" spcFirstLastPara="1" rIns="68400" wrap="square" tIns="342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72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4" name="Google Shape;314;p72"/>
          <p:cNvSpPr txBox="1"/>
          <p:nvPr>
            <p:ph idx="1"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5" name="Google Shape;315;p72"/>
          <p:cNvSpPr txBox="1"/>
          <p:nvPr>
            <p:ph idx="2"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6" name="Google Shape;316;p72"/>
          <p:cNvSpPr txBox="1"/>
          <p:nvPr>
            <p:ph idx="11" type="ftr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00" lIns="68400" spcFirstLastPara="1" rIns="68400" wrap="square" tIns="342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7" name="Google Shape;317;p72"/>
          <p:cNvSpPr txBox="1"/>
          <p:nvPr>
            <p:ph idx="12" type="sldNum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00" lIns="68400" spcFirstLastPara="1" rIns="68400" wrap="square" tIns="342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18" name="Google Shape;318;p72"/>
          <p:cNvSpPr txBox="1"/>
          <p:nvPr>
            <p:ph idx="10" type="dt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00" lIns="68400" spcFirstLastPara="1" rIns="68400" wrap="square" tIns="342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73"/>
          <p:cNvSpPr txBox="1"/>
          <p:nvPr>
            <p:ph idx="1"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1" name="Google Shape;321;p73"/>
          <p:cNvSpPr txBox="1"/>
          <p:nvPr>
            <p:ph idx="11" type="ftr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00" lIns="68400" spcFirstLastPara="1" rIns="68400" wrap="square" tIns="342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2" name="Google Shape;322;p73"/>
          <p:cNvSpPr txBox="1"/>
          <p:nvPr>
            <p:ph idx="12" type="sldNum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00" lIns="68400" spcFirstLastPara="1" rIns="68400" wrap="square" tIns="342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23" name="Google Shape;323;p73"/>
          <p:cNvSpPr txBox="1"/>
          <p:nvPr>
            <p:ph idx="10" type="dt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00" lIns="68400" spcFirstLastPara="1" rIns="68400" wrap="square" tIns="342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74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6" name="Google Shape;326;p74"/>
          <p:cNvSpPr txBox="1"/>
          <p:nvPr>
            <p:ph idx="1"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7" name="Google Shape;327;p74"/>
          <p:cNvSpPr txBox="1"/>
          <p:nvPr>
            <p:ph idx="2"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8" name="Google Shape;328;p74"/>
          <p:cNvSpPr txBox="1"/>
          <p:nvPr>
            <p:ph idx="3"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9" name="Google Shape;329;p74"/>
          <p:cNvSpPr txBox="1"/>
          <p:nvPr>
            <p:ph idx="11" type="ftr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00" lIns="68400" spcFirstLastPara="1" rIns="68400" wrap="square" tIns="342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0" name="Google Shape;330;p74"/>
          <p:cNvSpPr txBox="1"/>
          <p:nvPr>
            <p:ph idx="12" type="sldNum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00" lIns="68400" spcFirstLastPara="1" rIns="68400" wrap="square" tIns="342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31" name="Google Shape;331;p74"/>
          <p:cNvSpPr txBox="1"/>
          <p:nvPr>
            <p:ph idx="10" type="dt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00" lIns="68400" spcFirstLastPara="1" rIns="68400" wrap="square" tIns="342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75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4" name="Google Shape;334;p75"/>
          <p:cNvSpPr txBox="1"/>
          <p:nvPr>
            <p:ph idx="1"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5" name="Google Shape;335;p75"/>
          <p:cNvSpPr txBox="1"/>
          <p:nvPr>
            <p:ph idx="2"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6" name="Google Shape;336;p75"/>
          <p:cNvSpPr txBox="1"/>
          <p:nvPr>
            <p:ph idx="3"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7" name="Google Shape;337;p75"/>
          <p:cNvSpPr txBox="1"/>
          <p:nvPr>
            <p:ph idx="11" type="ftr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00" lIns="68400" spcFirstLastPara="1" rIns="68400" wrap="square" tIns="342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8" name="Google Shape;338;p75"/>
          <p:cNvSpPr txBox="1"/>
          <p:nvPr>
            <p:ph idx="12" type="sldNum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00" lIns="68400" spcFirstLastPara="1" rIns="68400" wrap="square" tIns="342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39" name="Google Shape;339;p75"/>
          <p:cNvSpPr txBox="1"/>
          <p:nvPr>
            <p:ph idx="10" type="dt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00" lIns="68400" spcFirstLastPara="1" rIns="68400" wrap="square" tIns="342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76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2" name="Google Shape;342;p76"/>
          <p:cNvSpPr txBox="1"/>
          <p:nvPr>
            <p:ph idx="1"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3" name="Google Shape;343;p76"/>
          <p:cNvSpPr txBox="1"/>
          <p:nvPr>
            <p:ph idx="2"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4" name="Google Shape;344;p76"/>
          <p:cNvSpPr txBox="1"/>
          <p:nvPr>
            <p:ph idx="3"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5" name="Google Shape;345;p76"/>
          <p:cNvSpPr txBox="1"/>
          <p:nvPr>
            <p:ph idx="11" type="ftr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00" lIns="68400" spcFirstLastPara="1" rIns="68400" wrap="square" tIns="342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6" name="Google Shape;346;p76"/>
          <p:cNvSpPr txBox="1"/>
          <p:nvPr>
            <p:ph idx="12" type="sldNum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00" lIns="68400" spcFirstLastPara="1" rIns="68400" wrap="square" tIns="342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47" name="Google Shape;347;p76"/>
          <p:cNvSpPr txBox="1"/>
          <p:nvPr>
            <p:ph idx="10" type="dt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00" lIns="68400" spcFirstLastPara="1" rIns="68400" wrap="square" tIns="342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77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0" name="Google Shape;350;p77"/>
          <p:cNvSpPr txBox="1"/>
          <p:nvPr>
            <p:ph idx="1"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1" name="Google Shape;351;p77"/>
          <p:cNvSpPr txBox="1"/>
          <p:nvPr>
            <p:ph idx="2"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2" name="Google Shape;352;p77"/>
          <p:cNvSpPr txBox="1"/>
          <p:nvPr>
            <p:ph idx="11" type="ftr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00" lIns="68400" spcFirstLastPara="1" rIns="68400" wrap="square" tIns="342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3" name="Google Shape;353;p77"/>
          <p:cNvSpPr txBox="1"/>
          <p:nvPr>
            <p:ph idx="12" type="sldNum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00" lIns="68400" spcFirstLastPara="1" rIns="68400" wrap="square" tIns="342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54" name="Google Shape;354;p77"/>
          <p:cNvSpPr txBox="1"/>
          <p:nvPr>
            <p:ph idx="10" type="dt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00" lIns="68400" spcFirstLastPara="1" rIns="68400" wrap="square" tIns="342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78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7" name="Google Shape;357;p78"/>
          <p:cNvSpPr txBox="1"/>
          <p:nvPr>
            <p:ph idx="1"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8" name="Google Shape;358;p78"/>
          <p:cNvSpPr txBox="1"/>
          <p:nvPr>
            <p:ph idx="2"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9" name="Google Shape;359;p78"/>
          <p:cNvSpPr txBox="1"/>
          <p:nvPr>
            <p:ph idx="3"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0" name="Google Shape;360;p78"/>
          <p:cNvSpPr txBox="1"/>
          <p:nvPr>
            <p:ph idx="4"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1" name="Google Shape;361;p78"/>
          <p:cNvSpPr txBox="1"/>
          <p:nvPr>
            <p:ph idx="11" type="ftr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00" lIns="68400" spcFirstLastPara="1" rIns="68400" wrap="square" tIns="342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2" name="Google Shape;362;p78"/>
          <p:cNvSpPr txBox="1"/>
          <p:nvPr>
            <p:ph idx="12" type="sldNum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00" lIns="68400" spcFirstLastPara="1" rIns="68400" wrap="square" tIns="342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3" name="Google Shape;363;p78"/>
          <p:cNvSpPr txBox="1"/>
          <p:nvPr>
            <p:ph idx="10" type="dt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00" lIns="68400" spcFirstLastPara="1" rIns="68400" wrap="square" tIns="342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>
  <p:cSld name="Title, 6 Content"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79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6" name="Google Shape;366;p79"/>
          <p:cNvSpPr txBox="1"/>
          <p:nvPr>
            <p:ph idx="1"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7" name="Google Shape;367;p79"/>
          <p:cNvSpPr txBox="1"/>
          <p:nvPr>
            <p:ph idx="2"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8" name="Google Shape;368;p79"/>
          <p:cNvSpPr txBox="1"/>
          <p:nvPr>
            <p:ph idx="3"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9" name="Google Shape;369;p79"/>
          <p:cNvSpPr txBox="1"/>
          <p:nvPr>
            <p:ph idx="4"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0" name="Google Shape;370;p79"/>
          <p:cNvSpPr txBox="1"/>
          <p:nvPr>
            <p:ph idx="5"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1" name="Google Shape;371;p79"/>
          <p:cNvSpPr txBox="1"/>
          <p:nvPr>
            <p:ph idx="6"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2" name="Google Shape;372;p79"/>
          <p:cNvSpPr txBox="1"/>
          <p:nvPr>
            <p:ph idx="11" type="ftr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00" lIns="68400" spcFirstLastPara="1" rIns="68400" wrap="square" tIns="342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3" name="Google Shape;373;p79"/>
          <p:cNvSpPr txBox="1"/>
          <p:nvPr>
            <p:ph idx="12" type="sldNum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00" lIns="68400" spcFirstLastPara="1" rIns="68400" wrap="square" tIns="342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74" name="Google Shape;374;p79"/>
          <p:cNvSpPr txBox="1"/>
          <p:nvPr>
            <p:ph idx="10" type="dt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00" lIns="68400" spcFirstLastPara="1" rIns="68400" wrap="square" tIns="342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9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39"/>
          <p:cNvSpPr txBox="1"/>
          <p:nvPr>
            <p:ph idx="11" type="ftr"/>
          </p:nvPr>
        </p:nvSpPr>
        <p:spPr>
          <a:xfrm>
            <a:off x="2358000" y="6375240"/>
            <a:ext cx="7544520" cy="36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87878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39"/>
          <p:cNvSpPr txBox="1"/>
          <p:nvPr>
            <p:ph idx="12" type="sldNum"/>
          </p:nvPr>
        </p:nvSpPr>
        <p:spPr>
          <a:xfrm>
            <a:off x="10681560" y="6362640"/>
            <a:ext cx="1274040" cy="36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4" name="Google Shape;44;p39"/>
          <p:cNvSpPr txBox="1"/>
          <p:nvPr>
            <p:ph idx="10" type="dt"/>
          </p:nvPr>
        </p:nvSpPr>
        <p:spPr>
          <a:xfrm>
            <a:off x="304920" y="6356520"/>
            <a:ext cx="1274040" cy="36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40"/>
          <p:cNvSpPr txBox="1"/>
          <p:nvPr>
            <p:ph idx="1"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40"/>
          <p:cNvSpPr txBox="1"/>
          <p:nvPr>
            <p:ph idx="11" type="ftr"/>
          </p:nvPr>
        </p:nvSpPr>
        <p:spPr>
          <a:xfrm>
            <a:off x="2358000" y="6375240"/>
            <a:ext cx="7544520" cy="36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87878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40"/>
          <p:cNvSpPr txBox="1"/>
          <p:nvPr>
            <p:ph idx="12" type="sldNum"/>
          </p:nvPr>
        </p:nvSpPr>
        <p:spPr>
          <a:xfrm>
            <a:off x="10681560" y="6362640"/>
            <a:ext cx="1274040" cy="36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9" name="Google Shape;49;p40"/>
          <p:cNvSpPr txBox="1"/>
          <p:nvPr>
            <p:ph idx="10" type="dt"/>
          </p:nvPr>
        </p:nvSpPr>
        <p:spPr>
          <a:xfrm>
            <a:off x="304920" y="6356520"/>
            <a:ext cx="1274040" cy="36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41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41"/>
          <p:cNvSpPr txBox="1"/>
          <p:nvPr>
            <p:ph idx="1"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41"/>
          <p:cNvSpPr txBox="1"/>
          <p:nvPr>
            <p:ph idx="2"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41"/>
          <p:cNvSpPr txBox="1"/>
          <p:nvPr>
            <p:ph idx="3"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41"/>
          <p:cNvSpPr txBox="1"/>
          <p:nvPr>
            <p:ph idx="11" type="ftr"/>
          </p:nvPr>
        </p:nvSpPr>
        <p:spPr>
          <a:xfrm>
            <a:off x="2358000" y="6375240"/>
            <a:ext cx="7544520" cy="36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87878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41"/>
          <p:cNvSpPr txBox="1"/>
          <p:nvPr>
            <p:ph idx="12" type="sldNum"/>
          </p:nvPr>
        </p:nvSpPr>
        <p:spPr>
          <a:xfrm>
            <a:off x="10681560" y="6362640"/>
            <a:ext cx="1274040" cy="36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7" name="Google Shape;57;p41"/>
          <p:cNvSpPr txBox="1"/>
          <p:nvPr>
            <p:ph idx="10" type="dt"/>
          </p:nvPr>
        </p:nvSpPr>
        <p:spPr>
          <a:xfrm>
            <a:off x="304920" y="6356520"/>
            <a:ext cx="1274040" cy="36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2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42"/>
          <p:cNvSpPr txBox="1"/>
          <p:nvPr>
            <p:ph idx="1"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42"/>
          <p:cNvSpPr txBox="1"/>
          <p:nvPr>
            <p:ph idx="2"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42"/>
          <p:cNvSpPr txBox="1"/>
          <p:nvPr>
            <p:ph idx="3"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42"/>
          <p:cNvSpPr txBox="1"/>
          <p:nvPr>
            <p:ph idx="11" type="ftr"/>
          </p:nvPr>
        </p:nvSpPr>
        <p:spPr>
          <a:xfrm>
            <a:off x="2358000" y="6375240"/>
            <a:ext cx="7544520" cy="36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87878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42"/>
          <p:cNvSpPr txBox="1"/>
          <p:nvPr>
            <p:ph idx="12" type="sldNum"/>
          </p:nvPr>
        </p:nvSpPr>
        <p:spPr>
          <a:xfrm>
            <a:off x="10681560" y="6362640"/>
            <a:ext cx="1274040" cy="36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5" name="Google Shape;65;p42"/>
          <p:cNvSpPr txBox="1"/>
          <p:nvPr>
            <p:ph idx="10" type="dt"/>
          </p:nvPr>
        </p:nvSpPr>
        <p:spPr>
          <a:xfrm>
            <a:off x="304920" y="6356520"/>
            <a:ext cx="1274040" cy="36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43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43"/>
          <p:cNvSpPr txBox="1"/>
          <p:nvPr>
            <p:ph idx="1"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43"/>
          <p:cNvSpPr txBox="1"/>
          <p:nvPr>
            <p:ph idx="2"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43"/>
          <p:cNvSpPr txBox="1"/>
          <p:nvPr>
            <p:ph idx="3"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43"/>
          <p:cNvSpPr txBox="1"/>
          <p:nvPr>
            <p:ph idx="11" type="ftr"/>
          </p:nvPr>
        </p:nvSpPr>
        <p:spPr>
          <a:xfrm>
            <a:off x="2358000" y="6375240"/>
            <a:ext cx="7544520" cy="36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87878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43"/>
          <p:cNvSpPr txBox="1"/>
          <p:nvPr>
            <p:ph idx="12" type="sldNum"/>
          </p:nvPr>
        </p:nvSpPr>
        <p:spPr>
          <a:xfrm>
            <a:off x="10681560" y="6362640"/>
            <a:ext cx="1274040" cy="36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3" name="Google Shape;73;p43"/>
          <p:cNvSpPr txBox="1"/>
          <p:nvPr>
            <p:ph idx="10" type="dt"/>
          </p:nvPr>
        </p:nvSpPr>
        <p:spPr>
          <a:xfrm>
            <a:off x="304920" y="6356520"/>
            <a:ext cx="1274040" cy="36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5" Type="http://schemas.openxmlformats.org/officeDocument/2006/relationships/theme" Target="../theme/theme5.xml"/><Relationship Id="rId1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35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3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/Relationships>
</file>

<file path=ppt/slideMasters/_rels/slideMaster4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47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black and blue wavy line&#10;&#10;Description automatically generated with medium confidence" id="10" name="Google Shape;10;p2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73800"/>
            <a:ext cx="12191400" cy="66470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Εικόνα που περιέχει κύκλος, στιγμιότυπο οθόνης, γραφικά, λογότυπο&#10;&#10;Περιγραφή που δημιουργήθηκε αυτόματα" id="11" name="Google Shape;11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127880" y="-295920"/>
            <a:ext cx="7454520" cy="419292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8"/>
          <p:cNvSpPr txBox="1"/>
          <p:nvPr>
            <p:ph idx="11" type="ftr"/>
          </p:nvPr>
        </p:nvSpPr>
        <p:spPr>
          <a:xfrm>
            <a:off x="2358000" y="6375240"/>
            <a:ext cx="7544520" cy="36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8787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3" name="Google Shape;13;p28"/>
          <p:cNvSpPr txBox="1"/>
          <p:nvPr>
            <p:ph idx="12" type="sldNum"/>
          </p:nvPr>
        </p:nvSpPr>
        <p:spPr>
          <a:xfrm>
            <a:off x="10681560" y="6362640"/>
            <a:ext cx="1274040" cy="36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28"/>
          <p:cNvSpPr txBox="1"/>
          <p:nvPr>
            <p:ph idx="10" type="dt"/>
          </p:nvPr>
        </p:nvSpPr>
        <p:spPr>
          <a:xfrm>
            <a:off x="304920" y="6356520"/>
            <a:ext cx="1274040" cy="36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5" name="Google Shape;15;p28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6" name="Google Shape;16;p28"/>
          <p:cNvSpPr txBox="1"/>
          <p:nvPr>
            <p:ph idx="1"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black and blue wavy line&#10;&#10;Description automatically generated with medium confidence" id="102" name="Google Shape;102;p3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105120"/>
            <a:ext cx="12191400" cy="66470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Εικόνα που περιέχει κύκλος, στιγμιότυπο οθόνης, γραφικά, λογότυπο&#10;&#10;Περιγραφή που δημιουργήθηκε αυτόματα" id="103" name="Google Shape;103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265320" y="126720"/>
            <a:ext cx="2023200" cy="11376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30"/>
          <p:cNvSpPr txBox="1"/>
          <p:nvPr>
            <p:ph idx="11" type="ftr"/>
          </p:nvPr>
        </p:nvSpPr>
        <p:spPr>
          <a:xfrm>
            <a:off x="2358000" y="6375240"/>
            <a:ext cx="7544520" cy="36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8787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05" name="Google Shape;105;p30"/>
          <p:cNvSpPr txBox="1"/>
          <p:nvPr>
            <p:ph idx="12" type="sldNum"/>
          </p:nvPr>
        </p:nvSpPr>
        <p:spPr>
          <a:xfrm>
            <a:off x="10681560" y="6362640"/>
            <a:ext cx="1274040" cy="36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30"/>
          <p:cNvSpPr txBox="1"/>
          <p:nvPr>
            <p:ph idx="10" type="dt"/>
          </p:nvPr>
        </p:nvSpPr>
        <p:spPr>
          <a:xfrm>
            <a:off x="304920" y="6356520"/>
            <a:ext cx="1274040" cy="36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07" name="Google Shape;107;p30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08" name="Google Shape;108;p30"/>
          <p:cNvSpPr txBox="1"/>
          <p:nvPr>
            <p:ph idx="1"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Εικόνα που περιέχει κύκλος, στιγμιότυπο οθόνης, γραφικά, λογότυπο&#10;&#10;Περιγραφή που δημιουργήθηκε αυτόματα" id="194" name="Google Shape;194;p32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-163080" y="365040"/>
            <a:ext cx="2001960" cy="112572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32"/>
          <p:cNvSpPr txBox="1"/>
          <p:nvPr>
            <p:ph idx="11" type="ftr"/>
          </p:nvPr>
        </p:nvSpPr>
        <p:spPr>
          <a:xfrm>
            <a:off x="2358000" y="6375240"/>
            <a:ext cx="7544520" cy="36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8787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96" name="Google Shape;196;p32"/>
          <p:cNvSpPr txBox="1"/>
          <p:nvPr>
            <p:ph idx="12" type="sldNum"/>
          </p:nvPr>
        </p:nvSpPr>
        <p:spPr>
          <a:xfrm>
            <a:off x="10681560" y="6362640"/>
            <a:ext cx="1274040" cy="36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32"/>
          <p:cNvSpPr txBox="1"/>
          <p:nvPr>
            <p:ph idx="10" type="dt"/>
          </p:nvPr>
        </p:nvSpPr>
        <p:spPr>
          <a:xfrm>
            <a:off x="304920" y="6356520"/>
            <a:ext cx="1274040" cy="36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98" name="Google Shape;198;p32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99" name="Google Shape;199;p32"/>
          <p:cNvSpPr txBox="1"/>
          <p:nvPr>
            <p:ph idx="1"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Εικόνα που περιέχει κύκλος, στιγμιότυπο οθόνης, γραφικά, λογότυπο&#10;&#10;Περιγραφή που δημιουργήθηκε αυτόματα" id="285" name="Google Shape;285;p34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-163080" y="365040"/>
            <a:ext cx="2001960" cy="1125720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34"/>
          <p:cNvSpPr txBox="1"/>
          <p:nvPr>
            <p:ph type="title"/>
          </p:nvPr>
        </p:nvSpPr>
        <p:spPr>
          <a:xfrm>
            <a:off x="0" y="2907000"/>
            <a:ext cx="12191400" cy="1043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87" name="Google Shape;287;p34"/>
          <p:cNvSpPr txBox="1"/>
          <p:nvPr>
            <p:ph idx="11" type="ftr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00" lIns="68400" spcFirstLastPara="1" rIns="68400" wrap="square" tIns="342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88" name="Google Shape;288;p34"/>
          <p:cNvSpPr txBox="1"/>
          <p:nvPr>
            <p:ph idx="12" type="sldNum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00" lIns="68400" spcFirstLastPara="1" rIns="68400" wrap="square" tIns="342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buClr>
                <a:srgbClr val="78787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34"/>
          <p:cNvSpPr txBox="1"/>
          <p:nvPr>
            <p:ph idx="10" type="dt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00" lIns="68400" spcFirstLastPara="1" rIns="68400" wrap="square" tIns="342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90" name="Google Shape;290;p34"/>
          <p:cNvSpPr txBox="1"/>
          <p:nvPr>
            <p:ph idx="1"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greendigit-project.eu/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greendigit-survey.limesurvey.net/581735" TargetMode="External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apps.labos1point5.org/ges-1point5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1"/>
          <p:cNvSpPr txBox="1"/>
          <p:nvPr>
            <p:ph idx="10" type="dt"/>
          </p:nvPr>
        </p:nvSpPr>
        <p:spPr>
          <a:xfrm>
            <a:off x="304920" y="6356520"/>
            <a:ext cx="1274040" cy="36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87878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rPr>
              <a:t>30/09/2024</a:t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0" name="Google Shape;380;p1"/>
          <p:cNvSpPr txBox="1"/>
          <p:nvPr>
            <p:ph idx="11" type="ftr"/>
          </p:nvPr>
        </p:nvSpPr>
        <p:spPr>
          <a:xfrm>
            <a:off x="2358000" y="6375240"/>
            <a:ext cx="7544400" cy="36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87878"/>
              </a:buClr>
              <a:buSzPts val="1200"/>
              <a:buFont typeface="Arial"/>
              <a:buNone/>
            </a:pPr>
            <a:r>
              <a:rPr lang="en-GB"/>
              <a:t>EGI’24, Lecce, 1st of October 2024.</a:t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" name="Google Shape;381;p1"/>
          <p:cNvSpPr txBox="1"/>
          <p:nvPr>
            <p:ph idx="12" type="sldNum"/>
          </p:nvPr>
        </p:nvSpPr>
        <p:spPr>
          <a:xfrm>
            <a:off x="10681560" y="6362640"/>
            <a:ext cx="1274040" cy="36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87878"/>
              </a:buClr>
              <a:buSzPts val="1200"/>
              <a:buFont typeface="Arial"/>
              <a:buNone/>
            </a:pPr>
            <a:fld id="{00000000-1234-1234-1234-123412341234}" type="slidenum">
              <a:rPr b="0" i="0" lang="en-GB" sz="1200" u="none" cap="none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2" name="Google Shape;382;p1"/>
          <p:cNvSpPr txBox="1"/>
          <p:nvPr>
            <p:ph idx="4294967295" type="body"/>
          </p:nvPr>
        </p:nvSpPr>
        <p:spPr>
          <a:xfrm>
            <a:off x="1890720" y="5019720"/>
            <a:ext cx="8409900" cy="96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/>
              <a:t>Gergely Sipos (EGI Foundation)</a:t>
            </a:r>
            <a:br>
              <a:rPr lang="en-GB" sz="2400"/>
            </a:br>
            <a:r>
              <a:rPr lang="en-GB" sz="2400"/>
              <a:t>GreenDIGIT Technical Coordinator</a:t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3" name="Google Shape;383;p1"/>
          <p:cNvSpPr/>
          <p:nvPr/>
        </p:nvSpPr>
        <p:spPr>
          <a:xfrm>
            <a:off x="1279925" y="2858179"/>
            <a:ext cx="2953500" cy="475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4" name="Google Shape;384;p1"/>
          <p:cNvSpPr txBox="1"/>
          <p:nvPr>
            <p:ph idx="4294967295" type="title"/>
          </p:nvPr>
        </p:nvSpPr>
        <p:spPr>
          <a:xfrm>
            <a:off x="0" y="3516720"/>
            <a:ext cx="12191400" cy="103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4000"/>
              <a:t>Landscape analysis of research infrastructure practices and needs for green computing - GreenDIGIT survey findings</a:t>
            </a:r>
            <a:endParaRPr sz="40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27"/>
          <p:cNvSpPr txBox="1"/>
          <p:nvPr>
            <p:ph idx="12" type="sldNum"/>
          </p:nvPr>
        </p:nvSpPr>
        <p:spPr>
          <a:xfrm>
            <a:off x="10681560" y="6362640"/>
            <a:ext cx="1274040" cy="36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87878"/>
              </a:buClr>
              <a:buSzPts val="1200"/>
              <a:buFont typeface="Arial"/>
              <a:buNone/>
            </a:pPr>
            <a:fld id="{00000000-1234-1234-1234-123412341234}" type="slidenum">
              <a:rPr b="0" i="0" lang="en-GB" sz="1200" u="none" cap="none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5" name="Google Shape;465;p27"/>
          <p:cNvSpPr txBox="1"/>
          <p:nvPr>
            <p:ph idx="4294967295" type="title"/>
          </p:nvPr>
        </p:nvSpPr>
        <p:spPr>
          <a:xfrm>
            <a:off x="1578945" y="2689415"/>
            <a:ext cx="103758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GB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Thank you!</a:t>
            </a:r>
            <a:endParaRPr b="0" i="0" sz="4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6" name="Google Shape;466;p27"/>
          <p:cNvSpPr txBox="1"/>
          <p:nvPr/>
        </p:nvSpPr>
        <p:spPr>
          <a:xfrm>
            <a:off x="1650800" y="3754400"/>
            <a:ext cx="52347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100" u="sng">
                <a:solidFill>
                  <a:schemeClr val="hlink"/>
                </a:solidFill>
                <a:hlinkClick r:id="rId3"/>
              </a:rPr>
              <a:t>https://greendigit-project.eu</a:t>
            </a:r>
            <a:r>
              <a:rPr b="1" lang="en-GB" sz="2100"/>
              <a:t> </a:t>
            </a:r>
            <a:endParaRPr b="1" sz="21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306bba3fb97_0_17"/>
          <p:cNvSpPr txBox="1"/>
          <p:nvPr>
            <p:ph idx="4294967295" type="title"/>
          </p:nvPr>
        </p:nvSpPr>
        <p:spPr>
          <a:xfrm>
            <a:off x="1554125" y="273600"/>
            <a:ext cx="10638000" cy="1144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/>
              <a:t>We need to understand the landscape</a:t>
            </a:r>
            <a:endParaRPr sz="4800"/>
          </a:p>
        </p:txBody>
      </p:sp>
      <p:sp>
        <p:nvSpPr>
          <p:cNvPr id="391" name="Google Shape;391;g306bba3fb97_0_17"/>
          <p:cNvSpPr txBox="1"/>
          <p:nvPr>
            <p:ph idx="4294967295" type="body"/>
          </p:nvPr>
        </p:nvSpPr>
        <p:spPr>
          <a:xfrm>
            <a:off x="1142875" y="2061722"/>
            <a:ext cx="10972500" cy="1897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-438150" lvl="0" marL="457200" rtl="0" algn="l">
              <a:spcBef>
                <a:spcPts val="0"/>
              </a:spcBef>
              <a:spcAft>
                <a:spcPts val="0"/>
              </a:spcAft>
              <a:buSzPts val="3300"/>
              <a:buChar char="●"/>
            </a:pPr>
            <a:r>
              <a:rPr lang="en-GB" sz="3300"/>
              <a:t>What did the RIs do so far? → Good practices</a:t>
            </a:r>
            <a:endParaRPr sz="3300"/>
          </a:p>
          <a:p>
            <a:pPr indent="-438150" lvl="0" marL="457200" rtl="0" algn="l">
              <a:spcBef>
                <a:spcPts val="0"/>
              </a:spcBef>
              <a:spcAft>
                <a:spcPts val="0"/>
              </a:spcAft>
              <a:buSzPts val="3300"/>
              <a:buChar char="●"/>
            </a:pPr>
            <a:r>
              <a:rPr lang="en-GB" sz="3300"/>
              <a:t>Where are they going? → Trends</a:t>
            </a:r>
            <a:endParaRPr sz="3300"/>
          </a:p>
          <a:p>
            <a:pPr indent="-438150" lvl="0" marL="457200" rtl="0" algn="l">
              <a:spcBef>
                <a:spcPts val="0"/>
              </a:spcBef>
              <a:spcAft>
                <a:spcPts val="0"/>
              </a:spcAft>
              <a:buSzPts val="3300"/>
              <a:buChar char="●"/>
            </a:pPr>
            <a:r>
              <a:rPr lang="en-GB" sz="3300"/>
              <a:t>Where could we help? → Opportunities</a:t>
            </a:r>
            <a:endParaRPr sz="3300"/>
          </a:p>
        </p:txBody>
      </p:sp>
      <p:sp>
        <p:nvSpPr>
          <p:cNvPr id="392" name="Google Shape;392;g306bba3fb97_0_17"/>
          <p:cNvSpPr txBox="1"/>
          <p:nvPr/>
        </p:nvSpPr>
        <p:spPr>
          <a:xfrm>
            <a:off x="1635775" y="4235500"/>
            <a:ext cx="30000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rgbClr val="00B050"/>
                </a:solidFill>
              </a:rPr>
              <a:t>EGI</a:t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rgbClr val="00B050"/>
                </a:solidFill>
              </a:rPr>
              <a:t>SoBigData</a:t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rgbClr val="00B050"/>
                </a:solidFill>
              </a:rPr>
              <a:t>EBRAINS</a:t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rgbClr val="00B050"/>
                </a:solidFill>
              </a:rPr>
              <a:t>SLICES</a:t>
            </a:r>
            <a:endParaRPr/>
          </a:p>
        </p:txBody>
      </p:sp>
      <p:sp>
        <p:nvSpPr>
          <p:cNvPr id="393" name="Google Shape;393;g306bba3fb97_0_17"/>
          <p:cNvSpPr txBox="1"/>
          <p:nvPr/>
        </p:nvSpPr>
        <p:spPr>
          <a:xfrm>
            <a:off x="6791900" y="4083100"/>
            <a:ext cx="39546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rgbClr val="ED7D31"/>
                </a:solidFill>
              </a:rPr>
              <a:t>Other RIs</a:t>
            </a:r>
            <a:br>
              <a:rPr b="1" lang="en-GB" sz="3000">
                <a:solidFill>
                  <a:srgbClr val="ED7D31"/>
                </a:solidFill>
              </a:rPr>
            </a:br>
            <a:r>
              <a:rPr b="1" lang="en-GB" sz="2500">
                <a:solidFill>
                  <a:srgbClr val="ED7D31"/>
                </a:solidFill>
              </a:rPr>
              <a:t>with significant DIGITAL infrastructure</a:t>
            </a:r>
            <a:endParaRPr sz="900">
              <a:solidFill>
                <a:srgbClr val="ED7D31"/>
              </a:solidFill>
            </a:endParaRPr>
          </a:p>
        </p:txBody>
      </p:sp>
      <p:sp>
        <p:nvSpPr>
          <p:cNvPr id="394" name="Google Shape;394;g306bba3fb97_0_17"/>
          <p:cNvSpPr txBox="1"/>
          <p:nvPr>
            <p:ph idx="12" type="sldNum"/>
          </p:nvPr>
        </p:nvSpPr>
        <p:spPr>
          <a:xfrm>
            <a:off x="10681560" y="6362640"/>
            <a:ext cx="1274100" cy="36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87878"/>
              </a:buClr>
              <a:buSzPts val="1200"/>
              <a:buFont typeface="Arial"/>
              <a:buNone/>
            </a:pPr>
            <a:fld id="{00000000-1234-1234-1234-123412341234}" type="slidenum">
              <a:rPr b="0" lang="en-GB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395" name="Google Shape;395;g306bba3fb97_0_17"/>
          <p:cNvSpPr txBox="1"/>
          <p:nvPr/>
        </p:nvSpPr>
        <p:spPr>
          <a:xfrm>
            <a:off x="7269200" y="5331200"/>
            <a:ext cx="3000000" cy="14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rgbClr val="00B050"/>
                </a:solidFill>
              </a:rPr>
              <a:t>ELI Beamlines</a:t>
            </a:r>
            <a:endParaRPr b="1" sz="3000">
              <a:solidFill>
                <a:srgbClr val="00B050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rgbClr val="00B050"/>
                </a:solidFill>
              </a:rPr>
              <a:t>GÉANT</a:t>
            </a:r>
            <a:endParaRPr b="1" sz="3000">
              <a:solidFill>
                <a:srgbClr val="00B050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rgbClr val="00B050"/>
                </a:solidFill>
              </a:rPr>
              <a:t>…</a:t>
            </a:r>
            <a:endParaRPr b="1" sz="300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306bba3fb97_0_26"/>
          <p:cNvSpPr txBox="1"/>
          <p:nvPr/>
        </p:nvSpPr>
        <p:spPr>
          <a:xfrm>
            <a:off x="4707800" y="150175"/>
            <a:ext cx="73335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 u="sng">
                <a:solidFill>
                  <a:schemeClr val="hlink"/>
                </a:solidFill>
                <a:hlinkClick r:id="rId3"/>
              </a:rPr>
              <a:t>https://greendigit-survey.limesurvey.net/581735</a:t>
            </a:r>
            <a:r>
              <a:rPr lang="en-GB" sz="2300"/>
              <a:t> </a:t>
            </a:r>
            <a:endParaRPr sz="2300"/>
          </a:p>
        </p:txBody>
      </p:sp>
      <p:pic>
        <p:nvPicPr>
          <p:cNvPr id="402" name="Google Shape;402;g306bba3fb97_0_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9800" y="152400"/>
            <a:ext cx="3598046" cy="5834426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403" name="Google Shape;403;g306bba3fb97_0_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63432" y="942758"/>
            <a:ext cx="4008817" cy="5344416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404" name="Google Shape;404;g306bba3fb97_0_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383600" y="1378550"/>
            <a:ext cx="3598051" cy="529763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405" name="Google Shape;405;g306bba3fb97_0_26"/>
          <p:cNvSpPr txBox="1"/>
          <p:nvPr/>
        </p:nvSpPr>
        <p:spPr>
          <a:xfrm>
            <a:off x="7304675" y="3526200"/>
            <a:ext cx="9465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/>
              <a:t>. . .</a:t>
            </a:r>
            <a:endParaRPr b="1" sz="35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" name="Google Shape;411;g306bba3fb97_0_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15131" y="3572600"/>
            <a:ext cx="2065567" cy="1376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12" name="Google Shape;412;g306bba3fb97_0_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202476" y="3135325"/>
            <a:ext cx="3743800" cy="1890175"/>
          </a:xfrm>
          <a:prstGeom prst="rect">
            <a:avLst/>
          </a:prstGeom>
          <a:noFill/>
          <a:ln>
            <a:noFill/>
          </a:ln>
        </p:spPr>
      </p:pic>
      <p:sp>
        <p:nvSpPr>
          <p:cNvPr id="413" name="Google Shape;413;g306bba3fb97_0_13"/>
          <p:cNvSpPr/>
          <p:nvPr/>
        </p:nvSpPr>
        <p:spPr>
          <a:xfrm>
            <a:off x="3316200" y="2066150"/>
            <a:ext cx="4930500" cy="1376700"/>
          </a:xfrm>
          <a:prstGeom prst="chevron">
            <a:avLst>
              <a:gd fmla="val 50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PRE-PRODUCTION PHASE</a:t>
            </a:r>
            <a:endParaRPr/>
          </a:p>
        </p:txBody>
      </p:sp>
      <p:sp>
        <p:nvSpPr>
          <p:cNvPr id="414" name="Google Shape;414;g306bba3fb97_0_13"/>
          <p:cNvSpPr/>
          <p:nvPr/>
        </p:nvSpPr>
        <p:spPr>
          <a:xfrm>
            <a:off x="336625" y="2066150"/>
            <a:ext cx="3303900" cy="1376700"/>
          </a:xfrm>
          <a:prstGeom prst="homePlate">
            <a:avLst>
              <a:gd fmla="val 50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PREPARATORY PHASE</a:t>
            </a:r>
            <a:endParaRPr/>
          </a:p>
        </p:txBody>
      </p:sp>
      <p:sp>
        <p:nvSpPr>
          <p:cNvPr id="415" name="Google Shape;415;g306bba3fb97_0_13"/>
          <p:cNvSpPr/>
          <p:nvPr/>
        </p:nvSpPr>
        <p:spPr>
          <a:xfrm>
            <a:off x="7948800" y="2066150"/>
            <a:ext cx="3877200" cy="1376700"/>
          </a:xfrm>
          <a:prstGeom prst="chevron">
            <a:avLst>
              <a:gd fmla="val 50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PRODUCTION PHASE</a:t>
            </a:r>
            <a:endParaRPr/>
          </a:p>
        </p:txBody>
      </p:sp>
      <p:pic>
        <p:nvPicPr>
          <p:cNvPr id="416" name="Google Shape;416;g306bba3fb97_0_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88125" y="3765500"/>
            <a:ext cx="3480125" cy="652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" name="Google Shape;417;g306bba3fb97_0_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61425" y="3519050"/>
            <a:ext cx="2788929" cy="1373325"/>
          </a:xfrm>
          <a:prstGeom prst="rect">
            <a:avLst/>
          </a:prstGeom>
          <a:noFill/>
          <a:ln>
            <a:noFill/>
          </a:ln>
        </p:spPr>
      </p:pic>
      <p:sp>
        <p:nvSpPr>
          <p:cNvPr id="418" name="Google Shape;418;g306bba3fb97_0_13"/>
          <p:cNvSpPr txBox="1"/>
          <p:nvPr/>
        </p:nvSpPr>
        <p:spPr>
          <a:xfrm>
            <a:off x="4074725" y="4664475"/>
            <a:ext cx="3000000" cy="7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rPr b="1" lang="en-GB" sz="1500">
                <a:solidFill>
                  <a:schemeClr val="dk1"/>
                </a:solidFill>
              </a:rPr>
              <a:t>6 Computational</a:t>
            </a:r>
            <a:endParaRPr b="1" sz="1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rPr b="1" lang="en-GB" sz="1500">
                <a:solidFill>
                  <a:schemeClr val="dk1"/>
                </a:solidFill>
              </a:rPr>
              <a:t>25 Research facilities</a:t>
            </a:r>
            <a:endParaRPr sz="2000"/>
          </a:p>
        </p:txBody>
      </p:sp>
      <p:sp>
        <p:nvSpPr>
          <p:cNvPr id="419" name="Google Shape;419;g306bba3fb97_0_13"/>
          <p:cNvSpPr txBox="1"/>
          <p:nvPr/>
        </p:nvSpPr>
        <p:spPr>
          <a:xfrm>
            <a:off x="7503725" y="4816875"/>
            <a:ext cx="20655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rPr b="1" lang="en-GB" sz="1500">
                <a:solidFill>
                  <a:schemeClr val="dk1"/>
                </a:solidFill>
              </a:rPr>
              <a:t>3 HPC centers</a:t>
            </a:r>
            <a:endParaRPr sz="2000"/>
          </a:p>
        </p:txBody>
      </p:sp>
      <p:sp>
        <p:nvSpPr>
          <p:cNvPr id="420" name="Google Shape;420;g306bba3fb97_0_13"/>
          <p:cNvSpPr txBox="1"/>
          <p:nvPr/>
        </p:nvSpPr>
        <p:spPr>
          <a:xfrm>
            <a:off x="9865925" y="4969275"/>
            <a:ext cx="2065500" cy="7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rPr b="1" lang="en-GB" sz="1500">
                <a:solidFill>
                  <a:schemeClr val="dk1"/>
                </a:solidFill>
              </a:rPr>
              <a:t>~200 HTC sites</a:t>
            </a:r>
            <a:endParaRPr b="1" sz="1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rPr b="1" lang="en-GB" sz="1500">
                <a:solidFill>
                  <a:schemeClr val="dk1"/>
                </a:solidFill>
              </a:rPr>
              <a:t>~30 cloud sites</a:t>
            </a:r>
            <a:endParaRPr b="1" sz="1500">
              <a:solidFill>
                <a:schemeClr val="dk1"/>
              </a:solidFill>
            </a:endParaRPr>
          </a:p>
        </p:txBody>
      </p:sp>
      <p:sp>
        <p:nvSpPr>
          <p:cNvPr id="421" name="Google Shape;421;g306bba3fb97_0_13"/>
          <p:cNvSpPr txBox="1"/>
          <p:nvPr/>
        </p:nvSpPr>
        <p:spPr>
          <a:xfrm>
            <a:off x="412375" y="4664475"/>
            <a:ext cx="30000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rPr b="1" lang="en-GB" sz="1500">
                <a:solidFill>
                  <a:schemeClr val="dk1"/>
                </a:solidFill>
              </a:rPr>
              <a:t>ICT facilities at 14 sites </a:t>
            </a:r>
            <a:br>
              <a:rPr b="1" lang="en-GB" sz="1500">
                <a:solidFill>
                  <a:schemeClr val="dk1"/>
                </a:solidFill>
              </a:rPr>
            </a:br>
            <a:r>
              <a:rPr b="1" lang="en-GB" sz="1500">
                <a:solidFill>
                  <a:schemeClr val="dk1"/>
                </a:solidFill>
              </a:rPr>
              <a:t>(5G, Networks, Clouds) </a:t>
            </a:r>
            <a:endParaRPr sz="2000"/>
          </a:p>
        </p:txBody>
      </p:sp>
      <p:sp>
        <p:nvSpPr>
          <p:cNvPr id="422" name="Google Shape;422;g306bba3fb97_0_13"/>
          <p:cNvSpPr txBox="1"/>
          <p:nvPr>
            <p:ph idx="12" type="sldNum"/>
          </p:nvPr>
        </p:nvSpPr>
        <p:spPr>
          <a:xfrm>
            <a:off x="10681560" y="6362640"/>
            <a:ext cx="1274100" cy="36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87878"/>
              </a:buClr>
              <a:buSzPts val="1200"/>
              <a:buFont typeface="Arial"/>
              <a:buNone/>
            </a:pPr>
            <a:fld id="{00000000-1234-1234-1234-123412341234}" type="slidenum">
              <a:rPr b="0" lang="en-GB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5"/>
          <p:cNvSpPr txBox="1"/>
          <p:nvPr>
            <p:ph idx="4294967295" type="body"/>
          </p:nvPr>
        </p:nvSpPr>
        <p:spPr>
          <a:xfrm>
            <a:off x="235800" y="1825560"/>
            <a:ext cx="11627280" cy="43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rmAutofit/>
          </a:bodyPr>
          <a:lstStyle/>
          <a:p>
            <a:pPr indent="-201959" lvl="0" marL="237239" marR="0" rtl="0" algn="l">
              <a:lnSpc>
                <a:spcPct val="90000"/>
              </a:lnSpc>
              <a:spcBef>
                <a:spcPts val="1066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Char char="•"/>
            </a:pPr>
            <a:r>
              <a:rPr b="0" i="0" lang="en-GB" sz="187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Sent 20 invitations</a:t>
            </a:r>
            <a:endParaRPr b="0" i="0" sz="187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69640" lvl="1" marL="694080" marR="0" rtl="0" algn="l">
              <a:lnSpc>
                <a:spcPct val="90000"/>
              </a:lnSpc>
              <a:spcBef>
                <a:spcPts val="1066"/>
              </a:spcBef>
              <a:spcAft>
                <a:spcPts val="0"/>
              </a:spcAft>
              <a:buClr>
                <a:srgbClr val="000000"/>
              </a:buClr>
              <a:buSzPts val="2188"/>
              <a:buFont typeface="Arial"/>
              <a:buChar char="•"/>
            </a:pPr>
            <a:r>
              <a:rPr lang="en-GB" sz="1870"/>
              <a:t>4 GreenDIGIT </a:t>
            </a:r>
            <a:r>
              <a:rPr b="0" i="0" lang="en-GB" sz="187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members, Clouds with community SLAs, Largest sites, Geographical coverage</a:t>
            </a:r>
            <a:endParaRPr b="0" i="0" sz="187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01959" lvl="0" marL="237239" marR="0" rtl="0" algn="l">
              <a:lnSpc>
                <a:spcPct val="90000"/>
              </a:lnSpc>
              <a:spcBef>
                <a:spcPts val="1066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Char char="•"/>
            </a:pPr>
            <a:r>
              <a:rPr b="0" i="0" lang="en-GB" sz="187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Received 15 responses (as of toda</a:t>
            </a:r>
            <a:r>
              <a:rPr lang="en-GB" sz="1870"/>
              <a:t>y. Expect a few </a:t>
            </a:r>
            <a:r>
              <a:rPr b="0" i="0" lang="en-GB" sz="187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more</a:t>
            </a:r>
            <a:r>
              <a:rPr lang="en-GB" sz="1870"/>
              <a:t> in Oct</a:t>
            </a:r>
            <a:r>
              <a:rPr b="0" i="0" lang="en-GB" sz="187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b="0" i="0" sz="187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19240" lvl="1" marL="694080" marR="0" rtl="0" algn="l">
              <a:lnSpc>
                <a:spcPct val="90000"/>
              </a:lnSpc>
              <a:spcBef>
                <a:spcPts val="1066"/>
              </a:spcBef>
              <a:spcAft>
                <a:spcPts val="0"/>
              </a:spcAft>
              <a:buClr>
                <a:srgbClr val="000000"/>
              </a:buClr>
              <a:buSzPts val="1459"/>
              <a:buFont typeface="Arial"/>
              <a:buChar char="•"/>
            </a:pPr>
            <a:r>
              <a:rPr b="0" i="0" lang="en-GB" sz="187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From 13 countries – HU, HR, FR, CH, RO, CZ, GR, LT, SK, UK, ES, TR, NL</a:t>
            </a:r>
            <a:endParaRPr b="0" i="0" sz="187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19240" lvl="1" marL="694080" marR="0" rtl="0" algn="l">
              <a:lnSpc>
                <a:spcPct val="100000"/>
              </a:lnSpc>
              <a:spcBef>
                <a:spcPts val="1066"/>
              </a:spcBef>
              <a:spcAft>
                <a:spcPts val="0"/>
              </a:spcAft>
              <a:buClr>
                <a:srgbClr val="000000"/>
              </a:buClr>
              <a:buSzPts val="1459"/>
              <a:buFont typeface="Arial"/>
              <a:buChar char="•"/>
            </a:pPr>
            <a:r>
              <a:rPr b="0" i="0" lang="en-GB" sz="187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 distributed, 9 single sited</a:t>
            </a:r>
            <a:endParaRPr b="0" i="0" sz="187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19240" lvl="1" marL="694080" marR="0" rtl="0" algn="l">
              <a:lnSpc>
                <a:spcPct val="100000"/>
              </a:lnSpc>
              <a:spcBef>
                <a:spcPts val="1066"/>
              </a:spcBef>
              <a:spcAft>
                <a:spcPts val="0"/>
              </a:spcAft>
              <a:buClr>
                <a:srgbClr val="000000"/>
              </a:buClr>
              <a:buSzPts val="1459"/>
              <a:buFont typeface="Arial"/>
              <a:buChar char="•"/>
            </a:pPr>
            <a:r>
              <a:rPr b="0" i="0" lang="en-GB" sz="187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47 data centres represented</a:t>
            </a:r>
            <a:endParaRPr b="0" i="0" sz="187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19240" lvl="1" marL="694080" marR="0" rtl="0" algn="l">
              <a:lnSpc>
                <a:spcPct val="100000"/>
              </a:lnSpc>
              <a:spcBef>
                <a:spcPts val="1066"/>
              </a:spcBef>
              <a:spcAft>
                <a:spcPts val="0"/>
              </a:spcAft>
              <a:buClr>
                <a:srgbClr val="000000"/>
              </a:buClr>
              <a:buSzPts val="1459"/>
              <a:buFont typeface="Arial"/>
              <a:buChar char="•"/>
            </a:pPr>
            <a:r>
              <a:rPr b="0" i="0" lang="en-GB" sz="187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Between 30 and 10,000 servers managed at each site (20,000 servers in total)</a:t>
            </a:r>
            <a:endParaRPr b="0" i="0" sz="187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66"/>
              </a:spcBef>
              <a:spcAft>
                <a:spcPts val="0"/>
              </a:spcAft>
              <a:buSzPts val="1870"/>
              <a:buFont typeface="Arial"/>
              <a:buNone/>
            </a:pPr>
            <a:r>
              <a:t/>
            </a:r>
            <a:endParaRPr b="0" i="0" sz="187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66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</a:pPr>
            <a:r>
              <a:rPr b="0" i="0" lang="en-GB" sz="187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→ </a:t>
            </a:r>
            <a:r>
              <a:rPr lang="en-GB" sz="1870"/>
              <a:t>Gaps to fill</a:t>
            </a:r>
            <a:r>
              <a:rPr b="0" i="0" lang="en-GB" sz="187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IT, DE, Nordics</a:t>
            </a:r>
            <a:endParaRPr b="0" i="0" sz="187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8" name="Google Shape;428;p5"/>
          <p:cNvSpPr txBox="1"/>
          <p:nvPr>
            <p:ph idx="4294967295" type="title"/>
          </p:nvPr>
        </p:nvSpPr>
        <p:spPr>
          <a:xfrm>
            <a:off x="1579320" y="136440"/>
            <a:ext cx="10375920" cy="12315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en-GB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EGI Methodology</a:t>
            </a:r>
            <a:endParaRPr b="0" i="0" sz="4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9" name="Google Shape;429;p5"/>
          <p:cNvSpPr txBox="1"/>
          <p:nvPr>
            <p:ph idx="12" type="sldNum"/>
          </p:nvPr>
        </p:nvSpPr>
        <p:spPr>
          <a:xfrm>
            <a:off x="10681560" y="6362640"/>
            <a:ext cx="1274100" cy="36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87878"/>
              </a:buClr>
              <a:buSzPts val="1200"/>
              <a:buFont typeface="Arial"/>
              <a:buNone/>
            </a:pPr>
            <a:fld id="{00000000-1234-1234-1234-123412341234}" type="slidenum">
              <a:rPr b="0" lang="en-GB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6"/>
          <p:cNvSpPr txBox="1"/>
          <p:nvPr>
            <p:ph idx="4294967295" type="body"/>
          </p:nvPr>
        </p:nvSpPr>
        <p:spPr>
          <a:xfrm>
            <a:off x="838080" y="1496880"/>
            <a:ext cx="10515000" cy="56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rmAutofit fontScale="77500" lnSpcReduction="20000"/>
          </a:bodyPr>
          <a:lstStyle/>
          <a:p>
            <a:pPr indent="-227031" lvl="0" marL="2368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2000"/>
              <a:buFont typeface="Arial"/>
              <a:buChar char="•"/>
            </a:pPr>
            <a:r>
              <a:rPr b="0" i="0" lang="en-GB" sz="32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Serving somewhere between 80,000 to 110,000 users per year in total</a:t>
            </a:r>
            <a:endParaRPr b="0" i="0" sz="325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6963" lvl="1" marL="694080" marR="0" rtl="0" algn="l">
              <a:lnSpc>
                <a:spcPct val="100000"/>
              </a:lnSpc>
              <a:spcBef>
                <a:spcPts val="1066"/>
              </a:spcBef>
              <a:spcAft>
                <a:spcPts val="0"/>
              </a:spcAft>
              <a:buClr>
                <a:srgbClr val="000000"/>
              </a:buClr>
              <a:buSzPct val="82000"/>
              <a:buFont typeface="Arial"/>
              <a:buChar char="•"/>
            </a:pPr>
            <a:r>
              <a:rPr b="0" i="0" lang="en-GB" sz="28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WLCG users are served at multiple locations so hard to know exactly</a:t>
            </a:r>
            <a:endParaRPr b="0" i="0" sz="285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7031" lvl="0" marL="236880" marR="0" rtl="0" algn="l">
              <a:lnSpc>
                <a:spcPct val="100000"/>
              </a:lnSpc>
              <a:spcBef>
                <a:spcPts val="1066"/>
              </a:spcBef>
              <a:spcAft>
                <a:spcPts val="0"/>
              </a:spcAft>
              <a:buClr>
                <a:srgbClr val="000000"/>
              </a:buClr>
              <a:buSzPct val="72000"/>
              <a:buFont typeface="Arial"/>
              <a:buChar char="•"/>
            </a:pPr>
            <a:r>
              <a:rPr b="0" i="0" lang="en-GB" sz="32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Both national and international users are served at most of the sites</a:t>
            </a:r>
            <a:endParaRPr b="0" i="0" sz="325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None/>
            </a:pPr>
            <a:r>
              <a:t/>
            </a:r>
            <a:endParaRPr b="0" i="0" sz="187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None/>
            </a:pPr>
            <a:r>
              <a:t/>
            </a:r>
            <a:endParaRPr b="0" i="0" sz="187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68911"/>
              <a:buFont typeface="Arial"/>
              <a:buNone/>
            </a:pPr>
            <a:r>
              <a:rPr b="0" i="0" lang="en-GB" sz="275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RIs served:</a:t>
            </a:r>
            <a:endParaRPr b="0" i="0" sz="2757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37812" lvl="0" marL="236880" marR="0" rtl="0" algn="l">
              <a:lnSpc>
                <a:spcPct val="100000"/>
              </a:lnSpc>
              <a:spcBef>
                <a:spcPts val="1066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1" i="0" lang="en-GB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Data, Computing and Digital</a:t>
            </a:r>
            <a:endParaRPr b="0" i="0" sz="1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3772" lvl="1" marL="69408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0" i="0" lang="en-GB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SLICES (at SZTAKI)</a:t>
            </a:r>
            <a:endParaRPr b="0" i="0" sz="1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37812" lvl="0" marL="236880" marR="0" rtl="0" algn="l">
              <a:lnSpc>
                <a:spcPct val="100000"/>
              </a:lnSpc>
              <a:spcBef>
                <a:spcPts val="1066"/>
              </a:spcBef>
              <a:spcAft>
                <a:spcPts val="0"/>
              </a:spcAft>
              <a:buClr>
                <a:srgbClr val="F1C232"/>
              </a:buClr>
              <a:buSzPct val="100000"/>
              <a:buFont typeface="Arial"/>
              <a:buChar char="•"/>
            </a:pPr>
            <a:r>
              <a:rPr b="1" i="0" lang="en-GB" sz="1900" u="none" cap="none" strike="noStrike">
                <a:solidFill>
                  <a:srgbClr val="F1C232"/>
                </a:solidFill>
                <a:latin typeface="Arial"/>
                <a:ea typeface="Arial"/>
                <a:cs typeface="Arial"/>
                <a:sym typeface="Arial"/>
              </a:rPr>
              <a:t>Energy</a:t>
            </a:r>
            <a:endParaRPr b="0" i="0" sz="1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3772" lvl="1" marL="69408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0" i="0" lang="en-GB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EUROfusion</a:t>
            </a:r>
            <a:endParaRPr b="0" i="0" sz="1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37812" lvl="0" marL="236880" marR="0" rtl="0" algn="l">
              <a:lnSpc>
                <a:spcPct val="100000"/>
              </a:lnSpc>
              <a:spcBef>
                <a:spcPts val="1066"/>
              </a:spcBef>
              <a:spcAft>
                <a:spcPts val="0"/>
              </a:spcAft>
              <a:buClr>
                <a:srgbClr val="4EA72E"/>
              </a:buClr>
              <a:buSzPct val="100000"/>
              <a:buFont typeface="Arial"/>
              <a:buChar char="•"/>
            </a:pPr>
            <a:r>
              <a:rPr b="1" i="0" lang="en-GB" sz="19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Environment</a:t>
            </a:r>
            <a:endParaRPr b="0" i="0" sz="1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00613" lvl="1" marL="69408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00000"/>
              </a:buClr>
              <a:buSzPct val="78000"/>
              <a:buFont typeface="Arial"/>
              <a:buChar char="•"/>
            </a:pPr>
            <a:r>
              <a:rPr b="0" i="0" lang="en-GB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LifeWatch (via EOSC-Beyond)</a:t>
            </a:r>
            <a:endParaRPr b="0" i="0" sz="1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37812" lvl="0" marL="236880" marR="0" rtl="0" algn="l">
              <a:lnSpc>
                <a:spcPct val="100000"/>
              </a:lnSpc>
              <a:spcBef>
                <a:spcPts val="1066"/>
              </a:spcBef>
              <a:spcAft>
                <a:spcPts val="0"/>
              </a:spcAft>
              <a:buClr>
                <a:srgbClr val="FF9900"/>
              </a:buClr>
              <a:buSzPct val="100000"/>
              <a:buFont typeface="Arial"/>
              <a:buChar char="•"/>
            </a:pPr>
            <a:r>
              <a:rPr b="1" i="0" lang="en-GB" sz="1900" u="none" cap="none" strike="noStrik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Health &amp; Food</a:t>
            </a:r>
            <a:endParaRPr b="0" i="0" sz="1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3772" lvl="1" marL="69408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0" i="0" lang="en-GB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ELIXIR, French Bioinformatics, Instruct + METROFOOD (via EOSC-Beyond)</a:t>
            </a:r>
            <a:endParaRPr b="0" i="0" sz="1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7052" lvl="0" marL="236880" marR="0" rtl="0" algn="l">
              <a:lnSpc>
                <a:spcPct val="90000"/>
              </a:lnSpc>
              <a:spcBef>
                <a:spcPts val="1066"/>
              </a:spcBef>
              <a:spcAft>
                <a:spcPts val="0"/>
              </a:spcAft>
              <a:buClr>
                <a:srgbClr val="8E7CC3"/>
              </a:buClr>
              <a:buSzPct val="100000"/>
              <a:buFont typeface="Arial"/>
              <a:buChar char="•"/>
            </a:pPr>
            <a:r>
              <a:rPr b="1" i="0" lang="en-GB" sz="1900" u="none" cap="none" strike="noStrike">
                <a:solidFill>
                  <a:srgbClr val="8E7CC3"/>
                </a:solidFill>
                <a:latin typeface="Arial"/>
                <a:ea typeface="Arial"/>
                <a:cs typeface="Arial"/>
                <a:sym typeface="Arial"/>
              </a:rPr>
              <a:t>Physical Sciences &amp; Engineering</a:t>
            </a:r>
            <a:endParaRPr b="0" i="0" sz="1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06492" lvl="1" marL="69408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0" i="0" lang="en-GB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CTA, HESS, SKAO, LOFAR, WLCG, BELLE II, ESA, AGATA, FOCAL</a:t>
            </a:r>
            <a:endParaRPr b="0" i="0" sz="1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37812" lvl="0" marL="236880" marR="0" rtl="0" algn="l">
              <a:lnSpc>
                <a:spcPct val="100000"/>
              </a:lnSpc>
              <a:spcBef>
                <a:spcPts val="1066"/>
              </a:spcBef>
              <a:spcAft>
                <a:spcPts val="0"/>
              </a:spcAft>
              <a:buClr>
                <a:srgbClr val="C27BA0"/>
              </a:buClr>
              <a:buSzPct val="100000"/>
              <a:buFont typeface="Arial"/>
              <a:buChar char="•"/>
            </a:pPr>
            <a:r>
              <a:rPr b="1" i="0" lang="en-GB" sz="1900" u="none" cap="none" strike="noStrike">
                <a:solidFill>
                  <a:srgbClr val="C27BA0"/>
                </a:solidFill>
                <a:latin typeface="Arial"/>
                <a:ea typeface="Arial"/>
                <a:cs typeface="Arial"/>
                <a:sym typeface="Arial"/>
              </a:rPr>
              <a:t>Social Sciences &amp; Humanities</a:t>
            </a:r>
            <a:endParaRPr b="0" i="0" sz="1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3772" lvl="1" marL="69408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0" i="0" lang="en-GB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CLARIAH, CESSDA (via EOSC-Beyond), ODISSEI (NL)</a:t>
            </a:r>
            <a:endParaRPr b="0" i="0" sz="2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5" name="Google Shape;435;p6"/>
          <p:cNvSpPr txBox="1"/>
          <p:nvPr>
            <p:ph idx="4294967295" type="title"/>
          </p:nvPr>
        </p:nvSpPr>
        <p:spPr>
          <a:xfrm>
            <a:off x="1579320" y="136440"/>
            <a:ext cx="10375920" cy="12315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en-GB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Who do </a:t>
            </a:r>
            <a:r>
              <a:rPr lang="en-GB" sz="4400"/>
              <a:t>these 15 </a:t>
            </a:r>
            <a:r>
              <a:rPr b="0" i="0" lang="en-GB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EGI centres serve?</a:t>
            </a:r>
            <a:endParaRPr b="0" i="0" sz="4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6" name="Google Shape;436;p6"/>
          <p:cNvSpPr txBox="1"/>
          <p:nvPr>
            <p:ph idx="12" type="sldNum"/>
          </p:nvPr>
        </p:nvSpPr>
        <p:spPr>
          <a:xfrm>
            <a:off x="10681560" y="6362640"/>
            <a:ext cx="1274100" cy="36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87878"/>
              </a:buClr>
              <a:buSzPts val="1200"/>
              <a:buFont typeface="Arial"/>
              <a:buNone/>
            </a:pPr>
            <a:fld id="{00000000-1234-1234-1234-123412341234}" type="slidenum">
              <a:rPr b="0" lang="en-GB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7"/>
          <p:cNvSpPr txBox="1"/>
          <p:nvPr>
            <p:ph idx="4294967295" type="body"/>
          </p:nvPr>
        </p:nvSpPr>
        <p:spPr>
          <a:xfrm>
            <a:off x="496920" y="1749360"/>
            <a:ext cx="11161200" cy="43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56355" lvl="0" marL="6094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26"/>
              <a:buFont typeface="Arial"/>
              <a:buChar char="•"/>
            </a:pPr>
            <a:r>
              <a:rPr b="0" i="0" lang="en-GB" sz="207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Energy consumption is primary reason of environment impact</a:t>
            </a:r>
            <a:endParaRPr b="0" i="0" sz="2079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35230" lvl="1" marL="121932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10"/>
              <a:buFont typeface="Arial"/>
              <a:buChar char="•"/>
            </a:pPr>
            <a:r>
              <a:rPr b="0" i="0" lang="en-GB" sz="187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Tracking total energy consumption - 7 fully, 8 partially</a:t>
            </a:r>
            <a:endParaRPr b="0" i="0" sz="1879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56355" lvl="0" marL="6094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26"/>
              <a:buFont typeface="Arial"/>
              <a:buChar char="•"/>
            </a:pPr>
            <a:r>
              <a:rPr b="0" i="0" lang="en-GB" sz="207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Initiatives to lower energy consumption</a:t>
            </a:r>
            <a:endParaRPr b="0" i="0" sz="2079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35230" lvl="1" marL="121932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10"/>
              <a:buFont typeface="Arial"/>
              <a:buChar char="•"/>
            </a:pPr>
            <a:r>
              <a:rPr b="0" i="0" lang="en-GB" sz="187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Not trivial because of investment cost (modern HW, modern building)</a:t>
            </a:r>
            <a:endParaRPr b="0" i="0" sz="1879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35230" lvl="1" marL="121932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10"/>
              <a:buFont typeface="Arial"/>
              <a:buChar char="•"/>
            </a:pPr>
            <a:r>
              <a:rPr b="0" i="0" lang="en-GB" sz="187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Scientific workflow optimisation at few places, but not focused on energy consumption</a:t>
            </a:r>
            <a:endParaRPr b="0" i="0" sz="1879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56355" lvl="0" marL="6094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26"/>
              <a:buFont typeface="Arial"/>
              <a:buChar char="•"/>
            </a:pPr>
            <a:r>
              <a:rPr b="0" i="0" lang="en-GB" sz="207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11 use metrics to track energy efficiency</a:t>
            </a:r>
            <a:endParaRPr b="0" i="0" sz="2079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35230" lvl="1" marL="121932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10"/>
              <a:buFont typeface="Arial"/>
              <a:buChar char="•"/>
            </a:pPr>
            <a:r>
              <a:rPr b="0" i="0" lang="en-GB" sz="187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PUE most common (bw 1.1 - 1.7). Others: Watts/VM, Watts/GPU, Watts/vCPU, FLOPS/Watt</a:t>
            </a:r>
            <a:endParaRPr b="0" i="0" sz="1879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56355" lvl="0" marL="6094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26"/>
              <a:buFont typeface="Arial"/>
              <a:buChar char="•"/>
            </a:pPr>
            <a:r>
              <a:rPr b="0" i="0" lang="en-GB" sz="207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 has formal green computing policy in place (IRES)</a:t>
            </a:r>
            <a:endParaRPr b="0" i="0" sz="2079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35230" lvl="1" marL="121932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10"/>
              <a:buFont typeface="Arial"/>
              <a:buChar char="•"/>
            </a:pPr>
            <a:r>
              <a:rPr b="0" i="0" lang="en-GB" sz="187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https://scigne.fr/resources/policies/green-computing-policy.pdf </a:t>
            </a:r>
            <a:endParaRPr b="0" i="0" sz="1879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56355" lvl="0" marL="6094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26"/>
              <a:buFont typeface="Arial"/>
              <a:buChar char="•"/>
            </a:pPr>
            <a:r>
              <a:rPr b="0" i="0" lang="en-GB" sz="207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Practices for waste heat reduction (heating offices/homes)</a:t>
            </a:r>
            <a:endParaRPr b="0" i="0" sz="2079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56355" lvl="0" marL="6094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26"/>
              <a:buFont typeface="Arial"/>
              <a:buChar char="•"/>
            </a:pPr>
            <a:r>
              <a:rPr b="0" i="0" lang="en-GB" sz="207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 centres encourage/educate staff on energy saving practices</a:t>
            </a:r>
            <a:endParaRPr b="0" i="0" sz="2079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35230" lvl="1" marL="121932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10"/>
              <a:buFont typeface="Arial"/>
              <a:buChar char="•"/>
            </a:pPr>
            <a:r>
              <a:rPr b="0" i="0" lang="en-GB" sz="187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Switching lights or equipment off, reduce travel, cycling to work</a:t>
            </a:r>
            <a:endParaRPr b="0" i="0" sz="1879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35230" lvl="1" marL="121932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10"/>
              <a:buFont typeface="Arial"/>
              <a:buChar char="•"/>
            </a:pPr>
            <a:r>
              <a:rPr b="0" i="0" lang="en-GB" sz="187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Both staff operating the IT equip and the end users are targets</a:t>
            </a:r>
            <a:endParaRPr b="0" i="0" sz="1879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56355" lvl="0" marL="6094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26"/>
              <a:buFont typeface="Arial"/>
              <a:buChar char="•"/>
            </a:pPr>
            <a:r>
              <a:rPr b="0" i="0" lang="en-GB" sz="207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total carbon footprint increased at 6 sites, decreased at 4 sites (in last 5 years)</a:t>
            </a:r>
            <a:endParaRPr b="0" i="0" sz="2079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35230" lvl="1" marL="121932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10"/>
              <a:buFont typeface="Arial"/>
              <a:buChar char="•"/>
            </a:pPr>
            <a:r>
              <a:rPr b="0" i="0" lang="en-GB" sz="187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Only 4 sites are properly measuring it. E.g. </a:t>
            </a:r>
            <a:r>
              <a:rPr b="0" i="0" lang="en-GB" sz="1879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https://apps.labos1point5.org/ges-1point5</a:t>
            </a:r>
            <a:r>
              <a:rPr b="0" i="0" lang="en-GB" sz="187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879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56355" lvl="0" marL="6094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26"/>
              <a:buFont typeface="Arial"/>
              <a:buChar char="•"/>
            </a:pPr>
            <a:r>
              <a:rPr b="0" i="0" lang="en-GB" sz="207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 programs in place to promote waste reduction</a:t>
            </a:r>
            <a:endParaRPr b="0" i="0" sz="2079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2" name="Google Shape;442;p7"/>
          <p:cNvSpPr/>
          <p:nvPr/>
        </p:nvSpPr>
        <p:spPr>
          <a:xfrm>
            <a:off x="8618040" y="1494240"/>
            <a:ext cx="2915700" cy="815100"/>
          </a:xfrm>
          <a:prstGeom prst="wedgeRoundRectCallout">
            <a:avLst>
              <a:gd fmla="val -54487" name="adj1"/>
              <a:gd fmla="val 80485" name="adj2"/>
              <a:gd fmla="val 0" name="adj3"/>
            </a:avLst>
          </a:prstGeom>
          <a:solidFill>
            <a:schemeClr val="lt2"/>
          </a:solidFill>
          <a:ln cap="flat" cmpd="sng" w="9525">
            <a:solidFill>
              <a:srgbClr val="0E284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2025" lIns="122025" spcFirstLastPara="1" rIns="122025" wrap="square" tIns="1220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70"/>
              <a:buFont typeface="Arial"/>
              <a:buNone/>
            </a:pPr>
            <a:r>
              <a:rPr b="0" i="0" lang="en-GB" sz="147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“We are primarily hosted in an outdated office building with evolutionary infrastructure”</a:t>
            </a:r>
            <a:endParaRPr b="0" i="0" sz="147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3" name="Google Shape;443;p7"/>
          <p:cNvSpPr txBox="1"/>
          <p:nvPr>
            <p:ph type="title"/>
          </p:nvPr>
        </p:nvSpPr>
        <p:spPr>
          <a:xfrm>
            <a:off x="1572480" y="365040"/>
            <a:ext cx="10514880" cy="13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00" lIns="68400" spcFirstLastPara="1" rIns="68400" wrap="square" tIns="342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lang="en-GB" sz="4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Most important findings from EGI survey</a:t>
            </a:r>
            <a:endParaRPr b="0" sz="44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4" name="Google Shape;444;p7"/>
          <p:cNvSpPr txBox="1"/>
          <p:nvPr>
            <p:ph idx="12" type="sldNum"/>
          </p:nvPr>
        </p:nvSpPr>
        <p:spPr>
          <a:xfrm>
            <a:off x="10681560" y="6362640"/>
            <a:ext cx="1274100" cy="36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87878"/>
              </a:buClr>
              <a:buSzPts val="1200"/>
              <a:buFont typeface="Arial"/>
              <a:buNone/>
            </a:pPr>
            <a:fld id="{00000000-1234-1234-1234-123412341234}" type="slidenum">
              <a:rPr b="0" lang="en-GB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9" name="Google Shape;449;p8"/>
          <p:cNvGraphicFramePr/>
          <p:nvPr/>
        </p:nvGraphicFramePr>
        <p:xfrm>
          <a:off x="293760" y="77268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{3B1B38E7-43BA-4629-9099-EC5729E156A6}</a:tableStyleId>
              </a:tblPr>
              <a:tblGrid>
                <a:gridCol w="1546200"/>
                <a:gridCol w="4446725"/>
                <a:gridCol w="2037600"/>
                <a:gridCol w="3606850"/>
              </a:tblGrid>
              <a:tr h="4737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1" lang="en-GB" sz="1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Objectives</a:t>
                      </a:r>
                      <a:endParaRPr b="0" sz="15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121675" marL="1216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1" lang="en-GB" sz="1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How to achieve</a:t>
                      </a:r>
                      <a:endParaRPr b="0" sz="15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121675" marL="1216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1" lang="en-GB" sz="1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How to measure</a:t>
                      </a:r>
                      <a:endParaRPr b="0" sz="15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121675" marL="1216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1" lang="en-GB" sz="1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Tension  </a:t>
                      </a:r>
                      <a:r>
                        <a:rPr b="1" lang="en-GB" sz="9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(Submodels about these)</a:t>
                      </a:r>
                      <a:endParaRPr b="0" sz="9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121675" marL="1216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</a:tr>
              <a:tr h="11376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9900"/>
                        </a:buClr>
                        <a:buSzPts val="1500"/>
                        <a:buFont typeface="Arial"/>
                        <a:buNone/>
                      </a:pPr>
                      <a:r>
                        <a:rPr b="0" lang="en-GB" sz="1500" u="none" cap="none" strike="noStrike">
                          <a:solidFill>
                            <a:srgbClr val="FF99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Use less</a:t>
                      </a:r>
                      <a:endParaRPr b="0" sz="15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121675" marL="1216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0" lang="en-GB" sz="1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Modern building; Modern hardware (e.g. flash instead of disks); Optimised software (AI/workflow); Led lights, Less travel; Data centre in cold region</a:t>
                      </a:r>
                      <a:endParaRPr b="0" sz="15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121675" marL="1216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0" lang="en-GB" sz="1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 / YEAR (energy)</a:t>
                      </a:r>
                      <a:endParaRPr b="0" sz="15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0" lang="en-GB" sz="1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</a:t>
                      </a:r>
                      <a:r>
                        <a:rPr b="0" baseline="30000" lang="en-GB" sz="1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r>
                        <a:rPr b="0" lang="en-GB" sz="1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(water)</a:t>
                      </a:r>
                      <a:endParaRPr b="0" sz="15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121675" marL="1216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0" lang="en-GB" sz="1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Buy new vs. Use existing</a:t>
                      </a:r>
                      <a:endParaRPr b="0" sz="15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0" lang="en-GB" sz="1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Convert/normalise everything to CO</a:t>
                      </a:r>
                      <a:r>
                        <a:rPr b="0" baseline="-25000" lang="en-GB" sz="1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b="0" sz="15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121675" marL="1216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8416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9900"/>
                        </a:buClr>
                        <a:buSzPts val="1500"/>
                        <a:buFont typeface="Arial"/>
                        <a:buNone/>
                      </a:pPr>
                      <a:r>
                        <a:rPr b="0" lang="en-GB" sz="1500" u="none" cap="none" strike="noStrike">
                          <a:solidFill>
                            <a:srgbClr val="FF99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Use for the right purpose</a:t>
                      </a:r>
                      <a:endParaRPr b="0" sz="15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121675" marL="1216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0" lang="en-GB" sz="1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Higher A/C temp; Hot/cold aisles; Turn off lights</a:t>
                      </a:r>
                      <a:endParaRPr b="0" sz="15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121675" marL="1216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0" lang="en-GB" sz="1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PUE</a:t>
                      </a:r>
                      <a:endParaRPr b="0" sz="15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121675" marL="1216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150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121675" marL="1216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927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9900"/>
                        </a:buClr>
                        <a:buSzPts val="1500"/>
                        <a:buFont typeface="Arial"/>
                        <a:buNone/>
                      </a:pPr>
                      <a:r>
                        <a:rPr b="0" lang="en-GB" sz="1500" strike="noStrike">
                          <a:solidFill>
                            <a:srgbClr val="FF99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Use from renewable source</a:t>
                      </a:r>
                      <a:endParaRPr b="0" sz="1500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121675" marL="1216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b="0" lang="en-GB" sz="1500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Change supplier; Deploy solar panel; Delay workload when energy is greener</a:t>
                      </a:r>
                      <a:endParaRPr b="0" sz="1500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121675" marL="1216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0" lang="en-GB" sz="1500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Green %</a:t>
                      </a:r>
                      <a:endParaRPr b="0" sz="1500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121675" marL="1216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0" lang="en-GB" sz="1500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Nuclear energy is CO</a:t>
                      </a:r>
                      <a:r>
                        <a:rPr b="0" baseline="-25000" lang="en-GB" sz="1500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r>
                        <a:rPr b="0" lang="en-GB" sz="1500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neutral, but…</a:t>
                      </a:r>
                      <a:endParaRPr b="0" sz="1500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0" lang="en-GB" sz="1500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Delay workload vs. run immediately</a:t>
                      </a:r>
                      <a:endParaRPr b="0" sz="1500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121675" marL="1216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8416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9900"/>
                        </a:buClr>
                        <a:buSzPts val="1500"/>
                        <a:buFont typeface="Arial"/>
                        <a:buNone/>
                      </a:pPr>
                      <a:r>
                        <a:rPr b="0" lang="en-GB" sz="1500" strike="noStrike">
                          <a:solidFill>
                            <a:srgbClr val="FF99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Reuse your waste</a:t>
                      </a:r>
                      <a:endParaRPr b="0" sz="1500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121675" marL="1216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0" lang="en-GB" sz="1500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Waste heat reuse (office heating)</a:t>
                      </a:r>
                      <a:r>
                        <a:rPr lang="en-GB" sz="1500"/>
                        <a:t>;</a:t>
                      </a:r>
                      <a:r>
                        <a:rPr b="0" lang="en-GB" sz="1500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GB" sz="1500">
                          <a:solidFill>
                            <a:schemeClr val="dk1"/>
                          </a:solidFill>
                        </a:rPr>
                        <a:t>Repair;</a:t>
                      </a:r>
                      <a:endParaRPr b="0" sz="1500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0" lang="en-GB" sz="1500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Circular economy recycling (paper, plastic, …)</a:t>
                      </a:r>
                      <a:endParaRPr b="0" sz="1500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121675" marL="1216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0" lang="en-GB" sz="1500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Waste reuse %</a:t>
                      </a:r>
                      <a:endParaRPr b="0" sz="1500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121675" marL="1216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150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121675" marL="1216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927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9900"/>
                        </a:buClr>
                        <a:buSzPts val="1500"/>
                        <a:buFont typeface="Arial"/>
                        <a:buNone/>
                      </a:pPr>
                      <a:r>
                        <a:rPr b="0" lang="en-GB" sz="1500" strike="noStrike">
                          <a:solidFill>
                            <a:srgbClr val="FF99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Train people, support new ideas</a:t>
                      </a:r>
                      <a:endParaRPr b="0" sz="1500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121675" marL="1216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0" lang="en-GB" sz="1500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Office training; Information dashboards</a:t>
                      </a:r>
                      <a:endParaRPr b="0" sz="1500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121675" marL="1216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0" lang="en-GB" sz="1500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# training hours</a:t>
                      </a:r>
                      <a:endParaRPr b="0" sz="1500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0" lang="en-GB" sz="1500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# new initiatives</a:t>
                      </a:r>
                      <a:endParaRPr b="0" sz="1500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121675" marL="1216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150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121675" marL="1216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8416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9900"/>
                        </a:buClr>
                        <a:buSzPts val="1500"/>
                        <a:buFont typeface="Arial"/>
                        <a:buNone/>
                      </a:pPr>
                      <a:r>
                        <a:rPr b="0" lang="en-GB" sz="1500" strike="noStrike">
                          <a:solidFill>
                            <a:srgbClr val="FF99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Measure and improve</a:t>
                      </a:r>
                      <a:endParaRPr b="0" sz="1500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121675" marL="1216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0" lang="en-GB" sz="1500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Regularly update</a:t>
                      </a:r>
                      <a:r>
                        <a:rPr lang="en-GB" sz="1500"/>
                        <a:t> </a:t>
                      </a:r>
                      <a:r>
                        <a:rPr b="0" lang="en-GB" sz="1500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metrics </a:t>
                      </a:r>
                      <a:br>
                        <a:rPr lang="en-GB" sz="1500"/>
                      </a:br>
                      <a:r>
                        <a:rPr b="0" lang="en-GB" sz="1500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(see next column)</a:t>
                      </a:r>
                      <a:endParaRPr b="0" sz="1500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121675" marL="1216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150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121675" marL="1216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150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121675" marL="1216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450" name="Google Shape;450;p8"/>
          <p:cNvSpPr/>
          <p:nvPr/>
        </p:nvSpPr>
        <p:spPr>
          <a:xfrm>
            <a:off x="293760" y="0"/>
            <a:ext cx="11460240" cy="670680"/>
          </a:xfrm>
          <a:prstGeom prst="rect">
            <a:avLst/>
          </a:prstGeom>
          <a:noFill/>
          <a:ln>
            <a:noFill/>
          </a:ln>
        </p:spPr>
        <p:txBody>
          <a:bodyPr anchorCtr="0" anchor="t" bIns="122025" lIns="122025" spcFirstLastPara="1" rIns="122025" wrap="square" tIns="1220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Possible framework/policy/recommendation for providers (and users?)</a:t>
            </a:r>
            <a:endParaRPr b="0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1" name="Google Shape;451;p8"/>
          <p:cNvSpPr txBox="1"/>
          <p:nvPr/>
        </p:nvSpPr>
        <p:spPr>
          <a:xfrm>
            <a:off x="4679975" y="6039900"/>
            <a:ext cx="6904800" cy="615600"/>
          </a:xfrm>
          <a:prstGeom prst="rect">
            <a:avLst/>
          </a:prstGeom>
          <a:solidFill>
            <a:srgbClr val="B3E5A0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rgbClr val="3A7D22"/>
                </a:solidFill>
              </a:rPr>
              <a:t>+1: Positive environmental handprint</a:t>
            </a:r>
            <a:endParaRPr b="1" sz="2800">
              <a:solidFill>
                <a:srgbClr val="3A7D22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g306bba3fb97_0_53"/>
          <p:cNvSpPr txBox="1"/>
          <p:nvPr>
            <p:ph type="title"/>
          </p:nvPr>
        </p:nvSpPr>
        <p:spPr>
          <a:xfrm>
            <a:off x="1679275" y="273600"/>
            <a:ext cx="9902700" cy="1144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/>
              <a:t>Next steps</a:t>
            </a:r>
            <a:endParaRPr sz="4400"/>
          </a:p>
        </p:txBody>
      </p:sp>
      <p:sp>
        <p:nvSpPr>
          <p:cNvPr id="458" name="Google Shape;458;g306bba3fb97_0_53"/>
          <p:cNvSpPr txBox="1"/>
          <p:nvPr>
            <p:ph idx="1" type="body"/>
          </p:nvPr>
        </p:nvSpPr>
        <p:spPr>
          <a:xfrm>
            <a:off x="609480" y="2061720"/>
            <a:ext cx="10972500" cy="397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 lnSpcReduction="20000"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-GB" sz="2500"/>
              <a:t>Additional surveys/interviews planned with </a:t>
            </a:r>
            <a:endParaRPr sz="2500"/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en-GB" sz="2500"/>
              <a:t>Federated EGI sites in IT, DE, Nordics</a:t>
            </a:r>
            <a:endParaRPr sz="2500"/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en-GB" sz="2500"/>
              <a:t>External infras - EuroHPC, SKA, EMBL, ECMWF</a:t>
            </a:r>
            <a:endParaRPr sz="25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-GB" sz="2500"/>
              <a:t>Complement with desk studies of institutional Annual Reports</a:t>
            </a:r>
            <a:endParaRPr sz="25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-GB" sz="2500"/>
              <a:t>Analyse Green500 (relevant for </a:t>
            </a:r>
            <a:r>
              <a:rPr lang="en-GB" sz="2500"/>
              <a:t>EBRAINS, EuroHPC)</a:t>
            </a:r>
            <a:endParaRPr sz="25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-GB" sz="2500"/>
              <a:t>Write up findings in a public deliverable (planned for public release in Jan 2025)</a:t>
            </a:r>
            <a:endParaRPr sz="25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-GB" sz="2500"/>
              <a:t>Feed input for GreenDIGIT deliverables of 2025-26 (Recommendations, Policies,  Self-assessment surveys, etc.)</a:t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</p:txBody>
      </p:sp>
      <p:sp>
        <p:nvSpPr>
          <p:cNvPr id="459" name="Google Shape;459;g306bba3fb97_0_53"/>
          <p:cNvSpPr txBox="1"/>
          <p:nvPr>
            <p:ph idx="12" type="sldNum"/>
          </p:nvPr>
        </p:nvSpPr>
        <p:spPr>
          <a:xfrm>
            <a:off x="10681560" y="6362640"/>
            <a:ext cx="1274100" cy="36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87878"/>
              </a:buClr>
              <a:buSzPts val="1200"/>
              <a:buFont typeface="Arial"/>
              <a:buNone/>
            </a:pPr>
            <a:fld id="{00000000-1234-1234-1234-123412341234}" type="slidenum">
              <a:rPr b="0" lang="en-GB" sz="1200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ain page">
  <a:themeElements>
    <a:clrScheme name="Custom 1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B6E0F5"/>
      </a:accent1>
      <a:accent2>
        <a:srgbClr val="79B77E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resentation Cover 1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Main page">
  <a:themeElements>
    <a:clrScheme name="Custom 1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B6E0F5"/>
      </a:accent1>
      <a:accent2>
        <a:srgbClr val="79B77E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Presentation Cover 2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2024-04-04T10:47:56Z</dcterms:created>
  <dc:creator>Kostas Chounos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r8>7.0</vt:r8>
  </property>
  <property fmtid="{D5CDD505-2E9C-101B-9397-08002B2CF9AE}" pid="3" name="PresentationFormat">
    <vt:lpwstr>Widescreen</vt:lpwstr>
  </property>
  <property fmtid="{D5CDD505-2E9C-101B-9397-08002B2CF9AE}" pid="4" name="Slides">
    <vt:r8>27.0</vt:r8>
  </property>
</Properties>
</file>