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41" r:id="rId4"/>
    <p:sldMasterId id="2147483842" r:id="rId5"/>
    <p:sldMasterId id="2147483843" r:id="rId6"/>
    <p:sldMasterId id="2147483844" r:id="rId7"/>
    <p:sldMasterId id="2147483845" r:id="rId8"/>
    <p:sldMasterId id="214748384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Lst>
  <p:sldSz cy="5143500" cx="9144000"/>
  <p:notesSz cx="6858000" cy="9144000"/>
  <p:embeddedFontLst>
    <p:embeddedFont>
      <p:font typeface="Roboto Black"/>
      <p:bold r:id="rId44"/>
      <p:boldItalic r:id="rId45"/>
    </p:embeddedFont>
    <p:embeddedFont>
      <p:font typeface="Roboto"/>
      <p:regular r:id="rId46"/>
      <p:bold r:id="rId47"/>
      <p:italic r:id="rId48"/>
      <p:boldItalic r:id="rId49"/>
    </p:embeddedFont>
    <p:embeddedFont>
      <p:font typeface="Spectral ExtraBold"/>
      <p:bold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260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60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font" Target="fonts/RobotoBlack-bold.fntdata"/><Relationship Id="rId43" Type="http://schemas.openxmlformats.org/officeDocument/2006/relationships/slide" Target="slides/slide33.xml"/><Relationship Id="rId46" Type="http://schemas.openxmlformats.org/officeDocument/2006/relationships/font" Target="fonts/Roboto-regular.fntdata"/><Relationship Id="rId45" Type="http://schemas.openxmlformats.org/officeDocument/2006/relationships/font" Target="fonts/RobotoBlack-bold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SpectralExtraBold-boldItalic.fntdata"/><Relationship Id="rId50" Type="http://schemas.openxmlformats.org/officeDocument/2006/relationships/font" Target="fonts/SpectralExtraBold-bold.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hova.com/portal/webapp/egi_202410/Agenda/3970612"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program/health-studies-australian-national-data-asse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program/hass-rdc-indigenous-research-capability/"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HASSRDC"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dc.edu.au/resources/communities-of-practice/" TargetMode="External"/><Relationship Id="rId3" Type="http://schemas.openxmlformats.org/officeDocument/2006/relationships/hyperlink" Target="https://stock.adobe.com/au/contributor/202578493/wavebreakmediamicro?load_type=author&amp;prev_url=detai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16131e4a068_0_2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9" name="Google Shape;1299;g16131e4a068_0_2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u="sng">
                <a:solidFill>
                  <a:schemeClr val="hlink"/>
                </a:solidFill>
                <a:highlight>
                  <a:srgbClr val="FFFFFF"/>
                </a:highlight>
                <a:hlinkClick r:id="rId2"/>
              </a:rPr>
              <a:t>https://whova.com/portal/webapp/egi_202410/Agenda/3970612</a:t>
            </a:r>
            <a:endParaRPr sz="1050">
              <a:solidFill>
                <a:srgbClr val="212529"/>
              </a:solidFill>
              <a:highlight>
                <a:srgbClr val="FFFFFF"/>
              </a:highlight>
            </a:endParaRPr>
          </a:p>
          <a:p>
            <a:pPr indent="0" lvl="0" marL="0" rtl="0" algn="l">
              <a:spcBef>
                <a:spcPts val="0"/>
              </a:spcBef>
              <a:spcAft>
                <a:spcPts val="0"/>
              </a:spcAft>
              <a:buNone/>
            </a:pPr>
            <a:r>
              <a:t/>
            </a:r>
            <a:endParaRPr sz="1050">
              <a:solidFill>
                <a:srgbClr val="212529"/>
              </a:solidFill>
              <a:highlight>
                <a:srgbClr val="FFFFFF"/>
              </a:highlight>
            </a:endParaRPr>
          </a:p>
          <a:p>
            <a:pPr indent="0" lvl="0" marL="0" rtl="0" algn="l">
              <a:spcBef>
                <a:spcPts val="0"/>
              </a:spcBef>
              <a:spcAft>
                <a:spcPts val="0"/>
              </a:spcAft>
              <a:buNone/>
            </a:pPr>
            <a:r>
              <a:rPr lang="en-GB" sz="1050">
                <a:solidFill>
                  <a:srgbClr val="212529"/>
                </a:solidFill>
                <a:highlight>
                  <a:srgbClr val="FFFFFF"/>
                </a:highlight>
              </a:rPr>
              <a:t>The Australian Research Data Commons (ARDC) is establishing 3 national-scale Thematic Research Data Commons to meet Australia’s future research needs with long-term, enduring digital infrastructure. Each Thematic Research Data Commons integrates the ARDC’s underpinning compute, storage infrastructure and services with data assets, analysis platforms and tools. Each is supported by our expertise, skills building activities and our work on developing community-agreed standards and best practices. These coordinated, structured, and complementary activities are building data assets, tools and skills that will constitute a national ‘knowledge infrastructure’ that enables Australian researchers to transform our lives and address the complex global challenges we are facing through Open Science. They are co-designed with the research community through extensive consultations and broad partnerships, they will enable us to achieve our goal of supporting the maximum number of researchers in strategic priority areas of research through a new approach to participation and organisation.</a:t>
            </a:r>
            <a:endParaRPr sz="1050">
              <a:solidFill>
                <a:srgbClr val="212529"/>
              </a:solidFill>
              <a:highlight>
                <a:srgbClr val="FFFFFF"/>
              </a:highlight>
            </a:endParaRPr>
          </a:p>
          <a:p>
            <a:pPr indent="-298450" lvl="0" marL="596900" rtl="0" algn="l">
              <a:lnSpc>
                <a:spcPct val="115000"/>
              </a:lnSpc>
              <a:spcBef>
                <a:spcPts val="1000"/>
              </a:spcBef>
              <a:spcAft>
                <a:spcPts val="0"/>
              </a:spcAft>
              <a:buClr>
                <a:srgbClr val="222222"/>
              </a:buClr>
              <a:buSzPts val="1100"/>
              <a:buAutoNum type="arabicPeriod"/>
            </a:pPr>
            <a:r>
              <a:rPr b="1" lang="en-GB">
                <a:solidFill>
                  <a:srgbClr val="222222"/>
                </a:solidFill>
                <a:highlight>
                  <a:srgbClr val="FFFFFF"/>
                </a:highlight>
              </a:rPr>
              <a:t>Global Landscape</a:t>
            </a:r>
            <a:r>
              <a:rPr lang="en-GB">
                <a:solidFill>
                  <a:srgbClr val="222222"/>
                </a:solidFill>
                <a:highlight>
                  <a:srgbClr val="FFFFFF"/>
                </a:highlight>
              </a:rPr>
              <a:t>: How advanced computational resources—such as high-performance computing, cloud platforms, data repositories, and collaborative tools—are driving innovation, inclusivity, and progress in global scientific research.</a:t>
            </a:r>
            <a:endParaRPr>
              <a:solidFill>
                <a:srgbClr val="222222"/>
              </a:solidFill>
              <a:highlight>
                <a:srgbClr val="FFFFFF"/>
              </a:highlight>
            </a:endParaRPr>
          </a:p>
          <a:p>
            <a:pPr indent="-298450" lvl="0" marL="596900" rtl="0" algn="l">
              <a:lnSpc>
                <a:spcPct val="115000"/>
              </a:lnSpc>
              <a:spcBef>
                <a:spcPts val="0"/>
              </a:spcBef>
              <a:spcAft>
                <a:spcPts val="0"/>
              </a:spcAft>
              <a:buClr>
                <a:srgbClr val="222222"/>
              </a:buClr>
              <a:buSzPts val="1100"/>
              <a:buAutoNum type="arabicPeriod"/>
            </a:pPr>
            <a:r>
              <a:rPr b="1" lang="en-GB">
                <a:solidFill>
                  <a:srgbClr val="222222"/>
                </a:solidFill>
                <a:highlight>
                  <a:srgbClr val="FFFFFF"/>
                </a:highlight>
              </a:rPr>
              <a:t>Current Solutions</a:t>
            </a:r>
            <a:r>
              <a:rPr lang="en-GB">
                <a:solidFill>
                  <a:srgbClr val="222222"/>
                </a:solidFill>
                <a:highlight>
                  <a:srgbClr val="FFFFFF"/>
                </a:highlight>
              </a:rPr>
              <a:t>: How EGI and worldwide infrastructures are breaking down barriers, fostering collaboration, and empowering researchers to address complex global challenges through Open Science.</a:t>
            </a:r>
            <a:endParaRPr>
              <a:solidFill>
                <a:srgbClr val="222222"/>
              </a:solidFill>
              <a:highlight>
                <a:srgbClr val="FFFFFF"/>
              </a:highlight>
            </a:endParaRPr>
          </a:p>
          <a:p>
            <a:pPr indent="-298450" lvl="0" marL="596900" rtl="0" algn="l">
              <a:lnSpc>
                <a:spcPct val="115000"/>
              </a:lnSpc>
              <a:spcBef>
                <a:spcPts val="0"/>
              </a:spcBef>
              <a:spcAft>
                <a:spcPts val="0"/>
              </a:spcAft>
              <a:buClr>
                <a:srgbClr val="222222"/>
              </a:buClr>
              <a:buSzPts val="1100"/>
              <a:buAutoNum type="arabicPeriod"/>
            </a:pPr>
            <a:r>
              <a:rPr b="1" lang="en-GB">
                <a:solidFill>
                  <a:srgbClr val="222222"/>
                </a:solidFill>
                <a:highlight>
                  <a:srgbClr val="FFFFFF"/>
                </a:highlight>
              </a:rPr>
              <a:t>Future Opportunities</a:t>
            </a:r>
            <a:r>
              <a:rPr lang="en-GB">
                <a:solidFill>
                  <a:srgbClr val="222222"/>
                </a:solidFill>
                <a:highlight>
                  <a:srgbClr val="FFFFFF"/>
                </a:highlight>
              </a:rPr>
              <a:t>: What emerging trends and developments can further enhance Open Science and promote global research collaboration?</a:t>
            </a:r>
            <a:endParaRPr>
              <a:solidFill>
                <a:srgbClr val="222222"/>
              </a:solidFill>
              <a:highlight>
                <a:srgbClr val="FFFFFF"/>
              </a:highlight>
            </a:endParaRPr>
          </a:p>
          <a:p>
            <a:pPr indent="0" lvl="0" marL="0" rtl="0" algn="l">
              <a:spcBef>
                <a:spcPts val="1000"/>
              </a:spcBef>
              <a:spcAft>
                <a:spcPts val="0"/>
              </a:spcAft>
              <a:buNone/>
            </a:pPr>
            <a:r>
              <a:t/>
            </a:r>
            <a:endParaRPr sz="1050">
              <a:solidFill>
                <a:srgbClr val="212529"/>
              </a:solidFill>
              <a:highlight>
                <a:srgbClr val="FFFFFF"/>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300e98db0b8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g300e98db0b8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6161D"/>
              </a:buClr>
              <a:buSzPts val="1200"/>
              <a:buFont typeface="Figtree"/>
              <a:buNone/>
            </a:pPr>
            <a:r>
              <a:rPr b="1" lang="en-GB" sz="1200">
                <a:solidFill>
                  <a:srgbClr val="16161D"/>
                </a:solidFill>
                <a:latin typeface="Calibri"/>
                <a:ea typeface="Calibri"/>
                <a:cs typeface="Calibri"/>
                <a:sym typeface="Calibri"/>
              </a:rPr>
              <a:t>In the past years through open calls we embarked on a multitude of projects with partners to establish significant data collections and platforms for researchers to analyse their data on.</a:t>
            </a:r>
            <a:endParaRPr b="1"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rgbClr val="16161D"/>
              </a:buClr>
              <a:buSzPts val="1200"/>
              <a:buFont typeface="Figtree"/>
              <a:buNone/>
            </a:pPr>
            <a:r>
              <a:rPr b="1" lang="en-GB" sz="1200">
                <a:solidFill>
                  <a:srgbClr val="16161D"/>
                </a:solidFill>
                <a:latin typeface="Calibri"/>
                <a:ea typeface="Calibri"/>
                <a:cs typeface="Calibri"/>
                <a:sym typeface="Calibri"/>
              </a:rPr>
              <a:t>A number of these projects are wrapping up now and are presenting at this conference.</a:t>
            </a:r>
            <a:endParaRPr b="1"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rgbClr val="16161D"/>
              </a:buClr>
              <a:buSzPts val="1200"/>
              <a:buFont typeface="Figtree"/>
              <a:buNone/>
            </a:pPr>
            <a:r>
              <a:rPr b="1" lang="en-GB" sz="1200">
                <a:solidFill>
                  <a:srgbClr val="16161D"/>
                </a:solidFill>
                <a:latin typeface="Calibri"/>
                <a:ea typeface="Calibri"/>
                <a:cs typeface="Calibri"/>
                <a:sym typeface="Calibri"/>
              </a:rPr>
              <a:t>That includes projects on Characterisation at Scale, secure platforms for analysing sensitive data, integrated national air pollution and health data, </a:t>
            </a:r>
            <a:r>
              <a:rPr lang="en-GB" sz="1200">
                <a:solidFill>
                  <a:srgbClr val="16161D"/>
                </a:solidFill>
                <a:latin typeface="Calibri"/>
                <a:ea typeface="Calibri"/>
                <a:cs typeface="Calibri"/>
                <a:sym typeface="Calibri"/>
              </a:rPr>
              <a:t>Restricted Access Species Data Pathways, Leveraging Data to Support Young People’s Education and Wellbeing and the Language Data Commons of Australia</a:t>
            </a:r>
            <a:endParaRPr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rgbClr val="16161D"/>
              </a:buClr>
              <a:buSzPts val="1200"/>
              <a:buFont typeface="Figtree"/>
              <a:buNone/>
            </a:pPr>
            <a:r>
              <a:t/>
            </a:r>
            <a:endParaRPr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rgbClr val="16161D"/>
              </a:buClr>
              <a:buSzPts val="1200"/>
              <a:buFont typeface="Figtree"/>
              <a:buNone/>
            </a:pPr>
            <a:r>
              <a:rPr lang="en-GB" sz="1200">
                <a:solidFill>
                  <a:srgbClr val="16161D"/>
                </a:solidFill>
                <a:latin typeface="Calibri"/>
                <a:ea typeface="Calibri"/>
                <a:cs typeface="Calibri"/>
                <a:sym typeface="Calibri"/>
              </a:rPr>
              <a:t>This has resulted in a wide variety of data and tools for researchers to use.</a:t>
            </a:r>
            <a:endParaRPr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rgbClr val="16161D"/>
              </a:buClr>
              <a:buSzPts val="1200"/>
              <a:buFont typeface="Figtree"/>
              <a:buNone/>
            </a:pPr>
            <a:r>
              <a:t/>
            </a:r>
            <a:endParaRPr b="1"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rgbClr val="16161D"/>
              </a:buClr>
              <a:buSzPts val="1200"/>
              <a:buFont typeface="Figtree"/>
              <a:buNone/>
            </a:pPr>
            <a:r>
              <a:rPr b="1" lang="en-GB" sz="1200">
                <a:solidFill>
                  <a:srgbClr val="16161D"/>
                </a:solidFill>
                <a:latin typeface="Calibri"/>
                <a:ea typeface="Calibri"/>
                <a:cs typeface="Calibri"/>
                <a:sym typeface="Calibri"/>
              </a:rPr>
              <a:t>Microscope:</a:t>
            </a:r>
            <a:r>
              <a:rPr lang="en-GB" sz="1200">
                <a:solidFill>
                  <a:srgbClr val="16161D"/>
                </a:solidFill>
                <a:latin typeface="Calibri"/>
                <a:ea typeface="Calibri"/>
                <a:cs typeface="Calibri"/>
                <a:sym typeface="Calibri"/>
              </a:rPr>
              <a:t> </a:t>
            </a:r>
            <a:r>
              <a:rPr lang="en-GB" sz="1200">
                <a:solidFill>
                  <a:schemeClr val="dk1"/>
                </a:solidFill>
                <a:latin typeface="Calibri"/>
                <a:ea typeface="Calibri"/>
                <a:cs typeface="Calibri"/>
                <a:sym typeface="Calibri"/>
              </a:rPr>
              <a:t>Australian Characterisation Commons at Scale (ACCS)</a:t>
            </a:r>
            <a:endParaRPr sz="1200">
              <a:solidFill>
                <a:srgbClr val="16161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Ambulance:</a:t>
            </a:r>
            <a:r>
              <a:rPr lang="en-GB" sz="1200">
                <a:latin typeface="Calibri"/>
                <a:ea typeface="Calibri"/>
                <a:cs typeface="Calibri"/>
                <a:sym typeface="Calibri"/>
              </a:rPr>
              <a:t> ERICA</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Baby foot + hospital:</a:t>
            </a:r>
            <a:r>
              <a:rPr lang="en-GB" sz="1200">
                <a:latin typeface="Calibri"/>
                <a:ea typeface="Calibri"/>
                <a:cs typeface="Calibri"/>
                <a:sym typeface="Calibri"/>
              </a:rPr>
              <a:t> National Transfusion Dataset</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MRI:</a:t>
            </a:r>
            <a:r>
              <a:rPr lang="en-GB" sz="1200">
                <a:latin typeface="Calibri"/>
                <a:ea typeface="Calibri"/>
                <a:cs typeface="Calibri"/>
                <a:sym typeface="Calibri"/>
              </a:rPr>
              <a:t> Australian Imaging Service</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b="1" lang="en-GB" sz="1200">
                <a:solidFill>
                  <a:schemeClr val="dk1"/>
                </a:solidFill>
                <a:latin typeface="Calibri"/>
                <a:ea typeface="Calibri"/>
                <a:cs typeface="Calibri"/>
                <a:sym typeface="Calibri"/>
              </a:rPr>
              <a:t>Air pollution:</a:t>
            </a:r>
            <a:r>
              <a:rPr lang="en-GB" sz="1200">
                <a:solidFill>
                  <a:schemeClr val="dk1"/>
                </a:solidFill>
                <a:latin typeface="Calibri"/>
                <a:ea typeface="Calibri"/>
                <a:cs typeface="Calibri"/>
                <a:sym typeface="Calibri"/>
              </a:rPr>
              <a:t> </a:t>
            </a:r>
            <a:r>
              <a:rPr lang="en-GB" sz="1200">
                <a:solidFill>
                  <a:srgbClr val="16161D"/>
                </a:solidFill>
                <a:latin typeface="Calibri"/>
                <a:ea typeface="Calibri"/>
                <a:cs typeface="Calibri"/>
                <a:sym typeface="Calibri"/>
              </a:rPr>
              <a:t>Integrated National Air Pollution and Health Data</a:t>
            </a:r>
            <a:endParaRPr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b="1" lang="en-GB" sz="1200">
                <a:solidFill>
                  <a:srgbClr val="16161D"/>
                </a:solidFill>
                <a:latin typeface="Calibri"/>
                <a:ea typeface="Calibri"/>
                <a:cs typeface="Calibri"/>
                <a:sym typeface="Calibri"/>
              </a:rPr>
              <a:t>Bird: </a:t>
            </a:r>
            <a:r>
              <a:rPr lang="en-GB" sz="1200">
                <a:solidFill>
                  <a:srgbClr val="16161D"/>
                </a:solidFill>
                <a:latin typeface="Calibri"/>
                <a:ea typeface="Calibri"/>
                <a:cs typeface="Calibri"/>
                <a:sym typeface="Calibri"/>
              </a:rPr>
              <a:t>Restricted Access Species Data Pathways From Decision Making to Research + Open Ecoacoustics + EcoCommons</a:t>
            </a:r>
            <a:endParaRPr sz="1200">
              <a:solidFill>
                <a:srgbClr val="16161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Farm: </a:t>
            </a:r>
            <a:r>
              <a:rPr lang="en-GB" sz="1200">
                <a:solidFill>
                  <a:schemeClr val="dk1"/>
                </a:solidFill>
                <a:latin typeface="Calibri"/>
                <a:ea typeface="Calibri"/>
                <a:cs typeface="Calibri"/>
                <a:sym typeface="Calibri"/>
              </a:rPr>
              <a:t>Biosecurity Commons</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Winery:</a:t>
            </a:r>
            <a:r>
              <a:rPr lang="en-GB" sz="1200">
                <a:latin typeface="Calibri"/>
                <a:ea typeface="Calibri"/>
                <a:cs typeface="Calibri"/>
                <a:sym typeface="Calibri"/>
              </a:rPr>
              <a:t> </a:t>
            </a:r>
            <a:r>
              <a:rPr lang="en-GB" sz="1200">
                <a:solidFill>
                  <a:schemeClr val="dk1"/>
                </a:solidFill>
                <a:latin typeface="Calibri"/>
                <a:ea typeface="Calibri"/>
                <a:cs typeface="Calibri"/>
                <a:sym typeface="Calibri"/>
              </a:rPr>
              <a:t>AusTraits + Climate Atlas (run on Nectar)</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solidFill>
                  <a:schemeClr val="dk1"/>
                </a:solidFill>
                <a:latin typeface="Calibri"/>
                <a:ea typeface="Calibri"/>
                <a:cs typeface="Calibri"/>
                <a:sym typeface="Calibri"/>
              </a:rPr>
              <a:t>Scuba divers: </a:t>
            </a:r>
            <a:r>
              <a:rPr lang="en-GB" sz="1200">
                <a:solidFill>
                  <a:schemeClr val="dk1"/>
                </a:solidFill>
                <a:latin typeface="Calibri"/>
                <a:ea typeface="Calibri"/>
                <a:cs typeface="Calibri"/>
                <a:sym typeface="Calibri"/>
              </a:rPr>
              <a:t>Ocean Data Repository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b="1" lang="en-GB" sz="1200">
                <a:solidFill>
                  <a:schemeClr val="dk1"/>
                </a:solidFill>
                <a:latin typeface="Calibri"/>
                <a:ea typeface="Calibri"/>
                <a:cs typeface="Calibri"/>
                <a:sym typeface="Calibri"/>
              </a:rPr>
              <a:t>Waves:</a:t>
            </a:r>
            <a:r>
              <a:rPr lang="en-GB" sz="1200">
                <a:solidFill>
                  <a:schemeClr val="dk1"/>
                </a:solidFill>
                <a:latin typeface="Calibri"/>
                <a:ea typeface="Calibri"/>
                <a:cs typeface="Calibri"/>
                <a:sym typeface="Calibri"/>
              </a:rPr>
              <a:t> </a:t>
            </a:r>
            <a:r>
              <a:rPr lang="en-GB" sz="1200">
                <a:solidFill>
                  <a:srgbClr val="16161D"/>
                </a:solidFill>
                <a:latin typeface="Calibri"/>
                <a:ea typeface="Calibri"/>
                <a:cs typeface="Calibri"/>
                <a:sym typeface="Calibri"/>
              </a:rPr>
              <a:t>Catching Oz Waves</a:t>
            </a:r>
            <a:endParaRPr sz="1200">
              <a:solidFill>
                <a:srgbClr val="16161D"/>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sz="1200">
              <a:solidFill>
                <a:srgbClr val="16161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Kids:</a:t>
            </a:r>
            <a:r>
              <a:rPr lang="en-GB" sz="1200">
                <a:latin typeface="Calibri"/>
                <a:ea typeface="Calibri"/>
                <a:cs typeface="Calibri"/>
                <a:sym typeface="Calibri"/>
              </a:rPr>
              <a:t> </a:t>
            </a:r>
            <a:r>
              <a:rPr i="0" lang="en-GB" sz="1200">
                <a:solidFill>
                  <a:srgbClr val="16161D"/>
                </a:solidFill>
                <a:latin typeface="Calibri"/>
                <a:ea typeface="Calibri"/>
                <a:cs typeface="Calibri"/>
                <a:sym typeface="Calibri"/>
              </a:rPr>
              <a:t>Leveraging Data to Support Young People’s Education and Wellbeing + Australian Child and Youth Wellbeing Atlas</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Library:</a:t>
            </a:r>
            <a:r>
              <a:rPr lang="en-GB" sz="1200">
                <a:latin typeface="Calibri"/>
                <a:ea typeface="Calibri"/>
                <a:cs typeface="Calibri"/>
                <a:sym typeface="Calibri"/>
              </a:rPr>
              <a:t> </a:t>
            </a:r>
            <a:r>
              <a:rPr i="0" lang="en-GB" sz="1200">
                <a:solidFill>
                  <a:srgbClr val="16161D"/>
                </a:solidFill>
                <a:latin typeface="Calibri"/>
                <a:ea typeface="Calibri"/>
                <a:cs typeface="Calibri"/>
                <a:sym typeface="Calibri"/>
              </a:rPr>
              <a:t>Transforming the Online Heritage Resource Management Tool to Describo Collections + Trove Researcher Platform for Advanced Research</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GB" sz="1200">
                <a:latin typeface="Calibri"/>
                <a:ea typeface="Calibri"/>
                <a:cs typeface="Calibri"/>
                <a:sym typeface="Calibri"/>
              </a:rPr>
              <a:t>Maps:</a:t>
            </a:r>
            <a:r>
              <a:rPr lang="en-GB" sz="1200">
                <a:latin typeface="Calibri"/>
                <a:ea typeface="Calibri"/>
                <a:cs typeface="Calibri"/>
                <a:sym typeface="Calibri"/>
              </a:rPr>
              <a:t> TLC + LDaCA </a:t>
            </a:r>
            <a:endParaRPr sz="1200">
              <a:latin typeface="Calibri"/>
              <a:ea typeface="Calibri"/>
              <a:cs typeface="Calibri"/>
              <a:sym typeface="Calibri"/>
            </a:endParaRPr>
          </a:p>
        </p:txBody>
      </p:sp>
      <p:sp>
        <p:nvSpPr>
          <p:cNvPr id="1375" name="Google Shape;1375;g300e98db0b8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300e98db0b8_0_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g300e98db0b8_0_8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rgbClr val="1F1F1F"/>
                </a:solidFill>
                <a:latin typeface="Arial"/>
                <a:ea typeface="Arial"/>
                <a:cs typeface="Arial"/>
                <a:sym typeface="Arial"/>
              </a:rPr>
              <a:t>ARDC STRATEGIC PRIORITIES JANUARY 2024 - JUNE 2025 (18 MONTHS)</a:t>
            </a:r>
            <a:endParaRPr b="1" sz="1400">
              <a:solidFill>
                <a:srgbClr val="40404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GB" sz="1400">
                <a:solidFill>
                  <a:srgbClr val="404041"/>
                </a:solidFill>
                <a:latin typeface="Arial"/>
                <a:ea typeface="Arial"/>
                <a:cs typeface="Arial"/>
                <a:sym typeface="Arial"/>
              </a:rPr>
              <a:t>Between January 2024 and June 2025 we are conducting significant co-design activities for the Thematic Research Data Commons, as well as activities for the underpinning national cloud, national information infrastructure, skills and Research Link Australia and policy.</a:t>
            </a:r>
            <a:endParaRPr sz="1400">
              <a:solidFill>
                <a:srgbClr val="40404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t/>
            </a:r>
            <a:endParaRPr sz="1400">
              <a:solidFill>
                <a:srgbClr val="404041"/>
              </a:solidFill>
              <a:latin typeface="Arial"/>
              <a:ea typeface="Arial"/>
              <a:cs typeface="Arial"/>
              <a:sym typeface="Arial"/>
            </a:endParaRPr>
          </a:p>
        </p:txBody>
      </p:sp>
      <p:sp>
        <p:nvSpPr>
          <p:cNvPr id="1397" name="Google Shape;1397;g300e98db0b8_0_8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16131e4a068_0_2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16131e4a068_0_2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rgbClr val="414141"/>
                </a:solidFill>
                <a:latin typeface="Calibri"/>
                <a:ea typeface="Calibri"/>
                <a:cs typeface="Calibri"/>
                <a:sym typeface="Calibri"/>
              </a:rPr>
              <a:t>We are called the Australian Research Data Commons, and we’re working to build national research data commons for Australia. </a:t>
            </a:r>
            <a:endParaRPr sz="1400">
              <a:solidFill>
                <a:srgbClr val="41414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rgbClr val="41414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1400">
                <a:solidFill>
                  <a:schemeClr val="dk1"/>
                </a:solidFill>
                <a:latin typeface="Calibri"/>
                <a:ea typeface="Calibri"/>
                <a:cs typeface="Calibri"/>
                <a:sym typeface="Calibri"/>
              </a:rPr>
              <a:t>But what is a research data commons?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1400">
                <a:solidFill>
                  <a:schemeClr val="dk1"/>
                </a:solidFill>
                <a:latin typeface="Calibri"/>
                <a:ea typeface="Calibri"/>
                <a:cs typeface="Calibri"/>
                <a:sym typeface="Calibri"/>
              </a:rPr>
              <a:t>A research data commons brings together people, skills, data, and related resources such as storage, compute, software, and models to enable researchers to conduct world class data-intensive research.</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1400">
                <a:solidFill>
                  <a:schemeClr val="dk1"/>
                </a:solidFill>
                <a:latin typeface="Calibri"/>
                <a:ea typeface="Calibri"/>
                <a:cs typeface="Calibri"/>
                <a:sym typeface="Calibri"/>
              </a:rPr>
              <a:t>We support</a:t>
            </a:r>
            <a:r>
              <a:rPr lang="en-GB" sz="1400">
                <a:solidFill>
                  <a:srgbClr val="414141"/>
                </a:solidFill>
                <a:latin typeface="Calibri"/>
                <a:ea typeface="Calibri"/>
                <a:cs typeface="Calibri"/>
                <a:sym typeface="Calibri"/>
              </a:rPr>
              <a:t> open research, and specifically the FAIR principles which ensure that data is findable, accessible, interoperable and reusable for all researchers.</a:t>
            </a:r>
            <a:endParaRPr sz="14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300e98db0b8_0_1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9" name="Google Shape;1409;g300e98db0b8_0_1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FAIR AND CARE PRINCIPLES</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FAIR and CARE principles underpin everything we do.</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‘FAIR Guiding Principles for scientific data management and stewardship’ were published in 2016 and relate to making digital assets findable (F), accessible (A), interoperable (I) (allowing data to work across different platforms) and also reusable (R).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We ask for research assets to be as easily accessible as possible because accessible research inputs and outputs drive research impact, quality, translation and innovation, which is great for research and society.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We recognise that translating the FAIR principles into practice will vary for each discipline.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In the context of the rise of the FAIR principles in the community of international data infrastructure builders, the Global Indigenous Data Alliance formulated the CARE principles, to address a clear deficit in FAIR regarding Indigenous peoples rights and interests.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‘CARE’ is the acronym for:</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C</a:t>
            </a:r>
            <a:r>
              <a:rPr lang="en-GB" sz="1400">
                <a:latin typeface="Arial"/>
                <a:ea typeface="Arial"/>
                <a:cs typeface="Arial"/>
                <a:sym typeface="Arial"/>
              </a:rPr>
              <a:t>ollective benefits - Data ecosystems shall be designed and function in ways that enable Indigenous peoples to derive benefit from the data.</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A</a:t>
            </a:r>
            <a:r>
              <a:rPr lang="en-GB" sz="1400">
                <a:latin typeface="Arial"/>
                <a:ea typeface="Arial"/>
                <a:cs typeface="Arial"/>
                <a:sym typeface="Arial"/>
              </a:rPr>
              <a:t>uthority to control - Indigenous peoples’ rights and interests in Indigenous data must be recognised and their authority to control such data be empowered.</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R</a:t>
            </a:r>
            <a:r>
              <a:rPr lang="en-GB" sz="1400">
                <a:latin typeface="Arial"/>
                <a:ea typeface="Arial"/>
                <a:cs typeface="Arial"/>
                <a:sym typeface="Arial"/>
              </a:rPr>
              <a:t>esponsibility - Those working with Indigenous data have a responsibility to share how those data are used to support Indigenous peoples’ self-determination and collective benefit.</a:t>
            </a:r>
            <a:endParaRPr sz="1400">
              <a:latin typeface="Arial"/>
              <a:ea typeface="Arial"/>
              <a:cs typeface="Arial"/>
              <a:sym typeface="Arial"/>
            </a:endParaRPr>
          </a:p>
          <a:p>
            <a:pPr indent="-317500" lvl="0" marL="457200" rtl="0" algn="l">
              <a:spcBef>
                <a:spcPts val="0"/>
              </a:spcBef>
              <a:spcAft>
                <a:spcPts val="0"/>
              </a:spcAft>
              <a:buSzPts val="1400"/>
              <a:buFont typeface="Figtree"/>
              <a:buChar char="●"/>
            </a:pPr>
            <a:r>
              <a:rPr b="1" lang="en-GB" sz="1400">
                <a:latin typeface="Arial"/>
                <a:ea typeface="Arial"/>
                <a:cs typeface="Arial"/>
                <a:sym typeface="Arial"/>
              </a:rPr>
              <a:t>E</a:t>
            </a:r>
            <a:r>
              <a:rPr lang="en-GB" sz="1400">
                <a:latin typeface="Arial"/>
                <a:ea typeface="Arial"/>
                <a:cs typeface="Arial"/>
                <a:sym typeface="Arial"/>
              </a:rPr>
              <a:t>thics - Indigenous peoples’ rights and wellbeing should be the primary concern at all stages of the data life cycle and across the data ecosystem.</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CARE principles complement the existing FAIR principles.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While the FAIR principles are about making it easier to share and reuse data, the CARE principles ensure that data is used ethically and with appropriate governance.</a:t>
            </a:r>
            <a:endParaRPr sz="1400">
              <a:latin typeface="Arial"/>
              <a:ea typeface="Arial"/>
              <a:cs typeface="Arial"/>
              <a:sym typeface="Arial"/>
            </a:endParaRPr>
          </a:p>
        </p:txBody>
      </p:sp>
      <p:sp>
        <p:nvSpPr>
          <p:cNvPr id="1410" name="Google Shape;1410;g300e98db0b8_0_1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300e98db0b8_0_3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7" name="Google Shape;1417;g300e98db0b8_0_34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1800">
                <a:solidFill>
                  <a:srgbClr val="404041"/>
                </a:solidFill>
                <a:latin typeface="Calibri"/>
                <a:ea typeface="Calibri"/>
                <a:cs typeface="Calibri"/>
                <a:sym typeface="Calibri"/>
              </a:rPr>
              <a:t>For all the RDCs we have collected input in a large number of sessions, both from researchers and infrastructure providers. We have been looking at </a:t>
            </a:r>
            <a:endParaRPr sz="1800">
              <a:solidFill>
                <a:srgbClr val="404041"/>
              </a:solidFill>
              <a:latin typeface="Calibri"/>
              <a:ea typeface="Calibri"/>
              <a:cs typeface="Calibri"/>
              <a:sym typeface="Calibri"/>
            </a:endParaRPr>
          </a:p>
          <a:p>
            <a:pPr indent="-342900" lvl="0" marL="457200" rtl="0" algn="l">
              <a:lnSpc>
                <a:spcPct val="90000"/>
              </a:lnSpc>
              <a:spcBef>
                <a:spcPts val="0"/>
              </a:spcBef>
              <a:spcAft>
                <a:spcPts val="0"/>
              </a:spcAft>
              <a:buClr>
                <a:srgbClr val="404041"/>
              </a:buClr>
              <a:buSzPts val="1800"/>
              <a:buFont typeface="Calibri"/>
              <a:buAutoNum type="arabicPeriod"/>
            </a:pPr>
            <a:r>
              <a:rPr lang="en-GB" sz="1800">
                <a:solidFill>
                  <a:srgbClr val="404041"/>
                </a:solidFill>
                <a:latin typeface="Calibri"/>
                <a:ea typeface="Calibri"/>
                <a:cs typeface="Calibri"/>
                <a:sym typeface="Calibri"/>
              </a:rPr>
              <a:t>What are the data infrastructure challenges we should address?</a:t>
            </a:r>
            <a:endParaRPr sz="1800">
              <a:solidFill>
                <a:srgbClr val="404041"/>
              </a:solidFill>
              <a:latin typeface="Calibri"/>
              <a:ea typeface="Calibri"/>
              <a:cs typeface="Calibri"/>
              <a:sym typeface="Calibri"/>
            </a:endParaRPr>
          </a:p>
          <a:p>
            <a:pPr indent="-342900" lvl="0" marL="457200" rtl="0" algn="l">
              <a:lnSpc>
                <a:spcPct val="90000"/>
              </a:lnSpc>
              <a:spcBef>
                <a:spcPts val="1000"/>
              </a:spcBef>
              <a:spcAft>
                <a:spcPts val="0"/>
              </a:spcAft>
              <a:buClr>
                <a:srgbClr val="404041"/>
              </a:buClr>
              <a:buSzPts val="1800"/>
              <a:buFont typeface="Calibri"/>
              <a:buAutoNum type="arabicPeriod"/>
            </a:pPr>
            <a:r>
              <a:rPr lang="en-GB" sz="1800">
                <a:solidFill>
                  <a:srgbClr val="404041"/>
                </a:solidFill>
                <a:latin typeface="Calibri"/>
                <a:ea typeface="Calibri"/>
                <a:cs typeface="Calibri"/>
                <a:sym typeface="Calibri"/>
              </a:rPr>
              <a:t>How will addressing these challenges impact research in your domain?</a:t>
            </a:r>
            <a:endParaRPr sz="1800">
              <a:solidFill>
                <a:srgbClr val="404041"/>
              </a:solidFill>
              <a:latin typeface="Calibri"/>
              <a:ea typeface="Calibri"/>
              <a:cs typeface="Calibri"/>
              <a:sym typeface="Calibri"/>
            </a:endParaRPr>
          </a:p>
          <a:p>
            <a:pPr indent="0" lvl="0" marL="0" rtl="0" algn="l">
              <a:lnSpc>
                <a:spcPct val="90000"/>
              </a:lnSpc>
              <a:spcBef>
                <a:spcPts val="1000"/>
              </a:spcBef>
              <a:spcAft>
                <a:spcPts val="1000"/>
              </a:spcAft>
              <a:buNone/>
            </a:pPr>
            <a:r>
              <a:rPr lang="en-GB" sz="1800">
                <a:solidFill>
                  <a:srgbClr val="404041"/>
                </a:solidFill>
                <a:latin typeface="Calibri"/>
                <a:ea typeface="Calibri"/>
                <a:cs typeface="Calibri"/>
                <a:sym typeface="Calibri"/>
              </a:rPr>
              <a:t>This resulted in a very rich tapestry of answers</a:t>
            </a:r>
            <a:endParaRPr sz="1800">
              <a:solidFill>
                <a:srgbClr val="40404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300e98db0b8_0_34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3" name="Google Shape;1423;g300e98db0b8_0_34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resulted in slight variations, but generally quite consistent responses. Here you can find the four key data challenges that arose out of consultations in our People Research Data Commons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25c61ce5fd5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1" name="Google Shape;1431;g25c61ce5fd5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dk1"/>
                </a:solidFill>
              </a:rPr>
              <a:t>PEOPLE RESEARCH DATA COMMONS PROGRAM</a:t>
            </a:r>
            <a:endParaRPr b="1"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The ARDC has launched a new digital research infrastructure program, called the People Research Data Commons.</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It will support health and biomedical researchers in solving some of Australia’s biggest societal health and medical challenges for Australia.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The new program started with consultations with the health research community and is now consulting with national infrastructure organisations.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To get involved, visit our website.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https://ardc.edu.au/collaborations/strategic-activities/people-research-data-commons/</a:t>
            </a:r>
            <a:endParaRPr sz="10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300e98db0b8_0_2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1" name="Google Shape;1441;g300e98db0b8_0_2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latin typeface="Arial"/>
                <a:ea typeface="Arial"/>
                <a:cs typeface="Arial"/>
                <a:sym typeface="Arial"/>
              </a:rPr>
              <a:t>PEOPLE DATA CHALLENGES</a:t>
            </a:r>
            <a:endParaRPr b="1"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People RDC consists of 4 digital health research challenges identified in consultation: </a:t>
            </a:r>
            <a:br>
              <a:rPr lang="en-GB" sz="1400">
                <a:latin typeface="Arial"/>
                <a:ea typeface="Arial"/>
                <a:cs typeface="Arial"/>
                <a:sym typeface="Arial"/>
              </a:rPr>
            </a:b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FAIR Assets (Data strategy and discovery)</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Secure Data Access (Trusted Research Environments and Data Governance)</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Data Integration (Data standards, common models)</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Advanced Analytics (Machine Learning, Natural Language Processing, Large Language Models applied to sensitive data)</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br>
              <a:rPr lang="en-GB" sz="1400">
                <a:latin typeface="Arial"/>
                <a:ea typeface="Arial"/>
                <a:cs typeface="Arial"/>
                <a:sym typeface="Arial"/>
              </a:rPr>
            </a:br>
            <a:r>
              <a:rPr lang="en-GB" sz="1400">
                <a:latin typeface="Arial"/>
                <a:ea typeface="Arial"/>
                <a:cs typeface="Arial"/>
                <a:sym typeface="Arial"/>
              </a:rPr>
              <a:t>For each challenge, national frameworks are developed through a co-design process.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br>
              <a:rPr lang="en-GB" sz="1400">
                <a:latin typeface="Arial"/>
                <a:ea typeface="Arial"/>
                <a:cs typeface="Arial"/>
                <a:sym typeface="Arial"/>
              </a:rPr>
            </a:br>
            <a:r>
              <a:rPr lang="en-GB" sz="1400">
                <a:latin typeface="Arial"/>
                <a:ea typeface="Arial"/>
                <a:cs typeface="Arial"/>
                <a:sym typeface="Arial"/>
              </a:rPr>
              <a:t>Coordinated strategic implementation projects in each challenge area will then commence, focusing on data from three key sources: health studies (academic); the health system (government); and national facilities (NCRIS). </a:t>
            </a:r>
            <a:endParaRPr sz="1400">
              <a:latin typeface="Arial"/>
              <a:ea typeface="Arial"/>
              <a:cs typeface="Arial"/>
              <a:sym typeface="Arial"/>
            </a:endParaRPr>
          </a:p>
          <a:p>
            <a:pPr indent="0" lvl="0" marL="0" rtl="0" algn="l">
              <a:spcBef>
                <a:spcPts val="0"/>
              </a:spcBef>
              <a:spcAft>
                <a:spcPts val="0"/>
              </a:spcAft>
              <a:buNone/>
            </a:pPr>
            <a:br>
              <a:rPr lang="en-GB" sz="1400">
                <a:latin typeface="Arial"/>
                <a:ea typeface="Arial"/>
                <a:cs typeface="Arial"/>
                <a:sym typeface="Arial"/>
              </a:rPr>
            </a:br>
            <a:r>
              <a:rPr lang="en-GB" sz="1400">
                <a:latin typeface="Arial"/>
                <a:ea typeface="Arial"/>
                <a:cs typeface="Arial"/>
                <a:sym typeface="Arial"/>
              </a:rPr>
              <a:t>Once developed and implemented, the analytics infrastructure and the national capabilities built through [our 4 streams of program] will be brought together and applied to improve health services and address specific disease areas.</a:t>
            </a:r>
            <a:br>
              <a:rPr lang="en-GB" sz="1400">
                <a:latin typeface="Arial"/>
                <a:ea typeface="Arial"/>
                <a:cs typeface="Arial"/>
                <a:sym typeface="Arial"/>
              </a:rPr>
            </a:br>
            <a:br>
              <a:rPr lang="en-GB" sz="1400">
                <a:latin typeface="Arial"/>
                <a:ea typeface="Arial"/>
                <a:cs typeface="Arial"/>
                <a:sym typeface="Arial"/>
              </a:rPr>
            </a:br>
            <a:r>
              <a:rPr lang="en-GB" sz="1400">
                <a:latin typeface="Arial"/>
                <a:ea typeface="Arial"/>
                <a:cs typeface="Arial"/>
                <a:sym typeface="Arial"/>
              </a:rPr>
              <a:t>By building these fundamental digital capabilities, the ARDC can meet the needs of diverse health and medical research communities throughout Australia in a strategic and comprehensive way.</a:t>
            </a:r>
            <a:endParaRPr sz="1400">
              <a:latin typeface="Arial"/>
              <a:ea typeface="Arial"/>
              <a:cs typeface="Arial"/>
              <a:sym typeface="Arial"/>
            </a:endParaRPr>
          </a:p>
          <a:p>
            <a:pPr indent="0" lvl="0" marL="0" rtl="0" algn="l">
              <a:spcBef>
                <a:spcPts val="0"/>
              </a:spcBef>
              <a:spcAft>
                <a:spcPts val="0"/>
              </a:spcAft>
              <a:buNone/>
            </a:pPr>
            <a:r>
              <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000">
                <a:latin typeface="Arial"/>
                <a:ea typeface="Arial"/>
                <a:cs typeface="Arial"/>
                <a:sym typeface="Arial"/>
              </a:rPr>
              <a:t>Image credits clockwise</a:t>
            </a:r>
            <a:endParaRPr b="1"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Gorodenkoff - 415824724 / adobestock.com</a:t>
            </a:r>
            <a:endParaRPr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DC Studio - 574566575 / adobestock.com</a:t>
            </a:r>
            <a:endParaRPr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000">
                <a:latin typeface="Arial"/>
                <a:ea typeface="Arial"/>
                <a:cs typeface="Arial"/>
                <a:sym typeface="Arial"/>
              </a:rPr>
              <a:t>Sharne T/peopleimages.com - 577006515  / adobestock.com</a:t>
            </a:r>
            <a:endParaRPr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000">
                <a:latin typeface="Arial"/>
                <a:ea typeface="Arial"/>
                <a:cs typeface="Arial"/>
                <a:sym typeface="Arial"/>
              </a:rPr>
              <a:t>zinkevych - 155822173  / adobestock.com</a:t>
            </a:r>
            <a:endParaRPr sz="1000">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1442" name="Google Shape;1442;g300e98db0b8_0_210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300e98db0b8_0_2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300e98db0b8_0_2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g300e98db0b8_0_2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g300e98db0b8_0_2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EXAMPLE: Health Studies Australian National Data Asset (HeSANDA)</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The People RDC builds on our experience creating national digital research infrastructure for health and medical researchers. </a:t>
            </a:r>
            <a:br>
              <a:rPr lang="en-GB" sz="1400">
                <a:solidFill>
                  <a:srgbClr val="404041"/>
                </a:solidFill>
                <a:latin typeface="Arial"/>
                <a:ea typeface="Arial"/>
                <a:cs typeface="Arial"/>
                <a:sym typeface="Arial"/>
              </a:rPr>
            </a:br>
            <a:br>
              <a:rPr lang="en-GB" sz="1400">
                <a:solidFill>
                  <a:srgbClr val="404041"/>
                </a:solidFill>
                <a:latin typeface="Arial"/>
                <a:ea typeface="Arial"/>
                <a:cs typeface="Arial"/>
                <a:sym typeface="Arial"/>
              </a:rPr>
            </a:br>
            <a:r>
              <a:rPr lang="en-GB" sz="1400">
                <a:solidFill>
                  <a:srgbClr val="404041"/>
                </a:solidFill>
                <a:latin typeface="Arial"/>
                <a:ea typeface="Arial"/>
                <a:cs typeface="Arial"/>
                <a:sym typeface="Arial"/>
              </a:rPr>
              <a:t>One example is, HeSANDA, our Health Studies National Data Asset, which is a national research infrastructure that is enabling researchers to share, access</a:t>
            </a:r>
            <a:r>
              <a:rPr lang="en-GB" sz="1400">
                <a:latin typeface="Arial"/>
                <a:ea typeface="Arial"/>
                <a:cs typeface="Arial"/>
                <a:sym typeface="Arial"/>
              </a:rPr>
              <a:t> and reuse health research data to increase research impact and integrity. </a:t>
            </a:r>
            <a:endParaRPr sz="1400">
              <a:latin typeface="Arial"/>
              <a:ea typeface="Arial"/>
              <a:cs typeface="Arial"/>
              <a:sym typeface="Arial"/>
            </a:endParaRPr>
          </a:p>
          <a:p>
            <a:pPr indent="0" lvl="0" marL="0" rtl="0" algn="l">
              <a:spcBef>
                <a:spcPts val="600"/>
              </a:spcBef>
              <a:spcAft>
                <a:spcPts val="0"/>
              </a:spcAft>
              <a:buClr>
                <a:schemeClr val="dk1"/>
              </a:buClr>
              <a:buSzPts val="1100"/>
              <a:buFont typeface="Arial"/>
              <a:buNone/>
            </a:pPr>
            <a:br>
              <a:rPr lang="en-GB" sz="1400">
                <a:latin typeface="Arial"/>
                <a:ea typeface="Arial"/>
                <a:cs typeface="Arial"/>
                <a:sym typeface="Arial"/>
              </a:rPr>
            </a:br>
            <a:r>
              <a:rPr lang="en-GB" sz="1400">
                <a:latin typeface="Arial"/>
                <a:ea typeface="Arial"/>
                <a:cs typeface="Arial"/>
                <a:sym typeface="Arial"/>
              </a:rPr>
              <a:t>The first phase of HeSANDA has worked alongside the health research community to support the sharing of clinical trials data.</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program includes 91 collaborators from 72 organisations, including 18 universities, 10 medical research institutes, 19 health service operators and 16 clinical trials networks.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Potential Benefits of HeSANDA include:</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Collaboration</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New health and medical research</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Reduce costs, duplication, saves time</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Extends the life of initial research</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Contributes to data integrity</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next phase of the program has started already to expand the coverage beyond clinical trials data to data from observational studies such as cohort studies, and will integrate technologies to enable secure analysis of data.</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u="sng">
                <a:solidFill>
                  <a:schemeClr val="hlink"/>
                </a:solidFill>
                <a:latin typeface="Arial"/>
                <a:ea typeface="Arial"/>
                <a:cs typeface="Arial"/>
                <a:sym typeface="Arial"/>
                <a:hlinkClick r:id="rId2"/>
              </a:rPr>
              <a:t>https://ardc.edu.au/program/health-studies-australian-national-data-asset/</a:t>
            </a: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400">
              <a:latin typeface="Arial"/>
              <a:ea typeface="Arial"/>
              <a:cs typeface="Arial"/>
              <a:sym typeface="Arial"/>
            </a:endParaRPr>
          </a:p>
        </p:txBody>
      </p:sp>
      <p:sp>
        <p:nvSpPr>
          <p:cNvPr id="1460" name="Google Shape;1460;g300e98db0b8_0_2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16131e4a068_0_2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16131e4a068_0_2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g16131e4a068_0_2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0" name="Google Shape;1470;g16131e4a068_0_2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dk1"/>
                </a:solidFill>
              </a:rPr>
              <a:t>PLANET RESEARCH DATA COMMONS PROGRAM</a:t>
            </a:r>
            <a:endParaRPr b="1"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The ARDC has launched consultations for the Planet Research Data Commons.</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It will deliver new digital research infrastructure to support environmental researchers and decision makers.</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The Planet Research Data Commons will deliver shared, accessible data and digital research tools so researchers can tackle the big challenges for our environment, which include adapting to climate change, saving threatened species, and reversing ecosystem deterioration.</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To get involved, please visit our website.</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GB" sz="1000">
                <a:solidFill>
                  <a:schemeClr val="dk1"/>
                </a:solidFill>
              </a:rPr>
              <a:t>https://ardc.edu.au/collaborations/strategic-activities/planet-research-data-commons/</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300e98db0b8_0_2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1" name="Google Shape;1481;g300e98db0b8_0_23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4 DATA CHALLENGE FOCUS AREAS</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Thematic RDCs are enduring initiatives, with the digital research infrastructure capabilities being sustained and enhanced over the long term.</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Planet RDC is applying ARDC capabilities and expertise in digital research infrastructure to national challenges in the earth and environmental science domains.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Planet RDC has 4 focus areas, which were identified through our consultation process: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Trusted Environmental Data and Information Supply Chains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Integrated Fair Datasets and Services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Planet Infrastructure (Networked Modelling, Analytics and Decision Support)</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Indigenous Data Governance and Skills.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These 4 data challenge areas are </a:t>
            </a:r>
            <a:r>
              <a:rPr lang="en-GB" sz="1400">
                <a:latin typeface="Arial"/>
                <a:ea typeface="Arial"/>
                <a:cs typeface="Arial"/>
                <a:sym typeface="Arial"/>
              </a:rPr>
              <a:t>integrated</a:t>
            </a:r>
            <a:r>
              <a:rPr lang="en-GB" sz="1400">
                <a:latin typeface="Arial"/>
                <a:ea typeface="Arial"/>
                <a:cs typeface="Arial"/>
                <a:sym typeface="Arial"/>
              </a:rPr>
              <a:t> through overarching use cases based on the data infrastructure needs of government, research and industry in selected regions of national interest and priority.</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t/>
            </a:r>
            <a:endParaRPr i="1" sz="1000">
              <a:latin typeface="Arial"/>
              <a:ea typeface="Arial"/>
              <a:cs typeface="Arial"/>
              <a:sym typeface="Arial"/>
            </a:endParaRPr>
          </a:p>
          <a:p>
            <a:pPr indent="0" lvl="0" marL="0" rtl="0" algn="l">
              <a:spcBef>
                <a:spcPts val="0"/>
              </a:spcBef>
              <a:spcAft>
                <a:spcPts val="0"/>
              </a:spcAft>
              <a:buClr>
                <a:schemeClr val="dk1"/>
              </a:buClr>
              <a:buFont typeface="Arial"/>
              <a:buNone/>
            </a:pPr>
            <a:r>
              <a:t/>
            </a:r>
            <a:endParaRPr i="1" sz="1400">
              <a:latin typeface="Arial"/>
              <a:ea typeface="Arial"/>
              <a:cs typeface="Arial"/>
              <a:sym typeface="Arial"/>
            </a:endParaRPr>
          </a:p>
          <a:p>
            <a:pPr indent="0" lvl="0" marL="0" rtl="0" algn="l">
              <a:spcBef>
                <a:spcPts val="0"/>
              </a:spcBef>
              <a:spcAft>
                <a:spcPts val="0"/>
              </a:spcAft>
              <a:buClr>
                <a:schemeClr val="dk1"/>
              </a:buClr>
              <a:buFont typeface="Arial"/>
              <a:buNone/>
            </a:pPr>
            <a:r>
              <a:rPr b="1" i="1" lang="en-GB" sz="1000">
                <a:latin typeface="Arial"/>
                <a:ea typeface="Arial"/>
                <a:cs typeface="Arial"/>
                <a:sym typeface="Arial"/>
              </a:rPr>
              <a:t>Image credits clockwise</a:t>
            </a:r>
            <a:endParaRPr b="1" i="1"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benn-mcguinness - 9wBpPBwjf6E  / unsplash.com</a:t>
            </a:r>
            <a:endParaRPr sz="1000">
              <a:latin typeface="Arial"/>
              <a:ea typeface="Arial"/>
              <a:cs typeface="Arial"/>
              <a:sym typeface="Arial"/>
            </a:endParaRPr>
          </a:p>
          <a:p>
            <a:pPr indent="0" lvl="0" marL="0" rtl="0" algn="l">
              <a:spcBef>
                <a:spcPts val="0"/>
              </a:spcBef>
              <a:spcAft>
                <a:spcPts val="0"/>
              </a:spcAft>
              <a:buClr>
                <a:schemeClr val="dk1"/>
              </a:buClr>
              <a:buFont typeface="Arial"/>
              <a:buNone/>
            </a:pPr>
            <a:r>
              <a:rPr lang="en-GB" sz="1000">
                <a:latin typeface="Arial"/>
                <a:ea typeface="Arial"/>
                <a:cs typeface="Arial"/>
                <a:sym typeface="Arial"/>
              </a:rPr>
              <a:t>Kwest - 250159754 / adobestock.com</a:t>
            </a:r>
            <a:endParaRPr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leelakajonkij - 168285012 / adobestock.com</a:t>
            </a:r>
            <a:endParaRPr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lang="en-GB" sz="1000">
                <a:latin typeface="Arial"/>
                <a:ea typeface="Arial"/>
                <a:cs typeface="Arial"/>
                <a:sym typeface="Arial"/>
              </a:rPr>
              <a:t>Paul - 509331011 / adobestock.com</a:t>
            </a:r>
            <a:endParaRPr sz="1000">
              <a:latin typeface="Arial"/>
              <a:ea typeface="Arial"/>
              <a:cs typeface="Arial"/>
              <a:sym typeface="Arial"/>
            </a:endParaRPr>
          </a:p>
        </p:txBody>
      </p:sp>
      <p:sp>
        <p:nvSpPr>
          <p:cNvPr id="1482" name="Google Shape;1482;g300e98db0b8_0_231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25c61ce5f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3" name="Google Shape;1493;g25c61ce5f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9545"/>
              </a:lnSpc>
              <a:spcBef>
                <a:spcPts val="0"/>
              </a:spcBef>
              <a:spcAft>
                <a:spcPts val="0"/>
              </a:spcAft>
              <a:buClr>
                <a:schemeClr val="dk1"/>
              </a:buClr>
              <a:buSzPts val="1100"/>
              <a:buFont typeface="Arial"/>
              <a:buNone/>
            </a:pPr>
            <a:r>
              <a:rPr b="1" lang="en-GB" sz="1050">
                <a:solidFill>
                  <a:srgbClr val="172B4D"/>
                </a:solidFill>
                <a:highlight>
                  <a:srgbClr val="FFFFFF"/>
                </a:highlight>
                <a:latin typeface="Roboto"/>
                <a:ea typeface="Roboto"/>
                <a:cs typeface="Roboto"/>
                <a:sym typeface="Roboto"/>
              </a:rPr>
              <a:t>HUMANITIES, ARTS AND SOCIAL SCIENCES (HASS) AND INDIGENOUS RESEARCH DATA COMMONS</a:t>
            </a:r>
            <a:endParaRPr b="1"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a:solidFill>
                  <a:srgbClr val="172B4D"/>
                </a:solidFill>
                <a:highlight>
                  <a:srgbClr val="FFFFFF"/>
                </a:highlight>
                <a:latin typeface="Roboto"/>
                <a:ea typeface="Roboto"/>
                <a:cs typeface="Roboto"/>
                <a:sym typeface="Roboto"/>
              </a:rPr>
              <a:t>The third initiative is the Humanities, Arts and Social Sciences and Indigenous Research Data Commons (or HASS and I RDC).</a:t>
            </a:r>
            <a:endParaRPr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a:solidFill>
                  <a:srgbClr val="172B4D"/>
                </a:solidFill>
                <a:highlight>
                  <a:srgbClr val="FFFFFF"/>
                </a:highlight>
                <a:latin typeface="Roboto"/>
                <a:ea typeface="Roboto"/>
                <a:cs typeface="Roboto"/>
                <a:sym typeface="Roboto"/>
              </a:rPr>
              <a:t>The 4 activities in the HASS and Indigenous RDC were funded through the October 2020 Research Infrastructure Investment Plan.</a:t>
            </a:r>
            <a:endParaRPr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a:solidFill>
                  <a:srgbClr val="172B4D"/>
                </a:solidFill>
                <a:highlight>
                  <a:srgbClr val="FFFFFF"/>
                </a:highlight>
                <a:latin typeface="Roboto"/>
                <a:ea typeface="Roboto"/>
                <a:cs typeface="Roboto"/>
                <a:sym typeface="Roboto"/>
              </a:rPr>
              <a:t>ARDC held a number of workshops and roundtables to gauge researcher requirements and three activities are approved and underway.</a:t>
            </a:r>
            <a:endParaRPr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a:solidFill>
                  <a:srgbClr val="172B4D"/>
                </a:solidFill>
                <a:highlight>
                  <a:srgbClr val="FFFFFF"/>
                </a:highlight>
                <a:latin typeface="Roboto"/>
                <a:ea typeface="Roboto"/>
                <a:cs typeface="Roboto"/>
                <a:sym typeface="Roboto"/>
              </a:rPr>
              <a:t>By clustering the projects, we can engage deeply with the community to identify and build the capability and ensure that best practice is shared across the projects and to other domains.</a:t>
            </a:r>
            <a:endParaRPr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a:solidFill>
                  <a:srgbClr val="172B4D"/>
                </a:solidFill>
                <a:highlight>
                  <a:srgbClr val="FFFFFF"/>
                </a:highlight>
                <a:latin typeface="Roboto"/>
                <a:ea typeface="Roboto"/>
                <a:cs typeface="Roboto"/>
                <a:sym typeface="Roboto"/>
              </a:rPr>
              <a:t>A key consideration is identifying the activities that will benefit all four streams.</a:t>
            </a:r>
            <a:endParaRPr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a:solidFill>
                  <a:srgbClr val="172B4D"/>
                </a:solidFill>
                <a:highlight>
                  <a:srgbClr val="FFFFFF"/>
                </a:highlight>
                <a:latin typeface="Roboto"/>
                <a:ea typeface="Roboto"/>
                <a:cs typeface="Roboto"/>
                <a:sym typeface="Roboto"/>
              </a:rPr>
              <a:t>One example is the need for standard access and authentication for research communities to enable collaborations.</a:t>
            </a:r>
            <a:endParaRPr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a:solidFill>
                  <a:srgbClr val="172B4D"/>
                </a:solidFill>
                <a:highlight>
                  <a:srgbClr val="FFFFFF"/>
                </a:highlight>
                <a:latin typeface="Roboto"/>
                <a:ea typeface="Roboto"/>
                <a:cs typeface="Roboto"/>
                <a:sym typeface="Roboto"/>
              </a:rPr>
              <a:t>We anticipate that all 4 streams can leverage this and it can then be rolled out beyond the HASS and Indigenous RDC.</a:t>
            </a:r>
            <a:endParaRPr sz="1050">
              <a:solidFill>
                <a:srgbClr val="172B4D"/>
              </a:solidFill>
              <a:highlight>
                <a:srgbClr val="FFFFFF"/>
              </a:highlight>
              <a:latin typeface="Roboto"/>
              <a:ea typeface="Roboto"/>
              <a:cs typeface="Roboto"/>
              <a:sym typeface="Roboto"/>
            </a:endParaRPr>
          </a:p>
          <a:p>
            <a:pPr indent="0" lvl="0" marL="0" rtl="0" algn="l">
              <a:lnSpc>
                <a:spcPct val="129545"/>
              </a:lnSpc>
              <a:spcBef>
                <a:spcPts val="800"/>
              </a:spcBef>
              <a:spcAft>
                <a:spcPts val="0"/>
              </a:spcAft>
              <a:buClr>
                <a:schemeClr val="dk1"/>
              </a:buClr>
              <a:buSzPts val="1100"/>
              <a:buFont typeface="Arial"/>
              <a:buNone/>
            </a:pPr>
            <a:r>
              <a:rPr lang="en-GB" sz="1050" u="sng">
                <a:solidFill>
                  <a:srgbClr val="0079BF"/>
                </a:solidFill>
                <a:highlight>
                  <a:srgbClr val="FFFFFF"/>
                </a:highlight>
                <a:latin typeface="Roboto"/>
                <a:ea typeface="Roboto"/>
                <a:cs typeface="Roboto"/>
                <a:sym typeface="Roboto"/>
                <a:hlinkClick r:id="rId2">
                  <a:extLst>
                    <a:ext uri="{A12FA001-AC4F-418D-AE19-62706E023703}">
                      <ahyp:hlinkClr val="tx"/>
                    </a:ext>
                  </a:extLst>
                </a:hlinkClick>
              </a:rPr>
              <a:t>https://ardc.edu.au/program/hass-rdc-indigenous-research-capability/</a:t>
            </a:r>
            <a:endParaRPr sz="1050" u="sng">
              <a:solidFill>
                <a:srgbClr val="0079BF"/>
              </a:solidFill>
              <a:highlight>
                <a:srgbClr val="FFFFFF"/>
              </a:highlight>
              <a:latin typeface="Roboto"/>
              <a:ea typeface="Roboto"/>
              <a:cs typeface="Roboto"/>
              <a:sym typeface="Roboto"/>
            </a:endParaRPr>
          </a:p>
          <a:p>
            <a:pPr indent="0" lvl="0" marL="0" rtl="0" algn="l">
              <a:spcBef>
                <a:spcPts val="80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300e98db0b8_0_2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4" name="Google Shape;1504;g300e98db0b8_0_25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PROGRAMS</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existing and ongoing projects include:</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The Language Data Commons of Australia</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Social Sciences program </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Improving Indigenous Research Capabilities: An Aboriginal and Torres Strait Islander Research Data Commons</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The HASS and Indigenous RDC is also supported by a number of integration activities that deal with specific technical and infrastructure challenges identified by the projects.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They are: </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Open access to data beyond researchers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ARDC Community Data Lab</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Rescuing high value historical collections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We are expanding into 2 new project areas in 2024: </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media(ted) data</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creative arts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Be part of the HASS and Indigenous RDC, visit </a:t>
            </a:r>
            <a:r>
              <a:rPr lang="en-GB" sz="1400" u="sng">
                <a:solidFill>
                  <a:schemeClr val="hlink"/>
                </a:solidFill>
                <a:latin typeface="Arial"/>
                <a:ea typeface="Arial"/>
                <a:cs typeface="Arial"/>
                <a:sym typeface="Arial"/>
                <a:hlinkClick r:id="rId2"/>
              </a:rPr>
              <a:t>bit.ly/HASSRDC</a:t>
            </a:r>
            <a:r>
              <a:rPr lang="en-GB" sz="1400">
                <a:latin typeface="Arial"/>
                <a:ea typeface="Arial"/>
                <a:cs typeface="Arial"/>
                <a:sym typeface="Arial"/>
              </a:rPr>
              <a:t>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i="1" lang="en-GB" sz="1000">
                <a:latin typeface="Arial"/>
                <a:ea typeface="Arial"/>
                <a:cs typeface="Arial"/>
                <a:sym typeface="Arial"/>
              </a:rPr>
              <a:t>Image credits clockwise</a:t>
            </a:r>
            <a:endParaRPr b="1" i="1"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i="1" lang="en-GB" sz="1000">
                <a:latin typeface="Arial"/>
                <a:ea typeface="Arial"/>
                <a:cs typeface="Arial"/>
                <a:sym typeface="Arial"/>
              </a:rPr>
              <a:t>ARDC D-Hannah  - HASS Summer School Feb24 (person)</a:t>
            </a:r>
            <a:endParaRPr i="1" sz="1000">
              <a:latin typeface="Arial"/>
              <a:ea typeface="Arial"/>
              <a:cs typeface="Arial"/>
              <a:sym typeface="Arial"/>
            </a:endParaRPr>
          </a:p>
          <a:p>
            <a:pPr indent="0" lvl="0" marL="0" rtl="0" algn="l">
              <a:spcBef>
                <a:spcPts val="0"/>
              </a:spcBef>
              <a:spcAft>
                <a:spcPts val="0"/>
              </a:spcAft>
              <a:buClr>
                <a:schemeClr val="dk1"/>
              </a:buClr>
              <a:buSzPts val="1200"/>
              <a:buFont typeface="Proxima Nova"/>
              <a:buNone/>
            </a:pPr>
            <a:r>
              <a:rPr i="1" lang="en-GB" sz="1000">
                <a:latin typeface="Arial"/>
                <a:ea typeface="Arial"/>
                <a:cs typeface="Arial"/>
                <a:sym typeface="Arial"/>
              </a:rPr>
              <a:t>ARDC Renee Nowytarger  - HASS Summer School Feb23 (person)</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GB" sz="1000">
                <a:latin typeface="Arial"/>
                <a:ea typeface="Arial"/>
                <a:cs typeface="Arial"/>
                <a:sym typeface="Arial"/>
              </a:rPr>
              <a:t>ARDC_Marc Grimwade__Bringing_Data_to_Life Aug22</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GB" sz="1000">
                <a:latin typeface="Arial"/>
                <a:ea typeface="Arial"/>
                <a:cs typeface="Arial"/>
                <a:sym typeface="Arial"/>
              </a:rPr>
              <a:t>ARDC Anthony McKee  HASS Symposium Feb23 (person)</a:t>
            </a:r>
            <a:endParaRPr i="1" sz="1000">
              <a:latin typeface="Arial"/>
              <a:ea typeface="Arial"/>
              <a:cs typeface="Arial"/>
              <a:sym typeface="Arial"/>
            </a:endParaRPr>
          </a:p>
          <a:p>
            <a:pPr indent="0" lvl="0" marL="0" rtl="0" algn="l">
              <a:spcBef>
                <a:spcPts val="0"/>
              </a:spcBef>
              <a:spcAft>
                <a:spcPts val="0"/>
              </a:spcAft>
              <a:buNone/>
            </a:pPr>
            <a:r>
              <a:t/>
            </a:r>
            <a:endParaRPr sz="600">
              <a:latin typeface="Arial"/>
              <a:ea typeface="Arial"/>
              <a:cs typeface="Arial"/>
              <a:sym typeface="Arial"/>
            </a:endParaRPr>
          </a:p>
        </p:txBody>
      </p:sp>
      <p:sp>
        <p:nvSpPr>
          <p:cNvPr id="1505" name="Google Shape;1505;g300e98db0b8_0_25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300e98db0b8_0_18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5" name="Google Shape;1515;g300e98db0b8_0_18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400">
                <a:solidFill>
                  <a:schemeClr val="dk1"/>
                </a:solidFill>
                <a:latin typeface="Arial"/>
                <a:ea typeface="Arial"/>
                <a:cs typeface="Arial"/>
                <a:sym typeface="Arial"/>
              </a:rPr>
              <a:t>ARDC NECTAR RESEARCH CLOUD</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Australia’s national research cloud, is specifically designed for research computing</a:t>
            </a:r>
            <a:r>
              <a:rPr lang="en-GB" sz="1400">
                <a:solidFill>
                  <a:srgbClr val="404041"/>
                </a:solidFill>
                <a:latin typeface="Arial"/>
                <a:ea typeface="Arial"/>
                <a:cs typeface="Arial"/>
                <a:sym typeface="Arial"/>
              </a:rPr>
              <a:t> and ARDC services powered by Nectar</a:t>
            </a:r>
            <a:r>
              <a:rPr lang="en-GB" sz="1400">
                <a:solidFill>
                  <a:srgbClr val="404041"/>
                </a:solidFill>
                <a:latin typeface="Arial"/>
                <a:ea typeface="Arial"/>
                <a:cs typeface="Arial"/>
                <a:sym typeface="Arial"/>
              </a:rPr>
              <a:t>.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Launched in 2012, Nectar provides Australia’s research community with fast, interactive, self-service access to large-scale computing infrastructure, software and data.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t/>
            </a:r>
            <a:endParaRPr sz="1400">
              <a:solidFill>
                <a:srgbClr val="404041"/>
              </a:solidFill>
              <a:latin typeface="Arial"/>
              <a:ea typeface="Arial"/>
              <a:cs typeface="Arial"/>
              <a:sym typeface="Arial"/>
            </a:endParaRPr>
          </a:p>
          <a:p>
            <a:pPr indent="0" lvl="0" marL="0" rtl="0" algn="l">
              <a:lnSpc>
                <a:spcPct val="90000"/>
              </a:lnSpc>
              <a:spcBef>
                <a:spcPts val="0"/>
              </a:spcBef>
              <a:spcAft>
                <a:spcPts val="0"/>
              </a:spcAft>
              <a:buClr>
                <a:schemeClr val="dk1"/>
              </a:buClr>
              <a:buSzPts val="1100"/>
              <a:buFont typeface="Arial"/>
              <a:buNone/>
            </a:pPr>
            <a:r>
              <a:rPr lang="en-GB" sz="1400">
                <a:solidFill>
                  <a:srgbClr val="404041"/>
                </a:solidFill>
                <a:latin typeface="Arial"/>
                <a:ea typeface="Arial"/>
                <a:cs typeface="Arial"/>
                <a:sym typeface="Arial"/>
              </a:rPr>
              <a:t>A powerful platform for collaboration, it allows researchers and research support staff to access compute resources, software and data from their offices and homes and easily share them with collaborators at other institutions.</a:t>
            </a:r>
            <a:endParaRPr sz="14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434343"/>
              </a:solidFill>
              <a:latin typeface="Arial"/>
              <a:ea typeface="Arial"/>
              <a:cs typeface="Arial"/>
              <a:sym typeface="Arial"/>
            </a:endParaRPr>
          </a:p>
          <a:p>
            <a:pPr indent="0" lvl="0" marL="0" rtl="0" algn="l">
              <a:spcBef>
                <a:spcPts val="0"/>
              </a:spcBef>
              <a:spcAft>
                <a:spcPts val="0"/>
              </a:spcAft>
              <a:buClr>
                <a:schemeClr val="dk1"/>
              </a:buClr>
              <a:buFont typeface="Arial"/>
              <a:buNone/>
            </a:pPr>
            <a:r>
              <a:rPr b="1" i="1" lang="en-GB" sz="1000">
                <a:latin typeface="Arial"/>
                <a:ea typeface="Arial"/>
                <a:cs typeface="Arial"/>
                <a:sym typeface="Arial"/>
              </a:rPr>
              <a:t>Image credits clockwise</a:t>
            </a:r>
            <a:endParaRPr b="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GB" sz="1000">
                <a:latin typeface="Arial"/>
                <a:ea typeface="Arial"/>
                <a:cs typeface="Arial"/>
                <a:sym typeface="Arial"/>
              </a:rPr>
              <a:t>Image —Loic Le Guilly  / ARDC - The team behind the ARDC Nectar Research Cloud – team members from the nodes and the ARDC at a technical workshop in 2024</a:t>
            </a:r>
            <a:endParaRPr i="1" sz="1000">
              <a:latin typeface="Arial"/>
              <a:ea typeface="Arial"/>
              <a:cs typeface="Arial"/>
              <a:sym typeface="Arial"/>
            </a:endParaRPr>
          </a:p>
          <a:p>
            <a:pPr indent="0" lvl="0" marL="0" rtl="0" algn="l">
              <a:spcBef>
                <a:spcPts val="0"/>
              </a:spcBef>
              <a:spcAft>
                <a:spcPts val="0"/>
              </a:spcAft>
              <a:buClr>
                <a:schemeClr val="lt1"/>
              </a:buClr>
              <a:buSzPts val="1200"/>
              <a:buFont typeface="Calibri"/>
              <a:buNone/>
            </a:pPr>
            <a:r>
              <a:rPr i="1" lang="en-GB" sz="1000">
                <a:latin typeface="Arial"/>
                <a:ea typeface="Arial"/>
                <a:cs typeface="Arial"/>
                <a:sym typeface="Arial"/>
              </a:rPr>
              <a:t>Image —Marc Grimwade / ARDC - Jake Yip from the ARDC with Michael Mallon from QCIF, a node of the ARDC Nectar Research Cloud, at a technical workshop in 2022</a:t>
            </a:r>
            <a:endParaRPr i="1" sz="1000">
              <a:latin typeface="Arial"/>
              <a:ea typeface="Arial"/>
              <a:cs typeface="Arial"/>
              <a:sym typeface="Arial"/>
            </a:endParaRPr>
          </a:p>
          <a:p>
            <a:pPr indent="0" lvl="0" marL="0" rtl="0" algn="l">
              <a:spcBef>
                <a:spcPts val="0"/>
              </a:spcBef>
              <a:spcAft>
                <a:spcPts val="0"/>
              </a:spcAft>
              <a:buClr>
                <a:schemeClr val="lt1"/>
              </a:buClr>
              <a:buSzPts val="1200"/>
              <a:buFont typeface="Calibri"/>
              <a:buNone/>
            </a:pPr>
            <a:r>
              <a:rPr i="1" lang="en-GB" sz="1000">
                <a:latin typeface="Arial"/>
                <a:ea typeface="Arial"/>
                <a:cs typeface="Arial"/>
                <a:sym typeface="Arial"/>
              </a:rPr>
              <a:t>Image —Marc Grimwade / ARDC - Darcelle Malby and Sonia Ramza from the ARDC at an ARDC Nectar Research Cloud technical workshop in 2022</a:t>
            </a:r>
            <a:endParaRPr sz="1000">
              <a:solidFill>
                <a:srgbClr val="434343"/>
              </a:solidFill>
              <a:latin typeface="Arial"/>
              <a:ea typeface="Arial"/>
              <a:cs typeface="Arial"/>
              <a:sym typeface="Arial"/>
            </a:endParaRPr>
          </a:p>
        </p:txBody>
      </p:sp>
      <p:sp>
        <p:nvSpPr>
          <p:cNvPr id="1516" name="Google Shape;1516;g300e98db0b8_0_18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30780a4065a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g30780a4065a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400">
                <a:latin typeface="Arial"/>
                <a:ea typeface="Arial"/>
                <a:cs typeface="Arial"/>
                <a:sym typeface="Arial"/>
              </a:rPr>
              <a:t>SERVICES POWERED BY THE ARDC NECTAR RESEARCH CLOUD</a:t>
            </a:r>
            <a:endParaRPr b="1"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400">
                <a:latin typeface="Arial"/>
                <a:ea typeface="Arial"/>
                <a:cs typeface="Arial"/>
                <a:sym typeface="Arial"/>
              </a:rPr>
              <a:t>As well as providing the ARDC Nectar Research Cloud for researchers to use for compute and storage, we also run a number of cloud </a:t>
            </a:r>
            <a:r>
              <a:rPr lang="en-GB" sz="1400">
                <a:latin typeface="Arial"/>
                <a:ea typeface="Arial"/>
                <a:cs typeface="Arial"/>
                <a:sym typeface="Arial"/>
              </a:rPr>
              <a:t>services</a:t>
            </a:r>
            <a:r>
              <a:rPr lang="en-GB" sz="1400">
                <a:latin typeface="Arial"/>
                <a:ea typeface="Arial"/>
                <a:cs typeface="Arial"/>
                <a:sym typeface="Arial"/>
              </a:rPr>
              <a:t> for researchers which are powered by Nectar.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400">
                <a:latin typeface="Arial"/>
                <a:ea typeface="Arial"/>
                <a:cs typeface="Arial"/>
                <a:sym typeface="Arial"/>
              </a:rPr>
              <a:t>Services powered by Nectar include:</a:t>
            </a:r>
            <a:endParaRPr sz="14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GB" sz="1400">
                <a:latin typeface="Arial"/>
                <a:ea typeface="Arial"/>
                <a:cs typeface="Arial"/>
                <a:sym typeface="Arial"/>
              </a:rPr>
              <a:t>Virtual Desktop Service</a:t>
            </a:r>
            <a:endParaRPr sz="14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GB" sz="1400">
                <a:latin typeface="Arial"/>
                <a:ea typeface="Arial"/>
                <a:cs typeface="Arial"/>
                <a:sym typeface="Arial"/>
              </a:rPr>
              <a:t>Jupyter Notebook Service</a:t>
            </a:r>
            <a:endParaRPr sz="14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GB" sz="1400">
                <a:latin typeface="Arial"/>
                <a:ea typeface="Arial"/>
                <a:cs typeface="Arial"/>
                <a:sym typeface="Arial"/>
              </a:rPr>
              <a:t>National GPU Service</a:t>
            </a:r>
            <a:endParaRPr sz="14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GB" sz="1400">
                <a:latin typeface="Arial"/>
                <a:ea typeface="Arial"/>
                <a:cs typeface="Arial"/>
                <a:sym typeface="Arial"/>
              </a:rPr>
              <a:t>Kubernetes Services</a:t>
            </a:r>
            <a:endParaRPr sz="14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GB" sz="1400">
                <a:latin typeface="Arial"/>
                <a:ea typeface="Arial"/>
                <a:cs typeface="Arial"/>
                <a:sym typeface="Arial"/>
              </a:rPr>
              <a:t>BinderHub Service</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1527" name="Google Shape;1527;g30780a4065a_0_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300e98db0b8_0_18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300e98db0b8_0_18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RESEARCH DATA AND INFORMATION SERVICES </a:t>
            </a:r>
            <a:endParaRPr b="1"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ARDC provides a number of connected data and information services that support the discovery of data, software and tools with related information on grants, research activities, publications, authors and contributors.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Our information services support unambiguous identification of data, materials, projects, vocabularies, activities and services.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This facilitates the interoperability, use and reuse of the data assets created.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rPr lang="en-GB" sz="1400">
                <a:latin typeface="Arial"/>
                <a:ea typeface="Arial"/>
                <a:cs typeface="Arial"/>
                <a:sym typeface="Arial"/>
              </a:rPr>
              <a:t>Services include:</a:t>
            </a:r>
            <a:endParaRPr sz="1400">
              <a:latin typeface="Arial"/>
              <a:ea typeface="Arial"/>
              <a:cs typeface="Arial"/>
              <a:sym typeface="Arial"/>
            </a:endParaRPr>
          </a:p>
          <a:p>
            <a:pPr indent="-298450" lvl="0" marL="457200" rtl="0" algn="l">
              <a:spcBef>
                <a:spcPts val="0"/>
              </a:spcBef>
              <a:spcAft>
                <a:spcPts val="0"/>
              </a:spcAft>
              <a:buSzPts val="1100"/>
              <a:buChar char="●"/>
            </a:pPr>
            <a:r>
              <a:rPr lang="en-GB" sz="1400">
                <a:latin typeface="Arial"/>
                <a:ea typeface="Arial"/>
                <a:cs typeface="Arial"/>
                <a:sym typeface="Arial"/>
              </a:rPr>
              <a:t>Research Data Australia - an online data discovery portal</a:t>
            </a:r>
            <a:endParaRPr sz="14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GB" sz="1400">
                <a:latin typeface="Arial"/>
                <a:ea typeface="Arial"/>
                <a:cs typeface="Arial"/>
                <a:sym typeface="Arial"/>
              </a:rPr>
              <a:t>Specialist platforms, including:</a:t>
            </a:r>
            <a:endParaRPr sz="14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GB" sz="1400">
                <a:latin typeface="Arial"/>
                <a:ea typeface="Arial"/>
                <a:cs typeface="Arial"/>
                <a:sym typeface="Arial"/>
              </a:rPr>
              <a:t>Health Data Australia - a national catalogue of Australian health data, starting with clinical data</a:t>
            </a:r>
            <a:endParaRPr sz="14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GB" sz="1400">
                <a:latin typeface="Arial"/>
                <a:ea typeface="Arial"/>
                <a:cs typeface="Arial"/>
                <a:sym typeface="Arial"/>
              </a:rPr>
              <a:t>Research Link Australia - a portal for bridging the information gap between research, industry, business and government for impactful innovation</a:t>
            </a:r>
            <a:endParaRPr sz="1400">
              <a:latin typeface="Arial"/>
              <a:ea typeface="Arial"/>
              <a:cs typeface="Arial"/>
              <a:sym typeface="Arial"/>
            </a:endParaRPr>
          </a:p>
          <a:p>
            <a:pPr indent="-317500" lvl="2" marL="1371600" rtl="0" algn="l">
              <a:spcBef>
                <a:spcPts val="0"/>
              </a:spcBef>
              <a:spcAft>
                <a:spcPts val="0"/>
              </a:spcAft>
              <a:buSzPts val="1400"/>
              <a:buFont typeface="Arial"/>
              <a:buChar char="■"/>
            </a:pPr>
            <a:r>
              <a:rPr lang="en-GB" sz="1400">
                <a:latin typeface="Arial"/>
                <a:ea typeface="Arial"/>
                <a:cs typeface="Arial"/>
                <a:sym typeface="Arial"/>
              </a:rPr>
              <a:t>Grants</a:t>
            </a:r>
            <a:endParaRPr sz="1400">
              <a:latin typeface="Arial"/>
              <a:ea typeface="Arial"/>
              <a:cs typeface="Arial"/>
              <a:sym typeface="Arial"/>
            </a:endParaRPr>
          </a:p>
          <a:p>
            <a:pPr indent="-298450" lvl="0" marL="457200" rtl="0" algn="l">
              <a:spcBef>
                <a:spcPts val="0"/>
              </a:spcBef>
              <a:spcAft>
                <a:spcPts val="0"/>
              </a:spcAft>
              <a:buSzPts val="1100"/>
              <a:buChar char="●"/>
            </a:pPr>
            <a:r>
              <a:rPr lang="en-GB" sz="1400">
                <a:latin typeface="Arial"/>
                <a:ea typeface="Arial"/>
                <a:cs typeface="Arial"/>
                <a:sym typeface="Arial"/>
              </a:rPr>
              <a:t>Research Vocabularies Australia - an online service for creating, managing, finding and accessing controlled vocabularies, which make the meaning of research data clear and explicit</a:t>
            </a:r>
            <a:endParaRPr sz="1400">
              <a:latin typeface="Arial"/>
              <a:ea typeface="Arial"/>
              <a:cs typeface="Arial"/>
              <a:sym typeface="Arial"/>
            </a:endParaRPr>
          </a:p>
          <a:p>
            <a:pPr indent="-298450" lvl="0" marL="457200" rtl="0" algn="l">
              <a:spcBef>
                <a:spcPts val="0"/>
              </a:spcBef>
              <a:spcAft>
                <a:spcPts val="0"/>
              </a:spcAft>
              <a:buSzPts val="1100"/>
              <a:buChar char="●"/>
            </a:pPr>
            <a:r>
              <a:rPr lang="en-GB" sz="1400">
                <a:latin typeface="Arial"/>
                <a:ea typeface="Arial"/>
                <a:cs typeface="Arial"/>
                <a:sym typeface="Arial"/>
              </a:rPr>
              <a:t>Identifier Services - a range of services for research organisations to create and manage persistent identifiers</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lang="en-GB" sz="1400">
                <a:latin typeface="Arial"/>
                <a:ea typeface="Arial"/>
                <a:cs typeface="Arial"/>
                <a:sym typeface="Arial"/>
              </a:rPr>
              <a:t>All of these services are hosted on the ARDC Nectar Research Cloud - Australia’s national research cloud service. </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1553" name="Google Shape;1553;g300e98db0b8_0_18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300e98db0b8_0_18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g300e98db0b8_0_18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dk1"/>
              </a:buClr>
              <a:buSzPts val="1200"/>
              <a:buFont typeface="Calibri"/>
              <a:buNone/>
            </a:pPr>
            <a:r>
              <a:rPr b="1" lang="en-GB" sz="1400">
                <a:latin typeface="Arial"/>
                <a:ea typeface="Arial"/>
                <a:cs typeface="Arial"/>
                <a:sym typeface="Arial"/>
              </a:rPr>
              <a:t>WHAT ARE PERSISTENT IDENTIFIERS?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What are Persistent Identifiers?</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Persistent identifiers have three main attributes.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First, they’re persistent, which means they are intended to be around, if not forever, then for a very long time.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Second, they’re unique.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You can use the same name to identify two different people or things, and one person or thing can have more than one name.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But a PID is a unique identifier, one that is used only for one person or thing, even if they have lots of different names, or those names change or get abbreviated.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A third quality is that they have open metadata — the metadata provides information about the person or thing it refers to.</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Openness enables anything or anyone to have, use, and share their PIDs, for everyone’s benefit.</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rPr lang="en-GB" sz="1400">
                <a:solidFill>
                  <a:srgbClr val="000000"/>
                </a:solidFill>
                <a:latin typeface="Arial"/>
                <a:ea typeface="Arial"/>
                <a:cs typeface="Arial"/>
                <a:sym typeface="Arial"/>
              </a:rPr>
              <a:t>There are six types of PIDs that are in use or near production, which include:</a:t>
            </a: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317500" lvl="0" marL="457200" rtl="0" algn="l">
              <a:lnSpc>
                <a:spcPct val="120000"/>
              </a:lnSpc>
              <a:spcBef>
                <a:spcPts val="0"/>
              </a:spcBef>
              <a:spcAft>
                <a:spcPts val="0"/>
              </a:spcAft>
              <a:buSzPts val="1400"/>
              <a:buFont typeface="Arial"/>
              <a:buChar char="●"/>
            </a:pPr>
            <a:r>
              <a:rPr lang="en-GB" sz="1400">
                <a:solidFill>
                  <a:srgbClr val="000000"/>
                </a:solidFill>
                <a:latin typeface="Arial"/>
                <a:ea typeface="Arial"/>
                <a:cs typeface="Arial"/>
                <a:sym typeface="Arial"/>
              </a:rPr>
              <a:t>PIDs for People - these are identifiers for researchers and include ORCID iDs. We support the promotion of these nationally to researchers.  </a:t>
            </a:r>
            <a:endParaRPr sz="1400">
              <a:solidFill>
                <a:srgbClr val="000000"/>
              </a:solidFill>
              <a:latin typeface="Arial"/>
              <a:ea typeface="Arial"/>
              <a:cs typeface="Arial"/>
              <a:sym typeface="Arial"/>
            </a:endParaRPr>
          </a:p>
          <a:p>
            <a:pPr indent="-317500" lvl="0" marL="457200" rtl="0" algn="l">
              <a:lnSpc>
                <a:spcPct val="120000"/>
              </a:lnSpc>
              <a:spcBef>
                <a:spcPts val="0"/>
              </a:spcBef>
              <a:spcAft>
                <a:spcPts val="0"/>
              </a:spcAft>
              <a:buSzPts val="1400"/>
              <a:buFont typeface="Arial"/>
              <a:buChar char="●"/>
            </a:pPr>
            <a:r>
              <a:rPr lang="en-GB" sz="1400">
                <a:solidFill>
                  <a:srgbClr val="000000"/>
                </a:solidFill>
                <a:latin typeface="Arial"/>
                <a:ea typeface="Arial"/>
                <a:cs typeface="Arial"/>
                <a:sym typeface="Arial"/>
              </a:rPr>
              <a:t>PIDs for Organisations &amp; Institutions - these are for research organisations and include ROR.</a:t>
            </a:r>
            <a:endParaRPr sz="1400">
              <a:solidFill>
                <a:srgbClr val="000000"/>
              </a:solidFill>
              <a:latin typeface="Arial"/>
              <a:ea typeface="Arial"/>
              <a:cs typeface="Arial"/>
              <a:sym typeface="Arial"/>
            </a:endParaRPr>
          </a:p>
          <a:p>
            <a:pPr indent="-317500" lvl="0" marL="457200" rtl="0" algn="l">
              <a:spcBef>
                <a:spcPts val="0"/>
              </a:spcBef>
              <a:spcAft>
                <a:spcPts val="0"/>
              </a:spcAft>
              <a:buSzPts val="1400"/>
              <a:buFont typeface="Arial"/>
              <a:buChar char="●"/>
            </a:pPr>
            <a:r>
              <a:rPr lang="en-GB" sz="1400">
                <a:solidFill>
                  <a:srgbClr val="000000"/>
                </a:solidFill>
                <a:latin typeface="Arial"/>
                <a:ea typeface="Arial"/>
                <a:cs typeface="Arial"/>
                <a:sym typeface="Arial"/>
              </a:rPr>
              <a:t>PIDs for Research Grants - Crossref offers Grant IDs, and DataCite is trialing their own version (both are DOIs).</a:t>
            </a:r>
            <a:endParaRPr b="1" sz="1400">
              <a:solidFill>
                <a:srgbClr val="000000"/>
              </a:solidFill>
              <a:latin typeface="Arial"/>
              <a:ea typeface="Arial"/>
              <a:cs typeface="Arial"/>
              <a:sym typeface="Arial"/>
            </a:endParaRPr>
          </a:p>
          <a:p>
            <a:pPr indent="-317500" lvl="0" marL="457200" rtl="0" algn="l">
              <a:lnSpc>
                <a:spcPct val="120000"/>
              </a:lnSpc>
              <a:spcBef>
                <a:spcPts val="0"/>
              </a:spcBef>
              <a:spcAft>
                <a:spcPts val="0"/>
              </a:spcAft>
              <a:buSzPts val="1400"/>
              <a:buFont typeface="Arial"/>
              <a:buChar char="●"/>
            </a:pPr>
            <a:r>
              <a:rPr lang="en-GB" sz="1400">
                <a:solidFill>
                  <a:srgbClr val="000000"/>
                </a:solidFill>
                <a:latin typeface="Arial"/>
                <a:ea typeface="Arial"/>
                <a:cs typeface="Arial"/>
                <a:sym typeface="Arial"/>
              </a:rPr>
              <a:t>PIDs for Instruments - DOIs for instruments</a:t>
            </a:r>
            <a:r>
              <a:rPr b="1" lang="en-GB" sz="1400">
                <a:solidFill>
                  <a:srgbClr val="000000"/>
                </a:solidFill>
                <a:latin typeface="Arial"/>
                <a:ea typeface="Arial"/>
                <a:cs typeface="Arial"/>
                <a:sym typeface="Arial"/>
              </a:rPr>
              <a:t> </a:t>
            </a:r>
            <a:r>
              <a:rPr lang="en-GB" sz="1400">
                <a:solidFill>
                  <a:srgbClr val="000000"/>
                </a:solidFill>
                <a:latin typeface="Arial"/>
                <a:ea typeface="Arial"/>
                <a:cs typeface="Arial"/>
                <a:sym typeface="Arial"/>
              </a:rPr>
              <a:t>are currently being trialed; RRIDs can be used to specify the type or model of instrument, or to reference facilities.</a:t>
            </a:r>
            <a:endParaRPr sz="1400">
              <a:solidFill>
                <a:srgbClr val="000000"/>
              </a:solidFill>
              <a:latin typeface="Arial"/>
              <a:ea typeface="Arial"/>
              <a:cs typeface="Arial"/>
              <a:sym typeface="Arial"/>
            </a:endParaRPr>
          </a:p>
          <a:p>
            <a:pPr indent="-317500" lvl="0" marL="457200" rtl="0" algn="l">
              <a:lnSpc>
                <a:spcPct val="120000"/>
              </a:lnSpc>
              <a:spcBef>
                <a:spcPts val="0"/>
              </a:spcBef>
              <a:spcAft>
                <a:spcPts val="0"/>
              </a:spcAft>
              <a:buSzPts val="1400"/>
              <a:buFont typeface="Arial"/>
              <a:buChar char="●"/>
            </a:pPr>
            <a:r>
              <a:rPr lang="en-GB" sz="1400">
                <a:solidFill>
                  <a:srgbClr val="000000"/>
                </a:solidFill>
                <a:latin typeface="Arial"/>
                <a:ea typeface="Arial"/>
                <a:cs typeface="Arial"/>
                <a:sym typeface="Arial"/>
              </a:rPr>
              <a:t>PIDs for Data and Research Outputs - these are for research outputs/inputs like publications, datasets, software, reviews, preprints, etc and include Crossref and DataCite DOIs, IGSNs, Handles, and more. </a:t>
            </a:r>
            <a:endParaRPr sz="1400">
              <a:solidFill>
                <a:srgbClr val="000000"/>
              </a:solidFill>
              <a:latin typeface="Arial"/>
              <a:ea typeface="Arial"/>
              <a:cs typeface="Arial"/>
              <a:sym typeface="Arial"/>
            </a:endParaRPr>
          </a:p>
          <a:p>
            <a:pPr indent="-317500" lvl="0" marL="457200" rtl="0" algn="l">
              <a:lnSpc>
                <a:spcPct val="120000"/>
              </a:lnSpc>
              <a:spcBef>
                <a:spcPts val="0"/>
              </a:spcBef>
              <a:spcAft>
                <a:spcPts val="0"/>
              </a:spcAft>
              <a:buSzPts val="1400"/>
              <a:buFont typeface="Arial"/>
              <a:buChar char="●"/>
            </a:pPr>
            <a:r>
              <a:rPr lang="en-GB" sz="1400">
                <a:solidFill>
                  <a:srgbClr val="000000"/>
                </a:solidFill>
                <a:latin typeface="Arial"/>
                <a:ea typeface="Arial"/>
                <a:cs typeface="Arial"/>
                <a:sym typeface="Arial"/>
              </a:rPr>
              <a:t>PIDs for Research Projects and Activities - RAiDs, developed by the ARDC, can be used to identify and relate projects, outputs, contributors, and other research activities.</a:t>
            </a:r>
            <a:br>
              <a:rPr lang="en-GB" sz="1400">
                <a:solidFill>
                  <a:srgbClr val="000000"/>
                </a:solidFill>
                <a:latin typeface="Arial"/>
                <a:ea typeface="Arial"/>
                <a:cs typeface="Arial"/>
                <a:sym typeface="Arial"/>
              </a:rPr>
            </a:br>
            <a:endParaRPr sz="1400">
              <a:solidFill>
                <a:srgbClr val="000000"/>
              </a:solidFill>
              <a:latin typeface="Arial"/>
              <a:ea typeface="Arial"/>
              <a:cs typeface="Arial"/>
              <a:sym typeface="Arial"/>
            </a:endParaRPr>
          </a:p>
          <a:p>
            <a:pPr indent="0" lvl="0" marL="0" rtl="0" algn="l">
              <a:lnSpc>
                <a:spcPct val="120000"/>
              </a:lnSpc>
              <a:spcBef>
                <a:spcPts val="0"/>
              </a:spcBef>
              <a:spcAft>
                <a:spcPts val="0"/>
              </a:spcAft>
              <a:buClr>
                <a:schemeClr val="dk1"/>
              </a:buClr>
              <a:buSzPts val="1200"/>
              <a:buFont typeface="Calibri"/>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
        <p:nvSpPr>
          <p:cNvPr id="1574" name="Google Shape;1574;g300e98db0b8_0_18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300e98db0b8_0_4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8" name="Google Shape;1598;g300e98db0b8_0_4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300e98db0b8_0_3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5" name="Google Shape;1605;g300e98db0b8_0_3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CREATING A SKILLED WORKFORCE FOR AUSTRALIAN RESEARCHERS </a:t>
            </a:r>
            <a:endParaRPr b="1"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ARDC is focused on making sure Australian researchers have access to advanced digital research skills to use and manipulate data to its full potential. </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We bring together partners, lead agencies, peak bodies and other stakeholders to create and implement a National Digital Research Skills Agenda.</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We partner with the people who train researchers at universities and institutions around Australia. Working together, we establish and nurture communities of practice around researcher training. The objective is to lead discussion and active planning to develop a national skills agenda that focuses on coordination, collaboration, partnerships and sustainable outcomes.</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On the ground, our role is to boost skills development in strategically important areas like cloud computing, machine learning, and data modelling. Solid grounding in these areas are what will give Australian researchers a competitive edge through data.</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Two initiatives are:</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The Carpentries</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The Carpentries is an international organisation that teaches foundational coding and data science skills to researchers worldwide.We've launched an exciting partnership between 10 Australian universities to teach essential coding and data science skills to researchers using The Carpentries. Our partners are:</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ARDC (Coordinator)</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AARNet</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AIMS (Australian Institute of Marine Science)</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Burnet Institute</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Curtin University</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Intersect</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Monash University</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National Computational Infrastructure (NCI)</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Pawsey Supercomputing Centre</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QCIF</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University of New South Wales (UNSW)</a:t>
            </a:r>
            <a:endParaRPr sz="14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GB" sz="1400">
                <a:latin typeface="Arial"/>
                <a:ea typeface="Arial"/>
                <a:cs typeface="Arial"/>
                <a:sym typeface="Arial"/>
              </a:rPr>
              <a:t>University of Western Australia (UWA)</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en-GB" sz="1400">
                <a:latin typeface="Arial"/>
                <a:ea typeface="Arial"/>
                <a:cs typeface="Arial"/>
                <a:sym typeface="Arial"/>
              </a:rPr>
              <a:t>(NB. </a:t>
            </a:r>
            <a:r>
              <a:rPr lang="en-GB" sz="1400">
                <a:solidFill>
                  <a:schemeClr val="dk1"/>
                </a:solidFill>
                <a:highlight>
                  <a:srgbClr val="FFFFFF"/>
                </a:highlight>
                <a:latin typeface="Arial"/>
                <a:ea typeface="Arial"/>
                <a:cs typeface="Arial"/>
                <a:sym typeface="Arial"/>
              </a:rPr>
              <a:t>Partners for the ARDC Carpentries Partnership will change from year to year)</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GB" sz="1400">
                <a:latin typeface="Arial"/>
                <a:ea typeface="Arial"/>
                <a:cs typeface="Arial"/>
                <a:sym typeface="Arial"/>
              </a:rPr>
              <a:t>DReSA</a:t>
            </a:r>
            <a:endParaRPr b="1"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Digital Research Skills Agenda or ‘‘DReSA’ is a digital portal for researchers, trainers and training providers to discover and organise digital research and data training materials, resources &amp; events in Australasia.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Digital research training providers &amp; trainers can use DReSA to:</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Promote and share training events and materials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Contribute to the growing catalogue of materials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Establish collaborative training partnerships</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Create provider and trainer profiles</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Researchers &amp; research support professionals can use DReSA to:</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Find training and materials by topic, location, organiser, audience etc.</a:t>
            </a:r>
            <a:endParaRPr sz="1400">
              <a:latin typeface="Arial"/>
              <a:ea typeface="Arial"/>
              <a:cs typeface="Arial"/>
              <a:sym typeface="Arial"/>
            </a:endParaRPr>
          </a:p>
          <a:p>
            <a:pPr indent="-317500" lvl="0" marL="457200" rtl="0" algn="l">
              <a:spcBef>
                <a:spcPts val="0"/>
              </a:spcBef>
              <a:spcAft>
                <a:spcPts val="0"/>
              </a:spcAft>
              <a:buSzPts val="1400"/>
              <a:buChar char="●"/>
            </a:pPr>
            <a:r>
              <a:rPr lang="en-GB" sz="1400">
                <a:latin typeface="Arial"/>
                <a:ea typeface="Arial"/>
                <a:cs typeface="Arial"/>
                <a:sym typeface="Arial"/>
              </a:rPr>
              <a:t>Subscribe to receive new events and materials</a:t>
            </a:r>
            <a:endParaRPr sz="1400">
              <a:latin typeface="Arial"/>
              <a:ea typeface="Arial"/>
              <a:cs typeface="Arial"/>
              <a:sym typeface="Arial"/>
            </a:endParaRPr>
          </a:p>
        </p:txBody>
      </p:sp>
      <p:sp>
        <p:nvSpPr>
          <p:cNvPr id="1606" name="Google Shape;1606;g300e98db0b8_0_3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300e98db0b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300e98db0b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222222"/>
                </a:solidFill>
              </a:rPr>
              <a:t>The ARDC was established under the Australian Government’s National Collaborative Research Infrastructure Strategy or NCRIS in 2019.</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This national research infrastructure could be a physical instrument like an electronic microscope, or a service like manufacturing of nano technology, or digital like the cloud compute and it tends to be bigger in scale than any single or group of universities could provide their researchers.</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The ARDC was created from three earlier data-focused national digital research infrastructure organisations: Australian National Data Service (ANDS), NeCTAR, and Research Data Services (RDS).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It is now a not for profit company limited by guarantee, which along with the 25 other organisations supported by NCRIS that you can see here, provide national research infrastructure for Australian researchers.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Some of the NCRIS capabilities and supporting capabilities you might be familiar with for your research projects are AAF (who provide a Single Sign-on using Federated Access through research institutions), AARnet (provider of Cloudstor storage for institutions), NCI and Pawsey provide access to their supercomputers for Australian researchers. The other NCRIS capabilities are discipline specific</a:t>
            </a:r>
            <a:r>
              <a:rPr lang="en-GB">
                <a:solidFill>
                  <a:srgbClr val="222222"/>
                </a:solidFill>
              </a:rPr>
              <a:t>. To find out more about their services, visit ncrisportal.org.au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300e98db0b8_0_3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2" name="Google Shape;1622;g300e98db0b8_0_3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GB" sz="1400">
                <a:solidFill>
                  <a:schemeClr val="dk1"/>
                </a:solidFill>
                <a:latin typeface="Arial"/>
                <a:ea typeface="Arial"/>
                <a:cs typeface="Arial"/>
                <a:sym typeface="Arial"/>
              </a:rPr>
              <a:t>COMMUNITIES OF PRACTICE </a:t>
            </a:r>
            <a:endParaRPr sz="1400">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rPr lang="en-GB" sz="1400">
                <a:latin typeface="Arial"/>
                <a:ea typeface="Arial"/>
                <a:cs typeface="Arial"/>
                <a:sym typeface="Arial"/>
              </a:rPr>
              <a:t>To support the research community, w</a:t>
            </a:r>
            <a:r>
              <a:rPr lang="en-GB" sz="1400">
                <a:solidFill>
                  <a:schemeClr val="dk1"/>
                </a:solidFill>
                <a:latin typeface="Arial"/>
                <a:ea typeface="Arial"/>
                <a:cs typeface="Arial"/>
                <a:sym typeface="Arial"/>
              </a:rPr>
              <a:t>e run a range of Communities of Practice groups and interest groups to share knowledge, expertise and disseminate best-practice for tackling data challenges.</a:t>
            </a:r>
            <a:endParaRPr sz="1400">
              <a:solidFill>
                <a:schemeClr val="dk1"/>
              </a:solidFill>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rPr lang="en-GB" sz="1400">
                <a:latin typeface="Arial"/>
                <a:ea typeface="Arial"/>
                <a:cs typeface="Arial"/>
                <a:sym typeface="Arial"/>
              </a:rPr>
              <a:t>The communities on this slide are just a few of the communities we support, and we review these groups regularly to ensure they serve the wider community. </a:t>
            </a:r>
            <a:endParaRPr sz="1400">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rPr lang="en-GB" sz="1400">
                <a:latin typeface="Arial"/>
                <a:ea typeface="Arial"/>
                <a:cs typeface="Arial"/>
                <a:sym typeface="Arial"/>
              </a:rPr>
              <a:t>Currently we are reviewing these communities to ensure they align with the Thematic Research Data Commons. </a:t>
            </a:r>
            <a:endParaRPr sz="1400">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600"/>
              </a:spcBef>
              <a:spcAft>
                <a:spcPts val="0"/>
              </a:spcAft>
              <a:buClr>
                <a:schemeClr val="dk1"/>
              </a:buClr>
              <a:buSzPts val="1200"/>
              <a:buFont typeface="Calibri"/>
              <a:buNone/>
            </a:pPr>
            <a:r>
              <a:rPr lang="en-GB" sz="1400">
                <a:solidFill>
                  <a:schemeClr val="dk1"/>
                </a:solidFill>
                <a:latin typeface="Arial"/>
                <a:ea typeface="Arial"/>
                <a:cs typeface="Arial"/>
                <a:sym typeface="Arial"/>
              </a:rPr>
              <a:t>Visit our website to learn more and see if one of the groups is relevant for you.</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1400">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en-GB" sz="1400">
                <a:solidFill>
                  <a:schemeClr val="dk1"/>
                </a:solidFill>
                <a:latin typeface="Arial"/>
                <a:ea typeface="Arial"/>
                <a:cs typeface="Arial"/>
                <a:sym typeface="Arial"/>
              </a:rPr>
              <a:t>See a full list and join: </a:t>
            </a:r>
            <a:r>
              <a:rPr lang="en-GB" sz="1400" u="sng">
                <a:solidFill>
                  <a:schemeClr val="dk1"/>
                </a:solidFill>
                <a:latin typeface="Arial"/>
                <a:ea typeface="Arial"/>
                <a:cs typeface="Arial"/>
                <a:sym typeface="Arial"/>
                <a:hlinkClick r:id="rId2">
                  <a:extLst>
                    <a:ext uri="{A12FA001-AC4F-418D-AE19-62706E023703}">
                      <ahyp:hlinkClr val="tx"/>
                    </a:ext>
                  </a:extLst>
                </a:hlinkClick>
              </a:rPr>
              <a:t>https://ardc.edu.au/resources/communities-of-practice/</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t/>
            </a:r>
            <a:endParaRPr i="1" sz="1400">
              <a:latin typeface="Arial"/>
              <a:ea typeface="Arial"/>
              <a:cs typeface="Arial"/>
              <a:sym typeface="Arial"/>
            </a:endParaRPr>
          </a:p>
          <a:p>
            <a:pPr indent="0" lvl="0" marL="0" rtl="0" algn="l">
              <a:spcBef>
                <a:spcPts val="0"/>
              </a:spcBef>
              <a:spcAft>
                <a:spcPts val="0"/>
              </a:spcAft>
              <a:buClr>
                <a:schemeClr val="dk1"/>
              </a:buClr>
              <a:buFont typeface="Arial"/>
              <a:buNone/>
            </a:pPr>
            <a:r>
              <a:rPr b="1" i="1" lang="en-GB" sz="1000">
                <a:latin typeface="Arial"/>
                <a:ea typeface="Arial"/>
                <a:cs typeface="Arial"/>
                <a:sym typeface="Arial"/>
              </a:rPr>
              <a:t>Image credits clockwise</a:t>
            </a:r>
            <a:endParaRPr b="1" i="1" sz="1000">
              <a:latin typeface="Arial"/>
              <a:ea typeface="Arial"/>
              <a:cs typeface="Arial"/>
              <a:sym typeface="Arial"/>
            </a:endParaRPr>
          </a:p>
          <a:p>
            <a:pPr indent="0" lvl="0" marL="0" rtl="0" algn="l">
              <a:spcBef>
                <a:spcPts val="0"/>
              </a:spcBef>
              <a:spcAft>
                <a:spcPts val="0"/>
              </a:spcAft>
              <a:buClr>
                <a:schemeClr val="lt1"/>
              </a:buClr>
              <a:buSzPts val="1200"/>
              <a:buFont typeface="Calibri"/>
              <a:buNone/>
            </a:pPr>
            <a:r>
              <a:rPr i="1" lang="en-GB" sz="1000">
                <a:latin typeface="Arial"/>
                <a:ea typeface="Arial"/>
                <a:cs typeface="Arial"/>
                <a:sym typeface="Arial"/>
              </a:rPr>
              <a:t>Flamingo Images - 268793099 / adobestock.com</a:t>
            </a:r>
            <a:endParaRPr i="1" sz="1000">
              <a:latin typeface="Arial"/>
              <a:ea typeface="Arial"/>
              <a:cs typeface="Arial"/>
              <a:sym typeface="Arial"/>
            </a:endParaRPr>
          </a:p>
          <a:p>
            <a:pPr indent="0" lvl="0" marL="0" rtl="0" algn="l">
              <a:spcBef>
                <a:spcPts val="0"/>
              </a:spcBef>
              <a:spcAft>
                <a:spcPts val="0"/>
              </a:spcAft>
              <a:buSzPts val="1200"/>
              <a:buNone/>
            </a:pPr>
            <a:r>
              <a:rPr i="1" lang="en-GB" sz="1000">
                <a:latin typeface="Arial"/>
                <a:ea typeface="Arial"/>
                <a:cs typeface="Arial"/>
                <a:sym typeface="Arial"/>
              </a:rPr>
              <a:t>Prostock-studio - 256860388 / adobestock.com</a:t>
            </a:r>
            <a:endParaRPr i="1" sz="1000">
              <a:latin typeface="Arial"/>
              <a:ea typeface="Arial"/>
              <a:cs typeface="Arial"/>
              <a:sym typeface="Arial"/>
            </a:endParaRPr>
          </a:p>
          <a:p>
            <a:pPr indent="0" lvl="0" marL="0" rtl="0" algn="l">
              <a:spcBef>
                <a:spcPts val="0"/>
              </a:spcBef>
              <a:spcAft>
                <a:spcPts val="0"/>
              </a:spcAft>
              <a:buClr>
                <a:schemeClr val="dk1"/>
              </a:buClr>
              <a:buSzPts val="1200"/>
              <a:buFont typeface="Arial"/>
              <a:buNone/>
            </a:pPr>
            <a:r>
              <a:rPr i="1" lang="en-GB" sz="1000">
                <a:highlight>
                  <a:srgbClr val="F5F5F5"/>
                </a:highlight>
                <a:uFill>
                  <a:noFill/>
                </a:uFill>
                <a:latin typeface="Arial"/>
                <a:ea typeface="Arial"/>
                <a:cs typeface="Arial"/>
                <a:sym typeface="Arial"/>
                <a:hlinkClick r:id="rId3"/>
              </a:rPr>
              <a:t>WavebreakmediaMicro</a:t>
            </a:r>
            <a:r>
              <a:rPr i="1" lang="en-GB" sz="1000">
                <a:latin typeface="Arial"/>
                <a:ea typeface="Arial"/>
                <a:cs typeface="Arial"/>
                <a:sym typeface="Arial"/>
              </a:rPr>
              <a:t> - 124980928 / adobestock.com</a:t>
            </a:r>
            <a:endParaRPr i="1" sz="1000">
              <a:latin typeface="Arial"/>
              <a:ea typeface="Arial"/>
              <a:cs typeface="Arial"/>
              <a:sym typeface="Arial"/>
            </a:endParaRPr>
          </a:p>
          <a:p>
            <a:pPr indent="0" lvl="0" marL="0" rtl="0" algn="l">
              <a:spcBef>
                <a:spcPts val="0"/>
              </a:spcBef>
              <a:spcAft>
                <a:spcPts val="0"/>
              </a:spcAft>
              <a:buClr>
                <a:schemeClr val="dk1"/>
              </a:buClr>
              <a:buSzPts val="1200"/>
              <a:buFont typeface="Arial"/>
              <a:buNone/>
            </a:pPr>
            <a:r>
              <a:rPr i="1" lang="en-GB" sz="1000">
                <a:latin typeface="Arial"/>
                <a:ea typeface="Arial"/>
                <a:cs typeface="Arial"/>
                <a:sym typeface="Arial"/>
              </a:rPr>
              <a:t>pressmaster - 107931662 / adobestock.com</a:t>
            </a:r>
            <a:endParaRPr i="1" sz="1000">
              <a:latin typeface="Arial"/>
              <a:ea typeface="Arial"/>
              <a:cs typeface="Arial"/>
              <a:sym typeface="Arial"/>
            </a:endParaRPr>
          </a:p>
          <a:p>
            <a:pPr indent="0" lvl="0" marL="0" rtl="0" algn="l">
              <a:spcBef>
                <a:spcPts val="0"/>
              </a:spcBef>
              <a:spcAft>
                <a:spcPts val="0"/>
              </a:spcAft>
              <a:buClr>
                <a:schemeClr val="lt1"/>
              </a:buClr>
              <a:buSzPts val="1200"/>
              <a:buFont typeface="Calibri"/>
              <a:buNone/>
            </a:pPr>
            <a:r>
              <a:t/>
            </a:r>
            <a:endParaRPr sz="1000">
              <a:latin typeface="Arial"/>
              <a:ea typeface="Arial"/>
              <a:cs typeface="Arial"/>
              <a:sym typeface="Arial"/>
            </a:endParaRPr>
          </a:p>
        </p:txBody>
      </p:sp>
      <p:sp>
        <p:nvSpPr>
          <p:cNvPr id="1623" name="Google Shape;1623;g300e98db0b8_0_3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300e98db0b8_0_1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300e98db0b8_0_1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t>ARDC International Goals</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GB">
                <a:solidFill>
                  <a:schemeClr val="dk1"/>
                </a:solidFill>
              </a:rPr>
              <a:t>We want to increase our involvement internationally, but do it in a way that maximises our national leverage</a:t>
            </a:r>
            <a:r>
              <a:rPr lang="en-GB"/>
              <a:t> and m</a:t>
            </a:r>
            <a:r>
              <a:rPr lang="en-GB">
                <a:solidFill>
                  <a:schemeClr val="dk1"/>
                </a:solidFill>
              </a:rPr>
              <a:t>ove from a unidirectional flow of DRI IP and effort towards something more bidirectional.</a:t>
            </a:r>
            <a:endParaRPr>
              <a:solidFill>
                <a:schemeClr val="dk1"/>
              </a:solidFill>
            </a:endParaRPr>
          </a:p>
          <a:p>
            <a:pPr indent="0" lvl="0" marL="0" rtl="0" algn="l">
              <a:spcBef>
                <a:spcPts val="0"/>
              </a:spcBef>
              <a:spcAft>
                <a:spcPts val="0"/>
              </a:spcAft>
              <a:buNone/>
            </a:pPr>
            <a:r>
              <a:rPr lang="en-GB"/>
              <a:t> </a:t>
            </a:r>
            <a:endParaRPr/>
          </a:p>
          <a:p>
            <a:pPr indent="0" lvl="0" marL="0" rtl="0" algn="l">
              <a:spcBef>
                <a:spcPts val="0"/>
              </a:spcBef>
              <a:spcAft>
                <a:spcPts val="0"/>
              </a:spcAft>
              <a:buNone/>
            </a:pPr>
            <a:r>
              <a:rPr lang="en-GB"/>
              <a:t>Our four goals are to:</a:t>
            </a:r>
            <a:endParaRPr/>
          </a:p>
          <a:p>
            <a:pPr indent="-298450" lvl="0" marL="457200" rtl="0" algn="l">
              <a:spcBef>
                <a:spcPts val="0"/>
              </a:spcBef>
              <a:spcAft>
                <a:spcPts val="0"/>
              </a:spcAft>
              <a:buClr>
                <a:schemeClr val="dk1"/>
              </a:buClr>
              <a:buSzPts val="1100"/>
              <a:buChar char="●"/>
            </a:pPr>
            <a:r>
              <a:rPr lang="en-GB">
                <a:solidFill>
                  <a:schemeClr val="dk1"/>
                </a:solidFill>
              </a:rPr>
              <a:t>Enhance reputation through high-profile involvement</a:t>
            </a:r>
            <a:endParaRPr/>
          </a:p>
          <a:p>
            <a:pPr indent="-298450" lvl="0" marL="457200" rtl="0" algn="l">
              <a:spcBef>
                <a:spcPts val="0"/>
              </a:spcBef>
              <a:spcAft>
                <a:spcPts val="0"/>
              </a:spcAft>
              <a:buClr>
                <a:schemeClr val="dk1"/>
              </a:buClr>
              <a:buSzPts val="1100"/>
              <a:buChar char="●"/>
            </a:pPr>
            <a:r>
              <a:rPr lang="en-GB">
                <a:solidFill>
                  <a:schemeClr val="dk1"/>
                </a:solidFill>
              </a:rPr>
              <a:t>Empower through doing, not just talking</a:t>
            </a:r>
            <a:endParaRPr/>
          </a:p>
          <a:p>
            <a:pPr indent="-298450" lvl="0" marL="457200" rtl="0" algn="l">
              <a:spcBef>
                <a:spcPts val="0"/>
              </a:spcBef>
              <a:spcAft>
                <a:spcPts val="0"/>
              </a:spcAft>
              <a:buClr>
                <a:schemeClr val="dk1"/>
              </a:buClr>
              <a:buSzPts val="1100"/>
              <a:buChar char="●"/>
            </a:pPr>
            <a:r>
              <a:rPr lang="en-GB">
                <a:solidFill>
                  <a:schemeClr val="dk1"/>
                </a:solidFill>
              </a:rPr>
              <a:t>Expand networks to continue conversations that lead to convergence, not divergence</a:t>
            </a:r>
            <a:endParaRPr/>
          </a:p>
          <a:p>
            <a:pPr indent="-298450" lvl="0" marL="457200" rtl="0" algn="l">
              <a:spcBef>
                <a:spcPts val="0"/>
              </a:spcBef>
              <a:spcAft>
                <a:spcPts val="0"/>
              </a:spcAft>
              <a:buClr>
                <a:schemeClr val="dk1"/>
              </a:buClr>
              <a:buSzPts val="1100"/>
              <a:buChar char="●"/>
            </a:pPr>
            <a:r>
              <a:rPr lang="en-GB">
                <a:solidFill>
                  <a:schemeClr val="dk1"/>
                </a:solidFill>
              </a:rPr>
              <a:t>Embed good practice (ideally practice that we have helped shape) for national benefit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Note that these four goals all act to reinforce each other:</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Enhanced reputation means that we will sought as network partners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Expanded networks give us earlier access to international developments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Empowered developments contribute to reputational enhancement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Empowered developments lead to more easily embeddable practice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Embedded practice increases national and international reputation of ARDC</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300e98db0b8_0_18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4" name="Google Shape;1644;g300e98db0b8_0_18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GB" sz="1400">
                <a:highlight>
                  <a:srgbClr val="FFFFFF"/>
                </a:highlight>
                <a:latin typeface="Arial"/>
                <a:ea typeface="Arial"/>
                <a:cs typeface="Arial"/>
                <a:sym typeface="Arial"/>
              </a:rPr>
              <a:t>&lt;PROMO for all audiences&gt;</a:t>
            </a:r>
            <a:endParaRPr sz="1400">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sz="1400">
              <a:highlight>
                <a:srgbClr val="FFFFFF"/>
              </a:highlight>
              <a:latin typeface="Arial"/>
              <a:ea typeface="Arial"/>
              <a:cs typeface="Arial"/>
              <a:sym typeface="Arial"/>
            </a:endParaRPr>
          </a:p>
          <a:p>
            <a:pPr indent="0" lvl="0" marL="0" rtl="0" algn="l">
              <a:spcBef>
                <a:spcPts val="0"/>
              </a:spcBef>
              <a:spcAft>
                <a:spcPts val="0"/>
              </a:spcAft>
              <a:buSzPts val="1100"/>
              <a:buNone/>
            </a:pPr>
            <a:r>
              <a:rPr b="1" lang="en-GB" sz="1400">
                <a:highlight>
                  <a:srgbClr val="FFFFFF"/>
                </a:highlight>
                <a:latin typeface="Arial"/>
                <a:ea typeface="Arial"/>
                <a:cs typeface="Arial"/>
                <a:sym typeface="Arial"/>
              </a:rPr>
              <a:t>INTERNATIONAL DATA WEEK 2025 </a:t>
            </a:r>
            <a:endParaRPr b="1" sz="1400">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sz="1400">
              <a:highlight>
                <a:srgbClr val="FFFFFF"/>
              </a:highlight>
              <a:latin typeface="Arial"/>
              <a:ea typeface="Arial"/>
              <a:cs typeface="Arial"/>
              <a:sym typeface="Arial"/>
            </a:endParaRPr>
          </a:p>
          <a:p>
            <a:pPr indent="0" lvl="0" marL="0" rtl="0" algn="l">
              <a:spcBef>
                <a:spcPts val="0"/>
              </a:spcBef>
              <a:spcAft>
                <a:spcPts val="0"/>
              </a:spcAft>
              <a:buSzPts val="1100"/>
              <a:buNone/>
            </a:pPr>
            <a:r>
              <a:rPr lang="en-GB" sz="1400">
                <a:highlight>
                  <a:srgbClr val="FFFFFF"/>
                </a:highlight>
                <a:latin typeface="Arial"/>
                <a:ea typeface="Arial"/>
                <a:cs typeface="Arial"/>
                <a:sym typeface="Arial"/>
              </a:rPr>
              <a:t>The ARDC will run International Data Week 2025 ARDC on behalf of RDA, CODATA and WDS</a:t>
            </a:r>
            <a:endParaRPr sz="1400">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sz="1400">
              <a:highlight>
                <a:srgbClr val="FFFFFF"/>
              </a:highlight>
              <a:latin typeface="Arial"/>
              <a:ea typeface="Arial"/>
              <a:cs typeface="Arial"/>
              <a:sym typeface="Arial"/>
            </a:endParaRPr>
          </a:p>
          <a:p>
            <a:pPr indent="0" lvl="0" marL="0" rtl="0" algn="l">
              <a:spcBef>
                <a:spcPts val="0"/>
              </a:spcBef>
              <a:spcAft>
                <a:spcPts val="0"/>
              </a:spcAft>
              <a:buSzPts val="1100"/>
              <a:buNone/>
            </a:pPr>
            <a:r>
              <a:rPr lang="en-GB" sz="1400">
                <a:highlight>
                  <a:srgbClr val="FFFFFF"/>
                </a:highlight>
                <a:latin typeface="Arial"/>
                <a:ea typeface="Arial"/>
                <a:cs typeface="Arial"/>
                <a:sym typeface="Arial"/>
              </a:rPr>
              <a:t>It will be held in Brisbane Australia 13-16 October 2025. </a:t>
            </a:r>
            <a:endParaRPr sz="1400">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highlight>
                  <a:srgbClr val="FFFFFF"/>
                </a:highlight>
                <a:latin typeface="Arial"/>
                <a:ea typeface="Arial"/>
                <a:cs typeface="Arial"/>
                <a:sym typeface="Arial"/>
              </a:rPr>
              <a:t>Save the date and start planning your visit.</a:t>
            </a:r>
            <a:endParaRPr sz="1400">
              <a:highlight>
                <a:srgbClr val="FFFFFF"/>
              </a:highlight>
              <a:latin typeface="Arial"/>
              <a:ea typeface="Arial"/>
              <a:cs typeface="Arial"/>
              <a:sym typeface="Arial"/>
            </a:endParaRPr>
          </a:p>
          <a:p>
            <a:pPr indent="0" lvl="0" marL="0" rtl="0" algn="l">
              <a:spcBef>
                <a:spcPts val="0"/>
              </a:spcBef>
              <a:spcAft>
                <a:spcPts val="0"/>
              </a:spcAft>
              <a:buSzPts val="1100"/>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400">
                <a:highlight>
                  <a:srgbClr val="FFFFFF"/>
                </a:highlight>
                <a:latin typeface="Arial"/>
                <a:ea typeface="Arial"/>
                <a:cs typeface="Arial"/>
                <a:sym typeface="Arial"/>
              </a:rPr>
              <a:t>Visit us at ardc.edu.au to sign up for updates</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i="1" lang="en-GB" sz="1000">
                <a:latin typeface="Arial"/>
                <a:ea typeface="Arial"/>
                <a:cs typeface="Arial"/>
                <a:sym typeface="Arial"/>
              </a:rPr>
              <a:t>Image credit</a:t>
            </a:r>
            <a:endParaRPr b="1"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GB" sz="1000">
                <a:latin typeface="Arial"/>
                <a:ea typeface="Arial"/>
                <a:cs typeface="Arial"/>
                <a:sym typeface="Arial"/>
              </a:rPr>
              <a:t>Mel Campbell - 433531668 / adobestock.com</a:t>
            </a:r>
            <a:endParaRPr>
              <a:highlight>
                <a:srgbClr val="FFFFFF"/>
              </a:highlight>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16131e4a068_0_2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16131e4a068_0_2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chemeClr val="dk1"/>
                </a:solidFill>
                <a:highlight>
                  <a:srgbClr val="FFFFFF"/>
                </a:highlight>
              </a:rPr>
              <a:t>In summary, we’re here to provide Australian researchers with competitive advantage through data. </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GB" sz="1050">
                <a:solidFill>
                  <a:schemeClr val="dk1"/>
                </a:solidFill>
                <a:highlight>
                  <a:schemeClr val="lt1"/>
                </a:highlight>
              </a:rPr>
              <a:t>Please connect with us! </a:t>
            </a:r>
            <a:endParaRPr sz="1050">
              <a:solidFill>
                <a:schemeClr val="dk1"/>
              </a:solidFill>
              <a:highlight>
                <a:schemeClr val="lt1"/>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en-GB" sz="1050">
                <a:solidFill>
                  <a:schemeClr val="dk1"/>
                </a:solidFill>
                <a:highlight>
                  <a:srgbClr val="FFFFFF"/>
                </a:highlight>
              </a:rPr>
              <a:t>Keep up-to-date with the latest digital research news, events, resources, career opportunities and more.</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en-GB" sz="1050">
                <a:solidFill>
                  <a:schemeClr val="dk1"/>
                </a:solidFill>
                <a:highlight>
                  <a:srgbClr val="FFFFFF"/>
                </a:highlight>
              </a:rPr>
              <a:t>You can also seek our advice on national digital research and data questions. </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en-GB" sz="1050">
                <a:solidFill>
                  <a:schemeClr val="dk1"/>
                </a:solidFill>
                <a:highlight>
                  <a:srgbClr val="FFFFFF"/>
                </a:highlight>
              </a:rPr>
              <a:t>You can:</a:t>
            </a:r>
            <a:endParaRPr sz="1050">
              <a:solidFill>
                <a:schemeClr val="dk1"/>
              </a:solidFill>
              <a:highlight>
                <a:srgbClr val="FFFFFF"/>
              </a:highlight>
            </a:endParaRPr>
          </a:p>
          <a:p>
            <a:pPr indent="-295275" lvl="0" marL="457200" rtl="0" algn="l">
              <a:spcBef>
                <a:spcPts val="0"/>
              </a:spcBef>
              <a:spcAft>
                <a:spcPts val="0"/>
              </a:spcAft>
              <a:buClr>
                <a:schemeClr val="dk1"/>
              </a:buClr>
              <a:buSzPts val="1050"/>
              <a:buChar char="-"/>
            </a:pPr>
            <a:r>
              <a:rPr lang="en-GB" sz="1050">
                <a:solidFill>
                  <a:schemeClr val="dk1"/>
                </a:solidFill>
                <a:highlight>
                  <a:srgbClr val="FFFFFF"/>
                </a:highlight>
              </a:rPr>
              <a:t>Visit us online</a:t>
            </a:r>
            <a:endParaRPr sz="1050">
              <a:solidFill>
                <a:schemeClr val="dk1"/>
              </a:solidFill>
              <a:highlight>
                <a:srgbClr val="FFFFFF"/>
              </a:highlight>
            </a:endParaRPr>
          </a:p>
          <a:p>
            <a:pPr indent="-295275" lvl="0" marL="457200" rtl="0" algn="l">
              <a:spcBef>
                <a:spcPts val="0"/>
              </a:spcBef>
              <a:spcAft>
                <a:spcPts val="0"/>
              </a:spcAft>
              <a:buClr>
                <a:schemeClr val="dk1"/>
              </a:buClr>
              <a:buSzPts val="1050"/>
              <a:buChar char="-"/>
            </a:pPr>
            <a:r>
              <a:rPr lang="en-GB" sz="1050">
                <a:solidFill>
                  <a:schemeClr val="dk1"/>
                </a:solidFill>
                <a:highlight>
                  <a:srgbClr val="FFFFFF"/>
                </a:highlight>
              </a:rPr>
              <a:t>Subscribe to our newsletter</a:t>
            </a:r>
            <a:endParaRPr sz="1050">
              <a:solidFill>
                <a:schemeClr val="dk1"/>
              </a:solidFill>
              <a:highlight>
                <a:srgbClr val="FFFFFF"/>
              </a:highlight>
            </a:endParaRPr>
          </a:p>
          <a:p>
            <a:pPr indent="-295275" lvl="0" marL="457200" rtl="0" algn="l">
              <a:spcBef>
                <a:spcPts val="0"/>
              </a:spcBef>
              <a:spcAft>
                <a:spcPts val="0"/>
              </a:spcAft>
              <a:buClr>
                <a:schemeClr val="dk1"/>
              </a:buClr>
              <a:buSzPts val="1050"/>
              <a:buChar char="-"/>
            </a:pPr>
            <a:r>
              <a:rPr lang="en-GB" sz="1050">
                <a:solidFill>
                  <a:schemeClr val="dk1"/>
                </a:solidFill>
                <a:highlight>
                  <a:srgbClr val="FFFFFF"/>
                </a:highlight>
              </a:rPr>
              <a:t>Connect on Twitter, LinkedIn and Youtube</a:t>
            </a:r>
            <a:endParaRPr sz="1050">
              <a:solidFill>
                <a:schemeClr val="dk1"/>
              </a:solidFill>
              <a:highlight>
                <a:srgbClr val="FFFFFF"/>
              </a:highlight>
            </a:endParaRPr>
          </a:p>
          <a:p>
            <a:pPr indent="-295275" lvl="0" marL="457200" rtl="0" algn="l">
              <a:spcBef>
                <a:spcPts val="0"/>
              </a:spcBef>
              <a:spcAft>
                <a:spcPts val="0"/>
              </a:spcAft>
              <a:buClr>
                <a:schemeClr val="dk1"/>
              </a:buClr>
              <a:buSzPts val="1050"/>
              <a:buChar char="-"/>
            </a:pPr>
            <a:r>
              <a:rPr lang="en-GB" sz="1050">
                <a:solidFill>
                  <a:schemeClr val="dk1"/>
                </a:solidFill>
                <a:highlight>
                  <a:srgbClr val="FFFFFF"/>
                </a:highlight>
              </a:rPr>
              <a:t>Email us</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en-GB" sz="1050">
                <a:solidFill>
                  <a:schemeClr val="dk1"/>
                </a:solidFill>
                <a:highlight>
                  <a:srgbClr val="FFFFFF"/>
                </a:highlight>
              </a:rPr>
              <a:t>Thank you. </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en-GB" sz="1050">
                <a:solidFill>
                  <a:schemeClr val="dk1"/>
                </a:solidFill>
                <a:highlight>
                  <a:srgbClr val="FFFFFF"/>
                </a:highlight>
              </a:rPr>
              <a:t>Questions?</a:t>
            </a:r>
            <a:endParaRPr sz="1050">
              <a:solidFill>
                <a:schemeClr val="dk1"/>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300e98db0b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300e98db0b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222222"/>
                </a:solidFill>
              </a:rPr>
              <a:t>The ARDC was established under the Australian Government’s National Collaborative Research Infrastructure Strategy or NCRIS in 2019.</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This national research infrastructure could be a physical instrument like an electronic microscope, or a service like manufacturing of nano technology, or digital like the cloud compute and it tends to be bigger in scale than any single or group of universities could provide their researchers.</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The ARDC was created from three earlier data-focused national digital research infrastructure organisations: Australian National Data Service (ANDS), NeCTAR, and Research Data Services (RDS).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It is now a not for profit company limited by guarantee, which along with the 25 other organisations supported by NCRIS that you can see here, provide national research infrastructure for Australian researchers.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Some of the NCRIS capabilities and supporting capabilities you might be familiar with for your research projects are AAF (who provide a Single Sign-on using Federated Access through research institutions), AARnet (provider of Cloudstor storage for institutions), NCI and Pawsey provide access to their supercomputers for Australian researchers. The other NCRIS capabilities are discipline specific</a:t>
            </a:r>
            <a:r>
              <a:rPr lang="en-GB">
                <a:solidFill>
                  <a:srgbClr val="222222"/>
                </a:solidFill>
              </a:rPr>
              <a:t>. To find out more about their services, visit ncrisportal.org.au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300e98db0b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300e98db0b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222222"/>
                </a:solidFill>
              </a:rPr>
              <a:t>The ARDC was established under the Australian Government’s National Collaborative Research Infrastructure Strategy or NCRIS in 2019.</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This national research infrastructure could be a physical instrument like an electronic microscope, or a service like manufacturing of nano technology, or digital like the cloud compute and it tends to be bigger in scale than any single or group of universities could provide their researchers.</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The ARDC was created from three earlier data-focused national digital research infrastructure organisations: Australian National Data Service (ANDS), NeCTAR, and Research Data Services (RDS).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It is now a not for profit company limited by guarantee, which along with the 25 other organisations supported by NCRIS that you can see here, provide national research infrastructure for Australian researchers.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Some of the NCRIS capabilities and supporting capabilities you might be familiar with for your research projects are AAF (who provide a Single Sign-on using Federated Access through research institutions), AARnet (provider of Cloudstor storage for institutions), NCI and Pawsey provide access to their supercomputers for Australian researchers. The other NCRIS capabilities are discipline specific</a:t>
            </a:r>
            <a:r>
              <a:rPr lang="en-GB">
                <a:solidFill>
                  <a:srgbClr val="222222"/>
                </a:solidFill>
              </a:rPr>
              <a:t>. To find out more about their services, visit ncrisportal.org.au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300e98db0b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300e98db0b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222222"/>
                </a:solidFill>
              </a:rPr>
              <a:t>The ARDC was established under the Australian Government’s National Collaborative Research Infrastructure Strategy or NCRIS in 2019.</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This national research infrastructure could be a physical instrument like an electronic microscope, or a service like manufacturing of nano technology, or digital like the cloud compute and it tends to be bigger in scale than any single or group of universities could provide their researchers.</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The ARDC was created from three earlier data-focused national digital research infrastructure organisations: Australian National Data Service (ANDS), NeCTAR, and Research Data Services (RDS).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It is now a not for profit company limited by guarantee, which along with the 25 other organisations supported by NCRIS that you can see here, provide national research infrastructure for Australian researchers.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Some of the NCRIS capabilities and supporting capabilities you might be familiar with for your research projects are AAF (who provide a Single Sign-on using Federated Access through research institutions), AARnet (provider of Cloudstor storage for institutions), NCI and Pawsey provide access to their supercomputers for Australian researchers. The other NCRIS capabilities are discipline specific</a:t>
            </a:r>
            <a:r>
              <a:rPr lang="en-GB">
                <a:solidFill>
                  <a:srgbClr val="222222"/>
                </a:solidFill>
              </a:rPr>
              <a:t>. To find out more about their services, visit ncrisportal.org.au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300e98db0b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300e98db0b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50">
                <a:solidFill>
                  <a:srgbClr val="40474F"/>
                </a:solidFill>
                <a:highlight>
                  <a:srgbClr val="FFFFFF"/>
                </a:highlight>
                <a:latin typeface="Roboto"/>
                <a:ea typeface="Roboto"/>
                <a:cs typeface="Roboto"/>
                <a:sym typeface="Roboto"/>
              </a:rPr>
              <a:t>Started in 2006</a:t>
            </a:r>
            <a:endParaRPr sz="1350">
              <a:solidFill>
                <a:srgbClr val="40474F"/>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1350">
                <a:solidFill>
                  <a:srgbClr val="40474F"/>
                </a:solidFill>
                <a:highlight>
                  <a:srgbClr val="FFFFFF"/>
                </a:highlight>
                <a:latin typeface="Roboto"/>
                <a:ea typeface="Roboto"/>
                <a:cs typeface="Roboto"/>
                <a:sym typeface="Roboto"/>
              </a:rPr>
              <a:t>The Australian Government has invested $4 billion over 12 years (from 2018 to 2029) to support important pieces of national research infrastructure and make sure Australian researchers can access them.</a:t>
            </a:r>
            <a:endParaRPr>
              <a:solidFill>
                <a:srgbClr val="222222"/>
              </a:solidFill>
            </a:endParaRPr>
          </a:p>
          <a:p>
            <a:pPr indent="0" lvl="0" marL="0" rtl="0" algn="l">
              <a:spcBef>
                <a:spcPts val="0"/>
              </a:spcBef>
              <a:spcAft>
                <a:spcPts val="0"/>
              </a:spcAft>
              <a:buClr>
                <a:schemeClr val="dk1"/>
              </a:buClr>
              <a:buSzPts val="1100"/>
              <a:buFont typeface="Arial"/>
              <a:buNone/>
            </a:pPr>
            <a:r>
              <a:rPr lang="en-GB">
                <a:solidFill>
                  <a:srgbClr val="222222"/>
                </a:solidFill>
              </a:rPr>
              <a:t>26 facilities </a:t>
            </a:r>
            <a:endParaRPr>
              <a:solidFill>
                <a:srgbClr val="222222"/>
              </a:solidFill>
            </a:endParaRPr>
          </a:p>
          <a:p>
            <a:pPr indent="0" lvl="0" marL="0" rtl="0" algn="l">
              <a:spcBef>
                <a:spcPts val="0"/>
              </a:spcBef>
              <a:spcAft>
                <a:spcPts val="0"/>
              </a:spcAft>
              <a:buClr>
                <a:schemeClr val="dk1"/>
              </a:buClr>
              <a:buSzPts val="1100"/>
              <a:buFont typeface="Arial"/>
              <a:buNone/>
            </a:pPr>
            <a:r>
              <a:t/>
            </a:r>
            <a:endParaRPr>
              <a:solidFill>
                <a:srgbClr val="222222"/>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5c50b366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5c50b366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GB">
                <a:solidFill>
                  <a:schemeClr val="dk1"/>
                </a:solidFill>
              </a:rPr>
              <a:t>Notes – </a:t>
            </a:r>
            <a:endParaRPr>
              <a:solidFill>
                <a:schemeClr val="dk1"/>
              </a:solidFill>
            </a:endParaRPr>
          </a:p>
          <a:p>
            <a:pPr indent="0" lvl="0" marL="0" rtl="0" algn="l">
              <a:spcBef>
                <a:spcPts val="0"/>
              </a:spcBef>
              <a:spcAft>
                <a:spcPts val="0"/>
              </a:spcAft>
              <a:buClr>
                <a:schemeClr val="dk1"/>
              </a:buClr>
              <a:buFont typeface="Arial"/>
              <a:buNone/>
            </a:pPr>
            <a:r>
              <a:rPr lang="en-GB" sz="1800">
                <a:solidFill>
                  <a:schemeClr val="dk1"/>
                </a:solidFill>
              </a:rPr>
              <a:t>Interim strategy slide</a:t>
            </a:r>
            <a:endParaRPr sz="1800">
              <a:solidFill>
                <a:schemeClr val="dk1"/>
              </a:solidFill>
            </a:endParaRPr>
          </a:p>
          <a:p>
            <a:pPr indent="0" lvl="0" marL="0" rtl="0" algn="l">
              <a:spcBef>
                <a:spcPts val="0"/>
              </a:spcBef>
              <a:spcAft>
                <a:spcPts val="0"/>
              </a:spcAft>
              <a:buClr>
                <a:schemeClr val="dk1"/>
              </a:buClr>
              <a:buFont typeface="Arial"/>
              <a:buNone/>
            </a:pPr>
            <a:r>
              <a:t/>
            </a:r>
            <a:endParaRPr sz="1800">
              <a:solidFill>
                <a:schemeClr val="dk1"/>
              </a:solidFill>
            </a:endParaRPr>
          </a:p>
          <a:p>
            <a:pPr indent="0" lvl="0" marL="0" rtl="0" algn="l">
              <a:spcBef>
                <a:spcPts val="0"/>
              </a:spcBef>
              <a:spcAft>
                <a:spcPts val="0"/>
              </a:spcAft>
              <a:buClr>
                <a:schemeClr val="dk1"/>
              </a:buClr>
              <a:buFont typeface="Arial"/>
              <a:buNone/>
            </a:pPr>
            <a:r>
              <a:rPr lang="en-GB" sz="1800">
                <a:solidFill>
                  <a:schemeClr val="dk1"/>
                </a:solidFill>
              </a:rPr>
              <a:t>The ARDC’s purpose is to provide Australian researchers with competitive advantage through data. </a:t>
            </a:r>
            <a:endParaRPr>
              <a:solidFill>
                <a:schemeClr val="dk1"/>
              </a:solidFill>
            </a:endParaRPr>
          </a:p>
          <a:p>
            <a:pPr indent="0" lvl="0" marL="0" rtl="0" algn="l">
              <a:spcBef>
                <a:spcPts val="0"/>
              </a:spcBef>
              <a:spcAft>
                <a:spcPts val="0"/>
              </a:spcAft>
              <a:buClr>
                <a:schemeClr val="dk1"/>
              </a:buClr>
              <a:buFont typeface="Arial"/>
              <a:buNone/>
            </a:pPr>
            <a:br>
              <a:rPr lang="en-GB">
                <a:solidFill>
                  <a:schemeClr val="dk1"/>
                </a:solidFill>
              </a:rPr>
            </a:br>
            <a:r>
              <a:rPr lang="en-GB" sz="1800">
                <a:solidFill>
                  <a:schemeClr val="dk1"/>
                </a:solidFill>
              </a:rPr>
              <a:t>We accelerate research and innovation by driving excellence in the creation, analysis and retention of high-quality data assets.</a:t>
            </a:r>
            <a:endParaRPr>
              <a:solidFill>
                <a:schemeClr val="dk1"/>
              </a:solidFill>
            </a:endParaRPr>
          </a:p>
          <a:p>
            <a:pPr indent="0" lvl="0" marL="0" rtl="0" algn="l">
              <a:spcBef>
                <a:spcPts val="0"/>
              </a:spcBef>
              <a:spcAft>
                <a:spcPts val="0"/>
              </a:spcAft>
              <a:buClr>
                <a:schemeClr val="dk1"/>
              </a:buClr>
              <a:buFont typeface="Arial"/>
              <a:buNone/>
            </a:pPr>
            <a:br>
              <a:rPr lang="en-GB">
                <a:solidFill>
                  <a:schemeClr val="dk1"/>
                </a:solidFill>
              </a:rPr>
            </a:br>
            <a:r>
              <a:rPr lang="en-GB" sz="1800">
                <a:solidFill>
                  <a:schemeClr val="dk1"/>
                </a:solidFill>
              </a:rPr>
              <a:t>This is the current ARDC strategy. We operate a range of programs and services over four portfolios. The two main portfolios are Platforms &amp; Software and Data &amp; Services. Our Storage &amp; Compute and People &amp; Policy portfolios support the work that the two main portfolios undertake. </a:t>
            </a:r>
            <a:endParaRPr>
              <a:solidFill>
                <a:schemeClr val="dk1"/>
              </a:solidFill>
            </a:endParaRPr>
          </a:p>
          <a:p>
            <a:pPr indent="0" lvl="0" marL="0" rtl="0" algn="l">
              <a:spcBef>
                <a:spcPts val="0"/>
              </a:spcBef>
              <a:spcAft>
                <a:spcPts val="0"/>
              </a:spcAft>
              <a:buClr>
                <a:schemeClr val="dk1"/>
              </a:buClr>
              <a:buFont typeface="Arial"/>
              <a:buNone/>
            </a:pPr>
            <a:br>
              <a:rPr lang="en-GB">
                <a:solidFill>
                  <a:schemeClr val="dk1"/>
                </a:solidFill>
              </a:rPr>
            </a:br>
            <a:r>
              <a:rPr lang="en-GB" sz="1800">
                <a:solidFill>
                  <a:schemeClr val="dk1"/>
                </a:solidFill>
              </a:rPr>
              <a:t>For the last two years, we have been running a range of open calls that have given us a </a:t>
            </a:r>
            <a:r>
              <a:rPr b="1" lang="en-GB" sz="1800" u="sng">
                <a:solidFill>
                  <a:schemeClr val="dk1"/>
                </a:solidFill>
              </a:rPr>
              <a:t>unique insight</a:t>
            </a:r>
            <a:r>
              <a:rPr lang="en-GB" sz="1800">
                <a:solidFill>
                  <a:schemeClr val="dk1"/>
                </a:solidFill>
              </a:rPr>
              <a:t> into the digital research infrastructure needs of the Australian community and which has influenced our priorities. </a:t>
            </a:r>
            <a:endParaRPr>
              <a:solidFill>
                <a:schemeClr val="dk1"/>
              </a:solidFill>
            </a:endParaRPr>
          </a:p>
          <a:p>
            <a:pPr indent="0" lvl="0" marL="0" rtl="0" algn="l">
              <a:spcBef>
                <a:spcPts val="0"/>
              </a:spcBef>
              <a:spcAft>
                <a:spcPts val="0"/>
              </a:spcAft>
              <a:buClr>
                <a:schemeClr val="dk1"/>
              </a:buClr>
              <a:buFont typeface="Arial"/>
              <a:buNone/>
            </a:pPr>
            <a:br>
              <a:rPr lang="en-GB">
                <a:solidFill>
                  <a:schemeClr val="dk1"/>
                </a:solidFill>
              </a:rPr>
            </a:b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16131e4a068_0_2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g16131e4a068_0_2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500">
                <a:solidFill>
                  <a:srgbClr val="404041"/>
                </a:solidFill>
                <a:latin typeface="Calibri"/>
                <a:ea typeface="Calibri"/>
                <a:cs typeface="Calibri"/>
                <a:sym typeface="Calibri"/>
              </a:rPr>
              <a:t>The ARDC runs programs and facilitates partnerships.</a:t>
            </a:r>
            <a:endParaRPr sz="1500">
              <a:solidFill>
                <a:srgbClr val="40404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rgbClr val="40404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500">
                <a:solidFill>
                  <a:srgbClr val="404041"/>
                </a:solidFill>
                <a:latin typeface="Calibri"/>
                <a:ea typeface="Calibri"/>
                <a:cs typeface="Calibri"/>
                <a:sym typeface="Calibri"/>
              </a:rPr>
              <a:t>It ensures Australian researchers are internationally competitive by having access to high-quality national data assets, platforms, infrastructure, policies, people and training to transform the lives of our community.</a:t>
            </a:r>
            <a:endParaRPr sz="8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Master" Target="../slideMasters/slideMaster4.xml"/><Relationship Id="rId2" Type="http://schemas.openxmlformats.org/officeDocument/2006/relationships/image" Target="../media/image83.png"/><Relationship Id="rId3" Type="http://schemas.openxmlformats.org/officeDocument/2006/relationships/image" Target="../media/image73.jpg"/><Relationship Id="rId4" Type="http://schemas.openxmlformats.org/officeDocument/2006/relationships/image" Target="../media/image71.jpg"/><Relationship Id="rId9" Type="http://schemas.openxmlformats.org/officeDocument/2006/relationships/image" Target="../media/image77.jpg"/><Relationship Id="rId5" Type="http://schemas.openxmlformats.org/officeDocument/2006/relationships/image" Target="../media/image81.jpg"/><Relationship Id="rId6" Type="http://schemas.openxmlformats.org/officeDocument/2006/relationships/image" Target="../media/image72.jpg"/><Relationship Id="rId7" Type="http://schemas.openxmlformats.org/officeDocument/2006/relationships/image" Target="../media/image69.jpg"/><Relationship Id="rId8" Type="http://schemas.openxmlformats.org/officeDocument/2006/relationships/image" Target="../media/image74.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8.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100.png"/><Relationship Id="rId6" Type="http://schemas.openxmlformats.org/officeDocument/2006/relationships/image" Target="../media/image8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s>
</file>

<file path=ppt/slideLayouts/_rels/slideLayout129.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Master" Target="../slideMasters/slideMaster5.xml"/><Relationship Id="rId2" Type="http://schemas.openxmlformats.org/officeDocument/2006/relationships/image" Target="../media/image34.png"/><Relationship Id="rId3" Type="http://schemas.openxmlformats.org/officeDocument/2006/relationships/image" Target="../media/image73.jpg"/><Relationship Id="rId4" Type="http://schemas.openxmlformats.org/officeDocument/2006/relationships/image" Target="../media/image71.jpg"/><Relationship Id="rId9" Type="http://schemas.openxmlformats.org/officeDocument/2006/relationships/image" Target="../media/image77.jpg"/><Relationship Id="rId5" Type="http://schemas.openxmlformats.org/officeDocument/2006/relationships/image" Target="../media/image81.jpg"/><Relationship Id="rId6" Type="http://schemas.openxmlformats.org/officeDocument/2006/relationships/image" Target="../media/image72.jpg"/><Relationship Id="rId7" Type="http://schemas.openxmlformats.org/officeDocument/2006/relationships/image" Target="../media/image69.jpg"/><Relationship Id="rId8" Type="http://schemas.openxmlformats.org/officeDocument/2006/relationships/image" Target="../media/image7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jp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6.jpg"/><Relationship Id="rId3"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5.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jp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80.png"/><Relationship Id="rId6" Type="http://schemas.openxmlformats.org/officeDocument/2006/relationships/image" Target="../media/image70.png"/><Relationship Id="rId7" Type="http://schemas.openxmlformats.org/officeDocument/2006/relationships/image" Target="../media/image75.png"/><Relationship Id="rId8" Type="http://schemas.openxmlformats.org/officeDocument/2006/relationships/image" Target="../media/image14.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5.png"/><Relationship Id="rId8"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2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2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10.jpg"/><Relationship Id="rId4" Type="http://schemas.openxmlformats.org/officeDocument/2006/relationships/image" Target="../media/image32.png"/><Relationship Id="rId5" Type="http://schemas.openxmlformats.org/officeDocument/2006/relationships/image" Target="../media/image7.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2.png"/><Relationship Id="rId13" Type="http://schemas.openxmlformats.org/officeDocument/2006/relationships/image" Target="../media/image57.png"/><Relationship Id="rId12" Type="http://schemas.openxmlformats.org/officeDocument/2006/relationships/image" Target="../media/image47.png"/><Relationship Id="rId1" Type="http://schemas.openxmlformats.org/officeDocument/2006/relationships/slideMaster" Target="../slideMasters/slideMaster3.xml"/><Relationship Id="rId2" Type="http://schemas.openxmlformats.org/officeDocument/2006/relationships/image" Target="../media/image54.png"/><Relationship Id="rId3" Type="http://schemas.openxmlformats.org/officeDocument/2006/relationships/image" Target="../media/image45.png"/><Relationship Id="rId4" Type="http://schemas.openxmlformats.org/officeDocument/2006/relationships/image" Target="../media/image55.png"/><Relationship Id="rId9" Type="http://schemas.openxmlformats.org/officeDocument/2006/relationships/image" Target="../media/image44.png"/><Relationship Id="rId15" Type="http://schemas.openxmlformats.org/officeDocument/2006/relationships/image" Target="../media/image64.png"/><Relationship Id="rId14" Type="http://schemas.openxmlformats.org/officeDocument/2006/relationships/image" Target="../media/image66.png"/><Relationship Id="rId16" Type="http://schemas.openxmlformats.org/officeDocument/2006/relationships/image" Target="../media/image67.png"/><Relationship Id="rId5" Type="http://schemas.openxmlformats.org/officeDocument/2006/relationships/image" Target="../media/image36.png"/><Relationship Id="rId6" Type="http://schemas.openxmlformats.org/officeDocument/2006/relationships/image" Target="../media/image43.png"/><Relationship Id="rId7" Type="http://schemas.openxmlformats.org/officeDocument/2006/relationships/image" Target="../media/image39.png"/><Relationship Id="rId8" Type="http://schemas.openxmlformats.org/officeDocument/2006/relationships/image" Target="../media/image5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80.png"/><Relationship Id="rId6" Type="http://schemas.openxmlformats.org/officeDocument/2006/relationships/image" Target="../media/image70.png"/><Relationship Id="rId7" Type="http://schemas.openxmlformats.org/officeDocument/2006/relationships/image" Target="../media/image75.png"/><Relationship Id="rId8"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33695" l="1655" r="42807" t="11638"/>
          <a:stretch/>
        </p:blipFill>
        <p:spPr>
          <a:xfrm>
            <a:off x="0" y="0"/>
            <a:ext cx="9144003" cy="4474324"/>
          </a:xfrm>
          <a:prstGeom prst="rect">
            <a:avLst/>
          </a:prstGeom>
          <a:noFill/>
          <a:ln>
            <a:noFill/>
          </a:ln>
        </p:spPr>
      </p:pic>
      <p:sp>
        <p:nvSpPr>
          <p:cNvPr id="11" name="Google Shape;11;p2"/>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 name="Google Shape;12;p2"/>
          <p:cNvSpPr txBox="1"/>
          <p:nvPr>
            <p:ph type="title"/>
          </p:nvPr>
        </p:nvSpPr>
        <p:spPr>
          <a:xfrm>
            <a:off x="848900"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 name="Google Shape;13;p2"/>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4" name="Google Shape;14;p2"/>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200">
                <a:solidFill>
                  <a:schemeClr val="lt1"/>
                </a:solidFill>
                <a:latin typeface="Calibri"/>
                <a:ea typeface="Calibri"/>
                <a:cs typeface="Calibri"/>
                <a:sym typeface="Calibri"/>
              </a:rPr>
              <a:t>PRESENTED BY</a:t>
            </a:r>
            <a:endParaRPr b="1" sz="1200">
              <a:solidFill>
                <a:schemeClr val="lt1"/>
              </a:solidFill>
              <a:latin typeface="Calibri"/>
              <a:ea typeface="Calibri"/>
              <a:cs typeface="Calibri"/>
              <a:sym typeface="Calibri"/>
            </a:endParaRPr>
          </a:p>
        </p:txBody>
      </p:sp>
      <p:sp>
        <p:nvSpPr>
          <p:cNvPr id="15" name="Google Shape;15;p2"/>
          <p:cNvSpPr txBox="1"/>
          <p:nvPr>
            <p:ph idx="1" type="subTitle"/>
          </p:nvPr>
        </p:nvSpPr>
        <p:spPr>
          <a:xfrm>
            <a:off x="848900" y="1976825"/>
            <a:ext cx="4924500" cy="351900"/>
          </a:xfrm>
          <a:prstGeom prst="rect">
            <a:avLst/>
          </a:prstGeom>
        </p:spPr>
        <p:txBody>
          <a:bodyPr anchorCtr="0" anchor="t" bIns="0" lIns="0" spcFirstLastPara="1" rIns="0" wrap="square" tIns="0">
            <a:noAutofit/>
          </a:bodyPr>
          <a:lstStyle>
            <a:lvl1pPr lvl="0">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a:spcBef>
                <a:spcPts val="0"/>
              </a:spcBef>
              <a:spcAft>
                <a:spcPts val="0"/>
              </a:spcAft>
              <a:buSzPts val="2000"/>
              <a:buFont typeface="Calibri"/>
              <a:buNone/>
              <a:defRPr sz="2000">
                <a:latin typeface="Calibri"/>
                <a:ea typeface="Calibri"/>
                <a:cs typeface="Calibri"/>
                <a:sym typeface="Calibri"/>
              </a:defRPr>
            </a:lvl2pPr>
            <a:lvl3pPr lvl="2">
              <a:spcBef>
                <a:spcPts val="0"/>
              </a:spcBef>
              <a:spcAft>
                <a:spcPts val="0"/>
              </a:spcAft>
              <a:buSzPts val="2000"/>
              <a:buFont typeface="Calibri"/>
              <a:buNone/>
              <a:defRPr sz="2000">
                <a:latin typeface="Calibri"/>
                <a:ea typeface="Calibri"/>
                <a:cs typeface="Calibri"/>
                <a:sym typeface="Calibri"/>
              </a:defRPr>
            </a:lvl3pPr>
            <a:lvl4pPr lvl="3">
              <a:spcBef>
                <a:spcPts val="0"/>
              </a:spcBef>
              <a:spcAft>
                <a:spcPts val="0"/>
              </a:spcAft>
              <a:buSzPts val="2000"/>
              <a:buFont typeface="Calibri"/>
              <a:buNone/>
              <a:defRPr sz="2000">
                <a:latin typeface="Calibri"/>
                <a:ea typeface="Calibri"/>
                <a:cs typeface="Calibri"/>
                <a:sym typeface="Calibri"/>
              </a:defRPr>
            </a:lvl4pPr>
            <a:lvl5pPr lvl="4">
              <a:spcBef>
                <a:spcPts val="0"/>
              </a:spcBef>
              <a:spcAft>
                <a:spcPts val="0"/>
              </a:spcAft>
              <a:buSzPts val="2000"/>
              <a:buFont typeface="Calibri"/>
              <a:buNone/>
              <a:defRPr sz="2000">
                <a:latin typeface="Calibri"/>
                <a:ea typeface="Calibri"/>
                <a:cs typeface="Calibri"/>
                <a:sym typeface="Calibri"/>
              </a:defRPr>
            </a:lvl5pPr>
            <a:lvl6pPr lvl="5">
              <a:spcBef>
                <a:spcPts val="0"/>
              </a:spcBef>
              <a:spcAft>
                <a:spcPts val="0"/>
              </a:spcAft>
              <a:buSzPts val="2000"/>
              <a:buFont typeface="Calibri"/>
              <a:buNone/>
              <a:defRPr sz="2000">
                <a:latin typeface="Calibri"/>
                <a:ea typeface="Calibri"/>
                <a:cs typeface="Calibri"/>
                <a:sym typeface="Calibri"/>
              </a:defRPr>
            </a:lvl6pPr>
            <a:lvl7pPr lvl="6">
              <a:spcBef>
                <a:spcPts val="0"/>
              </a:spcBef>
              <a:spcAft>
                <a:spcPts val="0"/>
              </a:spcAft>
              <a:buSzPts val="2000"/>
              <a:buFont typeface="Calibri"/>
              <a:buNone/>
              <a:defRPr sz="2000">
                <a:latin typeface="Calibri"/>
                <a:ea typeface="Calibri"/>
                <a:cs typeface="Calibri"/>
                <a:sym typeface="Calibri"/>
              </a:defRPr>
            </a:lvl7pPr>
            <a:lvl8pPr lvl="7">
              <a:spcBef>
                <a:spcPts val="0"/>
              </a:spcBef>
              <a:spcAft>
                <a:spcPts val="0"/>
              </a:spcAft>
              <a:buSzPts val="2000"/>
              <a:buFont typeface="Calibri"/>
              <a:buNone/>
              <a:defRPr sz="2000">
                <a:latin typeface="Calibri"/>
                <a:ea typeface="Calibri"/>
                <a:cs typeface="Calibri"/>
                <a:sym typeface="Calibri"/>
              </a:defRPr>
            </a:lvl8pPr>
            <a:lvl9pPr lvl="8">
              <a:spcBef>
                <a:spcPts val="0"/>
              </a:spcBef>
              <a:spcAft>
                <a:spcPts val="0"/>
              </a:spcAft>
              <a:buSzPts val="2000"/>
              <a:buFont typeface="Calibri"/>
              <a:buNone/>
              <a:defRPr sz="2000">
                <a:latin typeface="Calibri"/>
                <a:ea typeface="Calibri"/>
                <a:cs typeface="Calibri"/>
                <a:sym typeface="Calibri"/>
              </a:defRPr>
            </a:lvl9pPr>
          </a:lstStyle>
          <a:p/>
        </p:txBody>
      </p:sp>
      <p:sp>
        <p:nvSpPr>
          <p:cNvPr id="16" name="Google Shape;16;p2"/>
          <p:cNvSpPr txBox="1"/>
          <p:nvPr>
            <p:ph idx="2" type="body"/>
          </p:nvPr>
        </p:nvSpPr>
        <p:spPr>
          <a:xfrm>
            <a:off x="2252075" y="3011725"/>
            <a:ext cx="4130400" cy="5217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b="0" sz="1200">
                <a:solidFill>
                  <a:schemeClr val="lt1"/>
                </a:solidFill>
              </a:defRPr>
            </a:lvl1pPr>
            <a:lvl2pPr indent="-304800" lvl="1" marL="914400" rtl="0">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spcBef>
                <a:spcPts val="3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17" name="Google Shape;17;p2"/>
          <p:cNvCxnSpPr/>
          <p:nvPr/>
        </p:nvCxnSpPr>
        <p:spPr>
          <a:xfrm>
            <a:off x="1973900" y="2782425"/>
            <a:ext cx="0" cy="493500"/>
          </a:xfrm>
          <a:prstGeom prst="straightConnector1">
            <a:avLst/>
          </a:prstGeom>
          <a:noFill/>
          <a:ln cap="flat" cmpd="sng" w="9525">
            <a:solidFill>
              <a:schemeClr val="lt1"/>
            </a:solidFill>
            <a:prstDash val="solid"/>
            <a:round/>
            <a:headEnd len="med" w="med" type="none"/>
            <a:tailEnd len="med" w="med" type="none"/>
          </a:ln>
        </p:spPr>
      </p:cxnSp>
      <p:sp>
        <p:nvSpPr>
          <p:cNvPr id="18" name="Google Shape;18;p2"/>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a:off x="6079950" y="1762150"/>
            <a:ext cx="94200" cy="460275"/>
            <a:chOff x="6193700" y="1865950"/>
            <a:chExt cx="94200" cy="460275"/>
          </a:xfrm>
        </p:grpSpPr>
        <p:sp>
          <p:nvSpPr>
            <p:cNvPr id="20" name="Google Shape;20;p2"/>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1" name="Google Shape;21;p2"/>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2" name="Google Shape;22;p2"/>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3" name="Google Shape;23;p2"/>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1">
  <p:cSld name="CUSTOM_3_1">
    <p:spTree>
      <p:nvGrpSpPr>
        <p:cNvPr id="79" name="Shape 79"/>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5"/>
            <a:ext cx="9144003" cy="4464845"/>
          </a:xfrm>
          <a:prstGeom prst="rect">
            <a:avLst/>
          </a:prstGeom>
          <a:noFill/>
          <a:ln>
            <a:noFill/>
          </a:ln>
        </p:spPr>
      </p:pic>
      <p:sp>
        <p:nvSpPr>
          <p:cNvPr id="81" name="Google Shape;81;p11"/>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83" name="Google Shape;83;p11"/>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chemeClr val="lt1"/>
              </a:buClr>
              <a:buSzPts val="1800"/>
              <a:buFont typeface="Calibri"/>
              <a:buChar char="●"/>
              <a:defRPr b="1">
                <a:solidFill>
                  <a:schemeClr val="lt1"/>
                </a:solidFill>
                <a:latin typeface="Calibri"/>
                <a:ea typeface="Calibri"/>
                <a:cs typeface="Calibri"/>
                <a:sym typeface="Calibri"/>
              </a:defRPr>
            </a:lvl1pPr>
            <a:lvl2pPr indent="-342900" lvl="1" marL="9144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2pPr>
            <a:lvl3pPr indent="-342900" lvl="2" marL="13716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3pPr>
            <a:lvl4pPr indent="-342900" lvl="3" marL="18288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4pPr>
            <a:lvl5pPr indent="-342900" lvl="4" marL="22860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5pPr>
            <a:lvl6pPr indent="-342900" lvl="5" marL="27432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6pPr>
            <a:lvl7pPr indent="-342900" lvl="6" marL="32004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7pPr>
            <a:lvl8pPr indent="-342900" lvl="7" marL="36576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8pPr>
            <a:lvl9pPr indent="-342900" lvl="8" marL="4114800" rtl="0">
              <a:lnSpc>
                <a:spcPct val="95000"/>
              </a:lnSpc>
              <a:spcBef>
                <a:spcPts val="800"/>
              </a:spcBef>
              <a:spcAft>
                <a:spcPts val="800"/>
              </a:spcAft>
              <a:buClr>
                <a:schemeClr val="lt1"/>
              </a:buClr>
              <a:buSzPts val="1800"/>
              <a:buFont typeface="Calibri"/>
              <a:buChar char="■"/>
              <a:defRPr>
                <a:solidFill>
                  <a:schemeClr val="lt1"/>
                </a:solidFill>
                <a:latin typeface="Calibri"/>
                <a:ea typeface="Calibri"/>
                <a:cs typeface="Calibri"/>
                <a:sym typeface="Calibri"/>
              </a:defRPr>
            </a:lvl9pPr>
          </a:lstStyle>
          <a:p/>
        </p:txBody>
      </p:sp>
      <p:sp>
        <p:nvSpPr>
          <p:cNvPr id="84" name="Google Shape;84;p11"/>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400"/>
              <a:buNone/>
              <a:defRPr b="0" sz="2400">
                <a:solidFill>
                  <a:schemeClr val="lt1"/>
                </a:solidFill>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 Blank" showMasterSp="0">
  <p:cSld name="C - Blank">
    <p:bg>
      <p:bgPr>
        <a:solidFill>
          <a:srgbClr val="00B0D5"/>
        </a:solidFill>
      </p:bgPr>
    </p:bg>
    <p:spTree>
      <p:nvGrpSpPr>
        <p:cNvPr id="694" name="Shape 694"/>
        <p:cNvGrpSpPr/>
        <p:nvPr/>
      </p:nvGrpSpPr>
      <p:grpSpPr>
        <a:xfrm>
          <a:off x="0" y="0"/>
          <a:ext cx="0" cy="0"/>
          <a:chOff x="0" y="0"/>
          <a:chExt cx="0" cy="0"/>
        </a:xfrm>
      </p:grpSpPr>
      <p:pic>
        <p:nvPicPr>
          <p:cNvPr id="695" name="Google Shape;695;p103"/>
          <p:cNvPicPr preferRelativeResize="0"/>
          <p:nvPr/>
        </p:nvPicPr>
        <p:blipFill rotWithShape="1">
          <a:blip r:embed="rId2">
            <a:alphaModFix/>
          </a:blip>
          <a:srcRect b="0" l="0" r="0" t="0"/>
          <a:stretch/>
        </p:blipFill>
        <p:spPr>
          <a:xfrm>
            <a:off x="6125809" y="537210"/>
            <a:ext cx="2472879" cy="80614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1">
  <p:cSld name="CUSTOM_3_2_1">
    <p:spTree>
      <p:nvGrpSpPr>
        <p:cNvPr id="696" name="Shape 696"/>
        <p:cNvGrpSpPr/>
        <p:nvPr/>
      </p:nvGrpSpPr>
      <p:grpSpPr>
        <a:xfrm>
          <a:off x="0" y="0"/>
          <a:ext cx="0" cy="0"/>
          <a:chOff x="0" y="0"/>
          <a:chExt cx="0" cy="0"/>
        </a:xfrm>
      </p:grpSpPr>
      <p:sp>
        <p:nvSpPr>
          <p:cNvPr id="697" name="Google Shape;697;p104"/>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04"/>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5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699" name="Google Shape;699;p104"/>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700" name="Google Shape;700;p104"/>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lide Layout">
  <p:cSld name="Custom Layout">
    <p:spTree>
      <p:nvGrpSpPr>
        <p:cNvPr id="704" name="Shape 704"/>
        <p:cNvGrpSpPr/>
        <p:nvPr/>
      </p:nvGrpSpPr>
      <p:grpSpPr>
        <a:xfrm>
          <a:off x="0" y="0"/>
          <a:ext cx="0" cy="0"/>
          <a:chOff x="0" y="0"/>
          <a:chExt cx="0" cy="0"/>
        </a:xfrm>
      </p:grpSpPr>
      <p:pic>
        <p:nvPicPr>
          <p:cNvPr id="705" name="Google Shape;705;p106"/>
          <p:cNvPicPr preferRelativeResize="0"/>
          <p:nvPr/>
        </p:nvPicPr>
        <p:blipFill rotWithShape="1">
          <a:blip r:embed="rId2">
            <a:alphaModFix/>
          </a:blip>
          <a:srcRect b="278" l="0" r="0" t="268"/>
          <a:stretch/>
        </p:blipFill>
        <p:spPr>
          <a:xfrm>
            <a:off x="433927" y="415761"/>
            <a:ext cx="1410351" cy="458489"/>
          </a:xfrm>
          <a:prstGeom prst="rect">
            <a:avLst/>
          </a:prstGeom>
          <a:noFill/>
          <a:ln>
            <a:noFill/>
          </a:ln>
        </p:spPr>
      </p:pic>
      <p:pic>
        <p:nvPicPr>
          <p:cNvPr descr="A person in a white coat looking at a computer screen&#10;&#10;Description automatically generated" id="706" name="Google Shape;706;p106"/>
          <p:cNvPicPr preferRelativeResize="0"/>
          <p:nvPr/>
        </p:nvPicPr>
        <p:blipFill rotWithShape="1">
          <a:blip r:embed="rId3">
            <a:alphaModFix/>
          </a:blip>
          <a:srcRect b="0" l="0" r="0" t="0"/>
          <a:stretch/>
        </p:blipFill>
        <p:spPr>
          <a:xfrm>
            <a:off x="7494833" y="2085975"/>
            <a:ext cx="1680678" cy="1916907"/>
          </a:xfrm>
          <a:prstGeom prst="rect">
            <a:avLst/>
          </a:prstGeom>
          <a:noFill/>
          <a:ln>
            <a:noFill/>
          </a:ln>
        </p:spPr>
      </p:pic>
      <p:pic>
        <p:nvPicPr>
          <p:cNvPr descr="A group of people standing on a reflective surface&#10;&#10;Description automatically generated" id="707" name="Google Shape;707;p106"/>
          <p:cNvPicPr preferRelativeResize="0"/>
          <p:nvPr/>
        </p:nvPicPr>
        <p:blipFill rotWithShape="1">
          <a:blip r:embed="rId4">
            <a:alphaModFix/>
          </a:blip>
          <a:srcRect b="0" l="0" r="0" t="0"/>
          <a:stretch/>
        </p:blipFill>
        <p:spPr>
          <a:xfrm>
            <a:off x="6062510" y="-7362"/>
            <a:ext cx="1243012" cy="1499217"/>
          </a:xfrm>
          <a:prstGeom prst="rect">
            <a:avLst/>
          </a:prstGeom>
          <a:noFill/>
          <a:ln>
            <a:noFill/>
          </a:ln>
        </p:spPr>
      </p:pic>
      <p:pic>
        <p:nvPicPr>
          <p:cNvPr id="708" name="Google Shape;708;p106"/>
          <p:cNvPicPr preferRelativeResize="0"/>
          <p:nvPr/>
        </p:nvPicPr>
        <p:blipFill rotWithShape="1">
          <a:blip r:embed="rId5">
            <a:alphaModFix/>
          </a:blip>
          <a:srcRect b="0" l="0" r="0" t="0"/>
          <a:stretch/>
        </p:blipFill>
        <p:spPr>
          <a:xfrm>
            <a:off x="3973959" y="2950368"/>
            <a:ext cx="1432150" cy="1484711"/>
          </a:xfrm>
          <a:prstGeom prst="rect">
            <a:avLst/>
          </a:prstGeom>
          <a:noFill/>
          <a:ln>
            <a:noFill/>
          </a:ln>
        </p:spPr>
      </p:pic>
      <p:pic>
        <p:nvPicPr>
          <p:cNvPr descr="A group of people in a room&#10;&#10;Description automatically generated" id="709" name="Google Shape;709;p106"/>
          <p:cNvPicPr preferRelativeResize="0"/>
          <p:nvPr/>
        </p:nvPicPr>
        <p:blipFill rotWithShape="1">
          <a:blip r:embed="rId6">
            <a:alphaModFix/>
          </a:blip>
          <a:srcRect b="0" l="0" r="0" t="0"/>
          <a:stretch/>
        </p:blipFill>
        <p:spPr>
          <a:xfrm>
            <a:off x="6061947" y="1681162"/>
            <a:ext cx="1243012" cy="1079898"/>
          </a:xfrm>
          <a:prstGeom prst="rect">
            <a:avLst/>
          </a:prstGeom>
          <a:noFill/>
          <a:ln>
            <a:noFill/>
          </a:ln>
        </p:spPr>
      </p:pic>
      <p:pic>
        <p:nvPicPr>
          <p:cNvPr descr="A person sitting on the beach with a computer&#10;&#10;Description automatically generated" id="710" name="Google Shape;710;p106"/>
          <p:cNvPicPr preferRelativeResize="0"/>
          <p:nvPr/>
        </p:nvPicPr>
        <p:blipFill rotWithShape="1">
          <a:blip r:embed="rId7">
            <a:alphaModFix/>
          </a:blip>
          <a:srcRect b="0" l="0" r="0" t="0"/>
          <a:stretch/>
        </p:blipFill>
        <p:spPr>
          <a:xfrm>
            <a:off x="5601219" y="2950366"/>
            <a:ext cx="1703740" cy="2193133"/>
          </a:xfrm>
          <a:prstGeom prst="rect">
            <a:avLst/>
          </a:prstGeom>
          <a:noFill/>
          <a:ln>
            <a:noFill/>
          </a:ln>
        </p:spPr>
      </p:pic>
      <p:pic>
        <p:nvPicPr>
          <p:cNvPr descr="A few people in white coats in a laboratory&#10;&#10;Description automatically generated" id="711" name="Google Shape;711;p106"/>
          <p:cNvPicPr preferRelativeResize="0"/>
          <p:nvPr/>
        </p:nvPicPr>
        <p:blipFill rotWithShape="1">
          <a:blip r:embed="rId8">
            <a:alphaModFix/>
          </a:blip>
          <a:srcRect b="0" l="0" r="0" t="0"/>
          <a:stretch/>
        </p:blipFill>
        <p:spPr>
          <a:xfrm>
            <a:off x="4652963" y="1247338"/>
            <a:ext cx="1243012" cy="1513721"/>
          </a:xfrm>
          <a:prstGeom prst="rect">
            <a:avLst/>
          </a:prstGeom>
          <a:noFill/>
          <a:ln>
            <a:noFill/>
          </a:ln>
        </p:spPr>
      </p:pic>
      <p:pic>
        <p:nvPicPr>
          <p:cNvPr descr="A group of people standing next to a boat&#10;&#10;Description automatically generated" id="712" name="Google Shape;712;p106"/>
          <p:cNvPicPr preferRelativeResize="0"/>
          <p:nvPr/>
        </p:nvPicPr>
        <p:blipFill rotWithShape="1">
          <a:blip r:embed="rId9">
            <a:alphaModFix/>
          </a:blip>
          <a:srcRect b="0" l="0" r="0" t="0"/>
          <a:stretch/>
        </p:blipFill>
        <p:spPr>
          <a:xfrm>
            <a:off x="7487841" y="406598"/>
            <a:ext cx="1447905" cy="1499217"/>
          </a:xfrm>
          <a:prstGeom prst="rect">
            <a:avLst/>
          </a:prstGeom>
          <a:noFill/>
          <a:ln>
            <a:noFill/>
          </a:ln>
        </p:spPr>
      </p:pic>
      <p:sp>
        <p:nvSpPr>
          <p:cNvPr id="713" name="Google Shape;713;p106"/>
          <p:cNvSpPr txBox="1"/>
          <p:nvPr>
            <p:ph idx="1" type="body"/>
          </p:nvPr>
        </p:nvSpPr>
        <p:spPr>
          <a:xfrm>
            <a:off x="433388" y="1210963"/>
            <a:ext cx="3301800" cy="13197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800"/>
              </a:spcBef>
              <a:spcAft>
                <a:spcPts val="0"/>
              </a:spcAft>
              <a:buClr>
                <a:schemeClr val="dk1"/>
              </a:buClr>
              <a:buSzPts val="3000"/>
              <a:buNone/>
              <a:defRPr i="0" sz="3000" u="none" cap="none" strike="noStrike">
                <a:solidFill>
                  <a:schemeClr val="dk1"/>
                </a:solidFill>
              </a:defRPr>
            </a:lvl1pPr>
            <a:lvl2pPr indent="-419100" lvl="1" marL="914400" marR="0" rtl="0" algn="l">
              <a:lnSpc>
                <a:spcPct val="90000"/>
              </a:lnSpc>
              <a:spcBef>
                <a:spcPts val="400"/>
              </a:spcBef>
              <a:spcAft>
                <a:spcPts val="0"/>
              </a:spcAft>
              <a:buClr>
                <a:schemeClr val="dk1"/>
              </a:buClr>
              <a:buSzPts val="3000"/>
              <a:buChar char="•"/>
              <a:defRPr i="0" sz="3000" u="none" cap="none" strike="noStrike">
                <a:solidFill>
                  <a:schemeClr val="dk1"/>
                </a:solidFill>
              </a:defRPr>
            </a:lvl2pPr>
            <a:lvl3pPr indent="-419100" lvl="2" marL="1371600" marR="0" rtl="0" algn="l">
              <a:lnSpc>
                <a:spcPct val="90000"/>
              </a:lnSpc>
              <a:spcBef>
                <a:spcPts val="400"/>
              </a:spcBef>
              <a:spcAft>
                <a:spcPts val="0"/>
              </a:spcAft>
              <a:buClr>
                <a:schemeClr val="dk1"/>
              </a:buClr>
              <a:buSzPts val="3000"/>
              <a:buChar char="•"/>
              <a:defRPr i="0" sz="3000" u="none" cap="none" strike="noStrike">
                <a:solidFill>
                  <a:schemeClr val="dk1"/>
                </a:solidFill>
              </a:defRPr>
            </a:lvl3pPr>
            <a:lvl4pPr indent="-419100" lvl="3" marL="1828800" marR="0" rtl="0" algn="l">
              <a:lnSpc>
                <a:spcPct val="90000"/>
              </a:lnSpc>
              <a:spcBef>
                <a:spcPts val="400"/>
              </a:spcBef>
              <a:spcAft>
                <a:spcPts val="0"/>
              </a:spcAft>
              <a:buClr>
                <a:schemeClr val="dk1"/>
              </a:buClr>
              <a:buSzPts val="3000"/>
              <a:buChar char="•"/>
              <a:defRPr i="0" sz="3000" u="none" cap="none" strike="noStrike">
                <a:solidFill>
                  <a:schemeClr val="dk1"/>
                </a:solidFill>
              </a:defRPr>
            </a:lvl4pPr>
            <a:lvl5pPr indent="-419100" lvl="4" marL="2286000" marR="0" rtl="0" algn="l">
              <a:lnSpc>
                <a:spcPct val="90000"/>
              </a:lnSpc>
              <a:spcBef>
                <a:spcPts val="400"/>
              </a:spcBef>
              <a:spcAft>
                <a:spcPts val="0"/>
              </a:spcAft>
              <a:buClr>
                <a:schemeClr val="dk1"/>
              </a:buClr>
              <a:buSzPts val="3000"/>
              <a:buChar char="•"/>
              <a:defRPr i="0" sz="30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714" name="Google Shape;714;p106"/>
          <p:cNvSpPr txBox="1"/>
          <p:nvPr>
            <p:ph idx="2" type="body"/>
          </p:nvPr>
        </p:nvSpPr>
        <p:spPr>
          <a:xfrm>
            <a:off x="440531" y="3326639"/>
            <a:ext cx="3294600" cy="1062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800"/>
              </a:spcBef>
              <a:spcAft>
                <a:spcPts val="0"/>
              </a:spcAft>
              <a:buClr>
                <a:schemeClr val="dk1"/>
              </a:buClr>
              <a:buSzPts val="1100"/>
              <a:buNone/>
              <a:defRPr b="1" i="0" sz="1100" u="none" cap="none" strike="noStrike">
                <a:solidFill>
                  <a:schemeClr val="dk1"/>
                </a:solidFill>
              </a:defRPr>
            </a:lvl1pPr>
            <a:lvl2pPr indent="-304800" lvl="1" marL="914400" marR="0" rtl="0" algn="l">
              <a:lnSpc>
                <a:spcPct val="90000"/>
              </a:lnSpc>
              <a:spcBef>
                <a:spcPts val="400"/>
              </a:spcBef>
              <a:spcAft>
                <a:spcPts val="0"/>
              </a:spcAft>
              <a:buClr>
                <a:schemeClr val="dk1"/>
              </a:buClr>
              <a:buSzPts val="1200"/>
              <a:buChar char="•"/>
              <a:defRPr b="1" i="0" sz="1200" u="none" cap="none" strike="noStrike">
                <a:solidFill>
                  <a:schemeClr val="dk1"/>
                </a:solidFill>
              </a:defRPr>
            </a:lvl2pPr>
            <a:lvl3pPr indent="-298450" lvl="2" marL="1371600" marR="0" rtl="0" algn="l">
              <a:lnSpc>
                <a:spcPct val="90000"/>
              </a:lnSpc>
              <a:spcBef>
                <a:spcPts val="400"/>
              </a:spcBef>
              <a:spcAft>
                <a:spcPts val="0"/>
              </a:spcAft>
              <a:buClr>
                <a:schemeClr val="dk1"/>
              </a:buClr>
              <a:buSzPts val="1100"/>
              <a:buChar char="•"/>
              <a:defRPr b="1" i="0" sz="1100" u="none" cap="none" strike="noStrike">
                <a:solidFill>
                  <a:schemeClr val="dk1"/>
                </a:solidFill>
              </a:defRPr>
            </a:lvl3pPr>
            <a:lvl4pPr indent="-285750" lvl="3" marL="1828800" marR="0" rtl="0" algn="l">
              <a:lnSpc>
                <a:spcPct val="90000"/>
              </a:lnSpc>
              <a:spcBef>
                <a:spcPts val="400"/>
              </a:spcBef>
              <a:spcAft>
                <a:spcPts val="0"/>
              </a:spcAft>
              <a:buClr>
                <a:schemeClr val="dk1"/>
              </a:buClr>
              <a:buSzPts val="900"/>
              <a:buChar char="•"/>
              <a:defRPr b="1" i="0" sz="900" u="none" cap="none" strike="noStrike">
                <a:solidFill>
                  <a:schemeClr val="dk1"/>
                </a:solidFill>
              </a:defRPr>
            </a:lvl4pPr>
            <a:lvl5pPr indent="-285750" lvl="4" marL="2286000" marR="0" rtl="0" algn="l">
              <a:lnSpc>
                <a:spcPct val="90000"/>
              </a:lnSpc>
              <a:spcBef>
                <a:spcPts val="400"/>
              </a:spcBef>
              <a:spcAft>
                <a:spcPts val="0"/>
              </a:spcAft>
              <a:buClr>
                <a:schemeClr val="dk1"/>
              </a:buClr>
              <a:buSzPts val="900"/>
              <a:buChar char="•"/>
              <a:defRPr b="1" i="0" sz="9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715" name="Google Shape;715;p106"/>
          <p:cNvSpPr txBox="1"/>
          <p:nvPr>
            <p:ph idx="3" type="body"/>
          </p:nvPr>
        </p:nvSpPr>
        <p:spPr>
          <a:xfrm>
            <a:off x="440531" y="3479971"/>
            <a:ext cx="2808600" cy="3075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800"/>
              </a:spcBef>
              <a:spcAft>
                <a:spcPts val="0"/>
              </a:spcAft>
              <a:buClr>
                <a:schemeClr val="dk1"/>
              </a:buClr>
              <a:buSzPts val="1200"/>
              <a:buNone/>
              <a:defRPr i="0" sz="1200" u="none" cap="none" strike="noStrike">
                <a:solidFill>
                  <a:schemeClr val="dk1"/>
                </a:solidFill>
              </a:defRPr>
            </a:lvl1pPr>
            <a:lvl2pPr indent="-342900" lvl="1" marL="914400" marR="0" rtl="0" algn="l">
              <a:lnSpc>
                <a:spcPct val="90000"/>
              </a:lnSpc>
              <a:spcBef>
                <a:spcPts val="400"/>
              </a:spcBef>
              <a:spcAft>
                <a:spcPts val="0"/>
              </a:spcAft>
              <a:buClr>
                <a:schemeClr val="dk1"/>
              </a:buClr>
              <a:buSzPts val="1800"/>
              <a:buChar char="•"/>
              <a:defRPr i="0" sz="1800" u="none" cap="none" strike="noStrike">
                <a:solidFill>
                  <a:schemeClr val="dk1"/>
                </a:solidFill>
              </a:defRPr>
            </a:lvl2pPr>
            <a:lvl3pPr indent="-323850" lvl="2" marL="1371600" marR="0" rtl="0" algn="l">
              <a:lnSpc>
                <a:spcPct val="90000"/>
              </a:lnSpc>
              <a:spcBef>
                <a:spcPts val="400"/>
              </a:spcBef>
              <a:spcAft>
                <a:spcPts val="0"/>
              </a:spcAft>
              <a:buClr>
                <a:schemeClr val="dk1"/>
              </a:buClr>
              <a:buSzPts val="1500"/>
              <a:buChar char="•"/>
              <a:defRPr i="0" sz="1500" u="none" cap="none" strike="noStrike">
                <a:solidFill>
                  <a:schemeClr val="dk1"/>
                </a:solidFill>
              </a:defRPr>
            </a:lvl3pPr>
            <a:lvl4pPr indent="-317500" lvl="3" marL="1828800" marR="0" rtl="0" algn="l">
              <a:lnSpc>
                <a:spcPct val="90000"/>
              </a:lnSpc>
              <a:spcBef>
                <a:spcPts val="400"/>
              </a:spcBef>
              <a:spcAft>
                <a:spcPts val="0"/>
              </a:spcAft>
              <a:buClr>
                <a:schemeClr val="dk1"/>
              </a:buClr>
              <a:buSzPts val="1400"/>
              <a:buChar char="•"/>
              <a:defRPr i="0" sz="1400" u="none" cap="none" strike="noStrike">
                <a:solidFill>
                  <a:schemeClr val="dk1"/>
                </a:solidFill>
              </a:defRPr>
            </a:lvl4pPr>
            <a:lvl5pPr indent="-317500" lvl="4" marL="2286000" marR="0" rtl="0" algn="l">
              <a:lnSpc>
                <a:spcPct val="90000"/>
              </a:lnSpc>
              <a:spcBef>
                <a:spcPts val="400"/>
              </a:spcBef>
              <a:spcAft>
                <a:spcPts val="0"/>
              </a:spcAft>
              <a:buClr>
                <a:schemeClr val="dk1"/>
              </a:buClr>
              <a:buSzPts val="1400"/>
              <a:buChar char="•"/>
              <a:defRPr i="0" sz="14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716" name="Google Shape;716;p106"/>
          <p:cNvSpPr txBox="1"/>
          <p:nvPr/>
        </p:nvSpPr>
        <p:spPr>
          <a:xfrm>
            <a:off x="7612314" y="4736332"/>
            <a:ext cx="1215300" cy="221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800"/>
              <a:buFont typeface="Arial"/>
              <a:buNone/>
            </a:pPr>
            <a:r>
              <a:rPr b="0" i="0" lang="en-GB" sz="800" u="none" cap="none" strike="noStrike">
                <a:solidFill>
                  <a:schemeClr val="dk1"/>
                </a:solidFill>
                <a:latin typeface="Arial"/>
                <a:ea typeface="Arial"/>
                <a:cs typeface="Arial"/>
                <a:sym typeface="Arial"/>
              </a:rPr>
              <a:t>ARDC is enabled by NCRIS</a:t>
            </a:r>
            <a:endParaRPr b="0" i="0" sz="1100" u="none" cap="none" strike="noStrike">
              <a:solidFill>
                <a:srgbClr val="000000"/>
              </a:solidFill>
              <a:latin typeface="Arial"/>
              <a:ea typeface="Arial"/>
              <a:cs typeface="Arial"/>
              <a:sym typeface="Arial"/>
            </a:endParaRPr>
          </a:p>
        </p:txBody>
      </p:sp>
      <p:pic>
        <p:nvPicPr>
          <p:cNvPr id="717" name="Google Shape;717;p106"/>
          <p:cNvPicPr preferRelativeResize="0"/>
          <p:nvPr/>
        </p:nvPicPr>
        <p:blipFill rotWithShape="1">
          <a:blip r:embed="rId10">
            <a:alphaModFix/>
          </a:blip>
          <a:srcRect b="9" l="0" r="0" t="9"/>
          <a:stretch/>
        </p:blipFill>
        <p:spPr>
          <a:xfrm>
            <a:off x="7508233" y="4263373"/>
            <a:ext cx="1441158" cy="34341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Left - Text right">
  <p:cSld name="16_Title Slide">
    <p:spTree>
      <p:nvGrpSpPr>
        <p:cNvPr id="718" name="Shape 718"/>
        <p:cNvGrpSpPr/>
        <p:nvPr/>
      </p:nvGrpSpPr>
      <p:grpSpPr>
        <a:xfrm>
          <a:off x="0" y="0"/>
          <a:ext cx="0" cy="0"/>
          <a:chOff x="0" y="0"/>
          <a:chExt cx="0" cy="0"/>
        </a:xfrm>
      </p:grpSpPr>
      <p:pic>
        <p:nvPicPr>
          <p:cNvPr id="719" name="Google Shape;719;p107"/>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
        <p:nvSpPr>
          <p:cNvPr id="720" name="Google Shape;720;p107"/>
          <p:cNvSpPr txBox="1"/>
          <p:nvPr>
            <p:ph idx="1" type="body"/>
          </p:nvPr>
        </p:nvSpPr>
        <p:spPr>
          <a:xfrm>
            <a:off x="4950619"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721" name="Google Shape;721;p107"/>
          <p:cNvSpPr txBox="1"/>
          <p:nvPr>
            <p:ph idx="2" type="body"/>
          </p:nvPr>
        </p:nvSpPr>
        <p:spPr>
          <a:xfrm>
            <a:off x="4950619"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722" name="Google Shape;722;p107"/>
          <p:cNvSpPr/>
          <p:nvPr>
            <p:ph idx="3" type="pic"/>
          </p:nvPr>
        </p:nvSpPr>
        <p:spPr>
          <a:xfrm>
            <a:off x="1845470" y="3165872"/>
            <a:ext cx="2159700" cy="1269300"/>
          </a:xfrm>
          <a:prstGeom prst="rect">
            <a:avLst/>
          </a:prstGeom>
          <a:solidFill>
            <a:srgbClr val="D0CECE"/>
          </a:solidFill>
          <a:ln>
            <a:noFill/>
          </a:ln>
        </p:spPr>
      </p:sp>
      <p:sp>
        <p:nvSpPr>
          <p:cNvPr id="723" name="Google Shape;723;p107"/>
          <p:cNvSpPr/>
          <p:nvPr>
            <p:ph idx="4" type="pic"/>
          </p:nvPr>
        </p:nvSpPr>
        <p:spPr>
          <a:xfrm>
            <a:off x="2303860" y="0"/>
            <a:ext cx="2159700" cy="2950500"/>
          </a:xfrm>
          <a:prstGeom prst="rect">
            <a:avLst/>
          </a:prstGeom>
          <a:solidFill>
            <a:srgbClr val="D0CECE"/>
          </a:solidFill>
          <a:ln>
            <a:noFill/>
          </a:ln>
        </p:spPr>
      </p:sp>
      <p:sp>
        <p:nvSpPr>
          <p:cNvPr id="724" name="Google Shape;724;p107"/>
          <p:cNvSpPr/>
          <p:nvPr>
            <p:ph idx="5" type="pic"/>
          </p:nvPr>
        </p:nvSpPr>
        <p:spPr>
          <a:xfrm>
            <a:off x="0" y="1059656"/>
            <a:ext cx="2114700" cy="1890600"/>
          </a:xfrm>
          <a:prstGeom prst="rect">
            <a:avLst/>
          </a:prstGeom>
          <a:solidFill>
            <a:srgbClr val="D0CECE"/>
          </a:solidFill>
          <a:ln>
            <a:noFill/>
          </a:ln>
        </p:spPr>
      </p:sp>
      <p:sp>
        <p:nvSpPr>
          <p:cNvPr id="725" name="Google Shape;725;p107"/>
          <p:cNvSpPr/>
          <p:nvPr>
            <p:ph idx="6" type="pic"/>
          </p:nvPr>
        </p:nvSpPr>
        <p:spPr>
          <a:xfrm>
            <a:off x="442931" y="3165872"/>
            <a:ext cx="1213200" cy="1977600"/>
          </a:xfrm>
          <a:prstGeom prst="rect">
            <a:avLst/>
          </a:prstGeom>
          <a:solidFill>
            <a:srgbClr val="D0CECE"/>
          </a:solid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Sans Logo">
  <p:cSld name="Title Slide">
    <p:spTree>
      <p:nvGrpSpPr>
        <p:cNvPr id="726" name="Shape 726"/>
        <p:cNvGrpSpPr/>
        <p:nvPr/>
      </p:nvGrpSpPr>
      <p:grpSpPr>
        <a:xfrm>
          <a:off x="0" y="0"/>
          <a:ext cx="0" cy="0"/>
          <a:chOff x="0" y="0"/>
          <a:chExt cx="0" cy="0"/>
        </a:xfrm>
      </p:grpSpPr>
      <p:sp>
        <p:nvSpPr>
          <p:cNvPr id="727" name="Google Shape;727;p108"/>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728" name="Google Shape;728;p108"/>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Slim Image Right ">
  <p:cSld name="10_Title Slide">
    <p:spTree>
      <p:nvGrpSpPr>
        <p:cNvPr id="729" name="Shape 729"/>
        <p:cNvGrpSpPr/>
        <p:nvPr/>
      </p:nvGrpSpPr>
      <p:grpSpPr>
        <a:xfrm>
          <a:off x="0" y="0"/>
          <a:ext cx="0" cy="0"/>
          <a:chOff x="0" y="0"/>
          <a:chExt cx="0" cy="0"/>
        </a:xfrm>
      </p:grpSpPr>
      <p:sp>
        <p:nvSpPr>
          <p:cNvPr id="730" name="Google Shape;730;p109"/>
          <p:cNvSpPr/>
          <p:nvPr>
            <p:ph idx="2" type="pic"/>
          </p:nvPr>
        </p:nvSpPr>
        <p:spPr>
          <a:xfrm>
            <a:off x="5132925" y="1059656"/>
            <a:ext cx="2625000" cy="4083900"/>
          </a:xfrm>
          <a:prstGeom prst="rect">
            <a:avLst/>
          </a:prstGeom>
          <a:solidFill>
            <a:srgbClr val="D0CECE"/>
          </a:solidFill>
          <a:ln>
            <a:noFill/>
          </a:ln>
        </p:spPr>
      </p:sp>
      <p:sp>
        <p:nvSpPr>
          <p:cNvPr id="731" name="Google Shape;731;p109"/>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732" name="Google Shape;732;p109"/>
          <p:cNvSpPr txBox="1"/>
          <p:nvPr>
            <p:ph idx="3"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733" name="Google Shape;733;p109"/>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Logo">
  <p:cSld name="22_Title Slide">
    <p:spTree>
      <p:nvGrpSpPr>
        <p:cNvPr id="734" name="Shape 734"/>
        <p:cNvGrpSpPr/>
        <p:nvPr/>
      </p:nvGrpSpPr>
      <p:grpSpPr>
        <a:xfrm>
          <a:off x="0" y="0"/>
          <a:ext cx="0" cy="0"/>
          <a:chOff x="0" y="0"/>
          <a:chExt cx="0" cy="0"/>
        </a:xfrm>
      </p:grpSpPr>
      <p:sp>
        <p:nvSpPr>
          <p:cNvPr id="735" name="Google Shape;735;p110"/>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736" name="Google Shape;736;p110"/>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737" name="Google Shape;737;p110"/>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Three Images in Columns">
  <p:cSld name="2_Title Slide">
    <p:spTree>
      <p:nvGrpSpPr>
        <p:cNvPr id="738" name="Shape 738"/>
        <p:cNvGrpSpPr/>
        <p:nvPr/>
      </p:nvGrpSpPr>
      <p:grpSpPr>
        <a:xfrm>
          <a:off x="0" y="0"/>
          <a:ext cx="0" cy="0"/>
          <a:chOff x="0" y="0"/>
          <a:chExt cx="0" cy="0"/>
        </a:xfrm>
      </p:grpSpPr>
      <p:sp>
        <p:nvSpPr>
          <p:cNvPr id="739" name="Google Shape;739;p111"/>
          <p:cNvSpPr txBox="1"/>
          <p:nvPr>
            <p:ph idx="1" type="body"/>
          </p:nvPr>
        </p:nvSpPr>
        <p:spPr>
          <a:xfrm>
            <a:off x="440531" y="1034831"/>
            <a:ext cx="18633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740" name="Google Shape;740;p111"/>
          <p:cNvSpPr txBox="1"/>
          <p:nvPr>
            <p:ph idx="2" type="body"/>
          </p:nvPr>
        </p:nvSpPr>
        <p:spPr>
          <a:xfrm>
            <a:off x="440531" y="1896666"/>
            <a:ext cx="18633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741" name="Google Shape;741;p111"/>
          <p:cNvSpPr/>
          <p:nvPr>
            <p:ph idx="3" type="pic"/>
          </p:nvPr>
        </p:nvSpPr>
        <p:spPr>
          <a:xfrm>
            <a:off x="2600325" y="1059656"/>
            <a:ext cx="1900500" cy="4083900"/>
          </a:xfrm>
          <a:prstGeom prst="rect">
            <a:avLst/>
          </a:prstGeom>
          <a:solidFill>
            <a:srgbClr val="D0CECE"/>
          </a:solidFill>
          <a:ln>
            <a:noFill/>
          </a:ln>
        </p:spPr>
      </p:sp>
      <p:sp>
        <p:nvSpPr>
          <p:cNvPr id="742" name="Google Shape;742;p111"/>
          <p:cNvSpPr/>
          <p:nvPr>
            <p:ph idx="4" type="pic"/>
          </p:nvPr>
        </p:nvSpPr>
        <p:spPr>
          <a:xfrm>
            <a:off x="4688617" y="1059656"/>
            <a:ext cx="1900500" cy="4083900"/>
          </a:xfrm>
          <a:prstGeom prst="rect">
            <a:avLst/>
          </a:prstGeom>
          <a:solidFill>
            <a:srgbClr val="D0CECE"/>
          </a:solidFill>
          <a:ln>
            <a:noFill/>
          </a:ln>
        </p:spPr>
      </p:sp>
      <p:sp>
        <p:nvSpPr>
          <p:cNvPr id="743" name="Google Shape;743;p111"/>
          <p:cNvSpPr/>
          <p:nvPr>
            <p:ph idx="5" type="pic"/>
          </p:nvPr>
        </p:nvSpPr>
        <p:spPr>
          <a:xfrm>
            <a:off x="6767400" y="1059656"/>
            <a:ext cx="1947000" cy="4083900"/>
          </a:xfrm>
          <a:prstGeom prst="rect">
            <a:avLst/>
          </a:prstGeom>
          <a:solidFill>
            <a:srgbClr val="D0CECE"/>
          </a:solidFill>
          <a:ln>
            <a:noFill/>
          </a:ln>
        </p:spPr>
      </p:sp>
      <p:pic>
        <p:nvPicPr>
          <p:cNvPr id="744" name="Google Shape;744;p111"/>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
    <p:spTree>
      <p:nvGrpSpPr>
        <p:cNvPr id="745" name="Shape 745"/>
        <p:cNvGrpSpPr/>
        <p:nvPr/>
      </p:nvGrpSpPr>
      <p:grpSpPr>
        <a:xfrm>
          <a:off x="0" y="0"/>
          <a:ext cx="0" cy="0"/>
          <a:chOff x="0" y="0"/>
          <a:chExt cx="0" cy="0"/>
        </a:xfrm>
      </p:grpSpPr>
      <p:sp>
        <p:nvSpPr>
          <p:cNvPr id="746" name="Google Shape;746;p112"/>
          <p:cNvSpPr/>
          <p:nvPr/>
        </p:nvSpPr>
        <p:spPr>
          <a:xfrm>
            <a:off x="4029506" y="1606181"/>
            <a:ext cx="1493700" cy="2232900"/>
          </a:xfrm>
          <a:prstGeom prst="rect">
            <a:avLst/>
          </a:prstGeom>
          <a:noFill/>
          <a:ln cap="flat" cmpd="sng" w="28575">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7" name="Google Shape;747;p112"/>
          <p:cNvSpPr/>
          <p:nvPr/>
        </p:nvSpPr>
        <p:spPr>
          <a:xfrm>
            <a:off x="2360231" y="1606181"/>
            <a:ext cx="1493700" cy="2232900"/>
          </a:xfrm>
          <a:prstGeom prst="rect">
            <a:avLst/>
          </a:prstGeom>
          <a:noFill/>
          <a:ln cap="flat" cmpd="sng" w="2857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8" name="Google Shape;748;p112"/>
          <p:cNvSpPr/>
          <p:nvPr/>
        </p:nvSpPr>
        <p:spPr>
          <a:xfrm>
            <a:off x="7364212" y="1607850"/>
            <a:ext cx="1493700" cy="2237100"/>
          </a:xfrm>
          <a:prstGeom prst="rect">
            <a:avLst/>
          </a:prstGeom>
          <a:noFill/>
          <a:ln cap="flat" cmpd="sng" w="28575">
            <a:solidFill>
              <a:srgbClr val="8E489B"/>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749" name="Google Shape;749;p112"/>
          <p:cNvSpPr/>
          <p:nvPr/>
        </p:nvSpPr>
        <p:spPr>
          <a:xfrm>
            <a:off x="5701559" y="1607850"/>
            <a:ext cx="1488900" cy="2237100"/>
          </a:xfrm>
          <a:prstGeom prst="rect">
            <a:avLst/>
          </a:prstGeom>
          <a:noFill/>
          <a:ln cap="flat" cmpd="sng" w="28575">
            <a:solidFill>
              <a:srgbClr val="F8B20E"/>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0" name="Google Shape;750;p112"/>
          <p:cNvSpPr txBox="1"/>
          <p:nvPr/>
        </p:nvSpPr>
        <p:spPr>
          <a:xfrm>
            <a:off x="365378" y="1113281"/>
            <a:ext cx="1607700" cy="512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2600"/>
              <a:buFont typeface="Arial"/>
              <a:buNone/>
            </a:pPr>
            <a:r>
              <a:rPr b="0" i="0" lang="en-GB" sz="2600" u="none" cap="none" strike="noStrike">
                <a:solidFill>
                  <a:srgbClr val="404041"/>
                </a:solidFill>
                <a:latin typeface="Arial"/>
                <a:ea typeface="Arial"/>
                <a:cs typeface="Arial"/>
                <a:sym typeface="Arial"/>
              </a:rPr>
              <a:t>Strategy</a:t>
            </a:r>
            <a:endParaRPr b="0" i="0" sz="2600" u="none" cap="none" strike="noStrike">
              <a:solidFill>
                <a:srgbClr val="40404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600"/>
              <a:buFont typeface="Arial"/>
              <a:buNone/>
            </a:pPr>
            <a:r>
              <a:rPr b="0" i="0" lang="en-GB" sz="2600" u="none" cap="none" strike="noStrike">
                <a:solidFill>
                  <a:srgbClr val="404041"/>
                </a:solidFill>
                <a:latin typeface="Arial"/>
                <a:ea typeface="Arial"/>
                <a:cs typeface="Arial"/>
                <a:sym typeface="Arial"/>
              </a:rPr>
              <a:t>on a Page</a:t>
            </a:r>
            <a:endParaRPr b="0" i="0" sz="2600" u="none" cap="none" strike="noStrike">
              <a:solidFill>
                <a:srgbClr val="404041"/>
              </a:solidFill>
              <a:latin typeface="Arial"/>
              <a:ea typeface="Arial"/>
              <a:cs typeface="Arial"/>
              <a:sym typeface="Arial"/>
            </a:endParaRPr>
          </a:p>
        </p:txBody>
      </p:sp>
      <p:sp>
        <p:nvSpPr>
          <p:cNvPr id="751" name="Google Shape;751;p112"/>
          <p:cNvSpPr/>
          <p:nvPr/>
        </p:nvSpPr>
        <p:spPr>
          <a:xfrm>
            <a:off x="2361504" y="411956"/>
            <a:ext cx="6501300" cy="965100"/>
          </a:xfrm>
          <a:prstGeom prst="rect">
            <a:avLst/>
          </a:prstGeom>
          <a:solidFill>
            <a:srgbClr val="55555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2" name="Google Shape;752;p112"/>
          <p:cNvSpPr/>
          <p:nvPr/>
        </p:nvSpPr>
        <p:spPr>
          <a:xfrm>
            <a:off x="2543319" y="677048"/>
            <a:ext cx="6137256" cy="382862"/>
          </a:xfrm>
          <a:custGeom>
            <a:rect b="b" l="l" r="r" t="t"/>
            <a:pathLst>
              <a:path extrusionOk="0" h="15754" w="252536">
                <a:moveTo>
                  <a:pt x="55" y="0"/>
                </a:moveTo>
                <a:lnTo>
                  <a:pt x="252426" y="0"/>
                </a:lnTo>
                <a:lnTo>
                  <a:pt x="252536" y="13285"/>
                </a:lnTo>
                <a:lnTo>
                  <a:pt x="129617" y="13230"/>
                </a:lnTo>
                <a:lnTo>
                  <a:pt x="126274" y="15754"/>
                </a:lnTo>
                <a:lnTo>
                  <a:pt x="123029" y="13285"/>
                </a:lnTo>
                <a:lnTo>
                  <a:pt x="0" y="13230"/>
                </a:lnTo>
                <a:close/>
              </a:path>
            </a:pathLst>
          </a:custGeom>
          <a:solidFill>
            <a:srgbClr val="F3F3F3"/>
          </a:solidFill>
          <a:ln cap="flat" cmpd="sng" w="19050">
            <a:solidFill>
              <a:srgbClr val="555555"/>
            </a:solidFill>
            <a:prstDash val="solid"/>
            <a:round/>
            <a:headEnd len="sm" w="sm" type="none"/>
            <a:tailEnd len="sm" w="sm" type="none"/>
          </a:ln>
        </p:spPr>
      </p:sp>
      <p:sp>
        <p:nvSpPr>
          <p:cNvPr id="753" name="Google Shape;753;p112"/>
          <p:cNvSpPr/>
          <p:nvPr/>
        </p:nvSpPr>
        <p:spPr>
          <a:xfrm>
            <a:off x="2545992" y="1113288"/>
            <a:ext cx="6133246" cy="436060"/>
          </a:xfrm>
          <a:custGeom>
            <a:rect b="b" l="l" r="r" t="t"/>
            <a:pathLst>
              <a:path extrusionOk="0" h="17943" w="252371">
                <a:moveTo>
                  <a:pt x="0" y="55"/>
                </a:moveTo>
                <a:lnTo>
                  <a:pt x="252371" y="0"/>
                </a:lnTo>
                <a:lnTo>
                  <a:pt x="252371" y="14493"/>
                </a:lnTo>
                <a:lnTo>
                  <a:pt x="233101" y="14548"/>
                </a:lnTo>
                <a:lnTo>
                  <a:pt x="229533" y="17677"/>
                </a:lnTo>
                <a:lnTo>
                  <a:pt x="225745" y="14493"/>
                </a:lnTo>
                <a:lnTo>
                  <a:pt x="164258" y="14493"/>
                </a:lnTo>
                <a:lnTo>
                  <a:pt x="160580" y="17787"/>
                </a:lnTo>
                <a:lnTo>
                  <a:pt x="157121" y="14493"/>
                </a:lnTo>
                <a:lnTo>
                  <a:pt x="95634" y="14438"/>
                </a:lnTo>
                <a:lnTo>
                  <a:pt x="91846" y="17732"/>
                </a:lnTo>
                <a:lnTo>
                  <a:pt x="88113" y="14493"/>
                </a:lnTo>
                <a:lnTo>
                  <a:pt x="27305" y="14419"/>
                </a:lnTo>
                <a:lnTo>
                  <a:pt x="23277" y="17943"/>
                </a:lnTo>
                <a:lnTo>
                  <a:pt x="19584" y="14419"/>
                </a:lnTo>
                <a:lnTo>
                  <a:pt x="0" y="14493"/>
                </a:lnTo>
                <a:close/>
              </a:path>
            </a:pathLst>
          </a:custGeom>
          <a:solidFill>
            <a:srgbClr val="F3F3F3"/>
          </a:solidFill>
          <a:ln cap="flat" cmpd="sng" w="28575">
            <a:solidFill>
              <a:srgbClr val="555555"/>
            </a:solidFill>
            <a:prstDash val="solid"/>
            <a:round/>
            <a:headEnd len="sm" w="sm" type="none"/>
            <a:tailEnd len="sm" w="sm" type="none"/>
          </a:ln>
        </p:spPr>
      </p:sp>
      <p:sp>
        <p:nvSpPr>
          <p:cNvPr id="754" name="Google Shape;754;p112"/>
          <p:cNvSpPr txBox="1"/>
          <p:nvPr/>
        </p:nvSpPr>
        <p:spPr>
          <a:xfrm>
            <a:off x="2540958" y="432643"/>
            <a:ext cx="2349000" cy="2742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F0F0F0"/>
                </a:solidFill>
                <a:latin typeface="Arial"/>
                <a:ea typeface="Arial"/>
                <a:cs typeface="Arial"/>
                <a:sym typeface="Arial"/>
              </a:rPr>
              <a:t>ARDC Strategic Drivers</a:t>
            </a:r>
            <a:endParaRPr b="0" i="0" sz="800" u="none" cap="none" strike="noStrike">
              <a:solidFill>
                <a:srgbClr val="F0F0F0"/>
              </a:solidFill>
              <a:latin typeface="Arial"/>
              <a:ea typeface="Arial"/>
              <a:cs typeface="Arial"/>
              <a:sym typeface="Arial"/>
            </a:endParaRPr>
          </a:p>
        </p:txBody>
      </p:sp>
      <p:sp>
        <p:nvSpPr>
          <p:cNvPr id="755" name="Google Shape;755;p112"/>
          <p:cNvSpPr txBox="1"/>
          <p:nvPr/>
        </p:nvSpPr>
        <p:spPr>
          <a:xfrm>
            <a:off x="2793929" y="702572"/>
            <a:ext cx="5607300" cy="274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414042"/>
                </a:solidFill>
                <a:latin typeface="Arial"/>
                <a:ea typeface="Arial"/>
                <a:cs typeface="Arial"/>
                <a:sym typeface="Arial"/>
              </a:rPr>
              <a:t>PROVIDE AUSTRALIAN RESEARCHERS WITH COMPETITIVE ADVANTAGE THROUGH DATA</a:t>
            </a:r>
            <a:endParaRPr b="1" i="0" sz="1000" u="none" cap="none" strike="noStrike">
              <a:solidFill>
                <a:srgbClr val="414042"/>
              </a:solidFill>
              <a:latin typeface="Arial"/>
              <a:ea typeface="Arial"/>
              <a:cs typeface="Arial"/>
              <a:sym typeface="Arial"/>
            </a:endParaRPr>
          </a:p>
        </p:txBody>
      </p:sp>
      <p:sp>
        <p:nvSpPr>
          <p:cNvPr id="756" name="Google Shape;756;p112"/>
          <p:cNvSpPr txBox="1"/>
          <p:nvPr/>
        </p:nvSpPr>
        <p:spPr>
          <a:xfrm>
            <a:off x="3455893" y="1157915"/>
            <a:ext cx="4308000" cy="274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414042"/>
                </a:solidFill>
                <a:latin typeface="Arial"/>
                <a:ea typeface="Arial"/>
                <a:cs typeface="Arial"/>
                <a:sym typeface="Arial"/>
              </a:rPr>
              <a:t>DELIVER LEADING-EDGE DIGITAL RESEARCH INFRASTRUCTURE</a:t>
            </a:r>
            <a:endParaRPr b="1" i="0" sz="1000" u="none" cap="none" strike="noStrike">
              <a:solidFill>
                <a:srgbClr val="414042"/>
              </a:solidFill>
              <a:latin typeface="Arial"/>
              <a:ea typeface="Arial"/>
              <a:cs typeface="Arial"/>
              <a:sym typeface="Arial"/>
            </a:endParaRPr>
          </a:p>
        </p:txBody>
      </p:sp>
      <p:sp>
        <p:nvSpPr>
          <p:cNvPr id="757" name="Google Shape;757;p112"/>
          <p:cNvSpPr/>
          <p:nvPr/>
        </p:nvSpPr>
        <p:spPr>
          <a:xfrm>
            <a:off x="2476875" y="2761069"/>
            <a:ext cx="1261500" cy="932700"/>
          </a:xfrm>
          <a:prstGeom prst="rect">
            <a:avLst/>
          </a:prstGeom>
          <a:noFill/>
          <a:ln cap="flat" cmpd="sng" w="19050">
            <a:solidFill>
              <a:srgbClr val="00B0D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E51875"/>
              </a:highlight>
              <a:latin typeface="Arial"/>
              <a:ea typeface="Arial"/>
              <a:cs typeface="Arial"/>
              <a:sym typeface="Arial"/>
            </a:endParaRPr>
          </a:p>
        </p:txBody>
      </p:sp>
      <p:sp>
        <p:nvSpPr>
          <p:cNvPr id="758" name="Google Shape;758;p112"/>
          <p:cNvSpPr/>
          <p:nvPr/>
        </p:nvSpPr>
        <p:spPr>
          <a:xfrm>
            <a:off x="2430201" y="2935499"/>
            <a:ext cx="93300" cy="3606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9" name="Google Shape;759;p112"/>
          <p:cNvSpPr txBox="1"/>
          <p:nvPr/>
        </p:nvSpPr>
        <p:spPr>
          <a:xfrm rot="-5400000">
            <a:off x="2348718" y="3054475"/>
            <a:ext cx="256200" cy="10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00B0D5"/>
                </a:solidFill>
                <a:latin typeface="Arial"/>
                <a:ea typeface="Arial"/>
                <a:cs typeface="Arial"/>
                <a:sym typeface="Arial"/>
              </a:rPr>
              <a:t>GOAL</a:t>
            </a:r>
            <a:endParaRPr b="1" i="0" sz="700" u="none" cap="none" strike="noStrike">
              <a:solidFill>
                <a:srgbClr val="00B0D5"/>
              </a:solidFill>
              <a:latin typeface="Arial"/>
              <a:ea typeface="Arial"/>
              <a:cs typeface="Arial"/>
              <a:sym typeface="Arial"/>
            </a:endParaRPr>
          </a:p>
        </p:txBody>
      </p:sp>
      <p:sp>
        <p:nvSpPr>
          <p:cNvPr id="760" name="Google Shape;760;p112"/>
          <p:cNvSpPr txBox="1"/>
          <p:nvPr/>
        </p:nvSpPr>
        <p:spPr>
          <a:xfrm>
            <a:off x="2604131" y="2859488"/>
            <a:ext cx="1006800" cy="6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414042"/>
                </a:solidFill>
                <a:latin typeface="Arial"/>
                <a:ea typeface="Arial"/>
                <a:cs typeface="Arial"/>
                <a:sym typeface="Arial"/>
              </a:rPr>
              <a:t>Enduring and targeted data infrastructure </a:t>
            </a:r>
            <a:br>
              <a:rPr b="0" i="0" lang="en-GB" sz="800" u="none" cap="none" strike="noStrike">
                <a:solidFill>
                  <a:srgbClr val="414042"/>
                </a:solidFill>
                <a:latin typeface="Arial"/>
                <a:ea typeface="Arial"/>
                <a:cs typeface="Arial"/>
                <a:sym typeface="Arial"/>
              </a:rPr>
            </a:br>
            <a:r>
              <a:rPr b="0" i="0" lang="en-GB" sz="800" u="none" cap="none" strike="noStrike">
                <a:solidFill>
                  <a:srgbClr val="414042"/>
                </a:solidFill>
                <a:latin typeface="Arial"/>
                <a:ea typeface="Arial"/>
                <a:cs typeface="Arial"/>
                <a:sym typeface="Arial"/>
              </a:rPr>
              <a:t>meets research community needs</a:t>
            </a:r>
            <a:endParaRPr b="0" i="0" sz="800" u="none" cap="none" strike="noStrike">
              <a:solidFill>
                <a:srgbClr val="414042"/>
              </a:solidFill>
              <a:latin typeface="Arial"/>
              <a:ea typeface="Arial"/>
              <a:cs typeface="Arial"/>
              <a:sym typeface="Arial"/>
            </a:endParaRPr>
          </a:p>
        </p:txBody>
      </p:sp>
      <p:sp>
        <p:nvSpPr>
          <p:cNvPr id="761" name="Google Shape;761;p112"/>
          <p:cNvSpPr/>
          <p:nvPr/>
        </p:nvSpPr>
        <p:spPr>
          <a:xfrm>
            <a:off x="4140565" y="2761069"/>
            <a:ext cx="1261500" cy="932700"/>
          </a:xfrm>
          <a:prstGeom prst="rect">
            <a:avLst/>
          </a:prstGeom>
          <a:noFill/>
          <a:ln cap="flat" cmpd="sng" w="19050">
            <a:solidFill>
              <a:srgbClr val="E5187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E51875"/>
              </a:highlight>
              <a:latin typeface="Arial"/>
              <a:ea typeface="Arial"/>
              <a:cs typeface="Arial"/>
              <a:sym typeface="Arial"/>
            </a:endParaRPr>
          </a:p>
        </p:txBody>
      </p:sp>
      <p:sp>
        <p:nvSpPr>
          <p:cNvPr id="762" name="Google Shape;762;p112"/>
          <p:cNvSpPr/>
          <p:nvPr/>
        </p:nvSpPr>
        <p:spPr>
          <a:xfrm>
            <a:off x="4093889" y="2935499"/>
            <a:ext cx="93300" cy="3606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3" name="Google Shape;763;p112"/>
          <p:cNvSpPr txBox="1"/>
          <p:nvPr/>
        </p:nvSpPr>
        <p:spPr>
          <a:xfrm rot="-5400000">
            <a:off x="4012406" y="3054475"/>
            <a:ext cx="256200" cy="10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E51875"/>
                </a:solidFill>
                <a:latin typeface="Arial"/>
                <a:ea typeface="Arial"/>
                <a:cs typeface="Arial"/>
                <a:sym typeface="Arial"/>
              </a:rPr>
              <a:t>GOAL</a:t>
            </a:r>
            <a:endParaRPr b="1" i="0" sz="700" u="none" cap="none" strike="noStrike">
              <a:solidFill>
                <a:srgbClr val="E51875"/>
              </a:solidFill>
              <a:latin typeface="Arial"/>
              <a:ea typeface="Arial"/>
              <a:cs typeface="Arial"/>
              <a:sym typeface="Arial"/>
            </a:endParaRPr>
          </a:p>
        </p:txBody>
      </p:sp>
      <p:sp>
        <p:nvSpPr>
          <p:cNvPr id="764" name="Google Shape;764;p112"/>
          <p:cNvSpPr txBox="1"/>
          <p:nvPr/>
        </p:nvSpPr>
        <p:spPr>
          <a:xfrm>
            <a:off x="4286541" y="2859487"/>
            <a:ext cx="969600" cy="6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414042"/>
                </a:solidFill>
                <a:latin typeface="Arial"/>
                <a:ea typeface="Arial"/>
                <a:cs typeface="Arial"/>
                <a:sym typeface="Arial"/>
              </a:rPr>
              <a:t>Nectar is a critical component of the national compute ecosystem</a:t>
            </a:r>
            <a:endParaRPr b="0" i="0" sz="800" u="none" cap="none" strike="noStrike">
              <a:solidFill>
                <a:srgbClr val="414042"/>
              </a:solidFill>
              <a:latin typeface="Arial"/>
              <a:ea typeface="Arial"/>
              <a:cs typeface="Arial"/>
              <a:sym typeface="Arial"/>
            </a:endParaRPr>
          </a:p>
        </p:txBody>
      </p:sp>
      <p:sp>
        <p:nvSpPr>
          <p:cNvPr id="765" name="Google Shape;765;p112"/>
          <p:cNvSpPr/>
          <p:nvPr/>
        </p:nvSpPr>
        <p:spPr>
          <a:xfrm>
            <a:off x="5818271" y="2761069"/>
            <a:ext cx="1261500" cy="932700"/>
          </a:xfrm>
          <a:prstGeom prst="rect">
            <a:avLst/>
          </a:prstGeom>
          <a:noFill/>
          <a:ln cap="flat" cmpd="sng" w="19050">
            <a:solidFill>
              <a:srgbClr val="F8B20E"/>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E51875"/>
              </a:highlight>
              <a:latin typeface="Arial"/>
              <a:ea typeface="Arial"/>
              <a:cs typeface="Arial"/>
              <a:sym typeface="Arial"/>
            </a:endParaRPr>
          </a:p>
        </p:txBody>
      </p:sp>
      <p:sp>
        <p:nvSpPr>
          <p:cNvPr id="766" name="Google Shape;766;p112"/>
          <p:cNvSpPr/>
          <p:nvPr/>
        </p:nvSpPr>
        <p:spPr>
          <a:xfrm>
            <a:off x="5771591" y="2935499"/>
            <a:ext cx="93300" cy="3606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7" name="Google Shape;767;p112"/>
          <p:cNvSpPr txBox="1"/>
          <p:nvPr/>
        </p:nvSpPr>
        <p:spPr>
          <a:xfrm rot="-5400000">
            <a:off x="5690109" y="3054475"/>
            <a:ext cx="256200" cy="10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F8B20E"/>
                </a:solidFill>
                <a:latin typeface="Arial"/>
                <a:ea typeface="Arial"/>
                <a:cs typeface="Arial"/>
                <a:sym typeface="Arial"/>
              </a:rPr>
              <a:t>GOAL</a:t>
            </a:r>
            <a:endParaRPr b="1" i="0" sz="700" u="none" cap="none" strike="noStrike">
              <a:solidFill>
                <a:srgbClr val="F8B20E"/>
              </a:solidFill>
              <a:latin typeface="Arial"/>
              <a:ea typeface="Arial"/>
              <a:cs typeface="Arial"/>
              <a:sym typeface="Arial"/>
            </a:endParaRPr>
          </a:p>
        </p:txBody>
      </p:sp>
      <p:sp>
        <p:nvSpPr>
          <p:cNvPr id="768" name="Google Shape;768;p112"/>
          <p:cNvSpPr txBox="1"/>
          <p:nvPr/>
        </p:nvSpPr>
        <p:spPr>
          <a:xfrm>
            <a:off x="5931464" y="2859475"/>
            <a:ext cx="1035000" cy="6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414042"/>
                </a:solidFill>
                <a:latin typeface="Arial"/>
                <a:ea typeface="Arial"/>
                <a:cs typeface="Arial"/>
                <a:sym typeface="Arial"/>
              </a:rPr>
              <a:t>Services for the discovery, linkage and interoperability of data accelerate research and underpin </a:t>
            </a:r>
            <a:br>
              <a:rPr b="0" i="0" lang="en-GB" sz="800" u="none" cap="none" strike="noStrike">
                <a:solidFill>
                  <a:srgbClr val="414042"/>
                </a:solidFill>
                <a:latin typeface="Arial"/>
                <a:ea typeface="Arial"/>
                <a:cs typeface="Arial"/>
                <a:sym typeface="Arial"/>
              </a:rPr>
            </a:br>
            <a:r>
              <a:rPr b="0" i="0" lang="en-GB" sz="800" u="none" cap="none" strike="noStrike">
                <a:solidFill>
                  <a:srgbClr val="414042"/>
                </a:solidFill>
                <a:latin typeface="Arial"/>
                <a:ea typeface="Arial"/>
                <a:cs typeface="Arial"/>
                <a:sym typeface="Arial"/>
              </a:rPr>
              <a:t>research integrity </a:t>
            </a:r>
            <a:endParaRPr b="0" i="0" sz="800" u="none" cap="none" strike="noStrike">
              <a:solidFill>
                <a:srgbClr val="414042"/>
              </a:solidFill>
              <a:latin typeface="Arial"/>
              <a:ea typeface="Arial"/>
              <a:cs typeface="Arial"/>
              <a:sym typeface="Arial"/>
            </a:endParaRPr>
          </a:p>
        </p:txBody>
      </p:sp>
      <p:sp>
        <p:nvSpPr>
          <p:cNvPr id="769" name="Google Shape;769;p112"/>
          <p:cNvSpPr/>
          <p:nvPr/>
        </p:nvSpPr>
        <p:spPr>
          <a:xfrm>
            <a:off x="7495967" y="2761069"/>
            <a:ext cx="1261500" cy="932700"/>
          </a:xfrm>
          <a:prstGeom prst="rect">
            <a:avLst/>
          </a:prstGeom>
          <a:noFill/>
          <a:ln cap="flat" cmpd="sng" w="19050">
            <a:solidFill>
              <a:srgbClr val="8E489B"/>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E51875"/>
              </a:highlight>
              <a:latin typeface="Arial"/>
              <a:ea typeface="Arial"/>
              <a:cs typeface="Arial"/>
              <a:sym typeface="Arial"/>
            </a:endParaRPr>
          </a:p>
        </p:txBody>
      </p:sp>
      <p:sp>
        <p:nvSpPr>
          <p:cNvPr id="770" name="Google Shape;770;p112"/>
          <p:cNvSpPr/>
          <p:nvPr/>
        </p:nvSpPr>
        <p:spPr>
          <a:xfrm>
            <a:off x="7449286" y="2935499"/>
            <a:ext cx="93300" cy="3606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1" name="Google Shape;771;p112"/>
          <p:cNvSpPr txBox="1"/>
          <p:nvPr/>
        </p:nvSpPr>
        <p:spPr>
          <a:xfrm rot="-5400000">
            <a:off x="7367804" y="3054475"/>
            <a:ext cx="256200" cy="10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8E489B"/>
                </a:solidFill>
                <a:latin typeface="Arial"/>
                <a:ea typeface="Arial"/>
                <a:cs typeface="Arial"/>
                <a:sym typeface="Arial"/>
              </a:rPr>
              <a:t>GOAL</a:t>
            </a:r>
            <a:endParaRPr b="1" i="0" sz="700" u="none" cap="none" strike="noStrike">
              <a:solidFill>
                <a:srgbClr val="8E489B"/>
              </a:solidFill>
              <a:latin typeface="Arial"/>
              <a:ea typeface="Arial"/>
              <a:cs typeface="Arial"/>
              <a:sym typeface="Arial"/>
            </a:endParaRPr>
          </a:p>
        </p:txBody>
      </p:sp>
      <p:sp>
        <p:nvSpPr>
          <p:cNvPr id="772" name="Google Shape;772;p112"/>
          <p:cNvSpPr txBox="1"/>
          <p:nvPr/>
        </p:nvSpPr>
        <p:spPr>
          <a:xfrm>
            <a:off x="7641939" y="2859487"/>
            <a:ext cx="969600" cy="699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414042"/>
                </a:solidFill>
                <a:latin typeface="Arial"/>
                <a:ea typeface="Arial"/>
                <a:cs typeface="Arial"/>
                <a:sym typeface="Arial"/>
              </a:rPr>
              <a:t>ARDC provides national leadership </a:t>
            </a:r>
            <a:br>
              <a:rPr b="0" i="0" lang="en-GB" sz="800" u="none" cap="none" strike="noStrike">
                <a:solidFill>
                  <a:srgbClr val="414042"/>
                </a:solidFill>
                <a:latin typeface="Arial"/>
                <a:ea typeface="Arial"/>
                <a:cs typeface="Arial"/>
                <a:sym typeface="Arial"/>
              </a:rPr>
            </a:br>
            <a:r>
              <a:rPr b="0" i="0" lang="en-GB" sz="800" u="none" cap="none" strike="noStrike">
                <a:solidFill>
                  <a:srgbClr val="414042"/>
                </a:solidFill>
                <a:latin typeface="Arial"/>
                <a:ea typeface="Arial"/>
                <a:cs typeface="Arial"/>
                <a:sym typeface="Arial"/>
              </a:rPr>
              <a:t>in Digital Research Infrastructure </a:t>
            </a:r>
            <a:br>
              <a:rPr b="0" i="0" lang="en-GB" sz="800" u="none" cap="none" strike="noStrike">
                <a:solidFill>
                  <a:srgbClr val="414042"/>
                </a:solidFill>
                <a:latin typeface="Arial"/>
                <a:ea typeface="Arial"/>
                <a:cs typeface="Arial"/>
                <a:sym typeface="Arial"/>
              </a:rPr>
            </a:br>
            <a:r>
              <a:rPr b="0" i="0" lang="en-GB" sz="800" u="none" cap="none" strike="noStrike">
                <a:solidFill>
                  <a:srgbClr val="414042"/>
                </a:solidFill>
                <a:latin typeface="Arial"/>
                <a:ea typeface="Arial"/>
                <a:cs typeface="Arial"/>
                <a:sym typeface="Arial"/>
              </a:rPr>
              <a:t>(DRI) skills</a:t>
            </a:r>
            <a:endParaRPr b="0" i="0" sz="800" u="none" cap="none" strike="noStrike">
              <a:solidFill>
                <a:srgbClr val="414042"/>
              </a:solidFill>
              <a:latin typeface="Arial"/>
              <a:ea typeface="Arial"/>
              <a:cs typeface="Arial"/>
              <a:sym typeface="Arial"/>
            </a:endParaRPr>
          </a:p>
        </p:txBody>
      </p:sp>
      <p:sp>
        <p:nvSpPr>
          <p:cNvPr id="773" name="Google Shape;773;p112"/>
          <p:cNvSpPr txBox="1"/>
          <p:nvPr/>
        </p:nvSpPr>
        <p:spPr>
          <a:xfrm>
            <a:off x="2486609" y="2419503"/>
            <a:ext cx="1228200" cy="213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414042"/>
                </a:solidFill>
                <a:latin typeface="Arial"/>
                <a:ea typeface="Arial"/>
                <a:cs typeface="Arial"/>
                <a:sym typeface="Arial"/>
              </a:rPr>
              <a:t>THEMATIC RESEARCH DATA COMMONS</a:t>
            </a:r>
            <a:endParaRPr b="1" i="0" sz="800" u="none" cap="none" strike="noStrike">
              <a:solidFill>
                <a:srgbClr val="414042"/>
              </a:solidFill>
              <a:latin typeface="Arial"/>
              <a:ea typeface="Arial"/>
              <a:cs typeface="Arial"/>
              <a:sym typeface="Arial"/>
            </a:endParaRPr>
          </a:p>
        </p:txBody>
      </p:sp>
      <p:sp>
        <p:nvSpPr>
          <p:cNvPr id="774" name="Google Shape;774;p112"/>
          <p:cNvSpPr txBox="1"/>
          <p:nvPr/>
        </p:nvSpPr>
        <p:spPr>
          <a:xfrm>
            <a:off x="4131831" y="2419513"/>
            <a:ext cx="1270500" cy="213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414042"/>
                </a:solidFill>
                <a:latin typeface="Arial"/>
                <a:ea typeface="Arial"/>
                <a:cs typeface="Arial"/>
                <a:sym typeface="Arial"/>
              </a:rPr>
              <a:t>NECTAR RESEARCH CLOUD</a:t>
            </a:r>
            <a:endParaRPr b="1" i="0" sz="800" u="none" cap="none" strike="noStrike">
              <a:solidFill>
                <a:srgbClr val="414042"/>
              </a:solidFill>
              <a:latin typeface="Arial"/>
              <a:ea typeface="Arial"/>
              <a:cs typeface="Arial"/>
              <a:sym typeface="Arial"/>
            </a:endParaRPr>
          </a:p>
        </p:txBody>
      </p:sp>
      <p:sp>
        <p:nvSpPr>
          <p:cNvPr id="775" name="Google Shape;775;p112"/>
          <p:cNvSpPr txBox="1"/>
          <p:nvPr/>
        </p:nvSpPr>
        <p:spPr>
          <a:xfrm>
            <a:off x="5766862" y="2419511"/>
            <a:ext cx="1374900" cy="213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414042"/>
                </a:solidFill>
                <a:latin typeface="Arial"/>
                <a:ea typeface="Arial"/>
                <a:cs typeface="Arial"/>
                <a:sym typeface="Arial"/>
              </a:rPr>
              <a:t>NATIONAL INFORMATION INFRASTRUCTURE</a:t>
            </a:r>
            <a:endParaRPr b="1" i="0" sz="800" u="none" cap="none" strike="noStrike">
              <a:solidFill>
                <a:srgbClr val="414042"/>
              </a:solidFill>
              <a:latin typeface="Arial"/>
              <a:ea typeface="Arial"/>
              <a:cs typeface="Arial"/>
              <a:sym typeface="Arial"/>
            </a:endParaRPr>
          </a:p>
        </p:txBody>
      </p:sp>
      <p:sp>
        <p:nvSpPr>
          <p:cNvPr id="776" name="Google Shape;776;p112"/>
          <p:cNvSpPr txBox="1"/>
          <p:nvPr/>
        </p:nvSpPr>
        <p:spPr>
          <a:xfrm>
            <a:off x="7480562" y="2419513"/>
            <a:ext cx="1270500" cy="213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414042"/>
                </a:solidFill>
                <a:latin typeface="Arial"/>
                <a:ea typeface="Arial"/>
                <a:cs typeface="Arial"/>
                <a:sym typeface="Arial"/>
              </a:rPr>
              <a:t>SKILLS</a:t>
            </a:r>
            <a:endParaRPr b="1" i="0" sz="800" u="none" cap="none" strike="noStrike">
              <a:solidFill>
                <a:srgbClr val="414042"/>
              </a:solidFill>
              <a:latin typeface="Arial"/>
              <a:ea typeface="Arial"/>
              <a:cs typeface="Arial"/>
              <a:sym typeface="Arial"/>
            </a:endParaRPr>
          </a:p>
        </p:txBody>
      </p:sp>
      <p:sp>
        <p:nvSpPr>
          <p:cNvPr id="777" name="Google Shape;777;p112"/>
          <p:cNvSpPr/>
          <p:nvPr/>
        </p:nvSpPr>
        <p:spPr>
          <a:xfrm>
            <a:off x="2360119" y="4463041"/>
            <a:ext cx="6508598" cy="384052"/>
          </a:xfrm>
          <a:custGeom>
            <a:rect b="b" l="l" r="r" t="t"/>
            <a:pathLst>
              <a:path extrusionOk="0" h="15803" w="267816">
                <a:moveTo>
                  <a:pt x="267656" y="15803"/>
                </a:moveTo>
                <a:lnTo>
                  <a:pt x="0" y="15644"/>
                </a:lnTo>
                <a:lnTo>
                  <a:pt x="159" y="2891"/>
                </a:lnTo>
                <a:lnTo>
                  <a:pt x="130546" y="2524"/>
                </a:lnTo>
                <a:lnTo>
                  <a:pt x="133889" y="0"/>
                </a:lnTo>
                <a:lnTo>
                  <a:pt x="137134" y="2469"/>
                </a:lnTo>
                <a:lnTo>
                  <a:pt x="267816" y="2412"/>
                </a:lnTo>
                <a:close/>
              </a:path>
            </a:pathLst>
          </a:custGeom>
          <a:noFill/>
          <a:ln cap="flat" cmpd="sng" w="28575">
            <a:solidFill>
              <a:srgbClr val="555555"/>
            </a:solidFill>
            <a:prstDash val="solid"/>
            <a:round/>
            <a:headEnd len="sm" w="sm" type="none"/>
            <a:tailEnd len="sm" w="sm" type="none"/>
          </a:ln>
        </p:spPr>
      </p:sp>
      <p:sp>
        <p:nvSpPr>
          <p:cNvPr id="778" name="Google Shape;778;p112"/>
          <p:cNvSpPr/>
          <p:nvPr/>
        </p:nvSpPr>
        <p:spPr>
          <a:xfrm>
            <a:off x="2363983" y="3920852"/>
            <a:ext cx="6510543" cy="438150"/>
          </a:xfrm>
          <a:custGeom>
            <a:rect b="b" l="l" r="r" t="t"/>
            <a:pathLst>
              <a:path extrusionOk="0" h="18029" w="267896">
                <a:moveTo>
                  <a:pt x="267657" y="18029"/>
                </a:moveTo>
                <a:lnTo>
                  <a:pt x="0" y="17869"/>
                </a:lnTo>
                <a:lnTo>
                  <a:pt x="0" y="3363"/>
                </a:lnTo>
                <a:lnTo>
                  <a:pt x="26793" y="3395"/>
                </a:lnTo>
                <a:lnTo>
                  <a:pt x="30361" y="266"/>
                </a:lnTo>
                <a:lnTo>
                  <a:pt x="34149" y="3450"/>
                </a:lnTo>
                <a:lnTo>
                  <a:pt x="95636" y="3450"/>
                </a:lnTo>
                <a:lnTo>
                  <a:pt x="99314" y="156"/>
                </a:lnTo>
                <a:lnTo>
                  <a:pt x="102773" y="3450"/>
                </a:lnTo>
                <a:lnTo>
                  <a:pt x="164260" y="3505"/>
                </a:lnTo>
                <a:lnTo>
                  <a:pt x="168048" y="211"/>
                </a:lnTo>
                <a:lnTo>
                  <a:pt x="171781" y="3450"/>
                </a:lnTo>
                <a:lnTo>
                  <a:pt x="232589" y="3524"/>
                </a:lnTo>
                <a:lnTo>
                  <a:pt x="236617" y="0"/>
                </a:lnTo>
                <a:lnTo>
                  <a:pt x="240310" y="3524"/>
                </a:lnTo>
                <a:lnTo>
                  <a:pt x="267896" y="3363"/>
                </a:lnTo>
                <a:close/>
              </a:path>
            </a:pathLst>
          </a:custGeom>
          <a:noFill/>
          <a:ln cap="flat" cmpd="sng" w="28575">
            <a:solidFill>
              <a:srgbClr val="555555"/>
            </a:solidFill>
            <a:prstDash val="solid"/>
            <a:round/>
            <a:headEnd len="sm" w="sm" type="none"/>
            <a:tailEnd len="sm" w="sm" type="none"/>
          </a:ln>
        </p:spPr>
      </p:sp>
      <p:sp>
        <p:nvSpPr>
          <p:cNvPr id="779" name="Google Shape;779;p112"/>
          <p:cNvSpPr txBox="1"/>
          <p:nvPr/>
        </p:nvSpPr>
        <p:spPr>
          <a:xfrm>
            <a:off x="2824302" y="4544723"/>
            <a:ext cx="5607300" cy="274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414042"/>
                </a:solidFill>
                <a:latin typeface="Arial"/>
                <a:ea typeface="Arial"/>
                <a:cs typeface="Arial"/>
                <a:sym typeface="Arial"/>
              </a:rPr>
              <a:t>NURTURE PARTNERSHIPS WITH OUR STAKEHOLDERS</a:t>
            </a:r>
            <a:endParaRPr b="1" i="0" sz="1000" u="none" cap="none" strike="noStrike">
              <a:solidFill>
                <a:srgbClr val="414042"/>
              </a:solidFill>
              <a:latin typeface="Arial"/>
              <a:ea typeface="Arial"/>
              <a:cs typeface="Arial"/>
              <a:sym typeface="Arial"/>
            </a:endParaRPr>
          </a:p>
        </p:txBody>
      </p:sp>
      <p:sp>
        <p:nvSpPr>
          <p:cNvPr id="780" name="Google Shape;780;p112"/>
          <p:cNvSpPr txBox="1"/>
          <p:nvPr/>
        </p:nvSpPr>
        <p:spPr>
          <a:xfrm>
            <a:off x="2633570" y="4041740"/>
            <a:ext cx="5964300" cy="274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414042"/>
                </a:solidFill>
                <a:latin typeface="Arial"/>
                <a:ea typeface="Arial"/>
                <a:cs typeface="Arial"/>
                <a:sym typeface="Arial"/>
              </a:rPr>
              <a:t>CONTINUE TO DEVELOP THE ARDC HUB OF EXPERTISE THAT UNDERPINS ALL OUR WORK</a:t>
            </a:r>
            <a:endParaRPr b="1" i="0" sz="1000" u="none" cap="none" strike="noStrike">
              <a:solidFill>
                <a:srgbClr val="414042"/>
              </a:solidFill>
              <a:latin typeface="Arial"/>
              <a:ea typeface="Arial"/>
              <a:cs typeface="Arial"/>
              <a:sym typeface="Arial"/>
            </a:endParaRPr>
          </a:p>
        </p:txBody>
      </p:sp>
      <p:sp>
        <p:nvSpPr>
          <p:cNvPr id="781" name="Google Shape;781;p112"/>
          <p:cNvSpPr/>
          <p:nvPr/>
        </p:nvSpPr>
        <p:spPr>
          <a:xfrm rot="10800000">
            <a:off x="4657988" y="1555990"/>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2" name="Google Shape;782;p112"/>
          <p:cNvSpPr/>
          <p:nvPr/>
        </p:nvSpPr>
        <p:spPr>
          <a:xfrm rot="10800000">
            <a:off x="2987486" y="1555990"/>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3" name="Google Shape;783;p112"/>
          <p:cNvSpPr/>
          <p:nvPr/>
        </p:nvSpPr>
        <p:spPr>
          <a:xfrm rot="10800000">
            <a:off x="6328490" y="1555990"/>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4" name="Google Shape;784;p112"/>
          <p:cNvSpPr/>
          <p:nvPr/>
        </p:nvSpPr>
        <p:spPr>
          <a:xfrm rot="10800000">
            <a:off x="8009857" y="1555990"/>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5" name="Google Shape;785;p112"/>
          <p:cNvSpPr/>
          <p:nvPr/>
        </p:nvSpPr>
        <p:spPr>
          <a:xfrm>
            <a:off x="2987504" y="3792179"/>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6" name="Google Shape;786;p112"/>
          <p:cNvSpPr/>
          <p:nvPr/>
        </p:nvSpPr>
        <p:spPr>
          <a:xfrm>
            <a:off x="4658006" y="3792179"/>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7" name="Google Shape;787;p112"/>
          <p:cNvSpPr/>
          <p:nvPr/>
        </p:nvSpPr>
        <p:spPr>
          <a:xfrm>
            <a:off x="6328508" y="3792179"/>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8" name="Google Shape;788;p112"/>
          <p:cNvSpPr/>
          <p:nvPr/>
        </p:nvSpPr>
        <p:spPr>
          <a:xfrm>
            <a:off x="7993571" y="3792179"/>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9" name="Google Shape;789;p112"/>
          <p:cNvSpPr/>
          <p:nvPr/>
        </p:nvSpPr>
        <p:spPr>
          <a:xfrm>
            <a:off x="5495730" y="4306197"/>
            <a:ext cx="240300" cy="105300"/>
          </a:xfrm>
          <a:prstGeom prst="triangle">
            <a:avLst>
              <a:gd fmla="val 50000" name="adj"/>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90" name="Google Shape;790;p112"/>
          <p:cNvPicPr preferRelativeResize="0"/>
          <p:nvPr/>
        </p:nvPicPr>
        <p:blipFill rotWithShape="1">
          <a:blip r:embed="rId2">
            <a:alphaModFix/>
          </a:blip>
          <a:srcRect b="0" l="0" r="0" t="0"/>
          <a:stretch/>
        </p:blipFill>
        <p:spPr>
          <a:xfrm>
            <a:off x="2724863" y="1714594"/>
            <a:ext cx="765150" cy="645525"/>
          </a:xfrm>
          <a:prstGeom prst="rect">
            <a:avLst/>
          </a:prstGeom>
          <a:noFill/>
          <a:ln>
            <a:noFill/>
          </a:ln>
        </p:spPr>
      </p:pic>
      <p:pic>
        <p:nvPicPr>
          <p:cNvPr id="791" name="Google Shape;791;p112"/>
          <p:cNvPicPr preferRelativeResize="0"/>
          <p:nvPr/>
        </p:nvPicPr>
        <p:blipFill rotWithShape="1">
          <a:blip r:embed="rId3">
            <a:alphaModFix/>
          </a:blip>
          <a:srcRect b="0" l="0" r="0" t="0"/>
          <a:stretch/>
        </p:blipFill>
        <p:spPr>
          <a:xfrm>
            <a:off x="7754551" y="1732256"/>
            <a:ext cx="730669" cy="616444"/>
          </a:xfrm>
          <a:prstGeom prst="rect">
            <a:avLst/>
          </a:prstGeom>
          <a:noFill/>
          <a:ln>
            <a:noFill/>
          </a:ln>
        </p:spPr>
      </p:pic>
      <p:pic>
        <p:nvPicPr>
          <p:cNvPr id="792" name="Google Shape;792;p112"/>
          <p:cNvPicPr preferRelativeResize="0"/>
          <p:nvPr/>
        </p:nvPicPr>
        <p:blipFill rotWithShape="1">
          <a:blip r:embed="rId4">
            <a:alphaModFix/>
          </a:blip>
          <a:srcRect b="0" l="0" r="0" t="0"/>
          <a:stretch/>
        </p:blipFill>
        <p:spPr>
          <a:xfrm>
            <a:off x="6069938" y="1718907"/>
            <a:ext cx="759562" cy="640819"/>
          </a:xfrm>
          <a:prstGeom prst="rect">
            <a:avLst/>
          </a:prstGeom>
          <a:noFill/>
          <a:ln>
            <a:noFill/>
          </a:ln>
        </p:spPr>
      </p:pic>
      <p:pic>
        <p:nvPicPr>
          <p:cNvPr id="793" name="Google Shape;793;p112"/>
          <p:cNvPicPr preferRelativeResize="0"/>
          <p:nvPr/>
        </p:nvPicPr>
        <p:blipFill rotWithShape="1">
          <a:blip r:embed="rId5">
            <a:alphaModFix/>
          </a:blip>
          <a:srcRect b="0" l="0" r="0" t="0"/>
          <a:stretch/>
        </p:blipFill>
        <p:spPr>
          <a:xfrm>
            <a:off x="4380019" y="1704599"/>
            <a:ext cx="796256" cy="671775"/>
          </a:xfrm>
          <a:prstGeom prst="rect">
            <a:avLst/>
          </a:prstGeom>
          <a:noFill/>
          <a:ln>
            <a:noFill/>
          </a:ln>
        </p:spPr>
      </p:pic>
      <p:pic>
        <p:nvPicPr>
          <p:cNvPr id="794" name="Google Shape;794;p112"/>
          <p:cNvPicPr preferRelativeResize="0"/>
          <p:nvPr/>
        </p:nvPicPr>
        <p:blipFill rotWithShape="1">
          <a:blip r:embed="rId6">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Left - Text Right">
  <p:cSld name="17_Title Slide">
    <p:spTree>
      <p:nvGrpSpPr>
        <p:cNvPr id="795" name="Shape 795"/>
        <p:cNvGrpSpPr/>
        <p:nvPr/>
      </p:nvGrpSpPr>
      <p:grpSpPr>
        <a:xfrm>
          <a:off x="0" y="0"/>
          <a:ext cx="0" cy="0"/>
          <a:chOff x="0" y="0"/>
          <a:chExt cx="0" cy="0"/>
        </a:xfrm>
      </p:grpSpPr>
      <p:sp>
        <p:nvSpPr>
          <p:cNvPr id="796" name="Google Shape;796;p113"/>
          <p:cNvSpPr txBox="1"/>
          <p:nvPr>
            <p:ph idx="1" type="body"/>
          </p:nvPr>
        </p:nvSpPr>
        <p:spPr>
          <a:xfrm>
            <a:off x="4950619"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797" name="Google Shape;797;p113"/>
          <p:cNvSpPr txBox="1"/>
          <p:nvPr>
            <p:ph idx="2" type="body"/>
          </p:nvPr>
        </p:nvSpPr>
        <p:spPr>
          <a:xfrm>
            <a:off x="4950619"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798" name="Google Shape;798;p113"/>
          <p:cNvSpPr/>
          <p:nvPr>
            <p:ph idx="3" type="pic"/>
          </p:nvPr>
        </p:nvSpPr>
        <p:spPr>
          <a:xfrm>
            <a:off x="2303860" y="2518172"/>
            <a:ext cx="1431300" cy="2106300"/>
          </a:xfrm>
          <a:prstGeom prst="rect">
            <a:avLst/>
          </a:prstGeom>
          <a:solidFill>
            <a:srgbClr val="D0CECE"/>
          </a:solidFill>
          <a:ln>
            <a:noFill/>
          </a:ln>
        </p:spPr>
      </p:sp>
      <p:sp>
        <p:nvSpPr>
          <p:cNvPr id="799" name="Google Shape;799;p113"/>
          <p:cNvSpPr/>
          <p:nvPr>
            <p:ph idx="4" type="pic"/>
          </p:nvPr>
        </p:nvSpPr>
        <p:spPr>
          <a:xfrm>
            <a:off x="2303860" y="0"/>
            <a:ext cx="1889700" cy="2328600"/>
          </a:xfrm>
          <a:prstGeom prst="rect">
            <a:avLst/>
          </a:prstGeom>
          <a:solidFill>
            <a:srgbClr val="D0CECE"/>
          </a:solidFill>
          <a:ln>
            <a:noFill/>
          </a:ln>
        </p:spPr>
      </p:sp>
      <p:sp>
        <p:nvSpPr>
          <p:cNvPr id="800" name="Google Shape;800;p113"/>
          <p:cNvSpPr/>
          <p:nvPr>
            <p:ph idx="5" type="pic"/>
          </p:nvPr>
        </p:nvSpPr>
        <p:spPr>
          <a:xfrm>
            <a:off x="440531" y="1248965"/>
            <a:ext cx="1674000" cy="2760900"/>
          </a:xfrm>
          <a:prstGeom prst="rect">
            <a:avLst/>
          </a:prstGeom>
          <a:solidFill>
            <a:srgbClr val="D0CECE"/>
          </a:solidFill>
          <a:ln>
            <a:noFill/>
          </a:ln>
        </p:spPr>
      </p:sp>
      <p:pic>
        <p:nvPicPr>
          <p:cNvPr id="801" name="Google Shape;801;p113"/>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BANNER - 1 COLUMN">
  <p:cSld name="CUSTOM_3_1_1_1">
    <p:spTree>
      <p:nvGrpSpPr>
        <p:cNvPr id="85" name="Shape 85"/>
        <p:cNvGrpSpPr/>
        <p:nvPr/>
      </p:nvGrpSpPr>
      <p:grpSpPr>
        <a:xfrm>
          <a:off x="0" y="0"/>
          <a:ext cx="0" cy="0"/>
          <a:chOff x="0" y="0"/>
          <a:chExt cx="0" cy="0"/>
        </a:xfrm>
      </p:grpSpPr>
      <p:sp>
        <p:nvSpPr>
          <p:cNvPr id="86" name="Google Shape;86;p12"/>
          <p:cNvSpPr txBox="1"/>
          <p:nvPr>
            <p:ph type="title"/>
          </p:nvPr>
        </p:nvSpPr>
        <p:spPr>
          <a:xfrm>
            <a:off x="659000" y="2108900"/>
            <a:ext cx="4488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87" name="Google Shape;87;p12"/>
          <p:cNvSpPr txBox="1"/>
          <p:nvPr>
            <p:ph idx="1" type="body"/>
          </p:nvPr>
        </p:nvSpPr>
        <p:spPr>
          <a:xfrm>
            <a:off x="659000" y="2618825"/>
            <a:ext cx="4373400" cy="1585800"/>
          </a:xfrm>
          <a:prstGeom prst="rect">
            <a:avLst/>
          </a:prstGeom>
        </p:spPr>
        <p:txBody>
          <a:bodyPr anchorCtr="0" anchor="t" bIns="0" lIns="0" spcFirstLastPara="1" rIns="0" wrap="square" tIns="0">
            <a:noAutofit/>
          </a:bodyPr>
          <a:lstStyle>
            <a:lvl1pPr indent="-349250" lvl="0" marL="457200" rtl="0">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88" name="Google Shape;88;p12"/>
          <p:cNvSpPr/>
          <p:nvPr>
            <p:ph idx="2" type="pic"/>
          </p:nvPr>
        </p:nvSpPr>
        <p:spPr>
          <a:xfrm>
            <a:off x="0" y="0"/>
            <a:ext cx="9144000" cy="1761900"/>
          </a:xfrm>
          <a:prstGeom prst="rect">
            <a:avLst/>
          </a:prstGeom>
          <a:noFill/>
          <a:ln>
            <a:noFill/>
          </a:ln>
        </p:spPr>
      </p:sp>
      <p:sp>
        <p:nvSpPr>
          <p:cNvPr id="89" name="Google Shape;89;p12"/>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From Top Right">
  <p:cSld name="19_Title Slide">
    <p:spTree>
      <p:nvGrpSpPr>
        <p:cNvPr id="802" name="Shape 802"/>
        <p:cNvGrpSpPr/>
        <p:nvPr/>
      </p:nvGrpSpPr>
      <p:grpSpPr>
        <a:xfrm>
          <a:off x="0" y="0"/>
          <a:ext cx="0" cy="0"/>
          <a:chOff x="0" y="0"/>
          <a:chExt cx="0" cy="0"/>
        </a:xfrm>
      </p:grpSpPr>
      <p:sp>
        <p:nvSpPr>
          <p:cNvPr id="803" name="Google Shape;803;p114"/>
          <p:cNvSpPr/>
          <p:nvPr>
            <p:ph idx="2" type="pic"/>
          </p:nvPr>
        </p:nvSpPr>
        <p:spPr>
          <a:xfrm>
            <a:off x="4652962" y="0"/>
            <a:ext cx="4050600" cy="4867200"/>
          </a:xfrm>
          <a:prstGeom prst="rect">
            <a:avLst/>
          </a:prstGeom>
          <a:solidFill>
            <a:srgbClr val="D0CECE"/>
          </a:solidFill>
          <a:ln>
            <a:noFill/>
          </a:ln>
        </p:spPr>
      </p:sp>
      <p:sp>
        <p:nvSpPr>
          <p:cNvPr id="804" name="Google Shape;804;p114"/>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05" name="Google Shape;805;p114"/>
          <p:cNvSpPr txBox="1"/>
          <p:nvPr>
            <p:ph idx="3"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806" name="Google Shape;806;p114"/>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Four Images Right">
  <p:cSld name="9_Title Slide">
    <p:spTree>
      <p:nvGrpSpPr>
        <p:cNvPr id="807" name="Shape 807"/>
        <p:cNvGrpSpPr/>
        <p:nvPr/>
      </p:nvGrpSpPr>
      <p:grpSpPr>
        <a:xfrm>
          <a:off x="0" y="0"/>
          <a:ext cx="0" cy="0"/>
          <a:chOff x="0" y="0"/>
          <a:chExt cx="0" cy="0"/>
        </a:xfrm>
      </p:grpSpPr>
      <p:sp>
        <p:nvSpPr>
          <p:cNvPr id="808" name="Google Shape;808;p115"/>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09" name="Google Shape;809;p115"/>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810" name="Google Shape;810;p115"/>
          <p:cNvSpPr/>
          <p:nvPr>
            <p:ph idx="3" type="pic"/>
          </p:nvPr>
        </p:nvSpPr>
        <p:spPr>
          <a:xfrm>
            <a:off x="5598319" y="-1"/>
            <a:ext cx="1705500" cy="2760900"/>
          </a:xfrm>
          <a:prstGeom prst="rect">
            <a:avLst/>
          </a:prstGeom>
          <a:solidFill>
            <a:srgbClr val="D0CECE"/>
          </a:solidFill>
          <a:ln>
            <a:noFill/>
          </a:ln>
        </p:spPr>
      </p:sp>
      <p:sp>
        <p:nvSpPr>
          <p:cNvPr id="811" name="Google Shape;811;p115"/>
          <p:cNvSpPr/>
          <p:nvPr>
            <p:ph idx="4" type="pic"/>
          </p:nvPr>
        </p:nvSpPr>
        <p:spPr>
          <a:xfrm>
            <a:off x="5132927" y="2950369"/>
            <a:ext cx="2170800" cy="2193000"/>
          </a:xfrm>
          <a:prstGeom prst="rect">
            <a:avLst/>
          </a:prstGeom>
          <a:solidFill>
            <a:srgbClr val="D0CECE"/>
          </a:solidFill>
          <a:ln>
            <a:noFill/>
          </a:ln>
        </p:spPr>
      </p:sp>
      <p:sp>
        <p:nvSpPr>
          <p:cNvPr id="812" name="Google Shape;812;p115"/>
          <p:cNvSpPr/>
          <p:nvPr>
            <p:ph idx="5" type="pic"/>
          </p:nvPr>
        </p:nvSpPr>
        <p:spPr>
          <a:xfrm>
            <a:off x="7497020" y="627460"/>
            <a:ext cx="1222200" cy="1701600"/>
          </a:xfrm>
          <a:prstGeom prst="rect">
            <a:avLst/>
          </a:prstGeom>
          <a:solidFill>
            <a:srgbClr val="D0CECE"/>
          </a:solidFill>
          <a:ln>
            <a:noFill/>
          </a:ln>
        </p:spPr>
      </p:sp>
      <p:sp>
        <p:nvSpPr>
          <p:cNvPr id="813" name="Google Shape;813;p115"/>
          <p:cNvSpPr/>
          <p:nvPr>
            <p:ph idx="6" type="pic"/>
          </p:nvPr>
        </p:nvSpPr>
        <p:spPr>
          <a:xfrm>
            <a:off x="7489933" y="2518172"/>
            <a:ext cx="1653900" cy="1500000"/>
          </a:xfrm>
          <a:prstGeom prst="rect">
            <a:avLst/>
          </a:prstGeom>
          <a:solidFill>
            <a:srgbClr val="D0CECE"/>
          </a:solidFill>
          <a:ln>
            <a:noFill/>
          </a:ln>
        </p:spPr>
      </p:sp>
      <p:pic>
        <p:nvPicPr>
          <p:cNvPr id="814" name="Google Shape;814;p115"/>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Large Image">
  <p:cSld name="5_Title Slide">
    <p:spTree>
      <p:nvGrpSpPr>
        <p:cNvPr id="815" name="Shape 815"/>
        <p:cNvGrpSpPr/>
        <p:nvPr/>
      </p:nvGrpSpPr>
      <p:grpSpPr>
        <a:xfrm>
          <a:off x="0" y="0"/>
          <a:ext cx="0" cy="0"/>
          <a:chOff x="0" y="0"/>
          <a:chExt cx="0" cy="0"/>
        </a:xfrm>
      </p:grpSpPr>
      <p:sp>
        <p:nvSpPr>
          <p:cNvPr id="816" name="Google Shape;816;p116"/>
          <p:cNvSpPr txBox="1"/>
          <p:nvPr>
            <p:ph idx="1" type="body"/>
          </p:nvPr>
        </p:nvSpPr>
        <p:spPr>
          <a:xfrm>
            <a:off x="440531" y="1034831"/>
            <a:ext cx="18633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17" name="Google Shape;817;p116"/>
          <p:cNvSpPr txBox="1"/>
          <p:nvPr>
            <p:ph idx="2" type="body"/>
          </p:nvPr>
        </p:nvSpPr>
        <p:spPr>
          <a:xfrm>
            <a:off x="440531" y="1896666"/>
            <a:ext cx="18633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818" name="Google Shape;818;p116"/>
          <p:cNvSpPr/>
          <p:nvPr>
            <p:ph idx="3" type="pic"/>
          </p:nvPr>
        </p:nvSpPr>
        <p:spPr>
          <a:xfrm>
            <a:off x="2600325" y="1059656"/>
            <a:ext cx="6108900" cy="4083900"/>
          </a:xfrm>
          <a:prstGeom prst="rect">
            <a:avLst/>
          </a:prstGeom>
          <a:solidFill>
            <a:srgbClr val="D0CECE"/>
          </a:solidFill>
          <a:ln>
            <a:noFill/>
          </a:ln>
        </p:spPr>
      </p:sp>
      <p:pic>
        <p:nvPicPr>
          <p:cNvPr id="819" name="Google Shape;819;p116"/>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Right">
  <p:cSld name="4_Title Slide">
    <p:spTree>
      <p:nvGrpSpPr>
        <p:cNvPr id="820" name="Shape 820"/>
        <p:cNvGrpSpPr/>
        <p:nvPr/>
      </p:nvGrpSpPr>
      <p:grpSpPr>
        <a:xfrm>
          <a:off x="0" y="0"/>
          <a:ext cx="0" cy="0"/>
          <a:chOff x="0" y="0"/>
          <a:chExt cx="0" cy="0"/>
        </a:xfrm>
      </p:grpSpPr>
      <p:sp>
        <p:nvSpPr>
          <p:cNvPr id="821" name="Google Shape;821;p117"/>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22" name="Google Shape;822;p117"/>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823" name="Google Shape;823;p117"/>
          <p:cNvSpPr/>
          <p:nvPr>
            <p:ph idx="3" type="pic"/>
          </p:nvPr>
        </p:nvSpPr>
        <p:spPr>
          <a:xfrm>
            <a:off x="4950619" y="1"/>
            <a:ext cx="1862100" cy="2943300"/>
          </a:xfrm>
          <a:prstGeom prst="rect">
            <a:avLst/>
          </a:prstGeom>
          <a:solidFill>
            <a:srgbClr val="D0CECE"/>
          </a:solidFill>
          <a:ln>
            <a:noFill/>
          </a:ln>
        </p:spPr>
      </p:sp>
      <p:sp>
        <p:nvSpPr>
          <p:cNvPr id="824" name="Google Shape;824;p117"/>
          <p:cNvSpPr/>
          <p:nvPr>
            <p:ph idx="4" type="pic"/>
          </p:nvPr>
        </p:nvSpPr>
        <p:spPr>
          <a:xfrm>
            <a:off x="5409009" y="3165872"/>
            <a:ext cx="1403700" cy="1977600"/>
          </a:xfrm>
          <a:prstGeom prst="rect">
            <a:avLst/>
          </a:prstGeom>
          <a:solidFill>
            <a:srgbClr val="D0CECE"/>
          </a:solidFill>
          <a:ln>
            <a:noFill/>
          </a:ln>
        </p:spPr>
      </p:sp>
      <p:sp>
        <p:nvSpPr>
          <p:cNvPr id="825" name="Google Shape;825;p117"/>
          <p:cNvSpPr/>
          <p:nvPr>
            <p:ph idx="5" type="pic"/>
          </p:nvPr>
        </p:nvSpPr>
        <p:spPr>
          <a:xfrm>
            <a:off x="7002066" y="1491853"/>
            <a:ext cx="1717200" cy="2950500"/>
          </a:xfrm>
          <a:prstGeom prst="rect">
            <a:avLst/>
          </a:prstGeom>
          <a:solidFill>
            <a:srgbClr val="D0CECE"/>
          </a:solidFill>
          <a:ln>
            <a:noFill/>
          </a:ln>
        </p:spPr>
      </p:sp>
      <p:pic>
        <p:nvPicPr>
          <p:cNvPr id="826" name="Google Shape;826;p117"/>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Left - Text Right">
  <p:cSld name="18_Title Slide">
    <p:spTree>
      <p:nvGrpSpPr>
        <p:cNvPr id="827" name="Shape 827"/>
        <p:cNvGrpSpPr/>
        <p:nvPr/>
      </p:nvGrpSpPr>
      <p:grpSpPr>
        <a:xfrm>
          <a:off x="0" y="0"/>
          <a:ext cx="0" cy="0"/>
          <a:chOff x="0" y="0"/>
          <a:chExt cx="0" cy="0"/>
        </a:xfrm>
      </p:grpSpPr>
      <p:sp>
        <p:nvSpPr>
          <p:cNvPr id="828" name="Google Shape;828;p118"/>
          <p:cNvSpPr txBox="1"/>
          <p:nvPr>
            <p:ph idx="1" type="body"/>
          </p:nvPr>
        </p:nvSpPr>
        <p:spPr>
          <a:xfrm>
            <a:off x="49363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29" name="Google Shape;829;p118"/>
          <p:cNvSpPr txBox="1"/>
          <p:nvPr>
            <p:ph idx="2" type="body"/>
          </p:nvPr>
        </p:nvSpPr>
        <p:spPr>
          <a:xfrm>
            <a:off x="49363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830" name="Google Shape;830;p118"/>
          <p:cNvSpPr/>
          <p:nvPr>
            <p:ph idx="3" type="pic"/>
          </p:nvPr>
        </p:nvSpPr>
        <p:spPr>
          <a:xfrm>
            <a:off x="2303860" y="0"/>
            <a:ext cx="1705500" cy="2327700"/>
          </a:xfrm>
          <a:prstGeom prst="rect">
            <a:avLst/>
          </a:prstGeom>
          <a:solidFill>
            <a:srgbClr val="D0CECE"/>
          </a:solidFill>
          <a:ln>
            <a:noFill/>
          </a:ln>
        </p:spPr>
      </p:sp>
      <p:sp>
        <p:nvSpPr>
          <p:cNvPr id="831" name="Google Shape;831;p118"/>
          <p:cNvSpPr/>
          <p:nvPr>
            <p:ph idx="4" type="pic"/>
          </p:nvPr>
        </p:nvSpPr>
        <p:spPr>
          <a:xfrm>
            <a:off x="2303859" y="2518173"/>
            <a:ext cx="2159700" cy="2635500"/>
          </a:xfrm>
          <a:prstGeom prst="rect">
            <a:avLst/>
          </a:prstGeom>
          <a:solidFill>
            <a:srgbClr val="D0CECE"/>
          </a:solidFill>
          <a:ln>
            <a:noFill/>
          </a:ln>
        </p:spPr>
      </p:sp>
      <p:sp>
        <p:nvSpPr>
          <p:cNvPr id="832" name="Google Shape;832;p118"/>
          <p:cNvSpPr/>
          <p:nvPr>
            <p:ph idx="5" type="pic"/>
          </p:nvPr>
        </p:nvSpPr>
        <p:spPr>
          <a:xfrm>
            <a:off x="900113" y="2950369"/>
            <a:ext cx="1214400" cy="1683600"/>
          </a:xfrm>
          <a:prstGeom prst="rect">
            <a:avLst/>
          </a:prstGeom>
          <a:solidFill>
            <a:srgbClr val="D0CECE"/>
          </a:solidFill>
          <a:ln>
            <a:noFill/>
          </a:ln>
        </p:spPr>
      </p:sp>
      <p:sp>
        <p:nvSpPr>
          <p:cNvPr id="833" name="Google Shape;833;p118"/>
          <p:cNvSpPr/>
          <p:nvPr>
            <p:ph idx="6" type="pic"/>
          </p:nvPr>
        </p:nvSpPr>
        <p:spPr>
          <a:xfrm>
            <a:off x="433927" y="1248966"/>
            <a:ext cx="1680600" cy="1511100"/>
          </a:xfrm>
          <a:prstGeom prst="rect">
            <a:avLst/>
          </a:prstGeom>
          <a:solidFill>
            <a:srgbClr val="D0CECE"/>
          </a:solidFill>
          <a:ln>
            <a:noFill/>
          </a:ln>
        </p:spPr>
      </p:sp>
      <p:pic>
        <p:nvPicPr>
          <p:cNvPr id="834" name="Google Shape;834;p118"/>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eft Aligned">
  <p:cSld name="20_Title Slide">
    <p:spTree>
      <p:nvGrpSpPr>
        <p:cNvPr id="835" name="Shape 835"/>
        <p:cNvGrpSpPr/>
        <p:nvPr/>
      </p:nvGrpSpPr>
      <p:grpSpPr>
        <a:xfrm>
          <a:off x="0" y="0"/>
          <a:ext cx="0" cy="0"/>
          <a:chOff x="0" y="0"/>
          <a:chExt cx="0" cy="0"/>
        </a:xfrm>
      </p:grpSpPr>
      <p:sp>
        <p:nvSpPr>
          <p:cNvPr id="836" name="Google Shape;836;p119"/>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837" name="Google Shape;837;p119"/>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Medium Image Right">
  <p:cSld name="12_Title Slide">
    <p:spTree>
      <p:nvGrpSpPr>
        <p:cNvPr id="838" name="Shape 838"/>
        <p:cNvGrpSpPr/>
        <p:nvPr/>
      </p:nvGrpSpPr>
      <p:grpSpPr>
        <a:xfrm>
          <a:off x="0" y="0"/>
          <a:ext cx="0" cy="0"/>
          <a:chOff x="0" y="0"/>
          <a:chExt cx="0" cy="0"/>
        </a:xfrm>
      </p:grpSpPr>
      <p:sp>
        <p:nvSpPr>
          <p:cNvPr id="839" name="Google Shape;839;p120"/>
          <p:cNvSpPr/>
          <p:nvPr>
            <p:ph idx="2" type="pic"/>
          </p:nvPr>
        </p:nvSpPr>
        <p:spPr>
          <a:xfrm>
            <a:off x="4652963" y="1059656"/>
            <a:ext cx="4062300" cy="4083900"/>
          </a:xfrm>
          <a:prstGeom prst="rect">
            <a:avLst/>
          </a:prstGeom>
          <a:solidFill>
            <a:srgbClr val="D0CECE"/>
          </a:solidFill>
          <a:ln>
            <a:noFill/>
          </a:ln>
        </p:spPr>
      </p:sp>
      <p:sp>
        <p:nvSpPr>
          <p:cNvPr id="840" name="Google Shape;840;p120"/>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41" name="Google Shape;841;p120"/>
          <p:cNvSpPr txBox="1"/>
          <p:nvPr>
            <p:ph idx="3"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842" name="Google Shape;842;p120"/>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um Image Left - Text Right">
  <p:cSld name="1_Title Slide">
    <p:spTree>
      <p:nvGrpSpPr>
        <p:cNvPr id="843" name="Shape 843"/>
        <p:cNvGrpSpPr/>
        <p:nvPr/>
      </p:nvGrpSpPr>
      <p:grpSpPr>
        <a:xfrm>
          <a:off x="0" y="0"/>
          <a:ext cx="0" cy="0"/>
          <a:chOff x="0" y="0"/>
          <a:chExt cx="0" cy="0"/>
        </a:xfrm>
      </p:grpSpPr>
      <p:sp>
        <p:nvSpPr>
          <p:cNvPr id="844" name="Google Shape;844;p121"/>
          <p:cNvSpPr/>
          <p:nvPr>
            <p:ph idx="2" type="pic"/>
          </p:nvPr>
        </p:nvSpPr>
        <p:spPr>
          <a:xfrm>
            <a:off x="433928" y="1059656"/>
            <a:ext cx="4029600" cy="4083900"/>
          </a:xfrm>
          <a:prstGeom prst="rect">
            <a:avLst/>
          </a:prstGeom>
          <a:solidFill>
            <a:srgbClr val="D0CECE"/>
          </a:solidFill>
          <a:ln>
            <a:noFill/>
          </a:ln>
        </p:spPr>
      </p:sp>
      <p:sp>
        <p:nvSpPr>
          <p:cNvPr id="845" name="Google Shape;845;p121"/>
          <p:cNvSpPr txBox="1"/>
          <p:nvPr>
            <p:ph idx="1" type="body"/>
          </p:nvPr>
        </p:nvSpPr>
        <p:spPr>
          <a:xfrm>
            <a:off x="49363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46" name="Google Shape;846;p121"/>
          <p:cNvSpPr txBox="1"/>
          <p:nvPr>
            <p:ph idx="3" type="body"/>
          </p:nvPr>
        </p:nvSpPr>
        <p:spPr>
          <a:xfrm>
            <a:off x="49363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847" name="Google Shape;847;p121"/>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m Image Left - Text Right ">
  <p:cSld name="13_Title Slide">
    <p:spTree>
      <p:nvGrpSpPr>
        <p:cNvPr id="848" name="Shape 848"/>
        <p:cNvGrpSpPr/>
        <p:nvPr/>
      </p:nvGrpSpPr>
      <p:grpSpPr>
        <a:xfrm>
          <a:off x="0" y="0"/>
          <a:ext cx="0" cy="0"/>
          <a:chOff x="0" y="0"/>
          <a:chExt cx="0" cy="0"/>
        </a:xfrm>
      </p:grpSpPr>
      <p:sp>
        <p:nvSpPr>
          <p:cNvPr id="849" name="Google Shape;849;p122"/>
          <p:cNvSpPr/>
          <p:nvPr>
            <p:ph idx="2" type="pic"/>
          </p:nvPr>
        </p:nvSpPr>
        <p:spPr>
          <a:xfrm>
            <a:off x="440531" y="1059656"/>
            <a:ext cx="2625000" cy="4083900"/>
          </a:xfrm>
          <a:prstGeom prst="rect">
            <a:avLst/>
          </a:prstGeom>
          <a:solidFill>
            <a:srgbClr val="D0CECE"/>
          </a:solidFill>
          <a:ln>
            <a:noFill/>
          </a:ln>
        </p:spPr>
      </p:sp>
      <p:sp>
        <p:nvSpPr>
          <p:cNvPr id="850" name="Google Shape;850;p122"/>
          <p:cNvSpPr txBox="1"/>
          <p:nvPr>
            <p:ph idx="1" type="body"/>
          </p:nvPr>
        </p:nvSpPr>
        <p:spPr>
          <a:xfrm>
            <a:off x="3532585"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51" name="Google Shape;851;p122"/>
          <p:cNvSpPr txBox="1"/>
          <p:nvPr>
            <p:ph idx="3" type="body"/>
          </p:nvPr>
        </p:nvSpPr>
        <p:spPr>
          <a:xfrm>
            <a:off x="3532585"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852" name="Google Shape;852;p122"/>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20_Title Slide_1">
    <p:spTree>
      <p:nvGrpSpPr>
        <p:cNvPr id="853" name="Shape 853"/>
        <p:cNvGrpSpPr/>
        <p:nvPr/>
      </p:nvGrpSpPr>
      <p:grpSpPr>
        <a:xfrm>
          <a:off x="0" y="0"/>
          <a:ext cx="0" cy="0"/>
          <a:chOff x="0" y="0"/>
          <a:chExt cx="0" cy="0"/>
        </a:xfrm>
      </p:grpSpPr>
      <p:sp>
        <p:nvSpPr>
          <p:cNvPr id="854" name="Google Shape;854;p123"/>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855" name="Google Shape;855;p123"/>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856" name="Google Shape;856;p123"/>
          <p:cNvSpPr txBox="1"/>
          <p:nvPr>
            <p:ph idx="3" type="body"/>
          </p:nvPr>
        </p:nvSpPr>
        <p:spPr>
          <a:xfrm>
            <a:off x="4652963"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2300"/>
              <a:buNone/>
              <a:defRPr i="0" sz="2300" u="none" cap="none" strike="noStrike">
                <a:solidFill>
                  <a:schemeClr val="dk1"/>
                </a:solidFill>
              </a:defRPr>
            </a:lvl1pPr>
            <a:lvl2pPr indent="-374650" lvl="1" marL="914400" marR="0" rtl="0" algn="l">
              <a:lnSpc>
                <a:spcPct val="100000"/>
              </a:lnSpc>
              <a:spcBef>
                <a:spcPts val="400"/>
              </a:spcBef>
              <a:spcAft>
                <a:spcPts val="0"/>
              </a:spcAft>
              <a:buClr>
                <a:schemeClr val="dk1"/>
              </a:buClr>
              <a:buSzPts val="2300"/>
              <a:buChar char="•"/>
              <a:defRPr i="0" sz="2300" u="none" cap="none" strike="noStrike">
                <a:solidFill>
                  <a:schemeClr val="dk1"/>
                </a:solidFill>
              </a:defRPr>
            </a:lvl2pPr>
            <a:lvl3pPr indent="-374650" lvl="2" marL="1371600" marR="0" rtl="0" algn="l">
              <a:lnSpc>
                <a:spcPct val="100000"/>
              </a:lnSpc>
              <a:spcBef>
                <a:spcPts val="400"/>
              </a:spcBef>
              <a:spcAft>
                <a:spcPts val="0"/>
              </a:spcAft>
              <a:buClr>
                <a:schemeClr val="dk1"/>
              </a:buClr>
              <a:buSzPts val="2300"/>
              <a:buChar char="•"/>
              <a:defRPr i="0" sz="2300" u="none" cap="none" strike="noStrike">
                <a:solidFill>
                  <a:schemeClr val="dk1"/>
                </a:solidFill>
              </a:defRPr>
            </a:lvl3pPr>
            <a:lvl4pPr indent="-374650" lvl="3" marL="1828800" marR="0" rtl="0" algn="l">
              <a:lnSpc>
                <a:spcPct val="100000"/>
              </a:lnSpc>
              <a:spcBef>
                <a:spcPts val="400"/>
              </a:spcBef>
              <a:spcAft>
                <a:spcPts val="0"/>
              </a:spcAft>
              <a:buClr>
                <a:schemeClr val="dk1"/>
              </a:buClr>
              <a:buSzPts val="2300"/>
              <a:buChar char="•"/>
              <a:defRPr i="0" sz="2300" u="none" cap="none" strike="noStrike">
                <a:solidFill>
                  <a:schemeClr val="dk1"/>
                </a:solidFill>
              </a:defRPr>
            </a:lvl4pPr>
            <a:lvl5pPr indent="-374650" lvl="4" marL="2286000" marR="0" rtl="0" algn="l">
              <a:lnSpc>
                <a:spcPct val="100000"/>
              </a:lnSpc>
              <a:spcBef>
                <a:spcPts val="400"/>
              </a:spcBef>
              <a:spcAft>
                <a:spcPts val="0"/>
              </a:spcAft>
              <a:buClr>
                <a:schemeClr val="dk1"/>
              </a:buClr>
              <a:buSzPts val="2300"/>
              <a:buChar char="•"/>
              <a:defRPr i="0" sz="2300" u="none" cap="none" strike="noStrike">
                <a:solidFill>
                  <a:schemeClr val="dk1"/>
                </a:solidFill>
              </a:defRPr>
            </a:lvl5pPr>
            <a:lvl6pPr indent="-374650" lvl="5" marL="2743200" marR="0" rtl="0" algn="l">
              <a:lnSpc>
                <a:spcPct val="100000"/>
              </a:lnSpc>
              <a:spcBef>
                <a:spcPts val="400"/>
              </a:spcBef>
              <a:spcAft>
                <a:spcPts val="0"/>
              </a:spcAft>
              <a:buClr>
                <a:schemeClr val="dk1"/>
              </a:buClr>
              <a:buSzPts val="2300"/>
              <a:buChar char="•"/>
              <a:defRPr i="0" sz="2300" u="none" cap="none" strike="noStrike">
                <a:solidFill>
                  <a:schemeClr val="dk1"/>
                </a:solidFill>
              </a:defRPr>
            </a:lvl6pPr>
            <a:lvl7pPr indent="-374650" lvl="6" marL="3200400" marR="0" rtl="0" algn="l">
              <a:lnSpc>
                <a:spcPct val="100000"/>
              </a:lnSpc>
              <a:spcBef>
                <a:spcPts val="400"/>
              </a:spcBef>
              <a:spcAft>
                <a:spcPts val="0"/>
              </a:spcAft>
              <a:buClr>
                <a:schemeClr val="dk1"/>
              </a:buClr>
              <a:buSzPts val="2300"/>
              <a:buChar char="•"/>
              <a:defRPr i="0" sz="2300" u="none" cap="none" strike="noStrike">
                <a:solidFill>
                  <a:schemeClr val="dk1"/>
                </a:solidFill>
              </a:defRPr>
            </a:lvl7pPr>
            <a:lvl8pPr indent="-374650" lvl="7" marL="3657600" marR="0" rtl="0" algn="l">
              <a:lnSpc>
                <a:spcPct val="100000"/>
              </a:lnSpc>
              <a:spcBef>
                <a:spcPts val="400"/>
              </a:spcBef>
              <a:spcAft>
                <a:spcPts val="0"/>
              </a:spcAft>
              <a:buClr>
                <a:schemeClr val="dk1"/>
              </a:buClr>
              <a:buSzPts val="2300"/>
              <a:buChar char="•"/>
              <a:defRPr i="0" sz="2300" u="none" cap="none" strike="noStrike">
                <a:solidFill>
                  <a:schemeClr val="dk1"/>
                </a:solidFill>
              </a:defRPr>
            </a:lvl8pPr>
            <a:lvl9pPr indent="-374650" lvl="8" marL="4114800" marR="0" rtl="0" algn="l">
              <a:lnSpc>
                <a:spcPct val="100000"/>
              </a:lnSpc>
              <a:spcBef>
                <a:spcPts val="400"/>
              </a:spcBef>
              <a:spcAft>
                <a:spcPts val="0"/>
              </a:spcAft>
              <a:buClr>
                <a:schemeClr val="dk1"/>
              </a:buClr>
              <a:buSzPts val="2300"/>
              <a:buChar char="•"/>
              <a:defRPr i="0" sz="2300" u="none" cap="none" strike="noStrike">
                <a:solidFill>
                  <a:schemeClr val="dk1"/>
                </a:solidFill>
              </a:defRPr>
            </a:lvl9pPr>
          </a:lstStyle>
          <a:p/>
        </p:txBody>
      </p:sp>
      <p:pic>
        <p:nvPicPr>
          <p:cNvPr id="857" name="Google Shape;857;p123"/>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BANNER - 1 COLUMN">
  <p:cSld name="CUSTOM_3_1_1_1_2">
    <p:spTree>
      <p:nvGrpSpPr>
        <p:cNvPr id="90" name="Shape 90"/>
        <p:cNvGrpSpPr/>
        <p:nvPr/>
      </p:nvGrpSpPr>
      <p:grpSpPr>
        <a:xfrm>
          <a:off x="0" y="0"/>
          <a:ext cx="0" cy="0"/>
          <a:chOff x="0" y="0"/>
          <a:chExt cx="0" cy="0"/>
        </a:xfrm>
      </p:grpSpPr>
      <p:sp>
        <p:nvSpPr>
          <p:cNvPr id="91" name="Google Shape;91;p13"/>
          <p:cNvSpPr txBox="1"/>
          <p:nvPr>
            <p:ph type="title"/>
          </p:nvPr>
        </p:nvSpPr>
        <p:spPr>
          <a:xfrm>
            <a:off x="4135250" y="884950"/>
            <a:ext cx="4491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92" name="Google Shape;92;p13"/>
          <p:cNvSpPr txBox="1"/>
          <p:nvPr>
            <p:ph idx="1" type="body"/>
          </p:nvPr>
        </p:nvSpPr>
        <p:spPr>
          <a:xfrm>
            <a:off x="4135050" y="1568050"/>
            <a:ext cx="38286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93" name="Google Shape;93;p13"/>
          <p:cNvSpPr/>
          <p:nvPr>
            <p:ph idx="2" type="pic"/>
          </p:nvPr>
        </p:nvSpPr>
        <p:spPr>
          <a:xfrm>
            <a:off x="300050" y="0"/>
            <a:ext cx="3286800" cy="5143500"/>
          </a:xfrm>
          <a:prstGeom prst="rect">
            <a:avLst/>
          </a:prstGeom>
          <a:noFill/>
          <a:ln>
            <a:no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4 Image Columns Bottom">
  <p:cSld name="8_Title Slide">
    <p:spTree>
      <p:nvGrpSpPr>
        <p:cNvPr id="858" name="Shape 858"/>
        <p:cNvGrpSpPr/>
        <p:nvPr/>
      </p:nvGrpSpPr>
      <p:grpSpPr>
        <a:xfrm>
          <a:off x="0" y="0"/>
          <a:ext cx="0" cy="0"/>
          <a:chOff x="0" y="0"/>
          <a:chExt cx="0" cy="0"/>
        </a:xfrm>
      </p:grpSpPr>
      <p:sp>
        <p:nvSpPr>
          <p:cNvPr id="859" name="Google Shape;859;p124"/>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60" name="Google Shape;860;p124"/>
          <p:cNvSpPr/>
          <p:nvPr>
            <p:ph idx="2" type="pic"/>
          </p:nvPr>
        </p:nvSpPr>
        <p:spPr>
          <a:xfrm>
            <a:off x="433927" y="1896666"/>
            <a:ext cx="1928100" cy="2985000"/>
          </a:xfrm>
          <a:prstGeom prst="rect">
            <a:avLst/>
          </a:prstGeom>
          <a:solidFill>
            <a:srgbClr val="D0CECE"/>
          </a:solidFill>
          <a:ln>
            <a:noFill/>
          </a:ln>
        </p:spPr>
      </p:sp>
      <p:sp>
        <p:nvSpPr>
          <p:cNvPr id="861" name="Google Shape;861;p124"/>
          <p:cNvSpPr/>
          <p:nvPr>
            <p:ph idx="3" type="pic"/>
          </p:nvPr>
        </p:nvSpPr>
        <p:spPr>
          <a:xfrm>
            <a:off x="2544873" y="1896666"/>
            <a:ext cx="1928100" cy="2985000"/>
          </a:xfrm>
          <a:prstGeom prst="rect">
            <a:avLst/>
          </a:prstGeom>
          <a:solidFill>
            <a:srgbClr val="D0CECE"/>
          </a:solidFill>
          <a:ln>
            <a:noFill/>
          </a:ln>
        </p:spPr>
      </p:sp>
      <p:sp>
        <p:nvSpPr>
          <p:cNvPr id="862" name="Google Shape;862;p124"/>
          <p:cNvSpPr/>
          <p:nvPr>
            <p:ph idx="4" type="pic"/>
          </p:nvPr>
        </p:nvSpPr>
        <p:spPr>
          <a:xfrm>
            <a:off x="4655819" y="1896666"/>
            <a:ext cx="1928100" cy="2985000"/>
          </a:xfrm>
          <a:prstGeom prst="rect">
            <a:avLst/>
          </a:prstGeom>
          <a:solidFill>
            <a:srgbClr val="D0CECE"/>
          </a:solidFill>
          <a:ln>
            <a:noFill/>
          </a:ln>
        </p:spPr>
      </p:sp>
      <p:sp>
        <p:nvSpPr>
          <p:cNvPr id="863" name="Google Shape;863;p124"/>
          <p:cNvSpPr/>
          <p:nvPr>
            <p:ph idx="5" type="pic"/>
          </p:nvPr>
        </p:nvSpPr>
        <p:spPr>
          <a:xfrm>
            <a:off x="6766765" y="1896666"/>
            <a:ext cx="1928100" cy="2985000"/>
          </a:xfrm>
          <a:prstGeom prst="rect">
            <a:avLst/>
          </a:prstGeom>
          <a:solidFill>
            <a:srgbClr val="D0CECE"/>
          </a:solidFill>
          <a:ln>
            <a:noFill/>
          </a:ln>
        </p:spPr>
      </p:sp>
      <p:pic>
        <p:nvPicPr>
          <p:cNvPr id="864" name="Google Shape;864;p124"/>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rom Top Left - Text Right">
  <p:cSld name="11_Title Slide">
    <p:spTree>
      <p:nvGrpSpPr>
        <p:cNvPr id="865" name="Shape 865"/>
        <p:cNvGrpSpPr/>
        <p:nvPr/>
      </p:nvGrpSpPr>
      <p:grpSpPr>
        <a:xfrm>
          <a:off x="0" y="0"/>
          <a:ext cx="0" cy="0"/>
          <a:chOff x="0" y="0"/>
          <a:chExt cx="0" cy="0"/>
        </a:xfrm>
      </p:grpSpPr>
      <p:sp>
        <p:nvSpPr>
          <p:cNvPr id="866" name="Google Shape;866;p125"/>
          <p:cNvSpPr/>
          <p:nvPr>
            <p:ph idx="2" type="pic"/>
          </p:nvPr>
        </p:nvSpPr>
        <p:spPr>
          <a:xfrm>
            <a:off x="440531" y="-53756"/>
            <a:ext cx="4023300" cy="4867200"/>
          </a:xfrm>
          <a:prstGeom prst="rect">
            <a:avLst/>
          </a:prstGeom>
          <a:solidFill>
            <a:srgbClr val="D0CECE"/>
          </a:solidFill>
          <a:ln>
            <a:noFill/>
          </a:ln>
        </p:spPr>
      </p:sp>
      <p:sp>
        <p:nvSpPr>
          <p:cNvPr id="867" name="Google Shape;867;p125"/>
          <p:cNvSpPr txBox="1"/>
          <p:nvPr>
            <p:ph idx="1" type="body"/>
          </p:nvPr>
        </p:nvSpPr>
        <p:spPr>
          <a:xfrm>
            <a:off x="4950618" y="981074"/>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68" name="Google Shape;868;p125"/>
          <p:cNvSpPr txBox="1"/>
          <p:nvPr>
            <p:ph idx="3" type="body"/>
          </p:nvPr>
        </p:nvSpPr>
        <p:spPr>
          <a:xfrm>
            <a:off x="4950618" y="1842910"/>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869" name="Google Shape;869;p125"/>
          <p:cNvPicPr preferRelativeResize="0"/>
          <p:nvPr/>
        </p:nvPicPr>
        <p:blipFill rotWithShape="1">
          <a:blip r:embed="rId2">
            <a:alphaModFix/>
          </a:blip>
          <a:srcRect b="278" l="0" r="0" t="268"/>
          <a:stretch/>
        </p:blipFill>
        <p:spPr>
          <a:xfrm>
            <a:off x="4950615" y="261671"/>
            <a:ext cx="924577" cy="300568"/>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Columns Left - Text Right">
  <p:cSld name="14_Title Slide">
    <p:spTree>
      <p:nvGrpSpPr>
        <p:cNvPr id="870" name="Shape 870"/>
        <p:cNvGrpSpPr/>
        <p:nvPr/>
      </p:nvGrpSpPr>
      <p:grpSpPr>
        <a:xfrm>
          <a:off x="0" y="0"/>
          <a:ext cx="0" cy="0"/>
          <a:chOff x="0" y="0"/>
          <a:chExt cx="0" cy="0"/>
        </a:xfrm>
      </p:grpSpPr>
      <p:sp>
        <p:nvSpPr>
          <p:cNvPr id="871" name="Google Shape;871;p126"/>
          <p:cNvSpPr txBox="1"/>
          <p:nvPr>
            <p:ph idx="1" type="body"/>
          </p:nvPr>
        </p:nvSpPr>
        <p:spPr>
          <a:xfrm>
            <a:off x="6354365" y="1034831"/>
            <a:ext cx="23490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72" name="Google Shape;872;p126"/>
          <p:cNvSpPr txBox="1"/>
          <p:nvPr>
            <p:ph idx="2" type="body"/>
          </p:nvPr>
        </p:nvSpPr>
        <p:spPr>
          <a:xfrm>
            <a:off x="6354365" y="1896666"/>
            <a:ext cx="23490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873" name="Google Shape;873;p126"/>
          <p:cNvSpPr/>
          <p:nvPr>
            <p:ph idx="3" type="pic"/>
          </p:nvPr>
        </p:nvSpPr>
        <p:spPr>
          <a:xfrm>
            <a:off x="440531" y="1059656"/>
            <a:ext cx="1674000" cy="4083900"/>
          </a:xfrm>
          <a:prstGeom prst="rect">
            <a:avLst/>
          </a:prstGeom>
          <a:solidFill>
            <a:srgbClr val="D0CECE"/>
          </a:solidFill>
          <a:ln>
            <a:noFill/>
          </a:ln>
        </p:spPr>
      </p:sp>
      <p:sp>
        <p:nvSpPr>
          <p:cNvPr id="874" name="Google Shape;874;p126"/>
          <p:cNvSpPr/>
          <p:nvPr>
            <p:ph idx="4" type="pic"/>
          </p:nvPr>
        </p:nvSpPr>
        <p:spPr>
          <a:xfrm>
            <a:off x="2306806" y="1059656"/>
            <a:ext cx="1698600" cy="4083900"/>
          </a:xfrm>
          <a:prstGeom prst="rect">
            <a:avLst/>
          </a:prstGeom>
          <a:solidFill>
            <a:srgbClr val="D0CECE"/>
          </a:solidFill>
          <a:ln>
            <a:noFill/>
          </a:ln>
        </p:spPr>
      </p:sp>
      <p:sp>
        <p:nvSpPr>
          <p:cNvPr id="875" name="Google Shape;875;p126"/>
          <p:cNvSpPr/>
          <p:nvPr>
            <p:ph idx="5" type="pic"/>
          </p:nvPr>
        </p:nvSpPr>
        <p:spPr>
          <a:xfrm>
            <a:off x="4189946" y="1059656"/>
            <a:ext cx="1698600" cy="4083900"/>
          </a:xfrm>
          <a:prstGeom prst="rect">
            <a:avLst/>
          </a:prstGeom>
          <a:solidFill>
            <a:srgbClr val="D0CECE"/>
          </a:solidFill>
          <a:ln>
            <a:noFill/>
          </a:ln>
        </p:spPr>
      </p:sp>
      <p:pic>
        <p:nvPicPr>
          <p:cNvPr id="876" name="Google Shape;876;p126"/>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Left - Text Right">
  <p:cSld name="15_Title Slide">
    <p:spTree>
      <p:nvGrpSpPr>
        <p:cNvPr id="877" name="Shape 877"/>
        <p:cNvGrpSpPr/>
        <p:nvPr/>
      </p:nvGrpSpPr>
      <p:grpSpPr>
        <a:xfrm>
          <a:off x="0" y="0"/>
          <a:ext cx="0" cy="0"/>
          <a:chOff x="0" y="0"/>
          <a:chExt cx="0" cy="0"/>
        </a:xfrm>
      </p:grpSpPr>
      <p:sp>
        <p:nvSpPr>
          <p:cNvPr id="878" name="Google Shape;878;p127"/>
          <p:cNvSpPr txBox="1"/>
          <p:nvPr>
            <p:ph idx="1" type="body"/>
          </p:nvPr>
        </p:nvSpPr>
        <p:spPr>
          <a:xfrm>
            <a:off x="6543675" y="1034831"/>
            <a:ext cx="2159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79" name="Google Shape;879;p127"/>
          <p:cNvSpPr txBox="1"/>
          <p:nvPr>
            <p:ph idx="2" type="body"/>
          </p:nvPr>
        </p:nvSpPr>
        <p:spPr>
          <a:xfrm>
            <a:off x="6543675" y="1933646"/>
            <a:ext cx="2159700" cy="2501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880" name="Google Shape;880;p127"/>
          <p:cNvSpPr/>
          <p:nvPr>
            <p:ph idx="3" type="pic"/>
          </p:nvPr>
        </p:nvSpPr>
        <p:spPr>
          <a:xfrm>
            <a:off x="440532" y="1059656"/>
            <a:ext cx="5643600" cy="4083900"/>
          </a:xfrm>
          <a:prstGeom prst="rect">
            <a:avLst/>
          </a:prstGeom>
          <a:solidFill>
            <a:srgbClr val="D0CECE"/>
          </a:solidFill>
          <a:ln>
            <a:noFill/>
          </a:ln>
        </p:spPr>
      </p:sp>
      <p:pic>
        <p:nvPicPr>
          <p:cNvPr id="881" name="Google Shape;881;p127"/>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Image Bottom">
  <p:cSld name="6_Title Slide">
    <p:spTree>
      <p:nvGrpSpPr>
        <p:cNvPr id="882" name="Shape 882"/>
        <p:cNvGrpSpPr/>
        <p:nvPr/>
      </p:nvGrpSpPr>
      <p:grpSpPr>
        <a:xfrm>
          <a:off x="0" y="0"/>
          <a:ext cx="0" cy="0"/>
          <a:chOff x="0" y="0"/>
          <a:chExt cx="0" cy="0"/>
        </a:xfrm>
      </p:grpSpPr>
      <p:sp>
        <p:nvSpPr>
          <p:cNvPr id="883" name="Google Shape;883;p128"/>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84" name="Google Shape;884;p128"/>
          <p:cNvSpPr/>
          <p:nvPr>
            <p:ph idx="2" type="pic"/>
          </p:nvPr>
        </p:nvSpPr>
        <p:spPr>
          <a:xfrm>
            <a:off x="433928" y="1896666"/>
            <a:ext cx="8275200" cy="2985000"/>
          </a:xfrm>
          <a:prstGeom prst="rect">
            <a:avLst/>
          </a:prstGeom>
          <a:solidFill>
            <a:srgbClr val="D0CECE"/>
          </a:solidFill>
          <a:ln>
            <a:noFill/>
          </a:ln>
        </p:spPr>
      </p:sp>
      <p:pic>
        <p:nvPicPr>
          <p:cNvPr id="885" name="Google Shape;885;p128"/>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hree Image Columns Bottom">
  <p:cSld name="8_Title Slide_1">
    <p:spTree>
      <p:nvGrpSpPr>
        <p:cNvPr id="886" name="Shape 886"/>
        <p:cNvGrpSpPr/>
        <p:nvPr/>
      </p:nvGrpSpPr>
      <p:grpSpPr>
        <a:xfrm>
          <a:off x="0" y="0"/>
          <a:ext cx="0" cy="0"/>
          <a:chOff x="0" y="0"/>
          <a:chExt cx="0" cy="0"/>
        </a:xfrm>
      </p:grpSpPr>
      <p:sp>
        <p:nvSpPr>
          <p:cNvPr id="887" name="Google Shape;887;p129"/>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88" name="Google Shape;888;p129"/>
          <p:cNvSpPr/>
          <p:nvPr>
            <p:ph idx="2" type="pic"/>
          </p:nvPr>
        </p:nvSpPr>
        <p:spPr>
          <a:xfrm>
            <a:off x="433933" y="1896675"/>
            <a:ext cx="2590800" cy="2985000"/>
          </a:xfrm>
          <a:prstGeom prst="rect">
            <a:avLst/>
          </a:prstGeom>
          <a:solidFill>
            <a:srgbClr val="D0CECE"/>
          </a:solidFill>
          <a:ln>
            <a:noFill/>
          </a:ln>
        </p:spPr>
      </p:sp>
      <p:sp>
        <p:nvSpPr>
          <p:cNvPr id="889" name="Google Shape;889;p129"/>
          <p:cNvSpPr/>
          <p:nvPr>
            <p:ph idx="3" type="pic"/>
          </p:nvPr>
        </p:nvSpPr>
        <p:spPr>
          <a:xfrm>
            <a:off x="3270052" y="1896675"/>
            <a:ext cx="2590800" cy="2985000"/>
          </a:xfrm>
          <a:prstGeom prst="rect">
            <a:avLst/>
          </a:prstGeom>
          <a:solidFill>
            <a:srgbClr val="D0CECE"/>
          </a:solidFill>
          <a:ln>
            <a:noFill/>
          </a:ln>
        </p:spPr>
      </p:sp>
      <p:sp>
        <p:nvSpPr>
          <p:cNvPr id="890" name="Google Shape;890;p129"/>
          <p:cNvSpPr/>
          <p:nvPr>
            <p:ph idx="4" type="pic"/>
          </p:nvPr>
        </p:nvSpPr>
        <p:spPr>
          <a:xfrm>
            <a:off x="6106171" y="1896675"/>
            <a:ext cx="2590800" cy="2985000"/>
          </a:xfrm>
          <a:prstGeom prst="rect">
            <a:avLst/>
          </a:prstGeom>
          <a:solidFill>
            <a:srgbClr val="D0CECE"/>
          </a:solidFill>
          <a:ln>
            <a:noFill/>
          </a:ln>
        </p:spPr>
      </p:sp>
      <p:pic>
        <p:nvPicPr>
          <p:cNvPr id="891" name="Google Shape;891;p129"/>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wo Image Columns Bottom">
  <p:cSld name="7_Title Slide">
    <p:spTree>
      <p:nvGrpSpPr>
        <p:cNvPr id="892" name="Shape 892"/>
        <p:cNvGrpSpPr/>
        <p:nvPr/>
      </p:nvGrpSpPr>
      <p:grpSpPr>
        <a:xfrm>
          <a:off x="0" y="0"/>
          <a:ext cx="0" cy="0"/>
          <a:chOff x="0" y="0"/>
          <a:chExt cx="0" cy="0"/>
        </a:xfrm>
      </p:grpSpPr>
      <p:sp>
        <p:nvSpPr>
          <p:cNvPr id="893" name="Google Shape;893;p130"/>
          <p:cNvSpPr/>
          <p:nvPr>
            <p:ph idx="2" type="pic"/>
          </p:nvPr>
        </p:nvSpPr>
        <p:spPr>
          <a:xfrm>
            <a:off x="433928" y="1896666"/>
            <a:ext cx="4029600" cy="2985000"/>
          </a:xfrm>
          <a:prstGeom prst="rect">
            <a:avLst/>
          </a:prstGeom>
          <a:solidFill>
            <a:srgbClr val="D0CECE"/>
          </a:solidFill>
          <a:ln>
            <a:noFill/>
          </a:ln>
        </p:spPr>
      </p:sp>
      <p:sp>
        <p:nvSpPr>
          <p:cNvPr id="894" name="Google Shape;894;p130"/>
          <p:cNvSpPr/>
          <p:nvPr>
            <p:ph idx="3" type="pic"/>
          </p:nvPr>
        </p:nvSpPr>
        <p:spPr>
          <a:xfrm>
            <a:off x="4653759" y="1896666"/>
            <a:ext cx="4056300" cy="2985000"/>
          </a:xfrm>
          <a:prstGeom prst="rect">
            <a:avLst/>
          </a:prstGeom>
          <a:solidFill>
            <a:srgbClr val="D0CECE"/>
          </a:solidFill>
          <a:ln>
            <a:noFill/>
          </a:ln>
        </p:spPr>
      </p:sp>
      <p:sp>
        <p:nvSpPr>
          <p:cNvPr id="895" name="Google Shape;895;p130"/>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pic>
        <p:nvPicPr>
          <p:cNvPr id="896" name="Google Shape;896;p130"/>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Left">
  <p:cSld name="3_Title Slide">
    <p:spTree>
      <p:nvGrpSpPr>
        <p:cNvPr id="897" name="Shape 897"/>
        <p:cNvGrpSpPr/>
        <p:nvPr/>
      </p:nvGrpSpPr>
      <p:grpSpPr>
        <a:xfrm>
          <a:off x="0" y="0"/>
          <a:ext cx="0" cy="0"/>
          <a:chOff x="0" y="0"/>
          <a:chExt cx="0" cy="0"/>
        </a:xfrm>
      </p:grpSpPr>
      <p:sp>
        <p:nvSpPr>
          <p:cNvPr id="898" name="Google Shape;898;p131"/>
          <p:cNvSpPr txBox="1"/>
          <p:nvPr>
            <p:ph idx="1" type="body"/>
          </p:nvPr>
        </p:nvSpPr>
        <p:spPr>
          <a:xfrm>
            <a:off x="427435"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899" name="Google Shape;899;p131"/>
          <p:cNvSpPr txBox="1"/>
          <p:nvPr>
            <p:ph idx="2" type="body"/>
          </p:nvPr>
        </p:nvSpPr>
        <p:spPr>
          <a:xfrm>
            <a:off x="427435"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00" name="Google Shape;900;p131"/>
          <p:cNvSpPr/>
          <p:nvPr>
            <p:ph idx="3" type="pic"/>
          </p:nvPr>
        </p:nvSpPr>
        <p:spPr>
          <a:xfrm>
            <a:off x="7002066" y="2518172"/>
            <a:ext cx="2142000" cy="2352300"/>
          </a:xfrm>
          <a:prstGeom prst="rect">
            <a:avLst/>
          </a:prstGeom>
          <a:solidFill>
            <a:srgbClr val="D0CECE"/>
          </a:solidFill>
          <a:ln>
            <a:noFill/>
          </a:ln>
        </p:spPr>
      </p:sp>
      <p:sp>
        <p:nvSpPr>
          <p:cNvPr id="901" name="Google Shape;901;p131"/>
          <p:cNvSpPr/>
          <p:nvPr>
            <p:ph idx="4" type="pic"/>
          </p:nvPr>
        </p:nvSpPr>
        <p:spPr>
          <a:xfrm>
            <a:off x="4963717" y="2518172"/>
            <a:ext cx="1848900" cy="1917000"/>
          </a:xfrm>
          <a:prstGeom prst="rect">
            <a:avLst/>
          </a:prstGeom>
          <a:solidFill>
            <a:srgbClr val="D0CECE"/>
          </a:solidFill>
          <a:ln>
            <a:noFill/>
          </a:ln>
        </p:spPr>
      </p:sp>
      <p:sp>
        <p:nvSpPr>
          <p:cNvPr id="902" name="Google Shape;902;p131"/>
          <p:cNvSpPr/>
          <p:nvPr>
            <p:ph idx="5" type="pic"/>
          </p:nvPr>
        </p:nvSpPr>
        <p:spPr>
          <a:xfrm>
            <a:off x="5894786" y="411956"/>
            <a:ext cx="2052600" cy="1917000"/>
          </a:xfrm>
          <a:prstGeom prst="rect">
            <a:avLst/>
          </a:prstGeom>
          <a:solidFill>
            <a:srgbClr val="D0CECE"/>
          </a:solidFill>
          <a:ln>
            <a:noFill/>
          </a:ln>
        </p:spPr>
      </p:sp>
      <p:pic>
        <p:nvPicPr>
          <p:cNvPr id="903" name="Google Shape;903;p131"/>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wo Images Right">
  <p:cSld name="21_Title Slide">
    <p:spTree>
      <p:nvGrpSpPr>
        <p:cNvPr id="904" name="Shape 904"/>
        <p:cNvGrpSpPr/>
        <p:nvPr/>
      </p:nvGrpSpPr>
      <p:grpSpPr>
        <a:xfrm>
          <a:off x="0" y="0"/>
          <a:ext cx="0" cy="0"/>
          <a:chOff x="0" y="0"/>
          <a:chExt cx="0" cy="0"/>
        </a:xfrm>
      </p:grpSpPr>
      <p:sp>
        <p:nvSpPr>
          <p:cNvPr id="905" name="Google Shape;905;p132"/>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06" name="Google Shape;906;p132"/>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07" name="Google Shape;907;p132"/>
          <p:cNvSpPr/>
          <p:nvPr>
            <p:ph idx="3" type="pic"/>
          </p:nvPr>
        </p:nvSpPr>
        <p:spPr>
          <a:xfrm>
            <a:off x="4950620" y="1"/>
            <a:ext cx="2807700" cy="2760900"/>
          </a:xfrm>
          <a:prstGeom prst="rect">
            <a:avLst/>
          </a:prstGeom>
          <a:solidFill>
            <a:srgbClr val="D0CECE"/>
          </a:solidFill>
          <a:ln>
            <a:noFill/>
          </a:ln>
        </p:spPr>
      </p:sp>
      <p:sp>
        <p:nvSpPr>
          <p:cNvPr id="908" name="Google Shape;908;p132"/>
          <p:cNvSpPr/>
          <p:nvPr>
            <p:ph idx="4" type="pic"/>
          </p:nvPr>
        </p:nvSpPr>
        <p:spPr>
          <a:xfrm>
            <a:off x="5409010" y="2950369"/>
            <a:ext cx="3024300" cy="2193000"/>
          </a:xfrm>
          <a:prstGeom prst="rect">
            <a:avLst/>
          </a:prstGeom>
          <a:solidFill>
            <a:srgbClr val="D0CECE"/>
          </a:solidFill>
          <a:ln>
            <a:noFill/>
          </a:ln>
        </p:spPr>
      </p:sp>
      <p:pic>
        <p:nvPicPr>
          <p:cNvPr id="909" name="Google Shape;909;p132"/>
          <p:cNvPicPr preferRelativeResize="0"/>
          <p:nvPr/>
        </p:nvPicPr>
        <p:blipFill rotWithShape="1">
          <a:blip r:embed="rId2">
            <a:alphaModFix/>
          </a:blip>
          <a:srcRect b="278" l="0" r="0" t="268"/>
          <a:stretch/>
        </p:blipFill>
        <p:spPr>
          <a:xfrm>
            <a:off x="433927" y="261671"/>
            <a:ext cx="924577" cy="300568"/>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lide Layout">
  <p:cSld name="Custom Layout">
    <p:spTree>
      <p:nvGrpSpPr>
        <p:cNvPr id="913" name="Shape 913"/>
        <p:cNvGrpSpPr/>
        <p:nvPr/>
      </p:nvGrpSpPr>
      <p:grpSpPr>
        <a:xfrm>
          <a:off x="0" y="0"/>
          <a:ext cx="0" cy="0"/>
          <a:chOff x="0" y="0"/>
          <a:chExt cx="0" cy="0"/>
        </a:xfrm>
      </p:grpSpPr>
      <p:pic>
        <p:nvPicPr>
          <p:cNvPr id="914" name="Google Shape;914;p134"/>
          <p:cNvPicPr preferRelativeResize="0"/>
          <p:nvPr/>
        </p:nvPicPr>
        <p:blipFill rotWithShape="1">
          <a:blip r:embed="rId2">
            <a:alphaModFix/>
          </a:blip>
          <a:srcRect b="159" l="0" r="0" t="169"/>
          <a:stretch/>
        </p:blipFill>
        <p:spPr>
          <a:xfrm>
            <a:off x="433927" y="415761"/>
            <a:ext cx="1410350" cy="458488"/>
          </a:xfrm>
          <a:prstGeom prst="rect">
            <a:avLst/>
          </a:prstGeom>
          <a:noFill/>
          <a:ln>
            <a:noFill/>
          </a:ln>
        </p:spPr>
      </p:pic>
      <p:pic>
        <p:nvPicPr>
          <p:cNvPr descr="A person in a white coat looking at a computer screen&#10;&#10;Description automatically generated" id="915" name="Google Shape;915;p134"/>
          <p:cNvPicPr preferRelativeResize="0"/>
          <p:nvPr/>
        </p:nvPicPr>
        <p:blipFill rotWithShape="1">
          <a:blip r:embed="rId3">
            <a:alphaModFix/>
          </a:blip>
          <a:srcRect b="0" l="0" r="0" t="0"/>
          <a:stretch/>
        </p:blipFill>
        <p:spPr>
          <a:xfrm>
            <a:off x="7494833" y="2085975"/>
            <a:ext cx="1680678" cy="1916907"/>
          </a:xfrm>
          <a:prstGeom prst="rect">
            <a:avLst/>
          </a:prstGeom>
          <a:noFill/>
          <a:ln>
            <a:noFill/>
          </a:ln>
        </p:spPr>
      </p:pic>
      <p:pic>
        <p:nvPicPr>
          <p:cNvPr descr="A group of people standing on a reflective surface&#10;&#10;Description automatically generated" id="916" name="Google Shape;916;p134"/>
          <p:cNvPicPr preferRelativeResize="0"/>
          <p:nvPr/>
        </p:nvPicPr>
        <p:blipFill rotWithShape="1">
          <a:blip r:embed="rId4">
            <a:alphaModFix/>
          </a:blip>
          <a:srcRect b="0" l="0" r="0" t="0"/>
          <a:stretch/>
        </p:blipFill>
        <p:spPr>
          <a:xfrm>
            <a:off x="6062510" y="-7362"/>
            <a:ext cx="1243012" cy="1499217"/>
          </a:xfrm>
          <a:prstGeom prst="rect">
            <a:avLst/>
          </a:prstGeom>
          <a:noFill/>
          <a:ln>
            <a:noFill/>
          </a:ln>
        </p:spPr>
      </p:pic>
      <p:pic>
        <p:nvPicPr>
          <p:cNvPr id="917" name="Google Shape;917;p134"/>
          <p:cNvPicPr preferRelativeResize="0"/>
          <p:nvPr/>
        </p:nvPicPr>
        <p:blipFill rotWithShape="1">
          <a:blip r:embed="rId5">
            <a:alphaModFix/>
          </a:blip>
          <a:srcRect b="0" l="0" r="0" t="0"/>
          <a:stretch/>
        </p:blipFill>
        <p:spPr>
          <a:xfrm>
            <a:off x="3973959" y="2950368"/>
            <a:ext cx="1432150" cy="1484711"/>
          </a:xfrm>
          <a:prstGeom prst="rect">
            <a:avLst/>
          </a:prstGeom>
          <a:noFill/>
          <a:ln>
            <a:noFill/>
          </a:ln>
        </p:spPr>
      </p:pic>
      <p:pic>
        <p:nvPicPr>
          <p:cNvPr descr="A group of people in a room&#10;&#10;Description automatically generated" id="918" name="Google Shape;918;p134"/>
          <p:cNvPicPr preferRelativeResize="0"/>
          <p:nvPr/>
        </p:nvPicPr>
        <p:blipFill rotWithShape="1">
          <a:blip r:embed="rId6">
            <a:alphaModFix/>
          </a:blip>
          <a:srcRect b="0" l="0" r="0" t="0"/>
          <a:stretch/>
        </p:blipFill>
        <p:spPr>
          <a:xfrm>
            <a:off x="6061947" y="1681162"/>
            <a:ext cx="1243012" cy="1079898"/>
          </a:xfrm>
          <a:prstGeom prst="rect">
            <a:avLst/>
          </a:prstGeom>
          <a:noFill/>
          <a:ln>
            <a:noFill/>
          </a:ln>
        </p:spPr>
      </p:pic>
      <p:pic>
        <p:nvPicPr>
          <p:cNvPr descr="A person sitting on the beach with a computer&#10;&#10;Description automatically generated" id="919" name="Google Shape;919;p134"/>
          <p:cNvPicPr preferRelativeResize="0"/>
          <p:nvPr/>
        </p:nvPicPr>
        <p:blipFill rotWithShape="1">
          <a:blip r:embed="rId7">
            <a:alphaModFix/>
          </a:blip>
          <a:srcRect b="0" l="0" r="0" t="0"/>
          <a:stretch/>
        </p:blipFill>
        <p:spPr>
          <a:xfrm>
            <a:off x="5601219" y="2950366"/>
            <a:ext cx="1703740" cy="2193133"/>
          </a:xfrm>
          <a:prstGeom prst="rect">
            <a:avLst/>
          </a:prstGeom>
          <a:noFill/>
          <a:ln>
            <a:noFill/>
          </a:ln>
        </p:spPr>
      </p:pic>
      <p:pic>
        <p:nvPicPr>
          <p:cNvPr descr="A few people in white coats in a laboratory&#10;&#10;Description automatically generated" id="920" name="Google Shape;920;p134"/>
          <p:cNvPicPr preferRelativeResize="0"/>
          <p:nvPr/>
        </p:nvPicPr>
        <p:blipFill rotWithShape="1">
          <a:blip r:embed="rId8">
            <a:alphaModFix/>
          </a:blip>
          <a:srcRect b="0" l="0" r="0" t="0"/>
          <a:stretch/>
        </p:blipFill>
        <p:spPr>
          <a:xfrm>
            <a:off x="4652963" y="1247338"/>
            <a:ext cx="1243012" cy="1513721"/>
          </a:xfrm>
          <a:prstGeom prst="rect">
            <a:avLst/>
          </a:prstGeom>
          <a:noFill/>
          <a:ln>
            <a:noFill/>
          </a:ln>
        </p:spPr>
      </p:pic>
      <p:pic>
        <p:nvPicPr>
          <p:cNvPr descr="A group of people standing next to a boat&#10;&#10;Description automatically generated" id="921" name="Google Shape;921;p134"/>
          <p:cNvPicPr preferRelativeResize="0"/>
          <p:nvPr/>
        </p:nvPicPr>
        <p:blipFill rotWithShape="1">
          <a:blip r:embed="rId9">
            <a:alphaModFix/>
          </a:blip>
          <a:srcRect b="0" l="0" r="0" t="0"/>
          <a:stretch/>
        </p:blipFill>
        <p:spPr>
          <a:xfrm>
            <a:off x="7487841" y="406598"/>
            <a:ext cx="1447905" cy="1499217"/>
          </a:xfrm>
          <a:prstGeom prst="rect">
            <a:avLst/>
          </a:prstGeom>
          <a:noFill/>
          <a:ln>
            <a:noFill/>
          </a:ln>
        </p:spPr>
      </p:pic>
      <p:sp>
        <p:nvSpPr>
          <p:cNvPr id="922" name="Google Shape;922;p134"/>
          <p:cNvSpPr txBox="1"/>
          <p:nvPr>
            <p:ph idx="1" type="body"/>
          </p:nvPr>
        </p:nvSpPr>
        <p:spPr>
          <a:xfrm>
            <a:off x="433388" y="1210963"/>
            <a:ext cx="3301800" cy="13197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800"/>
              </a:spcBef>
              <a:spcAft>
                <a:spcPts val="0"/>
              </a:spcAft>
              <a:buClr>
                <a:schemeClr val="dk1"/>
              </a:buClr>
              <a:buSzPts val="3000"/>
              <a:buNone/>
              <a:defRPr i="0" sz="3000" u="none" cap="none" strike="noStrike">
                <a:solidFill>
                  <a:schemeClr val="dk1"/>
                </a:solidFill>
              </a:defRPr>
            </a:lvl1pPr>
            <a:lvl2pPr indent="-419100" lvl="1" marL="914400" marR="0" rtl="0" algn="l">
              <a:lnSpc>
                <a:spcPct val="90000"/>
              </a:lnSpc>
              <a:spcBef>
                <a:spcPts val="400"/>
              </a:spcBef>
              <a:spcAft>
                <a:spcPts val="0"/>
              </a:spcAft>
              <a:buClr>
                <a:schemeClr val="dk1"/>
              </a:buClr>
              <a:buSzPts val="3000"/>
              <a:buChar char="•"/>
              <a:defRPr i="0" sz="3000" u="none" cap="none" strike="noStrike">
                <a:solidFill>
                  <a:schemeClr val="dk1"/>
                </a:solidFill>
              </a:defRPr>
            </a:lvl2pPr>
            <a:lvl3pPr indent="-419100" lvl="2" marL="1371600" marR="0" rtl="0" algn="l">
              <a:lnSpc>
                <a:spcPct val="90000"/>
              </a:lnSpc>
              <a:spcBef>
                <a:spcPts val="400"/>
              </a:spcBef>
              <a:spcAft>
                <a:spcPts val="0"/>
              </a:spcAft>
              <a:buClr>
                <a:schemeClr val="dk1"/>
              </a:buClr>
              <a:buSzPts val="3000"/>
              <a:buChar char="•"/>
              <a:defRPr i="0" sz="3000" u="none" cap="none" strike="noStrike">
                <a:solidFill>
                  <a:schemeClr val="dk1"/>
                </a:solidFill>
              </a:defRPr>
            </a:lvl3pPr>
            <a:lvl4pPr indent="-419100" lvl="3" marL="1828800" marR="0" rtl="0" algn="l">
              <a:lnSpc>
                <a:spcPct val="90000"/>
              </a:lnSpc>
              <a:spcBef>
                <a:spcPts val="400"/>
              </a:spcBef>
              <a:spcAft>
                <a:spcPts val="0"/>
              </a:spcAft>
              <a:buClr>
                <a:schemeClr val="dk1"/>
              </a:buClr>
              <a:buSzPts val="3000"/>
              <a:buChar char="•"/>
              <a:defRPr i="0" sz="3000" u="none" cap="none" strike="noStrike">
                <a:solidFill>
                  <a:schemeClr val="dk1"/>
                </a:solidFill>
              </a:defRPr>
            </a:lvl4pPr>
            <a:lvl5pPr indent="-419100" lvl="4" marL="2286000" marR="0" rtl="0" algn="l">
              <a:lnSpc>
                <a:spcPct val="90000"/>
              </a:lnSpc>
              <a:spcBef>
                <a:spcPts val="400"/>
              </a:spcBef>
              <a:spcAft>
                <a:spcPts val="0"/>
              </a:spcAft>
              <a:buClr>
                <a:schemeClr val="dk1"/>
              </a:buClr>
              <a:buSzPts val="3000"/>
              <a:buChar char="•"/>
              <a:defRPr i="0" sz="30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923" name="Google Shape;923;p134"/>
          <p:cNvSpPr txBox="1"/>
          <p:nvPr>
            <p:ph idx="2" type="body"/>
          </p:nvPr>
        </p:nvSpPr>
        <p:spPr>
          <a:xfrm>
            <a:off x="440531" y="3326639"/>
            <a:ext cx="3294600" cy="1062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800"/>
              </a:spcBef>
              <a:spcAft>
                <a:spcPts val="0"/>
              </a:spcAft>
              <a:buClr>
                <a:schemeClr val="dk1"/>
              </a:buClr>
              <a:buSzPts val="1100"/>
              <a:buNone/>
              <a:defRPr b="1" i="0" sz="1100" u="none" cap="none" strike="noStrike">
                <a:solidFill>
                  <a:schemeClr val="dk1"/>
                </a:solidFill>
              </a:defRPr>
            </a:lvl1pPr>
            <a:lvl2pPr indent="-304800" lvl="1" marL="914400" marR="0" rtl="0" algn="l">
              <a:lnSpc>
                <a:spcPct val="90000"/>
              </a:lnSpc>
              <a:spcBef>
                <a:spcPts val="400"/>
              </a:spcBef>
              <a:spcAft>
                <a:spcPts val="0"/>
              </a:spcAft>
              <a:buClr>
                <a:schemeClr val="dk1"/>
              </a:buClr>
              <a:buSzPts val="1200"/>
              <a:buChar char="•"/>
              <a:defRPr b="1" i="0" sz="1200" u="none" cap="none" strike="noStrike">
                <a:solidFill>
                  <a:schemeClr val="dk1"/>
                </a:solidFill>
              </a:defRPr>
            </a:lvl2pPr>
            <a:lvl3pPr indent="-298450" lvl="2" marL="1371600" marR="0" rtl="0" algn="l">
              <a:lnSpc>
                <a:spcPct val="90000"/>
              </a:lnSpc>
              <a:spcBef>
                <a:spcPts val="400"/>
              </a:spcBef>
              <a:spcAft>
                <a:spcPts val="0"/>
              </a:spcAft>
              <a:buClr>
                <a:schemeClr val="dk1"/>
              </a:buClr>
              <a:buSzPts val="1100"/>
              <a:buChar char="•"/>
              <a:defRPr b="1" i="0" sz="1100" u="none" cap="none" strike="noStrike">
                <a:solidFill>
                  <a:schemeClr val="dk1"/>
                </a:solidFill>
              </a:defRPr>
            </a:lvl3pPr>
            <a:lvl4pPr indent="-285750" lvl="3" marL="1828800" marR="0" rtl="0" algn="l">
              <a:lnSpc>
                <a:spcPct val="90000"/>
              </a:lnSpc>
              <a:spcBef>
                <a:spcPts val="400"/>
              </a:spcBef>
              <a:spcAft>
                <a:spcPts val="0"/>
              </a:spcAft>
              <a:buClr>
                <a:schemeClr val="dk1"/>
              </a:buClr>
              <a:buSzPts val="900"/>
              <a:buChar char="•"/>
              <a:defRPr b="1" i="0" sz="900" u="none" cap="none" strike="noStrike">
                <a:solidFill>
                  <a:schemeClr val="dk1"/>
                </a:solidFill>
              </a:defRPr>
            </a:lvl4pPr>
            <a:lvl5pPr indent="-285750" lvl="4" marL="2286000" marR="0" rtl="0" algn="l">
              <a:lnSpc>
                <a:spcPct val="90000"/>
              </a:lnSpc>
              <a:spcBef>
                <a:spcPts val="400"/>
              </a:spcBef>
              <a:spcAft>
                <a:spcPts val="0"/>
              </a:spcAft>
              <a:buClr>
                <a:schemeClr val="dk1"/>
              </a:buClr>
              <a:buSzPts val="900"/>
              <a:buChar char="•"/>
              <a:defRPr b="1" i="0" sz="9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924" name="Google Shape;924;p134"/>
          <p:cNvSpPr txBox="1"/>
          <p:nvPr>
            <p:ph idx="3" type="body"/>
          </p:nvPr>
        </p:nvSpPr>
        <p:spPr>
          <a:xfrm>
            <a:off x="440531" y="3479971"/>
            <a:ext cx="2808600" cy="3075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800"/>
              </a:spcBef>
              <a:spcAft>
                <a:spcPts val="0"/>
              </a:spcAft>
              <a:buClr>
                <a:schemeClr val="dk1"/>
              </a:buClr>
              <a:buSzPts val="1200"/>
              <a:buNone/>
              <a:defRPr i="0" sz="1200" u="none" cap="none" strike="noStrike">
                <a:solidFill>
                  <a:schemeClr val="dk1"/>
                </a:solidFill>
              </a:defRPr>
            </a:lvl1pPr>
            <a:lvl2pPr indent="-342900" lvl="1" marL="914400" marR="0" rtl="0" algn="l">
              <a:lnSpc>
                <a:spcPct val="90000"/>
              </a:lnSpc>
              <a:spcBef>
                <a:spcPts val="400"/>
              </a:spcBef>
              <a:spcAft>
                <a:spcPts val="0"/>
              </a:spcAft>
              <a:buClr>
                <a:schemeClr val="dk1"/>
              </a:buClr>
              <a:buSzPts val="1800"/>
              <a:buChar char="•"/>
              <a:defRPr i="0" sz="1800" u="none" cap="none" strike="noStrike">
                <a:solidFill>
                  <a:schemeClr val="dk1"/>
                </a:solidFill>
              </a:defRPr>
            </a:lvl2pPr>
            <a:lvl3pPr indent="-323850" lvl="2" marL="1371600" marR="0" rtl="0" algn="l">
              <a:lnSpc>
                <a:spcPct val="90000"/>
              </a:lnSpc>
              <a:spcBef>
                <a:spcPts val="400"/>
              </a:spcBef>
              <a:spcAft>
                <a:spcPts val="0"/>
              </a:spcAft>
              <a:buClr>
                <a:schemeClr val="dk1"/>
              </a:buClr>
              <a:buSzPts val="1500"/>
              <a:buChar char="•"/>
              <a:defRPr i="0" sz="1500" u="none" cap="none" strike="noStrike">
                <a:solidFill>
                  <a:schemeClr val="dk1"/>
                </a:solidFill>
              </a:defRPr>
            </a:lvl3pPr>
            <a:lvl4pPr indent="-317500" lvl="3" marL="1828800" marR="0" rtl="0" algn="l">
              <a:lnSpc>
                <a:spcPct val="90000"/>
              </a:lnSpc>
              <a:spcBef>
                <a:spcPts val="400"/>
              </a:spcBef>
              <a:spcAft>
                <a:spcPts val="0"/>
              </a:spcAft>
              <a:buClr>
                <a:schemeClr val="dk1"/>
              </a:buClr>
              <a:buSzPts val="1400"/>
              <a:buChar char="•"/>
              <a:defRPr i="0" sz="1400" u="none" cap="none" strike="noStrike">
                <a:solidFill>
                  <a:schemeClr val="dk1"/>
                </a:solidFill>
              </a:defRPr>
            </a:lvl4pPr>
            <a:lvl5pPr indent="-317500" lvl="4" marL="2286000" marR="0" rtl="0" algn="l">
              <a:lnSpc>
                <a:spcPct val="90000"/>
              </a:lnSpc>
              <a:spcBef>
                <a:spcPts val="400"/>
              </a:spcBef>
              <a:spcAft>
                <a:spcPts val="0"/>
              </a:spcAft>
              <a:buClr>
                <a:schemeClr val="dk1"/>
              </a:buClr>
              <a:buSzPts val="1400"/>
              <a:buChar char="•"/>
              <a:defRPr i="0" sz="14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925" name="Google Shape;925;p134"/>
          <p:cNvSpPr txBox="1"/>
          <p:nvPr/>
        </p:nvSpPr>
        <p:spPr>
          <a:xfrm>
            <a:off x="7612314" y="4736332"/>
            <a:ext cx="1215300" cy="221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800" u="none" cap="none" strike="noStrike">
                <a:solidFill>
                  <a:schemeClr val="dk1"/>
                </a:solidFill>
                <a:latin typeface="Arial"/>
                <a:ea typeface="Arial"/>
                <a:cs typeface="Arial"/>
                <a:sym typeface="Arial"/>
              </a:rPr>
              <a:t>ARDC is enabled by NCRIS</a:t>
            </a:r>
            <a:endParaRPr sz="1100"/>
          </a:p>
        </p:txBody>
      </p:sp>
      <p:pic>
        <p:nvPicPr>
          <p:cNvPr id="926" name="Google Shape;926;p134"/>
          <p:cNvPicPr preferRelativeResize="0"/>
          <p:nvPr/>
        </p:nvPicPr>
        <p:blipFill rotWithShape="1">
          <a:blip r:embed="rId10">
            <a:alphaModFix/>
          </a:blip>
          <a:srcRect b="9" l="0" r="0" t="9"/>
          <a:stretch/>
        </p:blipFill>
        <p:spPr>
          <a:xfrm>
            <a:off x="7508233" y="4263373"/>
            <a:ext cx="1441158" cy="34341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p:cSld name="CUSTOM_3_1_1_1_2_2">
    <p:spTree>
      <p:nvGrpSpPr>
        <p:cNvPr id="94" name="Shape 94"/>
        <p:cNvGrpSpPr/>
        <p:nvPr/>
      </p:nvGrpSpPr>
      <p:grpSpPr>
        <a:xfrm>
          <a:off x="0" y="0"/>
          <a:ext cx="0" cy="0"/>
          <a:chOff x="0" y="0"/>
          <a:chExt cx="0" cy="0"/>
        </a:xfrm>
      </p:grpSpPr>
      <p:sp>
        <p:nvSpPr>
          <p:cNvPr id="95" name="Google Shape;95;p14"/>
          <p:cNvSpPr/>
          <p:nvPr>
            <p:ph idx="2" type="pic"/>
          </p:nvPr>
        </p:nvSpPr>
        <p:spPr>
          <a:xfrm>
            <a:off x="3586750" y="532200"/>
            <a:ext cx="5557200" cy="3942000"/>
          </a:xfrm>
          <a:prstGeom prst="rect">
            <a:avLst/>
          </a:prstGeom>
          <a:noFill/>
          <a:ln>
            <a:noFill/>
          </a:ln>
        </p:spPr>
      </p:sp>
      <p:sp>
        <p:nvSpPr>
          <p:cNvPr id="96" name="Google Shape;96;p14"/>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97" name="Google Shape;97;p14"/>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9250" lvl="0" marL="457200" rtl="0">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98" name="Google Shape;98;p14"/>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Left - Text right">
  <p:cSld name="16_Title Slide">
    <p:spTree>
      <p:nvGrpSpPr>
        <p:cNvPr id="927" name="Shape 927"/>
        <p:cNvGrpSpPr/>
        <p:nvPr/>
      </p:nvGrpSpPr>
      <p:grpSpPr>
        <a:xfrm>
          <a:off x="0" y="0"/>
          <a:ext cx="0" cy="0"/>
          <a:chOff x="0" y="0"/>
          <a:chExt cx="0" cy="0"/>
        </a:xfrm>
      </p:grpSpPr>
      <p:pic>
        <p:nvPicPr>
          <p:cNvPr id="928" name="Google Shape;928;p135"/>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
        <p:nvSpPr>
          <p:cNvPr id="929" name="Google Shape;929;p135"/>
          <p:cNvSpPr txBox="1"/>
          <p:nvPr>
            <p:ph idx="1" type="body"/>
          </p:nvPr>
        </p:nvSpPr>
        <p:spPr>
          <a:xfrm>
            <a:off x="4950619"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930" name="Google Shape;930;p135"/>
          <p:cNvSpPr txBox="1"/>
          <p:nvPr>
            <p:ph idx="2" type="body"/>
          </p:nvPr>
        </p:nvSpPr>
        <p:spPr>
          <a:xfrm>
            <a:off x="4950619"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31" name="Google Shape;931;p135"/>
          <p:cNvSpPr/>
          <p:nvPr>
            <p:ph idx="3" type="pic"/>
          </p:nvPr>
        </p:nvSpPr>
        <p:spPr>
          <a:xfrm>
            <a:off x="1845470" y="3165872"/>
            <a:ext cx="2159700" cy="1269300"/>
          </a:xfrm>
          <a:prstGeom prst="rect">
            <a:avLst/>
          </a:prstGeom>
          <a:solidFill>
            <a:srgbClr val="D0CECE"/>
          </a:solidFill>
          <a:ln>
            <a:noFill/>
          </a:ln>
        </p:spPr>
      </p:sp>
      <p:sp>
        <p:nvSpPr>
          <p:cNvPr id="932" name="Google Shape;932;p135"/>
          <p:cNvSpPr/>
          <p:nvPr>
            <p:ph idx="4" type="pic"/>
          </p:nvPr>
        </p:nvSpPr>
        <p:spPr>
          <a:xfrm>
            <a:off x="2303860" y="0"/>
            <a:ext cx="2159700" cy="2950500"/>
          </a:xfrm>
          <a:prstGeom prst="rect">
            <a:avLst/>
          </a:prstGeom>
          <a:solidFill>
            <a:srgbClr val="D0CECE"/>
          </a:solidFill>
          <a:ln>
            <a:noFill/>
          </a:ln>
        </p:spPr>
      </p:sp>
      <p:sp>
        <p:nvSpPr>
          <p:cNvPr id="933" name="Google Shape;933;p135"/>
          <p:cNvSpPr/>
          <p:nvPr>
            <p:ph idx="5" type="pic"/>
          </p:nvPr>
        </p:nvSpPr>
        <p:spPr>
          <a:xfrm>
            <a:off x="0" y="1059656"/>
            <a:ext cx="2114700" cy="1890600"/>
          </a:xfrm>
          <a:prstGeom prst="rect">
            <a:avLst/>
          </a:prstGeom>
          <a:solidFill>
            <a:srgbClr val="D0CECE"/>
          </a:solidFill>
          <a:ln>
            <a:noFill/>
          </a:ln>
        </p:spPr>
      </p:sp>
      <p:sp>
        <p:nvSpPr>
          <p:cNvPr id="934" name="Google Shape;934;p135"/>
          <p:cNvSpPr/>
          <p:nvPr>
            <p:ph idx="6" type="pic"/>
          </p:nvPr>
        </p:nvSpPr>
        <p:spPr>
          <a:xfrm>
            <a:off x="442931" y="3165872"/>
            <a:ext cx="1213200" cy="1977600"/>
          </a:xfrm>
          <a:prstGeom prst="rect">
            <a:avLst/>
          </a:prstGeom>
          <a:solidFill>
            <a:srgbClr val="D0CECE"/>
          </a:solid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Slim Image Right ">
  <p:cSld name="10_Title Slide">
    <p:spTree>
      <p:nvGrpSpPr>
        <p:cNvPr id="935" name="Shape 935"/>
        <p:cNvGrpSpPr/>
        <p:nvPr/>
      </p:nvGrpSpPr>
      <p:grpSpPr>
        <a:xfrm>
          <a:off x="0" y="0"/>
          <a:ext cx="0" cy="0"/>
          <a:chOff x="0" y="0"/>
          <a:chExt cx="0" cy="0"/>
        </a:xfrm>
      </p:grpSpPr>
      <p:sp>
        <p:nvSpPr>
          <p:cNvPr id="936" name="Google Shape;936;p136"/>
          <p:cNvSpPr/>
          <p:nvPr>
            <p:ph idx="2" type="pic"/>
          </p:nvPr>
        </p:nvSpPr>
        <p:spPr>
          <a:xfrm>
            <a:off x="5132925" y="1059656"/>
            <a:ext cx="2625000" cy="4083900"/>
          </a:xfrm>
          <a:prstGeom prst="rect">
            <a:avLst/>
          </a:prstGeom>
          <a:solidFill>
            <a:srgbClr val="D0CECE"/>
          </a:solidFill>
          <a:ln>
            <a:noFill/>
          </a:ln>
        </p:spPr>
      </p:sp>
      <p:sp>
        <p:nvSpPr>
          <p:cNvPr id="937" name="Google Shape;937;p136"/>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38" name="Google Shape;938;p136"/>
          <p:cNvSpPr txBox="1"/>
          <p:nvPr>
            <p:ph idx="3"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939" name="Google Shape;939;p136"/>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Sans Logo">
  <p:cSld name="Title Slide">
    <p:spTree>
      <p:nvGrpSpPr>
        <p:cNvPr id="940" name="Shape 940"/>
        <p:cNvGrpSpPr/>
        <p:nvPr/>
      </p:nvGrpSpPr>
      <p:grpSpPr>
        <a:xfrm>
          <a:off x="0" y="0"/>
          <a:ext cx="0" cy="0"/>
          <a:chOff x="0" y="0"/>
          <a:chExt cx="0" cy="0"/>
        </a:xfrm>
      </p:grpSpPr>
      <p:sp>
        <p:nvSpPr>
          <p:cNvPr id="941" name="Google Shape;941;p137"/>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42" name="Google Shape;942;p137"/>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Left Aligned">
  <p:cSld name="20_Title Slide">
    <p:spTree>
      <p:nvGrpSpPr>
        <p:cNvPr id="943" name="Shape 943"/>
        <p:cNvGrpSpPr/>
        <p:nvPr/>
      </p:nvGrpSpPr>
      <p:grpSpPr>
        <a:xfrm>
          <a:off x="0" y="0"/>
          <a:ext cx="0" cy="0"/>
          <a:chOff x="0" y="0"/>
          <a:chExt cx="0" cy="0"/>
        </a:xfrm>
      </p:grpSpPr>
      <p:sp>
        <p:nvSpPr>
          <p:cNvPr id="944" name="Google Shape;944;p138"/>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945" name="Google Shape;945;p138"/>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946" name="Google Shape;946;p138"/>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20_Title Slide_1">
    <p:spTree>
      <p:nvGrpSpPr>
        <p:cNvPr id="947" name="Shape 947"/>
        <p:cNvGrpSpPr/>
        <p:nvPr/>
      </p:nvGrpSpPr>
      <p:grpSpPr>
        <a:xfrm>
          <a:off x="0" y="0"/>
          <a:ext cx="0" cy="0"/>
          <a:chOff x="0" y="0"/>
          <a:chExt cx="0" cy="0"/>
        </a:xfrm>
      </p:grpSpPr>
      <p:sp>
        <p:nvSpPr>
          <p:cNvPr id="948" name="Google Shape;948;p139"/>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949" name="Google Shape;949;p139"/>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950" name="Google Shape;950;p139"/>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
        <p:nvSpPr>
          <p:cNvPr id="951" name="Google Shape;951;p139"/>
          <p:cNvSpPr txBox="1"/>
          <p:nvPr>
            <p:ph idx="3" type="body"/>
          </p:nvPr>
        </p:nvSpPr>
        <p:spPr>
          <a:xfrm>
            <a:off x="4652963"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2300"/>
              <a:buNone/>
              <a:defRPr i="0" sz="2300" u="none" cap="none" strike="noStrike">
                <a:solidFill>
                  <a:schemeClr val="dk1"/>
                </a:solidFill>
              </a:defRPr>
            </a:lvl1pPr>
            <a:lvl2pPr indent="-374650" lvl="1" marL="914400" marR="0" rtl="0" algn="l">
              <a:lnSpc>
                <a:spcPct val="100000"/>
              </a:lnSpc>
              <a:spcBef>
                <a:spcPts val="400"/>
              </a:spcBef>
              <a:spcAft>
                <a:spcPts val="0"/>
              </a:spcAft>
              <a:buClr>
                <a:schemeClr val="dk1"/>
              </a:buClr>
              <a:buSzPts val="2300"/>
              <a:buChar char="•"/>
              <a:defRPr i="0" sz="2300" u="none" cap="none" strike="noStrike">
                <a:solidFill>
                  <a:schemeClr val="dk1"/>
                </a:solidFill>
              </a:defRPr>
            </a:lvl2pPr>
            <a:lvl3pPr indent="-374650" lvl="2" marL="1371600" marR="0" rtl="0" algn="l">
              <a:lnSpc>
                <a:spcPct val="100000"/>
              </a:lnSpc>
              <a:spcBef>
                <a:spcPts val="400"/>
              </a:spcBef>
              <a:spcAft>
                <a:spcPts val="0"/>
              </a:spcAft>
              <a:buClr>
                <a:schemeClr val="dk1"/>
              </a:buClr>
              <a:buSzPts val="2300"/>
              <a:buChar char="•"/>
              <a:defRPr i="0" sz="2300" u="none" cap="none" strike="noStrike">
                <a:solidFill>
                  <a:schemeClr val="dk1"/>
                </a:solidFill>
              </a:defRPr>
            </a:lvl3pPr>
            <a:lvl4pPr indent="-374650" lvl="3" marL="1828800" marR="0" rtl="0" algn="l">
              <a:lnSpc>
                <a:spcPct val="100000"/>
              </a:lnSpc>
              <a:spcBef>
                <a:spcPts val="400"/>
              </a:spcBef>
              <a:spcAft>
                <a:spcPts val="0"/>
              </a:spcAft>
              <a:buClr>
                <a:schemeClr val="dk1"/>
              </a:buClr>
              <a:buSzPts val="2300"/>
              <a:buChar char="•"/>
              <a:defRPr i="0" sz="2300" u="none" cap="none" strike="noStrike">
                <a:solidFill>
                  <a:schemeClr val="dk1"/>
                </a:solidFill>
              </a:defRPr>
            </a:lvl4pPr>
            <a:lvl5pPr indent="-374650" lvl="4" marL="2286000" marR="0" rtl="0" algn="l">
              <a:lnSpc>
                <a:spcPct val="100000"/>
              </a:lnSpc>
              <a:spcBef>
                <a:spcPts val="400"/>
              </a:spcBef>
              <a:spcAft>
                <a:spcPts val="0"/>
              </a:spcAft>
              <a:buClr>
                <a:schemeClr val="dk1"/>
              </a:buClr>
              <a:buSzPts val="2300"/>
              <a:buChar char="•"/>
              <a:defRPr i="0" sz="2300" u="none" cap="none" strike="noStrike">
                <a:solidFill>
                  <a:schemeClr val="dk1"/>
                </a:solidFill>
              </a:defRPr>
            </a:lvl5pPr>
            <a:lvl6pPr indent="-374650" lvl="5" marL="2743200" marR="0" rtl="0" algn="l">
              <a:lnSpc>
                <a:spcPct val="100000"/>
              </a:lnSpc>
              <a:spcBef>
                <a:spcPts val="400"/>
              </a:spcBef>
              <a:spcAft>
                <a:spcPts val="0"/>
              </a:spcAft>
              <a:buClr>
                <a:schemeClr val="dk1"/>
              </a:buClr>
              <a:buSzPts val="2300"/>
              <a:buChar char="•"/>
              <a:defRPr i="0" sz="2300" u="none" cap="none" strike="noStrike">
                <a:solidFill>
                  <a:schemeClr val="dk1"/>
                </a:solidFill>
              </a:defRPr>
            </a:lvl6pPr>
            <a:lvl7pPr indent="-374650" lvl="6" marL="3200400" marR="0" rtl="0" algn="l">
              <a:lnSpc>
                <a:spcPct val="100000"/>
              </a:lnSpc>
              <a:spcBef>
                <a:spcPts val="400"/>
              </a:spcBef>
              <a:spcAft>
                <a:spcPts val="0"/>
              </a:spcAft>
              <a:buClr>
                <a:schemeClr val="dk1"/>
              </a:buClr>
              <a:buSzPts val="2300"/>
              <a:buChar char="•"/>
              <a:defRPr i="0" sz="2300" u="none" cap="none" strike="noStrike">
                <a:solidFill>
                  <a:schemeClr val="dk1"/>
                </a:solidFill>
              </a:defRPr>
            </a:lvl7pPr>
            <a:lvl8pPr indent="-374650" lvl="7" marL="3657600" marR="0" rtl="0" algn="l">
              <a:lnSpc>
                <a:spcPct val="100000"/>
              </a:lnSpc>
              <a:spcBef>
                <a:spcPts val="400"/>
              </a:spcBef>
              <a:spcAft>
                <a:spcPts val="0"/>
              </a:spcAft>
              <a:buClr>
                <a:schemeClr val="dk1"/>
              </a:buClr>
              <a:buSzPts val="2300"/>
              <a:buChar char="•"/>
              <a:defRPr i="0" sz="2300" u="none" cap="none" strike="noStrike">
                <a:solidFill>
                  <a:schemeClr val="dk1"/>
                </a:solidFill>
              </a:defRPr>
            </a:lvl8pPr>
            <a:lvl9pPr indent="-374650" lvl="8" marL="4114800" marR="0" rtl="0" algn="l">
              <a:lnSpc>
                <a:spcPct val="100000"/>
              </a:lnSpc>
              <a:spcBef>
                <a:spcPts val="400"/>
              </a:spcBef>
              <a:spcAft>
                <a:spcPts val="0"/>
              </a:spcAft>
              <a:buClr>
                <a:schemeClr val="dk1"/>
              </a:buClr>
              <a:buSzPts val="2300"/>
              <a:buChar char="•"/>
              <a:defRPr i="0" sz="2300" u="none" cap="none" strike="noStrike">
                <a:solidFill>
                  <a:schemeClr val="dk1"/>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Logo">
  <p:cSld name="22_Title Slide">
    <p:spTree>
      <p:nvGrpSpPr>
        <p:cNvPr id="952" name="Shape 952"/>
        <p:cNvGrpSpPr/>
        <p:nvPr/>
      </p:nvGrpSpPr>
      <p:grpSpPr>
        <a:xfrm>
          <a:off x="0" y="0"/>
          <a:ext cx="0" cy="0"/>
          <a:chOff x="0" y="0"/>
          <a:chExt cx="0" cy="0"/>
        </a:xfrm>
      </p:grpSpPr>
      <p:pic>
        <p:nvPicPr>
          <p:cNvPr id="953" name="Google Shape;953;p140"/>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
        <p:nvSpPr>
          <p:cNvPr id="954" name="Google Shape;954;p140"/>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55" name="Google Shape;955;p140"/>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Right">
  <p:cSld name="4_Title Slide">
    <p:spTree>
      <p:nvGrpSpPr>
        <p:cNvPr id="956" name="Shape 956"/>
        <p:cNvGrpSpPr/>
        <p:nvPr/>
      </p:nvGrpSpPr>
      <p:grpSpPr>
        <a:xfrm>
          <a:off x="0" y="0"/>
          <a:ext cx="0" cy="0"/>
          <a:chOff x="0" y="0"/>
          <a:chExt cx="0" cy="0"/>
        </a:xfrm>
      </p:grpSpPr>
      <p:sp>
        <p:nvSpPr>
          <p:cNvPr id="957" name="Google Shape;957;p141"/>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58" name="Google Shape;958;p141"/>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59" name="Google Shape;959;p141"/>
          <p:cNvSpPr/>
          <p:nvPr>
            <p:ph idx="3" type="pic"/>
          </p:nvPr>
        </p:nvSpPr>
        <p:spPr>
          <a:xfrm>
            <a:off x="4950619" y="1"/>
            <a:ext cx="1862100" cy="2943300"/>
          </a:xfrm>
          <a:prstGeom prst="rect">
            <a:avLst/>
          </a:prstGeom>
          <a:solidFill>
            <a:srgbClr val="D0CECE"/>
          </a:solidFill>
          <a:ln>
            <a:noFill/>
          </a:ln>
        </p:spPr>
      </p:sp>
      <p:sp>
        <p:nvSpPr>
          <p:cNvPr id="960" name="Google Shape;960;p141"/>
          <p:cNvSpPr/>
          <p:nvPr>
            <p:ph idx="4" type="pic"/>
          </p:nvPr>
        </p:nvSpPr>
        <p:spPr>
          <a:xfrm>
            <a:off x="5409009" y="3165872"/>
            <a:ext cx="1403700" cy="1977600"/>
          </a:xfrm>
          <a:prstGeom prst="rect">
            <a:avLst/>
          </a:prstGeom>
          <a:solidFill>
            <a:srgbClr val="D0CECE"/>
          </a:solidFill>
          <a:ln>
            <a:noFill/>
          </a:ln>
        </p:spPr>
      </p:sp>
      <p:sp>
        <p:nvSpPr>
          <p:cNvPr id="961" name="Google Shape;961;p141"/>
          <p:cNvSpPr/>
          <p:nvPr>
            <p:ph idx="5" type="pic"/>
          </p:nvPr>
        </p:nvSpPr>
        <p:spPr>
          <a:xfrm>
            <a:off x="7002066" y="1491853"/>
            <a:ext cx="1717200" cy="2950500"/>
          </a:xfrm>
          <a:prstGeom prst="rect">
            <a:avLst/>
          </a:prstGeom>
          <a:solidFill>
            <a:srgbClr val="D0CECE"/>
          </a:solidFill>
          <a:ln>
            <a:noFill/>
          </a:ln>
        </p:spPr>
      </p:sp>
      <p:pic>
        <p:nvPicPr>
          <p:cNvPr id="962" name="Google Shape;962;p141"/>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Three Images in Columns">
  <p:cSld name="2_Title Slide">
    <p:spTree>
      <p:nvGrpSpPr>
        <p:cNvPr id="963" name="Shape 963"/>
        <p:cNvGrpSpPr/>
        <p:nvPr/>
      </p:nvGrpSpPr>
      <p:grpSpPr>
        <a:xfrm>
          <a:off x="0" y="0"/>
          <a:ext cx="0" cy="0"/>
          <a:chOff x="0" y="0"/>
          <a:chExt cx="0" cy="0"/>
        </a:xfrm>
      </p:grpSpPr>
      <p:sp>
        <p:nvSpPr>
          <p:cNvPr id="964" name="Google Shape;964;p142"/>
          <p:cNvSpPr txBox="1"/>
          <p:nvPr>
            <p:ph idx="1" type="body"/>
          </p:nvPr>
        </p:nvSpPr>
        <p:spPr>
          <a:xfrm>
            <a:off x="440531" y="1034831"/>
            <a:ext cx="18633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0000"/>
              </a:lnSpc>
              <a:spcBef>
                <a:spcPts val="4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0000"/>
              </a:lnSpc>
              <a:spcBef>
                <a:spcPts val="4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0000"/>
              </a:lnSpc>
              <a:spcBef>
                <a:spcPts val="4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0000"/>
              </a:lnSpc>
              <a:spcBef>
                <a:spcPts val="4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0000"/>
              </a:lnSpc>
              <a:spcBef>
                <a:spcPts val="4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0000"/>
              </a:lnSpc>
              <a:spcBef>
                <a:spcPts val="4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0000"/>
              </a:lnSpc>
              <a:spcBef>
                <a:spcPts val="4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0000"/>
              </a:lnSpc>
              <a:spcBef>
                <a:spcPts val="400"/>
              </a:spcBef>
              <a:spcAft>
                <a:spcPts val="0"/>
              </a:spcAft>
              <a:buClr>
                <a:schemeClr val="dk1"/>
              </a:buClr>
              <a:buSzPts val="2600"/>
              <a:buChar char="•"/>
              <a:defRPr i="0" sz="2600" u="none" cap="none" strike="noStrike">
                <a:solidFill>
                  <a:schemeClr val="dk1"/>
                </a:solidFill>
              </a:defRPr>
            </a:lvl9pPr>
          </a:lstStyle>
          <a:p/>
        </p:txBody>
      </p:sp>
      <p:sp>
        <p:nvSpPr>
          <p:cNvPr id="965" name="Google Shape;965;p142"/>
          <p:cNvSpPr txBox="1"/>
          <p:nvPr>
            <p:ph idx="2" type="body"/>
          </p:nvPr>
        </p:nvSpPr>
        <p:spPr>
          <a:xfrm>
            <a:off x="440531" y="1896666"/>
            <a:ext cx="18633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66" name="Google Shape;966;p142"/>
          <p:cNvSpPr/>
          <p:nvPr>
            <p:ph idx="3" type="pic"/>
          </p:nvPr>
        </p:nvSpPr>
        <p:spPr>
          <a:xfrm>
            <a:off x="2600325" y="1059656"/>
            <a:ext cx="1900500" cy="4083900"/>
          </a:xfrm>
          <a:prstGeom prst="rect">
            <a:avLst/>
          </a:prstGeom>
          <a:solidFill>
            <a:srgbClr val="D0CECE"/>
          </a:solidFill>
          <a:ln>
            <a:noFill/>
          </a:ln>
        </p:spPr>
      </p:sp>
      <p:sp>
        <p:nvSpPr>
          <p:cNvPr id="967" name="Google Shape;967;p142"/>
          <p:cNvSpPr/>
          <p:nvPr>
            <p:ph idx="4" type="pic"/>
          </p:nvPr>
        </p:nvSpPr>
        <p:spPr>
          <a:xfrm>
            <a:off x="4688617" y="1059656"/>
            <a:ext cx="1900500" cy="4083900"/>
          </a:xfrm>
          <a:prstGeom prst="rect">
            <a:avLst/>
          </a:prstGeom>
          <a:solidFill>
            <a:srgbClr val="D0CECE"/>
          </a:solidFill>
          <a:ln>
            <a:noFill/>
          </a:ln>
        </p:spPr>
      </p:sp>
      <p:sp>
        <p:nvSpPr>
          <p:cNvPr id="968" name="Google Shape;968;p142"/>
          <p:cNvSpPr/>
          <p:nvPr>
            <p:ph idx="5" type="pic"/>
          </p:nvPr>
        </p:nvSpPr>
        <p:spPr>
          <a:xfrm>
            <a:off x="6767400" y="1059656"/>
            <a:ext cx="1947000" cy="4083900"/>
          </a:xfrm>
          <a:prstGeom prst="rect">
            <a:avLst/>
          </a:prstGeom>
          <a:solidFill>
            <a:srgbClr val="D0CECE"/>
          </a:solidFill>
          <a:ln>
            <a:noFill/>
          </a:ln>
        </p:spPr>
      </p:sp>
      <p:pic>
        <p:nvPicPr>
          <p:cNvPr id="969" name="Google Shape;969;p142"/>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Large Image">
  <p:cSld name="5_Title Slide">
    <p:spTree>
      <p:nvGrpSpPr>
        <p:cNvPr id="970" name="Shape 970"/>
        <p:cNvGrpSpPr/>
        <p:nvPr/>
      </p:nvGrpSpPr>
      <p:grpSpPr>
        <a:xfrm>
          <a:off x="0" y="0"/>
          <a:ext cx="0" cy="0"/>
          <a:chOff x="0" y="0"/>
          <a:chExt cx="0" cy="0"/>
        </a:xfrm>
      </p:grpSpPr>
      <p:sp>
        <p:nvSpPr>
          <p:cNvPr id="971" name="Google Shape;971;p143"/>
          <p:cNvSpPr txBox="1"/>
          <p:nvPr>
            <p:ph idx="1" type="body"/>
          </p:nvPr>
        </p:nvSpPr>
        <p:spPr>
          <a:xfrm>
            <a:off x="440531" y="1034831"/>
            <a:ext cx="18633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72" name="Google Shape;972;p143"/>
          <p:cNvSpPr txBox="1"/>
          <p:nvPr>
            <p:ph idx="2" type="body"/>
          </p:nvPr>
        </p:nvSpPr>
        <p:spPr>
          <a:xfrm>
            <a:off x="440531" y="1896666"/>
            <a:ext cx="18633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73" name="Google Shape;973;p143"/>
          <p:cNvSpPr/>
          <p:nvPr>
            <p:ph idx="3" type="pic"/>
          </p:nvPr>
        </p:nvSpPr>
        <p:spPr>
          <a:xfrm>
            <a:off x="2600325" y="1059656"/>
            <a:ext cx="6108900" cy="4083900"/>
          </a:xfrm>
          <a:prstGeom prst="rect">
            <a:avLst/>
          </a:prstGeom>
          <a:solidFill>
            <a:srgbClr val="D0CECE"/>
          </a:solidFill>
          <a:ln>
            <a:noFill/>
          </a:ln>
        </p:spPr>
      </p:sp>
      <p:pic>
        <p:nvPicPr>
          <p:cNvPr id="974" name="Google Shape;974;p143"/>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Four Images Right">
  <p:cSld name="9_Title Slide">
    <p:spTree>
      <p:nvGrpSpPr>
        <p:cNvPr id="975" name="Shape 975"/>
        <p:cNvGrpSpPr/>
        <p:nvPr/>
      </p:nvGrpSpPr>
      <p:grpSpPr>
        <a:xfrm>
          <a:off x="0" y="0"/>
          <a:ext cx="0" cy="0"/>
          <a:chOff x="0" y="0"/>
          <a:chExt cx="0" cy="0"/>
        </a:xfrm>
      </p:grpSpPr>
      <p:sp>
        <p:nvSpPr>
          <p:cNvPr id="976" name="Google Shape;976;p144"/>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77" name="Google Shape;977;p144"/>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78" name="Google Shape;978;p144"/>
          <p:cNvSpPr/>
          <p:nvPr>
            <p:ph idx="3" type="pic"/>
          </p:nvPr>
        </p:nvSpPr>
        <p:spPr>
          <a:xfrm>
            <a:off x="5598319" y="-1"/>
            <a:ext cx="1705500" cy="2760900"/>
          </a:xfrm>
          <a:prstGeom prst="rect">
            <a:avLst/>
          </a:prstGeom>
          <a:solidFill>
            <a:srgbClr val="D0CECE"/>
          </a:solidFill>
          <a:ln>
            <a:noFill/>
          </a:ln>
        </p:spPr>
      </p:sp>
      <p:sp>
        <p:nvSpPr>
          <p:cNvPr id="979" name="Google Shape;979;p144"/>
          <p:cNvSpPr/>
          <p:nvPr>
            <p:ph idx="4" type="pic"/>
          </p:nvPr>
        </p:nvSpPr>
        <p:spPr>
          <a:xfrm>
            <a:off x="5132927" y="2950369"/>
            <a:ext cx="2170800" cy="2193000"/>
          </a:xfrm>
          <a:prstGeom prst="rect">
            <a:avLst/>
          </a:prstGeom>
          <a:solidFill>
            <a:srgbClr val="D0CECE"/>
          </a:solidFill>
          <a:ln>
            <a:noFill/>
          </a:ln>
        </p:spPr>
      </p:sp>
      <p:sp>
        <p:nvSpPr>
          <p:cNvPr id="980" name="Google Shape;980;p144"/>
          <p:cNvSpPr/>
          <p:nvPr>
            <p:ph idx="5" type="pic"/>
          </p:nvPr>
        </p:nvSpPr>
        <p:spPr>
          <a:xfrm>
            <a:off x="7497020" y="627460"/>
            <a:ext cx="1222200" cy="1701600"/>
          </a:xfrm>
          <a:prstGeom prst="rect">
            <a:avLst/>
          </a:prstGeom>
          <a:solidFill>
            <a:srgbClr val="D0CECE"/>
          </a:solidFill>
          <a:ln>
            <a:noFill/>
          </a:ln>
        </p:spPr>
      </p:sp>
      <p:sp>
        <p:nvSpPr>
          <p:cNvPr id="981" name="Google Shape;981;p144"/>
          <p:cNvSpPr/>
          <p:nvPr>
            <p:ph idx="6" type="pic"/>
          </p:nvPr>
        </p:nvSpPr>
        <p:spPr>
          <a:xfrm>
            <a:off x="7489933" y="2518172"/>
            <a:ext cx="1653900" cy="1500000"/>
          </a:xfrm>
          <a:prstGeom prst="rect">
            <a:avLst/>
          </a:prstGeom>
          <a:solidFill>
            <a:srgbClr val="D0CECE"/>
          </a:solidFill>
          <a:ln>
            <a:noFill/>
          </a:ln>
        </p:spPr>
      </p:sp>
      <p:pic>
        <p:nvPicPr>
          <p:cNvPr id="982" name="Google Shape;982;p144"/>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1">
  <p:cSld name="CUSTOM_3_1_1_1_2_2_2">
    <p:spTree>
      <p:nvGrpSpPr>
        <p:cNvPr id="99" name="Shape 99"/>
        <p:cNvGrpSpPr/>
        <p:nvPr/>
      </p:nvGrpSpPr>
      <p:grpSpPr>
        <a:xfrm>
          <a:off x="0" y="0"/>
          <a:ext cx="0" cy="0"/>
          <a:chOff x="0" y="0"/>
          <a:chExt cx="0" cy="0"/>
        </a:xfrm>
      </p:grpSpPr>
      <p:sp>
        <p:nvSpPr>
          <p:cNvPr id="100" name="Google Shape;100;p15"/>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01" name="Google Shape;101;p15"/>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02" name="Google Shape;102;p15"/>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Left - Text Right">
  <p:cSld name="18_Title Slide">
    <p:spTree>
      <p:nvGrpSpPr>
        <p:cNvPr id="983" name="Shape 983"/>
        <p:cNvGrpSpPr/>
        <p:nvPr/>
      </p:nvGrpSpPr>
      <p:grpSpPr>
        <a:xfrm>
          <a:off x="0" y="0"/>
          <a:ext cx="0" cy="0"/>
          <a:chOff x="0" y="0"/>
          <a:chExt cx="0" cy="0"/>
        </a:xfrm>
      </p:grpSpPr>
      <p:sp>
        <p:nvSpPr>
          <p:cNvPr id="984" name="Google Shape;984;p145"/>
          <p:cNvSpPr txBox="1"/>
          <p:nvPr>
            <p:ph idx="1" type="body"/>
          </p:nvPr>
        </p:nvSpPr>
        <p:spPr>
          <a:xfrm>
            <a:off x="49363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85" name="Google Shape;985;p145"/>
          <p:cNvSpPr txBox="1"/>
          <p:nvPr>
            <p:ph idx="2" type="body"/>
          </p:nvPr>
        </p:nvSpPr>
        <p:spPr>
          <a:xfrm>
            <a:off x="49363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986" name="Google Shape;986;p145"/>
          <p:cNvSpPr/>
          <p:nvPr>
            <p:ph idx="3" type="pic"/>
          </p:nvPr>
        </p:nvSpPr>
        <p:spPr>
          <a:xfrm>
            <a:off x="2303860" y="0"/>
            <a:ext cx="1705500" cy="2327700"/>
          </a:xfrm>
          <a:prstGeom prst="rect">
            <a:avLst/>
          </a:prstGeom>
          <a:solidFill>
            <a:srgbClr val="D0CECE"/>
          </a:solidFill>
          <a:ln>
            <a:noFill/>
          </a:ln>
        </p:spPr>
      </p:sp>
      <p:sp>
        <p:nvSpPr>
          <p:cNvPr id="987" name="Google Shape;987;p145"/>
          <p:cNvSpPr/>
          <p:nvPr>
            <p:ph idx="4" type="pic"/>
          </p:nvPr>
        </p:nvSpPr>
        <p:spPr>
          <a:xfrm>
            <a:off x="2303859" y="2518173"/>
            <a:ext cx="2159700" cy="2635500"/>
          </a:xfrm>
          <a:prstGeom prst="rect">
            <a:avLst/>
          </a:prstGeom>
          <a:solidFill>
            <a:srgbClr val="D0CECE"/>
          </a:solidFill>
          <a:ln>
            <a:noFill/>
          </a:ln>
        </p:spPr>
      </p:sp>
      <p:sp>
        <p:nvSpPr>
          <p:cNvPr id="988" name="Google Shape;988;p145"/>
          <p:cNvSpPr/>
          <p:nvPr>
            <p:ph idx="5" type="pic"/>
          </p:nvPr>
        </p:nvSpPr>
        <p:spPr>
          <a:xfrm>
            <a:off x="900113" y="2950369"/>
            <a:ext cx="1214400" cy="1683600"/>
          </a:xfrm>
          <a:prstGeom prst="rect">
            <a:avLst/>
          </a:prstGeom>
          <a:solidFill>
            <a:srgbClr val="D0CECE"/>
          </a:solidFill>
          <a:ln>
            <a:noFill/>
          </a:ln>
        </p:spPr>
      </p:sp>
      <p:sp>
        <p:nvSpPr>
          <p:cNvPr id="989" name="Google Shape;989;p145"/>
          <p:cNvSpPr/>
          <p:nvPr>
            <p:ph idx="6" type="pic"/>
          </p:nvPr>
        </p:nvSpPr>
        <p:spPr>
          <a:xfrm>
            <a:off x="433927" y="1248966"/>
            <a:ext cx="1680600" cy="1511100"/>
          </a:xfrm>
          <a:prstGeom prst="rect">
            <a:avLst/>
          </a:prstGeom>
          <a:solidFill>
            <a:srgbClr val="D0CECE"/>
          </a:solidFill>
          <a:ln>
            <a:noFill/>
          </a:ln>
        </p:spPr>
      </p:sp>
      <p:pic>
        <p:nvPicPr>
          <p:cNvPr id="990" name="Google Shape;990;p145"/>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m Image Left - Text Right ">
  <p:cSld name="13_Title Slide">
    <p:spTree>
      <p:nvGrpSpPr>
        <p:cNvPr id="991" name="Shape 991"/>
        <p:cNvGrpSpPr/>
        <p:nvPr/>
      </p:nvGrpSpPr>
      <p:grpSpPr>
        <a:xfrm>
          <a:off x="0" y="0"/>
          <a:ext cx="0" cy="0"/>
          <a:chOff x="0" y="0"/>
          <a:chExt cx="0" cy="0"/>
        </a:xfrm>
      </p:grpSpPr>
      <p:sp>
        <p:nvSpPr>
          <p:cNvPr id="992" name="Google Shape;992;p146"/>
          <p:cNvSpPr/>
          <p:nvPr>
            <p:ph idx="2" type="pic"/>
          </p:nvPr>
        </p:nvSpPr>
        <p:spPr>
          <a:xfrm>
            <a:off x="440531" y="1059656"/>
            <a:ext cx="2625000" cy="4083900"/>
          </a:xfrm>
          <a:prstGeom prst="rect">
            <a:avLst/>
          </a:prstGeom>
          <a:solidFill>
            <a:srgbClr val="D0CECE"/>
          </a:solidFill>
          <a:ln>
            <a:noFill/>
          </a:ln>
        </p:spPr>
      </p:sp>
      <p:sp>
        <p:nvSpPr>
          <p:cNvPr id="993" name="Google Shape;993;p146"/>
          <p:cNvSpPr txBox="1"/>
          <p:nvPr>
            <p:ph idx="1" type="body"/>
          </p:nvPr>
        </p:nvSpPr>
        <p:spPr>
          <a:xfrm>
            <a:off x="3532585"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94" name="Google Shape;994;p146"/>
          <p:cNvSpPr txBox="1"/>
          <p:nvPr>
            <p:ph idx="3" type="body"/>
          </p:nvPr>
        </p:nvSpPr>
        <p:spPr>
          <a:xfrm>
            <a:off x="3532585"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995" name="Google Shape;995;p146"/>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Medium Image Right">
  <p:cSld name="12_Title Slide">
    <p:spTree>
      <p:nvGrpSpPr>
        <p:cNvPr id="996" name="Shape 996"/>
        <p:cNvGrpSpPr/>
        <p:nvPr/>
      </p:nvGrpSpPr>
      <p:grpSpPr>
        <a:xfrm>
          <a:off x="0" y="0"/>
          <a:ext cx="0" cy="0"/>
          <a:chOff x="0" y="0"/>
          <a:chExt cx="0" cy="0"/>
        </a:xfrm>
      </p:grpSpPr>
      <p:sp>
        <p:nvSpPr>
          <p:cNvPr id="997" name="Google Shape;997;p147"/>
          <p:cNvSpPr/>
          <p:nvPr>
            <p:ph idx="2" type="pic"/>
          </p:nvPr>
        </p:nvSpPr>
        <p:spPr>
          <a:xfrm>
            <a:off x="4652963" y="1059656"/>
            <a:ext cx="4062300" cy="4083900"/>
          </a:xfrm>
          <a:prstGeom prst="rect">
            <a:avLst/>
          </a:prstGeom>
          <a:solidFill>
            <a:srgbClr val="D0CECE"/>
          </a:solidFill>
          <a:ln>
            <a:noFill/>
          </a:ln>
        </p:spPr>
      </p:sp>
      <p:sp>
        <p:nvSpPr>
          <p:cNvPr id="998" name="Google Shape;998;p147"/>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99" name="Google Shape;999;p147"/>
          <p:cNvSpPr txBox="1"/>
          <p:nvPr>
            <p:ph idx="3"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1000" name="Google Shape;1000;p147"/>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um Image Left - Text Right">
  <p:cSld name="1_Title Slide">
    <p:spTree>
      <p:nvGrpSpPr>
        <p:cNvPr id="1001" name="Shape 1001"/>
        <p:cNvGrpSpPr/>
        <p:nvPr/>
      </p:nvGrpSpPr>
      <p:grpSpPr>
        <a:xfrm>
          <a:off x="0" y="0"/>
          <a:ext cx="0" cy="0"/>
          <a:chOff x="0" y="0"/>
          <a:chExt cx="0" cy="0"/>
        </a:xfrm>
      </p:grpSpPr>
      <p:sp>
        <p:nvSpPr>
          <p:cNvPr id="1002" name="Google Shape;1002;p148"/>
          <p:cNvSpPr/>
          <p:nvPr>
            <p:ph idx="2" type="pic"/>
          </p:nvPr>
        </p:nvSpPr>
        <p:spPr>
          <a:xfrm>
            <a:off x="433928" y="1059656"/>
            <a:ext cx="4029600" cy="4083900"/>
          </a:xfrm>
          <a:prstGeom prst="rect">
            <a:avLst/>
          </a:prstGeom>
          <a:solidFill>
            <a:srgbClr val="D0CECE"/>
          </a:solidFill>
          <a:ln>
            <a:noFill/>
          </a:ln>
        </p:spPr>
      </p:sp>
      <p:sp>
        <p:nvSpPr>
          <p:cNvPr id="1003" name="Google Shape;1003;p148"/>
          <p:cNvSpPr txBox="1"/>
          <p:nvPr>
            <p:ph idx="1" type="body"/>
          </p:nvPr>
        </p:nvSpPr>
        <p:spPr>
          <a:xfrm>
            <a:off x="49363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04" name="Google Shape;1004;p148"/>
          <p:cNvSpPr txBox="1"/>
          <p:nvPr>
            <p:ph idx="3" type="body"/>
          </p:nvPr>
        </p:nvSpPr>
        <p:spPr>
          <a:xfrm>
            <a:off x="49363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1005" name="Google Shape;1005;p148"/>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Image From Top Right">
  <p:cSld name="19_Title Slide">
    <p:spTree>
      <p:nvGrpSpPr>
        <p:cNvPr id="1006" name="Shape 1006"/>
        <p:cNvGrpSpPr/>
        <p:nvPr/>
      </p:nvGrpSpPr>
      <p:grpSpPr>
        <a:xfrm>
          <a:off x="0" y="0"/>
          <a:ext cx="0" cy="0"/>
          <a:chOff x="0" y="0"/>
          <a:chExt cx="0" cy="0"/>
        </a:xfrm>
      </p:grpSpPr>
      <p:sp>
        <p:nvSpPr>
          <p:cNvPr id="1007" name="Google Shape;1007;p149"/>
          <p:cNvSpPr/>
          <p:nvPr>
            <p:ph idx="2" type="pic"/>
          </p:nvPr>
        </p:nvSpPr>
        <p:spPr>
          <a:xfrm>
            <a:off x="4652962" y="0"/>
            <a:ext cx="4050600" cy="4867200"/>
          </a:xfrm>
          <a:prstGeom prst="rect">
            <a:avLst/>
          </a:prstGeom>
          <a:solidFill>
            <a:srgbClr val="D0CECE"/>
          </a:solidFill>
          <a:ln>
            <a:noFill/>
          </a:ln>
        </p:spPr>
      </p:sp>
      <p:sp>
        <p:nvSpPr>
          <p:cNvPr id="1008" name="Google Shape;1008;p149"/>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09" name="Google Shape;1009;p149"/>
          <p:cNvSpPr txBox="1"/>
          <p:nvPr>
            <p:ph idx="3"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1010" name="Google Shape;1010;p149"/>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rom Top Left - Text Right">
  <p:cSld name="11_Title Slide">
    <p:spTree>
      <p:nvGrpSpPr>
        <p:cNvPr id="1011" name="Shape 1011"/>
        <p:cNvGrpSpPr/>
        <p:nvPr/>
      </p:nvGrpSpPr>
      <p:grpSpPr>
        <a:xfrm>
          <a:off x="0" y="0"/>
          <a:ext cx="0" cy="0"/>
          <a:chOff x="0" y="0"/>
          <a:chExt cx="0" cy="0"/>
        </a:xfrm>
      </p:grpSpPr>
      <p:sp>
        <p:nvSpPr>
          <p:cNvPr id="1012" name="Google Shape;1012;p150"/>
          <p:cNvSpPr/>
          <p:nvPr>
            <p:ph idx="2" type="pic"/>
          </p:nvPr>
        </p:nvSpPr>
        <p:spPr>
          <a:xfrm>
            <a:off x="440531" y="-53756"/>
            <a:ext cx="4023300" cy="4867200"/>
          </a:xfrm>
          <a:prstGeom prst="rect">
            <a:avLst/>
          </a:prstGeom>
          <a:solidFill>
            <a:srgbClr val="D0CECE"/>
          </a:solidFill>
          <a:ln>
            <a:noFill/>
          </a:ln>
        </p:spPr>
      </p:sp>
      <p:sp>
        <p:nvSpPr>
          <p:cNvPr id="1013" name="Google Shape;1013;p150"/>
          <p:cNvSpPr txBox="1"/>
          <p:nvPr>
            <p:ph idx="1" type="body"/>
          </p:nvPr>
        </p:nvSpPr>
        <p:spPr>
          <a:xfrm>
            <a:off x="4950618" y="981074"/>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14" name="Google Shape;1014;p150"/>
          <p:cNvSpPr txBox="1"/>
          <p:nvPr>
            <p:ph idx="3" type="body"/>
          </p:nvPr>
        </p:nvSpPr>
        <p:spPr>
          <a:xfrm>
            <a:off x="4950618" y="1842910"/>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pic>
        <p:nvPicPr>
          <p:cNvPr id="1015" name="Google Shape;1015;p150"/>
          <p:cNvPicPr preferRelativeResize="0"/>
          <p:nvPr/>
        </p:nvPicPr>
        <p:blipFill rotWithShape="1">
          <a:blip r:embed="rId2">
            <a:alphaModFix/>
          </a:blip>
          <a:srcRect b="159" l="0" r="0" t="169"/>
          <a:stretch/>
        </p:blipFill>
        <p:spPr>
          <a:xfrm>
            <a:off x="4950615" y="207915"/>
            <a:ext cx="924575" cy="300568"/>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Columns Left - Text Right">
  <p:cSld name="14_Title Slide">
    <p:spTree>
      <p:nvGrpSpPr>
        <p:cNvPr id="1016" name="Shape 1016"/>
        <p:cNvGrpSpPr/>
        <p:nvPr/>
      </p:nvGrpSpPr>
      <p:grpSpPr>
        <a:xfrm>
          <a:off x="0" y="0"/>
          <a:ext cx="0" cy="0"/>
          <a:chOff x="0" y="0"/>
          <a:chExt cx="0" cy="0"/>
        </a:xfrm>
      </p:grpSpPr>
      <p:sp>
        <p:nvSpPr>
          <p:cNvPr id="1017" name="Google Shape;1017;p151"/>
          <p:cNvSpPr txBox="1"/>
          <p:nvPr>
            <p:ph idx="1" type="body"/>
          </p:nvPr>
        </p:nvSpPr>
        <p:spPr>
          <a:xfrm>
            <a:off x="6354365" y="1034831"/>
            <a:ext cx="23490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18" name="Google Shape;1018;p151"/>
          <p:cNvSpPr txBox="1"/>
          <p:nvPr>
            <p:ph idx="2" type="body"/>
          </p:nvPr>
        </p:nvSpPr>
        <p:spPr>
          <a:xfrm>
            <a:off x="6354365" y="1896666"/>
            <a:ext cx="23490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1019" name="Google Shape;1019;p151"/>
          <p:cNvSpPr/>
          <p:nvPr>
            <p:ph idx="3" type="pic"/>
          </p:nvPr>
        </p:nvSpPr>
        <p:spPr>
          <a:xfrm>
            <a:off x="440531" y="1059656"/>
            <a:ext cx="1674000" cy="4083900"/>
          </a:xfrm>
          <a:prstGeom prst="rect">
            <a:avLst/>
          </a:prstGeom>
          <a:solidFill>
            <a:srgbClr val="D0CECE"/>
          </a:solidFill>
          <a:ln>
            <a:noFill/>
          </a:ln>
        </p:spPr>
      </p:sp>
      <p:sp>
        <p:nvSpPr>
          <p:cNvPr id="1020" name="Google Shape;1020;p151"/>
          <p:cNvSpPr/>
          <p:nvPr>
            <p:ph idx="4" type="pic"/>
          </p:nvPr>
        </p:nvSpPr>
        <p:spPr>
          <a:xfrm>
            <a:off x="2306806" y="1059656"/>
            <a:ext cx="1698600" cy="4083900"/>
          </a:xfrm>
          <a:prstGeom prst="rect">
            <a:avLst/>
          </a:prstGeom>
          <a:solidFill>
            <a:srgbClr val="D0CECE"/>
          </a:solidFill>
          <a:ln>
            <a:noFill/>
          </a:ln>
        </p:spPr>
      </p:sp>
      <p:sp>
        <p:nvSpPr>
          <p:cNvPr id="1021" name="Google Shape;1021;p151"/>
          <p:cNvSpPr/>
          <p:nvPr>
            <p:ph idx="5" type="pic"/>
          </p:nvPr>
        </p:nvSpPr>
        <p:spPr>
          <a:xfrm>
            <a:off x="4189946" y="1059656"/>
            <a:ext cx="1698600" cy="4083900"/>
          </a:xfrm>
          <a:prstGeom prst="rect">
            <a:avLst/>
          </a:prstGeom>
          <a:solidFill>
            <a:srgbClr val="D0CECE"/>
          </a:solidFill>
          <a:ln>
            <a:noFill/>
          </a:ln>
        </p:spPr>
      </p:sp>
      <p:pic>
        <p:nvPicPr>
          <p:cNvPr id="1022" name="Google Shape;1022;p151"/>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Left - Text Right">
  <p:cSld name="15_Title Slide">
    <p:spTree>
      <p:nvGrpSpPr>
        <p:cNvPr id="1023" name="Shape 1023"/>
        <p:cNvGrpSpPr/>
        <p:nvPr/>
      </p:nvGrpSpPr>
      <p:grpSpPr>
        <a:xfrm>
          <a:off x="0" y="0"/>
          <a:ext cx="0" cy="0"/>
          <a:chOff x="0" y="0"/>
          <a:chExt cx="0" cy="0"/>
        </a:xfrm>
      </p:grpSpPr>
      <p:sp>
        <p:nvSpPr>
          <p:cNvPr id="1024" name="Google Shape;1024;p152"/>
          <p:cNvSpPr txBox="1"/>
          <p:nvPr>
            <p:ph idx="1" type="body"/>
          </p:nvPr>
        </p:nvSpPr>
        <p:spPr>
          <a:xfrm>
            <a:off x="6543675" y="1034831"/>
            <a:ext cx="2159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25" name="Google Shape;1025;p152"/>
          <p:cNvSpPr txBox="1"/>
          <p:nvPr>
            <p:ph idx="2" type="body"/>
          </p:nvPr>
        </p:nvSpPr>
        <p:spPr>
          <a:xfrm>
            <a:off x="6543675" y="1933646"/>
            <a:ext cx="2159700" cy="2501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1026" name="Google Shape;1026;p152"/>
          <p:cNvSpPr/>
          <p:nvPr>
            <p:ph idx="3" type="pic"/>
          </p:nvPr>
        </p:nvSpPr>
        <p:spPr>
          <a:xfrm>
            <a:off x="440532" y="1059656"/>
            <a:ext cx="5643600" cy="4083900"/>
          </a:xfrm>
          <a:prstGeom prst="rect">
            <a:avLst/>
          </a:prstGeom>
          <a:solidFill>
            <a:srgbClr val="D0CECE"/>
          </a:solidFill>
          <a:ln>
            <a:noFill/>
          </a:ln>
        </p:spPr>
      </p:sp>
      <p:pic>
        <p:nvPicPr>
          <p:cNvPr id="1027" name="Google Shape;1027;p152"/>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Image Bottom">
  <p:cSld name="6_Title Slide">
    <p:spTree>
      <p:nvGrpSpPr>
        <p:cNvPr id="1028" name="Shape 1028"/>
        <p:cNvGrpSpPr/>
        <p:nvPr/>
      </p:nvGrpSpPr>
      <p:grpSpPr>
        <a:xfrm>
          <a:off x="0" y="0"/>
          <a:ext cx="0" cy="0"/>
          <a:chOff x="0" y="0"/>
          <a:chExt cx="0" cy="0"/>
        </a:xfrm>
      </p:grpSpPr>
      <p:sp>
        <p:nvSpPr>
          <p:cNvPr id="1029" name="Google Shape;1029;p153"/>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30" name="Google Shape;1030;p153"/>
          <p:cNvSpPr/>
          <p:nvPr>
            <p:ph idx="2" type="pic"/>
          </p:nvPr>
        </p:nvSpPr>
        <p:spPr>
          <a:xfrm>
            <a:off x="433928" y="1896666"/>
            <a:ext cx="8275200" cy="2985000"/>
          </a:xfrm>
          <a:prstGeom prst="rect">
            <a:avLst/>
          </a:prstGeom>
          <a:solidFill>
            <a:srgbClr val="D0CECE"/>
          </a:solidFill>
          <a:ln>
            <a:noFill/>
          </a:ln>
        </p:spPr>
      </p:sp>
      <p:pic>
        <p:nvPicPr>
          <p:cNvPr id="1031" name="Google Shape;1031;p153"/>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4 Image Columns Bottom">
  <p:cSld name="8_Title Slide">
    <p:spTree>
      <p:nvGrpSpPr>
        <p:cNvPr id="1032" name="Shape 1032"/>
        <p:cNvGrpSpPr/>
        <p:nvPr/>
      </p:nvGrpSpPr>
      <p:grpSpPr>
        <a:xfrm>
          <a:off x="0" y="0"/>
          <a:ext cx="0" cy="0"/>
          <a:chOff x="0" y="0"/>
          <a:chExt cx="0" cy="0"/>
        </a:xfrm>
      </p:grpSpPr>
      <p:sp>
        <p:nvSpPr>
          <p:cNvPr id="1033" name="Google Shape;1033;p154"/>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34" name="Google Shape;1034;p154"/>
          <p:cNvSpPr/>
          <p:nvPr>
            <p:ph idx="2" type="pic"/>
          </p:nvPr>
        </p:nvSpPr>
        <p:spPr>
          <a:xfrm>
            <a:off x="433927" y="1896666"/>
            <a:ext cx="1928100" cy="2985000"/>
          </a:xfrm>
          <a:prstGeom prst="rect">
            <a:avLst/>
          </a:prstGeom>
          <a:solidFill>
            <a:srgbClr val="D0CECE"/>
          </a:solidFill>
          <a:ln>
            <a:noFill/>
          </a:ln>
        </p:spPr>
      </p:sp>
      <p:sp>
        <p:nvSpPr>
          <p:cNvPr id="1035" name="Google Shape;1035;p154"/>
          <p:cNvSpPr/>
          <p:nvPr>
            <p:ph idx="3" type="pic"/>
          </p:nvPr>
        </p:nvSpPr>
        <p:spPr>
          <a:xfrm>
            <a:off x="2544873" y="1896666"/>
            <a:ext cx="1928100" cy="2985000"/>
          </a:xfrm>
          <a:prstGeom prst="rect">
            <a:avLst/>
          </a:prstGeom>
          <a:solidFill>
            <a:srgbClr val="D0CECE"/>
          </a:solidFill>
          <a:ln>
            <a:noFill/>
          </a:ln>
        </p:spPr>
      </p:sp>
      <p:sp>
        <p:nvSpPr>
          <p:cNvPr id="1036" name="Google Shape;1036;p154"/>
          <p:cNvSpPr/>
          <p:nvPr>
            <p:ph idx="4" type="pic"/>
          </p:nvPr>
        </p:nvSpPr>
        <p:spPr>
          <a:xfrm>
            <a:off x="4655819" y="1896666"/>
            <a:ext cx="1928100" cy="2985000"/>
          </a:xfrm>
          <a:prstGeom prst="rect">
            <a:avLst/>
          </a:prstGeom>
          <a:solidFill>
            <a:srgbClr val="D0CECE"/>
          </a:solidFill>
          <a:ln>
            <a:noFill/>
          </a:ln>
        </p:spPr>
      </p:sp>
      <p:sp>
        <p:nvSpPr>
          <p:cNvPr id="1037" name="Google Shape;1037;p154"/>
          <p:cNvSpPr/>
          <p:nvPr>
            <p:ph idx="5" type="pic"/>
          </p:nvPr>
        </p:nvSpPr>
        <p:spPr>
          <a:xfrm>
            <a:off x="6766765" y="1896666"/>
            <a:ext cx="1928100" cy="2985000"/>
          </a:xfrm>
          <a:prstGeom prst="rect">
            <a:avLst/>
          </a:prstGeom>
          <a:solidFill>
            <a:srgbClr val="D0CECE"/>
          </a:solidFill>
          <a:ln>
            <a:noFill/>
          </a:ln>
        </p:spPr>
      </p:sp>
      <p:pic>
        <p:nvPicPr>
          <p:cNvPr id="1038" name="Google Shape;1038;p154"/>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2 COLUMN">
  <p:cSld name="CUSTOM_3_1_1_1_2_2_1">
    <p:spTree>
      <p:nvGrpSpPr>
        <p:cNvPr id="103" name="Shape 103"/>
        <p:cNvGrpSpPr/>
        <p:nvPr/>
      </p:nvGrpSpPr>
      <p:grpSpPr>
        <a:xfrm>
          <a:off x="0" y="0"/>
          <a:ext cx="0" cy="0"/>
          <a:chOff x="0" y="0"/>
          <a:chExt cx="0" cy="0"/>
        </a:xfrm>
      </p:grpSpPr>
      <p:sp>
        <p:nvSpPr>
          <p:cNvPr id="104" name="Google Shape;104;p16"/>
          <p:cNvSpPr/>
          <p:nvPr>
            <p:ph idx="2" type="pic"/>
          </p:nvPr>
        </p:nvSpPr>
        <p:spPr>
          <a:xfrm>
            <a:off x="5032250" y="0"/>
            <a:ext cx="3837900" cy="4474200"/>
          </a:xfrm>
          <a:prstGeom prst="rect">
            <a:avLst/>
          </a:prstGeom>
          <a:noFill/>
          <a:ln>
            <a:noFill/>
          </a:ln>
        </p:spPr>
      </p:sp>
      <p:sp>
        <p:nvSpPr>
          <p:cNvPr id="105" name="Google Shape;105;p16"/>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06" name="Google Shape;106;p16"/>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07" name="Google Shape;107;p16"/>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hree Image Columns Bottom">
  <p:cSld name="8_Title Slide_1">
    <p:spTree>
      <p:nvGrpSpPr>
        <p:cNvPr id="1039" name="Shape 1039"/>
        <p:cNvGrpSpPr/>
        <p:nvPr/>
      </p:nvGrpSpPr>
      <p:grpSpPr>
        <a:xfrm>
          <a:off x="0" y="0"/>
          <a:ext cx="0" cy="0"/>
          <a:chOff x="0" y="0"/>
          <a:chExt cx="0" cy="0"/>
        </a:xfrm>
      </p:grpSpPr>
      <p:sp>
        <p:nvSpPr>
          <p:cNvPr id="1040" name="Google Shape;1040;p155"/>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41" name="Google Shape;1041;p155"/>
          <p:cNvSpPr/>
          <p:nvPr>
            <p:ph idx="2" type="pic"/>
          </p:nvPr>
        </p:nvSpPr>
        <p:spPr>
          <a:xfrm>
            <a:off x="433933" y="1896675"/>
            <a:ext cx="2590800" cy="2985000"/>
          </a:xfrm>
          <a:prstGeom prst="rect">
            <a:avLst/>
          </a:prstGeom>
          <a:solidFill>
            <a:srgbClr val="D0CECE"/>
          </a:solidFill>
          <a:ln>
            <a:noFill/>
          </a:ln>
        </p:spPr>
      </p:sp>
      <p:sp>
        <p:nvSpPr>
          <p:cNvPr id="1042" name="Google Shape;1042;p155"/>
          <p:cNvSpPr/>
          <p:nvPr>
            <p:ph idx="3" type="pic"/>
          </p:nvPr>
        </p:nvSpPr>
        <p:spPr>
          <a:xfrm>
            <a:off x="3270052" y="1896675"/>
            <a:ext cx="2590800" cy="2985000"/>
          </a:xfrm>
          <a:prstGeom prst="rect">
            <a:avLst/>
          </a:prstGeom>
          <a:solidFill>
            <a:srgbClr val="D0CECE"/>
          </a:solidFill>
          <a:ln>
            <a:noFill/>
          </a:ln>
        </p:spPr>
      </p:sp>
      <p:sp>
        <p:nvSpPr>
          <p:cNvPr id="1043" name="Google Shape;1043;p155"/>
          <p:cNvSpPr/>
          <p:nvPr>
            <p:ph idx="4" type="pic"/>
          </p:nvPr>
        </p:nvSpPr>
        <p:spPr>
          <a:xfrm>
            <a:off x="6106171" y="1896675"/>
            <a:ext cx="2590800" cy="2985000"/>
          </a:xfrm>
          <a:prstGeom prst="rect">
            <a:avLst/>
          </a:prstGeom>
          <a:solidFill>
            <a:srgbClr val="D0CECE"/>
          </a:solidFill>
          <a:ln>
            <a:noFill/>
          </a:ln>
        </p:spPr>
      </p:sp>
      <p:pic>
        <p:nvPicPr>
          <p:cNvPr id="1044" name="Google Shape;1044;p155"/>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op - Two Image Columns Bottom">
  <p:cSld name="7_Title Slide">
    <p:spTree>
      <p:nvGrpSpPr>
        <p:cNvPr id="1045" name="Shape 1045"/>
        <p:cNvGrpSpPr/>
        <p:nvPr/>
      </p:nvGrpSpPr>
      <p:grpSpPr>
        <a:xfrm>
          <a:off x="0" y="0"/>
          <a:ext cx="0" cy="0"/>
          <a:chOff x="0" y="0"/>
          <a:chExt cx="0" cy="0"/>
        </a:xfrm>
      </p:grpSpPr>
      <p:sp>
        <p:nvSpPr>
          <p:cNvPr id="1046" name="Google Shape;1046;p156"/>
          <p:cNvSpPr/>
          <p:nvPr>
            <p:ph idx="2" type="pic"/>
          </p:nvPr>
        </p:nvSpPr>
        <p:spPr>
          <a:xfrm>
            <a:off x="433928" y="1896666"/>
            <a:ext cx="4029600" cy="2985000"/>
          </a:xfrm>
          <a:prstGeom prst="rect">
            <a:avLst/>
          </a:prstGeom>
          <a:solidFill>
            <a:srgbClr val="D0CECE"/>
          </a:solidFill>
          <a:ln>
            <a:noFill/>
          </a:ln>
        </p:spPr>
      </p:sp>
      <p:sp>
        <p:nvSpPr>
          <p:cNvPr id="1047" name="Google Shape;1047;p156"/>
          <p:cNvSpPr/>
          <p:nvPr>
            <p:ph idx="3" type="pic"/>
          </p:nvPr>
        </p:nvSpPr>
        <p:spPr>
          <a:xfrm>
            <a:off x="4653759" y="1896666"/>
            <a:ext cx="4056300" cy="2985000"/>
          </a:xfrm>
          <a:prstGeom prst="rect">
            <a:avLst/>
          </a:prstGeom>
          <a:solidFill>
            <a:srgbClr val="D0CECE"/>
          </a:solidFill>
          <a:ln>
            <a:noFill/>
          </a:ln>
        </p:spPr>
      </p:sp>
      <p:sp>
        <p:nvSpPr>
          <p:cNvPr id="1048" name="Google Shape;1048;p156"/>
          <p:cNvSpPr txBox="1"/>
          <p:nvPr>
            <p:ph idx="1" type="body"/>
          </p:nvPr>
        </p:nvSpPr>
        <p:spPr>
          <a:xfrm>
            <a:off x="440531" y="1034831"/>
            <a:ext cx="82629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pic>
        <p:nvPicPr>
          <p:cNvPr id="1049" name="Google Shape;1049;p156"/>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hree Images Left">
  <p:cSld name="3_Title Slide">
    <p:spTree>
      <p:nvGrpSpPr>
        <p:cNvPr id="1050" name="Shape 1050"/>
        <p:cNvGrpSpPr/>
        <p:nvPr/>
      </p:nvGrpSpPr>
      <p:grpSpPr>
        <a:xfrm>
          <a:off x="0" y="0"/>
          <a:ext cx="0" cy="0"/>
          <a:chOff x="0" y="0"/>
          <a:chExt cx="0" cy="0"/>
        </a:xfrm>
      </p:grpSpPr>
      <p:sp>
        <p:nvSpPr>
          <p:cNvPr id="1051" name="Google Shape;1051;p157"/>
          <p:cNvSpPr txBox="1"/>
          <p:nvPr>
            <p:ph idx="1" type="body"/>
          </p:nvPr>
        </p:nvSpPr>
        <p:spPr>
          <a:xfrm>
            <a:off x="427435"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52" name="Google Shape;1052;p157"/>
          <p:cNvSpPr txBox="1"/>
          <p:nvPr>
            <p:ph idx="2" type="body"/>
          </p:nvPr>
        </p:nvSpPr>
        <p:spPr>
          <a:xfrm>
            <a:off x="427435"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1053" name="Google Shape;1053;p157"/>
          <p:cNvSpPr/>
          <p:nvPr>
            <p:ph idx="3" type="pic"/>
          </p:nvPr>
        </p:nvSpPr>
        <p:spPr>
          <a:xfrm>
            <a:off x="7002066" y="2518172"/>
            <a:ext cx="2142000" cy="2352300"/>
          </a:xfrm>
          <a:prstGeom prst="rect">
            <a:avLst/>
          </a:prstGeom>
          <a:solidFill>
            <a:srgbClr val="D0CECE"/>
          </a:solidFill>
          <a:ln>
            <a:noFill/>
          </a:ln>
        </p:spPr>
      </p:sp>
      <p:sp>
        <p:nvSpPr>
          <p:cNvPr id="1054" name="Google Shape;1054;p157"/>
          <p:cNvSpPr/>
          <p:nvPr>
            <p:ph idx="4" type="pic"/>
          </p:nvPr>
        </p:nvSpPr>
        <p:spPr>
          <a:xfrm>
            <a:off x="4963717" y="2518172"/>
            <a:ext cx="1848900" cy="1917000"/>
          </a:xfrm>
          <a:prstGeom prst="rect">
            <a:avLst/>
          </a:prstGeom>
          <a:solidFill>
            <a:srgbClr val="D0CECE"/>
          </a:solidFill>
          <a:ln>
            <a:noFill/>
          </a:ln>
        </p:spPr>
      </p:sp>
      <p:sp>
        <p:nvSpPr>
          <p:cNvPr id="1055" name="Google Shape;1055;p157"/>
          <p:cNvSpPr/>
          <p:nvPr>
            <p:ph idx="5" type="pic"/>
          </p:nvPr>
        </p:nvSpPr>
        <p:spPr>
          <a:xfrm>
            <a:off x="5894786" y="411956"/>
            <a:ext cx="2052600" cy="1917000"/>
          </a:xfrm>
          <a:prstGeom prst="rect">
            <a:avLst/>
          </a:prstGeom>
          <a:solidFill>
            <a:srgbClr val="D0CECE"/>
          </a:solidFill>
          <a:ln>
            <a:noFill/>
          </a:ln>
        </p:spPr>
      </p:sp>
      <p:pic>
        <p:nvPicPr>
          <p:cNvPr id="1056" name="Google Shape;1056;p157"/>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Left - Text Right">
  <p:cSld name="17_Title Slide">
    <p:spTree>
      <p:nvGrpSpPr>
        <p:cNvPr id="1057" name="Shape 1057"/>
        <p:cNvGrpSpPr/>
        <p:nvPr/>
      </p:nvGrpSpPr>
      <p:grpSpPr>
        <a:xfrm>
          <a:off x="0" y="0"/>
          <a:ext cx="0" cy="0"/>
          <a:chOff x="0" y="0"/>
          <a:chExt cx="0" cy="0"/>
        </a:xfrm>
      </p:grpSpPr>
      <p:sp>
        <p:nvSpPr>
          <p:cNvPr id="1058" name="Google Shape;1058;p158"/>
          <p:cNvSpPr txBox="1"/>
          <p:nvPr>
            <p:ph idx="1" type="body"/>
          </p:nvPr>
        </p:nvSpPr>
        <p:spPr>
          <a:xfrm>
            <a:off x="4950619"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59" name="Google Shape;1059;p158"/>
          <p:cNvSpPr txBox="1"/>
          <p:nvPr>
            <p:ph idx="2" type="body"/>
          </p:nvPr>
        </p:nvSpPr>
        <p:spPr>
          <a:xfrm>
            <a:off x="4950619"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1060" name="Google Shape;1060;p158"/>
          <p:cNvSpPr/>
          <p:nvPr>
            <p:ph idx="3" type="pic"/>
          </p:nvPr>
        </p:nvSpPr>
        <p:spPr>
          <a:xfrm>
            <a:off x="2303860" y="2518172"/>
            <a:ext cx="1431300" cy="2106300"/>
          </a:xfrm>
          <a:prstGeom prst="rect">
            <a:avLst/>
          </a:prstGeom>
          <a:solidFill>
            <a:srgbClr val="D0CECE"/>
          </a:solidFill>
          <a:ln>
            <a:noFill/>
          </a:ln>
        </p:spPr>
      </p:sp>
      <p:sp>
        <p:nvSpPr>
          <p:cNvPr id="1061" name="Google Shape;1061;p158"/>
          <p:cNvSpPr/>
          <p:nvPr>
            <p:ph idx="4" type="pic"/>
          </p:nvPr>
        </p:nvSpPr>
        <p:spPr>
          <a:xfrm>
            <a:off x="2303860" y="0"/>
            <a:ext cx="1889700" cy="2328600"/>
          </a:xfrm>
          <a:prstGeom prst="rect">
            <a:avLst/>
          </a:prstGeom>
          <a:solidFill>
            <a:srgbClr val="D0CECE"/>
          </a:solidFill>
          <a:ln>
            <a:noFill/>
          </a:ln>
        </p:spPr>
      </p:sp>
      <p:sp>
        <p:nvSpPr>
          <p:cNvPr id="1062" name="Google Shape;1062;p158"/>
          <p:cNvSpPr/>
          <p:nvPr>
            <p:ph idx="5" type="pic"/>
          </p:nvPr>
        </p:nvSpPr>
        <p:spPr>
          <a:xfrm>
            <a:off x="440531" y="1248965"/>
            <a:ext cx="1674000" cy="2760900"/>
          </a:xfrm>
          <a:prstGeom prst="rect">
            <a:avLst/>
          </a:prstGeom>
          <a:solidFill>
            <a:srgbClr val="D0CECE"/>
          </a:solidFill>
          <a:ln>
            <a:noFill/>
          </a:ln>
        </p:spPr>
      </p:sp>
      <p:pic>
        <p:nvPicPr>
          <p:cNvPr id="1063" name="Google Shape;1063;p158"/>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Two Images Right">
  <p:cSld name="21_Title Slide">
    <p:spTree>
      <p:nvGrpSpPr>
        <p:cNvPr id="1064" name="Shape 1064"/>
        <p:cNvGrpSpPr/>
        <p:nvPr/>
      </p:nvGrpSpPr>
      <p:grpSpPr>
        <a:xfrm>
          <a:off x="0" y="0"/>
          <a:ext cx="0" cy="0"/>
          <a:chOff x="0" y="0"/>
          <a:chExt cx="0" cy="0"/>
        </a:xfrm>
      </p:grpSpPr>
      <p:sp>
        <p:nvSpPr>
          <p:cNvPr id="1065" name="Google Shape;1065;p159"/>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1066" name="Google Shape;1066;p159"/>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
        <p:nvSpPr>
          <p:cNvPr id="1067" name="Google Shape;1067;p159"/>
          <p:cNvSpPr/>
          <p:nvPr>
            <p:ph idx="3" type="pic"/>
          </p:nvPr>
        </p:nvSpPr>
        <p:spPr>
          <a:xfrm>
            <a:off x="4950620" y="1"/>
            <a:ext cx="2807700" cy="2760900"/>
          </a:xfrm>
          <a:prstGeom prst="rect">
            <a:avLst/>
          </a:prstGeom>
          <a:solidFill>
            <a:srgbClr val="D0CECE"/>
          </a:solidFill>
          <a:ln>
            <a:noFill/>
          </a:ln>
        </p:spPr>
      </p:sp>
      <p:sp>
        <p:nvSpPr>
          <p:cNvPr id="1068" name="Google Shape;1068;p159"/>
          <p:cNvSpPr/>
          <p:nvPr>
            <p:ph idx="4" type="pic"/>
          </p:nvPr>
        </p:nvSpPr>
        <p:spPr>
          <a:xfrm>
            <a:off x="5409010" y="2950369"/>
            <a:ext cx="3024300" cy="2193000"/>
          </a:xfrm>
          <a:prstGeom prst="rect">
            <a:avLst/>
          </a:prstGeom>
          <a:solidFill>
            <a:srgbClr val="D0CECE"/>
          </a:solidFill>
          <a:ln>
            <a:noFill/>
          </a:ln>
        </p:spPr>
      </p:sp>
      <p:pic>
        <p:nvPicPr>
          <p:cNvPr id="1069" name="Google Shape;1069;p159"/>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2">
  <p:cSld name="CUSTOM_11">
    <p:spTree>
      <p:nvGrpSpPr>
        <p:cNvPr id="1070" name="Shape 1070"/>
        <p:cNvGrpSpPr/>
        <p:nvPr/>
      </p:nvGrpSpPr>
      <p:grpSpPr>
        <a:xfrm>
          <a:off x="0" y="0"/>
          <a:ext cx="0" cy="0"/>
          <a:chOff x="0" y="0"/>
          <a:chExt cx="0" cy="0"/>
        </a:xfrm>
      </p:grpSpPr>
      <p:sp>
        <p:nvSpPr>
          <p:cNvPr id="1071" name="Google Shape;1071;p160"/>
          <p:cNvSpPr/>
          <p:nvPr/>
        </p:nvSpPr>
        <p:spPr>
          <a:xfrm>
            <a:off x="7192525" y="4474325"/>
            <a:ext cx="1951500" cy="66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Calibri"/>
              <a:ea typeface="Calibri"/>
              <a:cs typeface="Calibri"/>
              <a:sym typeface="Calibri"/>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_1_1_1">
    <p:spTree>
      <p:nvGrpSpPr>
        <p:cNvPr id="1072" name="Shape 1072"/>
        <p:cNvGrpSpPr/>
        <p:nvPr/>
      </p:nvGrpSpPr>
      <p:grpSpPr>
        <a:xfrm>
          <a:off x="0" y="0"/>
          <a:ext cx="0" cy="0"/>
          <a:chOff x="0" y="0"/>
          <a:chExt cx="0" cy="0"/>
        </a:xfrm>
      </p:grpSpPr>
      <p:sp>
        <p:nvSpPr>
          <p:cNvPr id="1073" name="Google Shape;1073;p161"/>
          <p:cNvSpPr/>
          <p:nvPr/>
        </p:nvSpPr>
        <p:spPr>
          <a:xfrm>
            <a:off x="-71425" y="1147175"/>
            <a:ext cx="9286800" cy="3327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400"/>
              <a:t>   </a:t>
            </a:r>
            <a:endParaRPr sz="1400"/>
          </a:p>
        </p:txBody>
      </p:sp>
      <p:sp>
        <p:nvSpPr>
          <p:cNvPr id="1074" name="Google Shape;1074;p161"/>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80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800"/>
              </a:spcBef>
              <a:spcAft>
                <a:spcPts val="0"/>
              </a:spcAft>
              <a:buClr>
                <a:srgbClr val="939597"/>
              </a:buClr>
              <a:buSzPts val="700"/>
              <a:buNone/>
              <a:defRPr sz="700">
                <a:solidFill>
                  <a:srgbClr val="939597"/>
                </a:solidFill>
              </a:defRPr>
            </a:lvl2pPr>
            <a:lvl3pPr lvl="2" rtl="0">
              <a:spcBef>
                <a:spcPts val="800"/>
              </a:spcBef>
              <a:spcAft>
                <a:spcPts val="0"/>
              </a:spcAft>
              <a:buClr>
                <a:srgbClr val="939597"/>
              </a:buClr>
              <a:buSzPts val="700"/>
              <a:buNone/>
              <a:defRPr sz="700">
                <a:solidFill>
                  <a:srgbClr val="939597"/>
                </a:solidFill>
              </a:defRPr>
            </a:lvl3pPr>
            <a:lvl4pPr lvl="3" rtl="0">
              <a:spcBef>
                <a:spcPts val="800"/>
              </a:spcBef>
              <a:spcAft>
                <a:spcPts val="0"/>
              </a:spcAft>
              <a:buClr>
                <a:srgbClr val="939597"/>
              </a:buClr>
              <a:buSzPts val="700"/>
              <a:buNone/>
              <a:defRPr sz="700">
                <a:solidFill>
                  <a:srgbClr val="939597"/>
                </a:solidFill>
              </a:defRPr>
            </a:lvl4pPr>
            <a:lvl5pPr lvl="4" rtl="0">
              <a:spcBef>
                <a:spcPts val="800"/>
              </a:spcBef>
              <a:spcAft>
                <a:spcPts val="0"/>
              </a:spcAft>
              <a:buClr>
                <a:srgbClr val="939597"/>
              </a:buClr>
              <a:buSzPts val="700"/>
              <a:buNone/>
              <a:defRPr sz="700">
                <a:solidFill>
                  <a:srgbClr val="939597"/>
                </a:solidFill>
              </a:defRPr>
            </a:lvl5pPr>
            <a:lvl6pPr lvl="5" rtl="0">
              <a:spcBef>
                <a:spcPts val="800"/>
              </a:spcBef>
              <a:spcAft>
                <a:spcPts val="0"/>
              </a:spcAft>
              <a:buClr>
                <a:srgbClr val="939597"/>
              </a:buClr>
              <a:buSzPts val="700"/>
              <a:buNone/>
              <a:defRPr sz="700">
                <a:solidFill>
                  <a:srgbClr val="939597"/>
                </a:solidFill>
              </a:defRPr>
            </a:lvl6pPr>
            <a:lvl7pPr lvl="6" rtl="0">
              <a:spcBef>
                <a:spcPts val="800"/>
              </a:spcBef>
              <a:spcAft>
                <a:spcPts val="0"/>
              </a:spcAft>
              <a:buClr>
                <a:srgbClr val="939597"/>
              </a:buClr>
              <a:buSzPts val="700"/>
              <a:buNone/>
              <a:defRPr sz="700">
                <a:solidFill>
                  <a:srgbClr val="939597"/>
                </a:solidFill>
              </a:defRPr>
            </a:lvl7pPr>
            <a:lvl8pPr lvl="7" rtl="0">
              <a:spcBef>
                <a:spcPts val="800"/>
              </a:spcBef>
              <a:spcAft>
                <a:spcPts val="0"/>
              </a:spcAft>
              <a:buClr>
                <a:srgbClr val="939597"/>
              </a:buClr>
              <a:buSzPts val="700"/>
              <a:buNone/>
              <a:defRPr sz="700">
                <a:solidFill>
                  <a:srgbClr val="939597"/>
                </a:solidFill>
              </a:defRPr>
            </a:lvl8pPr>
            <a:lvl9pPr lvl="8" rtl="0">
              <a:spcBef>
                <a:spcPts val="800"/>
              </a:spcBef>
              <a:spcAft>
                <a:spcPts val="0"/>
              </a:spcAft>
              <a:buClr>
                <a:srgbClr val="939597"/>
              </a:buClr>
              <a:buSzPts val="700"/>
              <a:buNone/>
              <a:defRPr sz="700">
                <a:solidFill>
                  <a:srgbClr val="939597"/>
                </a:solidFill>
              </a:defRPr>
            </a:lvl9pPr>
          </a:lstStyle>
          <a:p/>
        </p:txBody>
      </p:sp>
      <p:sp>
        <p:nvSpPr>
          <p:cNvPr id="1075" name="Google Shape;1075;p161"/>
          <p:cNvSpPr txBox="1"/>
          <p:nvPr>
            <p:ph type="title"/>
          </p:nvPr>
        </p:nvSpPr>
        <p:spPr>
          <a:xfrm>
            <a:off x="295600" y="650975"/>
            <a:ext cx="8574600" cy="3039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rgbClr val="404041"/>
              </a:buClr>
              <a:buSzPts val="2400"/>
              <a:buNone/>
              <a:defRPr b="0" sz="2400">
                <a:solidFill>
                  <a:srgbClr val="404041"/>
                </a:solidFill>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11">
    <p:spTree>
      <p:nvGrpSpPr>
        <p:cNvPr id="1080" name="Shape 1080"/>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No Title">
  <p:cSld name="CUSTOM_2_1">
    <p:spTree>
      <p:nvGrpSpPr>
        <p:cNvPr id="1081" name="Shape 1081"/>
        <p:cNvGrpSpPr/>
        <p:nvPr/>
      </p:nvGrpSpPr>
      <p:grpSpPr>
        <a:xfrm>
          <a:off x="0" y="0"/>
          <a:ext cx="0" cy="0"/>
          <a:chOff x="0" y="0"/>
          <a:chExt cx="0" cy="0"/>
        </a:xfrm>
      </p:grpSpPr>
      <p:sp>
        <p:nvSpPr>
          <p:cNvPr id="1082" name="Google Shape;1082;p164"/>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164"/>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64"/>
          <p:cNvSpPr/>
          <p:nvPr>
            <p:ph idx="2" type="pic"/>
          </p:nvPr>
        </p:nvSpPr>
        <p:spPr>
          <a:xfrm>
            <a:off x="0" y="0"/>
            <a:ext cx="9144000" cy="4474500"/>
          </a:xfrm>
          <a:prstGeom prst="rect">
            <a:avLst/>
          </a:prstGeom>
          <a:noFill/>
          <a:ln>
            <a:noFill/>
          </a:ln>
        </p:spPr>
      </p:sp>
      <p:sp>
        <p:nvSpPr>
          <p:cNvPr id="1085" name="Google Shape;1085;p164"/>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64"/>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p:cSld name="CUSTOM">
    <p:spTree>
      <p:nvGrpSpPr>
        <p:cNvPr id="1087" name="Shape 108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 TEXT">
  <p:cSld name="CUSTOM_1_1">
    <p:spTree>
      <p:nvGrpSpPr>
        <p:cNvPr id="108" name="Shape 108"/>
        <p:cNvGrpSpPr/>
        <p:nvPr/>
      </p:nvGrpSpPr>
      <p:grpSpPr>
        <a:xfrm>
          <a:off x="0" y="0"/>
          <a:ext cx="0" cy="0"/>
          <a:chOff x="0" y="0"/>
          <a:chExt cx="0" cy="0"/>
        </a:xfrm>
      </p:grpSpPr>
      <p:sp>
        <p:nvSpPr>
          <p:cNvPr id="109" name="Google Shape;109;p17"/>
          <p:cNvSpPr/>
          <p:nvPr/>
        </p:nvSpPr>
        <p:spPr>
          <a:xfrm>
            <a:off x="3394475" y="0"/>
            <a:ext cx="5475600" cy="4474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10" name="Google Shape;110;p17"/>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11" name="Google Shape;111;p17"/>
          <p:cNvSpPr txBox="1"/>
          <p:nvPr>
            <p:ph idx="1" type="body"/>
          </p:nvPr>
        </p:nvSpPr>
        <p:spPr>
          <a:xfrm>
            <a:off x="659000" y="27905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12" name="Google Shape;112;p17"/>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2">
  <p:cSld name="BLANK PAGE - 1 COLOUMN 2">
    <p:spTree>
      <p:nvGrpSpPr>
        <p:cNvPr id="1088" name="Shape 1088"/>
        <p:cNvGrpSpPr/>
        <p:nvPr/>
      </p:nvGrpSpPr>
      <p:grpSpPr>
        <a:xfrm>
          <a:off x="0" y="0"/>
          <a:ext cx="0" cy="0"/>
          <a:chOff x="0" y="0"/>
          <a:chExt cx="0" cy="0"/>
        </a:xfrm>
      </p:grpSpPr>
      <p:sp>
        <p:nvSpPr>
          <p:cNvPr id="1089" name="Google Shape;1089;p166"/>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66"/>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1091" name="Google Shape;1091;p166"/>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092" name="Google Shape;1092;p166"/>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3" name="Shape 1093"/>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4" name="Shape 1094"/>
        <p:cNvGrpSpPr/>
        <p:nvPr/>
      </p:nvGrpSpPr>
      <p:grpSpPr>
        <a:xfrm>
          <a:off x="0" y="0"/>
          <a:ext cx="0" cy="0"/>
          <a:chOff x="0" y="0"/>
          <a:chExt cx="0" cy="0"/>
        </a:xfrm>
      </p:grpSpPr>
      <p:pic>
        <p:nvPicPr>
          <p:cNvPr id="1095" name="Google Shape;1095;p168"/>
          <p:cNvPicPr preferRelativeResize="0"/>
          <p:nvPr/>
        </p:nvPicPr>
        <p:blipFill rotWithShape="1">
          <a:blip r:embed="rId2">
            <a:alphaModFix/>
          </a:blip>
          <a:srcRect b="33695" l="1655" r="42807" t="11638"/>
          <a:stretch/>
        </p:blipFill>
        <p:spPr>
          <a:xfrm>
            <a:off x="0" y="0"/>
            <a:ext cx="9144003" cy="4474324"/>
          </a:xfrm>
          <a:prstGeom prst="rect">
            <a:avLst/>
          </a:prstGeom>
          <a:noFill/>
          <a:ln>
            <a:noFill/>
          </a:ln>
        </p:spPr>
      </p:pic>
      <p:sp>
        <p:nvSpPr>
          <p:cNvPr id="1096" name="Google Shape;1096;p168"/>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7" name="Google Shape;1097;p168"/>
          <p:cNvSpPr txBox="1"/>
          <p:nvPr>
            <p:ph type="title"/>
          </p:nvPr>
        </p:nvSpPr>
        <p:spPr>
          <a:xfrm>
            <a:off x="848900" y="11471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8" name="Google Shape;1098;p168"/>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68"/>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Calibri"/>
                <a:ea typeface="Calibri"/>
                <a:cs typeface="Calibri"/>
                <a:sym typeface="Calibri"/>
              </a:rPr>
              <a:t>PRESENTED BY</a:t>
            </a:r>
            <a:endParaRPr b="1" i="0" sz="1200" u="none" cap="none" strike="noStrike">
              <a:solidFill>
                <a:schemeClr val="lt1"/>
              </a:solidFill>
              <a:latin typeface="Calibri"/>
              <a:ea typeface="Calibri"/>
              <a:cs typeface="Calibri"/>
              <a:sym typeface="Calibri"/>
            </a:endParaRPr>
          </a:p>
        </p:txBody>
      </p:sp>
      <p:sp>
        <p:nvSpPr>
          <p:cNvPr id="1100" name="Google Shape;1100;p168"/>
          <p:cNvSpPr txBox="1"/>
          <p:nvPr>
            <p:ph idx="1" type="subTitle"/>
          </p:nvPr>
        </p:nvSpPr>
        <p:spPr>
          <a:xfrm>
            <a:off x="848900" y="1976825"/>
            <a:ext cx="4924500" cy="351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rtl="0" algn="l">
              <a:lnSpc>
                <a:spcPct val="90000"/>
              </a:lnSpc>
              <a:spcBef>
                <a:spcPts val="0"/>
              </a:spcBef>
              <a:spcAft>
                <a:spcPts val="0"/>
              </a:spcAft>
              <a:buSzPts val="2000"/>
              <a:buFont typeface="Calibri"/>
              <a:buNone/>
              <a:defRPr sz="2000">
                <a:latin typeface="Calibri"/>
                <a:ea typeface="Calibri"/>
                <a:cs typeface="Calibri"/>
                <a:sym typeface="Calibri"/>
              </a:defRPr>
            </a:lvl2pPr>
            <a:lvl3pPr lvl="2" rtl="0" algn="l">
              <a:lnSpc>
                <a:spcPct val="95000"/>
              </a:lnSpc>
              <a:spcBef>
                <a:spcPts val="0"/>
              </a:spcBef>
              <a:spcAft>
                <a:spcPts val="0"/>
              </a:spcAft>
              <a:buSzPts val="2000"/>
              <a:buFont typeface="Calibri"/>
              <a:buNone/>
              <a:defRPr sz="2000">
                <a:latin typeface="Calibri"/>
                <a:ea typeface="Calibri"/>
                <a:cs typeface="Calibri"/>
                <a:sym typeface="Calibri"/>
              </a:defRPr>
            </a:lvl3pPr>
            <a:lvl4pPr lvl="3" rtl="0" algn="l">
              <a:lnSpc>
                <a:spcPct val="95000"/>
              </a:lnSpc>
              <a:spcBef>
                <a:spcPts val="0"/>
              </a:spcBef>
              <a:spcAft>
                <a:spcPts val="0"/>
              </a:spcAft>
              <a:buSzPts val="2000"/>
              <a:buFont typeface="Calibri"/>
              <a:buNone/>
              <a:defRPr sz="2000">
                <a:latin typeface="Calibri"/>
                <a:ea typeface="Calibri"/>
                <a:cs typeface="Calibri"/>
                <a:sym typeface="Calibri"/>
              </a:defRPr>
            </a:lvl4pPr>
            <a:lvl5pPr lvl="4" rtl="0" algn="l">
              <a:lnSpc>
                <a:spcPct val="95000"/>
              </a:lnSpc>
              <a:spcBef>
                <a:spcPts val="0"/>
              </a:spcBef>
              <a:spcAft>
                <a:spcPts val="0"/>
              </a:spcAft>
              <a:buSzPts val="2000"/>
              <a:buFont typeface="Calibri"/>
              <a:buNone/>
              <a:defRPr sz="2000">
                <a:latin typeface="Calibri"/>
                <a:ea typeface="Calibri"/>
                <a:cs typeface="Calibri"/>
                <a:sym typeface="Calibri"/>
              </a:defRPr>
            </a:lvl5pPr>
            <a:lvl6pPr lvl="5" rtl="0" algn="l">
              <a:lnSpc>
                <a:spcPct val="95000"/>
              </a:lnSpc>
              <a:spcBef>
                <a:spcPts val="0"/>
              </a:spcBef>
              <a:spcAft>
                <a:spcPts val="0"/>
              </a:spcAft>
              <a:buSzPts val="2000"/>
              <a:buFont typeface="Calibri"/>
              <a:buNone/>
              <a:defRPr sz="2000">
                <a:latin typeface="Calibri"/>
                <a:ea typeface="Calibri"/>
                <a:cs typeface="Calibri"/>
                <a:sym typeface="Calibri"/>
              </a:defRPr>
            </a:lvl6pPr>
            <a:lvl7pPr lvl="6" rtl="0" algn="l">
              <a:lnSpc>
                <a:spcPct val="95000"/>
              </a:lnSpc>
              <a:spcBef>
                <a:spcPts val="0"/>
              </a:spcBef>
              <a:spcAft>
                <a:spcPts val="0"/>
              </a:spcAft>
              <a:buSzPts val="2000"/>
              <a:buFont typeface="Calibri"/>
              <a:buNone/>
              <a:defRPr sz="2000">
                <a:latin typeface="Calibri"/>
                <a:ea typeface="Calibri"/>
                <a:cs typeface="Calibri"/>
                <a:sym typeface="Calibri"/>
              </a:defRPr>
            </a:lvl7pPr>
            <a:lvl8pPr lvl="7" rtl="0" algn="l">
              <a:lnSpc>
                <a:spcPct val="95000"/>
              </a:lnSpc>
              <a:spcBef>
                <a:spcPts val="0"/>
              </a:spcBef>
              <a:spcAft>
                <a:spcPts val="0"/>
              </a:spcAft>
              <a:buSzPts val="2000"/>
              <a:buFont typeface="Calibri"/>
              <a:buNone/>
              <a:defRPr sz="2000">
                <a:latin typeface="Calibri"/>
                <a:ea typeface="Calibri"/>
                <a:cs typeface="Calibri"/>
                <a:sym typeface="Calibri"/>
              </a:defRPr>
            </a:lvl8pPr>
            <a:lvl9pPr lvl="8" rtl="0" algn="l">
              <a:lnSpc>
                <a:spcPct val="95000"/>
              </a:lnSpc>
              <a:spcBef>
                <a:spcPts val="0"/>
              </a:spcBef>
              <a:spcAft>
                <a:spcPts val="0"/>
              </a:spcAft>
              <a:buSzPts val="2000"/>
              <a:buFont typeface="Calibri"/>
              <a:buNone/>
              <a:defRPr sz="2000">
                <a:latin typeface="Calibri"/>
                <a:ea typeface="Calibri"/>
                <a:cs typeface="Calibri"/>
                <a:sym typeface="Calibri"/>
              </a:defRPr>
            </a:lvl9pPr>
          </a:lstStyle>
          <a:p/>
        </p:txBody>
      </p:sp>
      <p:sp>
        <p:nvSpPr>
          <p:cNvPr id="1101" name="Google Shape;1101;p168"/>
          <p:cNvSpPr txBox="1"/>
          <p:nvPr>
            <p:ph idx="2" type="body"/>
          </p:nvPr>
        </p:nvSpPr>
        <p:spPr>
          <a:xfrm>
            <a:off x="2252075" y="3011725"/>
            <a:ext cx="4130400" cy="521700"/>
          </a:xfrm>
          <a:prstGeom prst="rect">
            <a:avLst/>
          </a:prstGeom>
          <a:noFill/>
          <a:ln>
            <a:noFill/>
          </a:ln>
        </p:spPr>
        <p:txBody>
          <a:bodyPr anchorCtr="0" anchor="t" bIns="0" lIns="0" spcFirstLastPara="1" rIns="0" wrap="square" tIns="0">
            <a:noAutofit/>
          </a:bodyPr>
          <a:lstStyle>
            <a:lvl1pPr indent="-304800" lvl="0" marL="457200" rtl="0" algn="l">
              <a:lnSpc>
                <a:spcPct val="90000"/>
              </a:lnSpc>
              <a:spcBef>
                <a:spcPts val="0"/>
              </a:spcBef>
              <a:spcAft>
                <a:spcPts val="0"/>
              </a:spcAft>
              <a:buClr>
                <a:schemeClr val="lt1"/>
              </a:buClr>
              <a:buSzPts val="1200"/>
              <a:buChar char="●"/>
              <a:defRPr b="0" sz="1200">
                <a:solidFill>
                  <a:schemeClr val="lt1"/>
                </a:solidFill>
              </a:defRPr>
            </a:lvl1pPr>
            <a:lvl2pPr indent="-304800" lvl="1" marL="914400" rtl="0" algn="l">
              <a:lnSpc>
                <a:spcPct val="90000"/>
              </a:lnSpc>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lgn="l">
              <a:lnSpc>
                <a:spcPct val="95000"/>
              </a:lnSpc>
              <a:spcBef>
                <a:spcPts val="3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lgn="l">
              <a:lnSpc>
                <a:spcPct val="95000"/>
              </a:lnSpc>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1102" name="Google Shape;1102;p168"/>
          <p:cNvCxnSpPr/>
          <p:nvPr/>
        </p:nvCxnSpPr>
        <p:spPr>
          <a:xfrm>
            <a:off x="1973900" y="2782425"/>
            <a:ext cx="0" cy="493500"/>
          </a:xfrm>
          <a:prstGeom prst="straightConnector1">
            <a:avLst/>
          </a:prstGeom>
          <a:noFill/>
          <a:ln cap="flat" cmpd="sng" w="9525">
            <a:solidFill>
              <a:schemeClr val="lt1"/>
            </a:solidFill>
            <a:prstDash val="solid"/>
            <a:round/>
            <a:headEnd len="sm" w="sm" type="none"/>
            <a:tailEnd len="sm" w="sm" type="none"/>
          </a:ln>
        </p:spPr>
      </p:cxnSp>
      <p:sp>
        <p:nvSpPr>
          <p:cNvPr id="1103" name="Google Shape;1103;p168"/>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4" name="Google Shape;1104;p168"/>
          <p:cNvGrpSpPr/>
          <p:nvPr/>
        </p:nvGrpSpPr>
        <p:grpSpPr>
          <a:xfrm>
            <a:off x="6079950" y="1762150"/>
            <a:ext cx="94200" cy="460275"/>
            <a:chOff x="6193700" y="1865950"/>
            <a:chExt cx="94200" cy="460275"/>
          </a:xfrm>
        </p:grpSpPr>
        <p:sp>
          <p:nvSpPr>
            <p:cNvPr id="1105" name="Google Shape;1105;p168"/>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06" name="Google Shape;1106;p168"/>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07" name="Google Shape;1107;p168"/>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08" name="Google Shape;1108;p168"/>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artners">
  <p:cSld name="TITLE_1">
    <p:spTree>
      <p:nvGrpSpPr>
        <p:cNvPr id="1109" name="Shape 1109"/>
        <p:cNvGrpSpPr/>
        <p:nvPr/>
      </p:nvGrpSpPr>
      <p:grpSpPr>
        <a:xfrm>
          <a:off x="0" y="0"/>
          <a:ext cx="0" cy="0"/>
          <a:chOff x="0" y="0"/>
          <a:chExt cx="0" cy="0"/>
        </a:xfrm>
      </p:grpSpPr>
      <p:pic>
        <p:nvPicPr>
          <p:cNvPr id="1110" name="Google Shape;1110;p169"/>
          <p:cNvPicPr preferRelativeResize="0"/>
          <p:nvPr/>
        </p:nvPicPr>
        <p:blipFill rotWithShape="1">
          <a:blip r:embed="rId2">
            <a:alphaModFix/>
          </a:blip>
          <a:srcRect b="36989" l="1655" r="42807" t="11636"/>
          <a:stretch/>
        </p:blipFill>
        <p:spPr>
          <a:xfrm>
            <a:off x="0" y="0"/>
            <a:ext cx="9144003" cy="4204700"/>
          </a:xfrm>
          <a:prstGeom prst="rect">
            <a:avLst/>
          </a:prstGeom>
          <a:noFill/>
          <a:ln>
            <a:noFill/>
          </a:ln>
        </p:spPr>
      </p:pic>
      <p:sp>
        <p:nvSpPr>
          <p:cNvPr id="1111" name="Google Shape;1111;p169"/>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1112" name="Google Shape;1112;p169"/>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3" name="Google Shape;1113;p169"/>
          <p:cNvGrpSpPr/>
          <p:nvPr/>
        </p:nvGrpSpPr>
        <p:grpSpPr>
          <a:xfrm>
            <a:off x="6079950" y="1762150"/>
            <a:ext cx="94200" cy="460275"/>
            <a:chOff x="6193700" y="1865950"/>
            <a:chExt cx="94200" cy="460275"/>
          </a:xfrm>
        </p:grpSpPr>
        <p:sp>
          <p:nvSpPr>
            <p:cNvPr id="1114" name="Google Shape;1114;p169"/>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15" name="Google Shape;1115;p169"/>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16" name="Google Shape;1116;p169"/>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17" name="Google Shape;1117;p169"/>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1118" name="Google Shape;1118;p169"/>
          <p:cNvSpPr txBox="1"/>
          <p:nvPr>
            <p:ph type="title"/>
          </p:nvPr>
        </p:nvSpPr>
        <p:spPr>
          <a:xfrm>
            <a:off x="822275" y="11471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lgn="l">
              <a:lnSpc>
                <a:spcPct val="100000"/>
              </a:lnSpc>
              <a:spcBef>
                <a:spcPts val="300"/>
              </a:spcBef>
              <a:spcAft>
                <a:spcPts val="0"/>
              </a:spcAft>
              <a:buClr>
                <a:schemeClr val="dk2"/>
              </a:buClr>
              <a:buSzPts val="1400"/>
              <a:buNone/>
              <a:defRPr>
                <a:solidFill>
                  <a:schemeClr val="dk2"/>
                </a:solidFill>
              </a:defRPr>
            </a:lvl2pPr>
            <a:lvl3pPr lvl="2" rtl="0" algn="l">
              <a:lnSpc>
                <a:spcPct val="100000"/>
              </a:lnSpc>
              <a:spcBef>
                <a:spcPts val="0"/>
              </a:spcBef>
              <a:spcAft>
                <a:spcPts val="0"/>
              </a:spcAft>
              <a:buClr>
                <a:schemeClr val="dk2"/>
              </a:buClr>
              <a:buSzPts val="1400"/>
              <a:buNone/>
              <a:defRPr>
                <a:solidFill>
                  <a:schemeClr val="dk2"/>
                </a:solidFill>
              </a:defRPr>
            </a:lvl3pPr>
            <a:lvl4pPr lvl="3" rtl="0" algn="l">
              <a:lnSpc>
                <a:spcPct val="100000"/>
              </a:lnSpc>
              <a:spcBef>
                <a:spcPts val="0"/>
              </a:spcBef>
              <a:spcAft>
                <a:spcPts val="0"/>
              </a:spcAft>
              <a:buClr>
                <a:schemeClr val="dk2"/>
              </a:buClr>
              <a:buSzPts val="1400"/>
              <a:buNone/>
              <a:defRPr>
                <a:solidFill>
                  <a:schemeClr val="dk2"/>
                </a:solidFill>
              </a:defRPr>
            </a:lvl4pPr>
            <a:lvl5pPr lvl="4" rtl="0" algn="l">
              <a:lnSpc>
                <a:spcPct val="100000"/>
              </a:lnSpc>
              <a:spcBef>
                <a:spcPts val="0"/>
              </a:spcBef>
              <a:spcAft>
                <a:spcPts val="0"/>
              </a:spcAft>
              <a:buClr>
                <a:schemeClr val="dk2"/>
              </a:buClr>
              <a:buSzPts val="1400"/>
              <a:buNone/>
              <a:defRPr>
                <a:solidFill>
                  <a:schemeClr val="dk2"/>
                </a:solidFill>
              </a:defRPr>
            </a:lvl5pPr>
            <a:lvl6pPr lvl="5" rtl="0" algn="l">
              <a:lnSpc>
                <a:spcPct val="100000"/>
              </a:lnSpc>
              <a:spcBef>
                <a:spcPts val="0"/>
              </a:spcBef>
              <a:spcAft>
                <a:spcPts val="0"/>
              </a:spcAft>
              <a:buClr>
                <a:schemeClr val="dk2"/>
              </a:buClr>
              <a:buSzPts val="1400"/>
              <a:buNone/>
              <a:defRPr>
                <a:solidFill>
                  <a:schemeClr val="dk2"/>
                </a:solidFill>
              </a:defRPr>
            </a:lvl6pPr>
            <a:lvl7pPr lvl="6" rtl="0" algn="l">
              <a:lnSpc>
                <a:spcPct val="100000"/>
              </a:lnSpc>
              <a:spcBef>
                <a:spcPts val="0"/>
              </a:spcBef>
              <a:spcAft>
                <a:spcPts val="0"/>
              </a:spcAft>
              <a:buClr>
                <a:schemeClr val="dk2"/>
              </a:buClr>
              <a:buSzPts val="1400"/>
              <a:buNone/>
              <a:defRPr>
                <a:solidFill>
                  <a:schemeClr val="dk2"/>
                </a:solidFill>
              </a:defRPr>
            </a:lvl7pPr>
            <a:lvl8pPr lvl="7" rtl="0" algn="l">
              <a:lnSpc>
                <a:spcPct val="100000"/>
              </a:lnSpc>
              <a:spcBef>
                <a:spcPts val="0"/>
              </a:spcBef>
              <a:spcAft>
                <a:spcPts val="0"/>
              </a:spcAft>
              <a:buClr>
                <a:schemeClr val="dk2"/>
              </a:buClr>
              <a:buSzPts val="1400"/>
              <a:buNone/>
              <a:defRPr>
                <a:solidFill>
                  <a:schemeClr val="dk2"/>
                </a:solidFill>
              </a:defRPr>
            </a:lvl8pPr>
            <a:lvl9pPr lvl="8" rtl="0" algn="l">
              <a:lnSpc>
                <a:spcPct val="100000"/>
              </a:lnSpc>
              <a:spcBef>
                <a:spcPts val="0"/>
              </a:spcBef>
              <a:spcAft>
                <a:spcPts val="0"/>
              </a:spcAft>
              <a:buClr>
                <a:schemeClr val="dk2"/>
              </a:buClr>
              <a:buSzPts val="1400"/>
              <a:buNone/>
              <a:defRPr>
                <a:solidFill>
                  <a:schemeClr val="dk2"/>
                </a:solidFill>
              </a:defRPr>
            </a:lvl9pPr>
          </a:lstStyle>
          <a:p/>
        </p:txBody>
      </p:sp>
      <p:sp>
        <p:nvSpPr>
          <p:cNvPr id="1119" name="Google Shape;1119;p169"/>
          <p:cNvSpPr txBox="1"/>
          <p:nvPr>
            <p:ph idx="1" type="subTitle"/>
          </p:nvPr>
        </p:nvSpPr>
        <p:spPr>
          <a:xfrm>
            <a:off x="848900" y="1976825"/>
            <a:ext cx="4924500" cy="351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rtl="0" algn="l">
              <a:lnSpc>
                <a:spcPct val="90000"/>
              </a:lnSpc>
              <a:spcBef>
                <a:spcPts val="0"/>
              </a:spcBef>
              <a:spcAft>
                <a:spcPts val="0"/>
              </a:spcAft>
              <a:buSzPts val="2000"/>
              <a:buFont typeface="Calibri"/>
              <a:buNone/>
              <a:defRPr sz="2000">
                <a:latin typeface="Calibri"/>
                <a:ea typeface="Calibri"/>
                <a:cs typeface="Calibri"/>
                <a:sym typeface="Calibri"/>
              </a:defRPr>
            </a:lvl2pPr>
            <a:lvl3pPr lvl="2" rtl="0" algn="l">
              <a:lnSpc>
                <a:spcPct val="95000"/>
              </a:lnSpc>
              <a:spcBef>
                <a:spcPts val="0"/>
              </a:spcBef>
              <a:spcAft>
                <a:spcPts val="0"/>
              </a:spcAft>
              <a:buSzPts val="2000"/>
              <a:buFont typeface="Calibri"/>
              <a:buNone/>
              <a:defRPr sz="2000">
                <a:latin typeface="Calibri"/>
                <a:ea typeface="Calibri"/>
                <a:cs typeface="Calibri"/>
                <a:sym typeface="Calibri"/>
              </a:defRPr>
            </a:lvl3pPr>
            <a:lvl4pPr lvl="3" rtl="0" algn="l">
              <a:lnSpc>
                <a:spcPct val="95000"/>
              </a:lnSpc>
              <a:spcBef>
                <a:spcPts val="0"/>
              </a:spcBef>
              <a:spcAft>
                <a:spcPts val="0"/>
              </a:spcAft>
              <a:buSzPts val="2000"/>
              <a:buFont typeface="Calibri"/>
              <a:buNone/>
              <a:defRPr sz="2000">
                <a:latin typeface="Calibri"/>
                <a:ea typeface="Calibri"/>
                <a:cs typeface="Calibri"/>
                <a:sym typeface="Calibri"/>
              </a:defRPr>
            </a:lvl4pPr>
            <a:lvl5pPr lvl="4" rtl="0" algn="l">
              <a:lnSpc>
                <a:spcPct val="95000"/>
              </a:lnSpc>
              <a:spcBef>
                <a:spcPts val="0"/>
              </a:spcBef>
              <a:spcAft>
                <a:spcPts val="0"/>
              </a:spcAft>
              <a:buSzPts val="2000"/>
              <a:buFont typeface="Calibri"/>
              <a:buNone/>
              <a:defRPr sz="2000">
                <a:latin typeface="Calibri"/>
                <a:ea typeface="Calibri"/>
                <a:cs typeface="Calibri"/>
                <a:sym typeface="Calibri"/>
              </a:defRPr>
            </a:lvl5pPr>
            <a:lvl6pPr lvl="5" rtl="0" algn="l">
              <a:lnSpc>
                <a:spcPct val="95000"/>
              </a:lnSpc>
              <a:spcBef>
                <a:spcPts val="0"/>
              </a:spcBef>
              <a:spcAft>
                <a:spcPts val="0"/>
              </a:spcAft>
              <a:buSzPts val="2000"/>
              <a:buFont typeface="Calibri"/>
              <a:buNone/>
              <a:defRPr sz="2000">
                <a:latin typeface="Calibri"/>
                <a:ea typeface="Calibri"/>
                <a:cs typeface="Calibri"/>
                <a:sym typeface="Calibri"/>
              </a:defRPr>
            </a:lvl6pPr>
            <a:lvl7pPr lvl="6" rtl="0" algn="l">
              <a:lnSpc>
                <a:spcPct val="95000"/>
              </a:lnSpc>
              <a:spcBef>
                <a:spcPts val="0"/>
              </a:spcBef>
              <a:spcAft>
                <a:spcPts val="0"/>
              </a:spcAft>
              <a:buSzPts val="2000"/>
              <a:buFont typeface="Calibri"/>
              <a:buNone/>
              <a:defRPr sz="2000">
                <a:latin typeface="Calibri"/>
                <a:ea typeface="Calibri"/>
                <a:cs typeface="Calibri"/>
                <a:sym typeface="Calibri"/>
              </a:defRPr>
            </a:lvl7pPr>
            <a:lvl8pPr lvl="7" rtl="0" algn="l">
              <a:lnSpc>
                <a:spcPct val="95000"/>
              </a:lnSpc>
              <a:spcBef>
                <a:spcPts val="0"/>
              </a:spcBef>
              <a:spcAft>
                <a:spcPts val="0"/>
              </a:spcAft>
              <a:buSzPts val="2000"/>
              <a:buFont typeface="Calibri"/>
              <a:buNone/>
              <a:defRPr sz="2000">
                <a:latin typeface="Calibri"/>
                <a:ea typeface="Calibri"/>
                <a:cs typeface="Calibri"/>
                <a:sym typeface="Calibri"/>
              </a:defRPr>
            </a:lvl8pPr>
            <a:lvl9pPr lvl="8" rtl="0" algn="l">
              <a:lnSpc>
                <a:spcPct val="95000"/>
              </a:lnSpc>
              <a:spcBef>
                <a:spcPts val="0"/>
              </a:spcBef>
              <a:spcAft>
                <a:spcPts val="0"/>
              </a:spcAft>
              <a:buSzPts val="2000"/>
              <a:buFont typeface="Calibri"/>
              <a:buNone/>
              <a:defRPr sz="2000">
                <a:latin typeface="Calibri"/>
                <a:ea typeface="Calibri"/>
                <a:cs typeface="Calibri"/>
                <a:sym typeface="Calibri"/>
              </a:defRPr>
            </a:lvl9pPr>
          </a:lstStyle>
          <a:p/>
        </p:txBody>
      </p:sp>
      <p:sp>
        <p:nvSpPr>
          <p:cNvPr id="1120" name="Google Shape;1120;p169"/>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Calibri"/>
                <a:ea typeface="Calibri"/>
                <a:cs typeface="Calibri"/>
                <a:sym typeface="Calibri"/>
              </a:rPr>
              <a:t>PRESENTED BY</a:t>
            </a:r>
            <a:endParaRPr b="1" i="0" sz="1200" u="none" cap="none" strike="noStrike">
              <a:solidFill>
                <a:schemeClr val="lt1"/>
              </a:solidFill>
              <a:latin typeface="Calibri"/>
              <a:ea typeface="Calibri"/>
              <a:cs typeface="Calibri"/>
              <a:sym typeface="Calibri"/>
            </a:endParaRPr>
          </a:p>
        </p:txBody>
      </p:sp>
      <p:sp>
        <p:nvSpPr>
          <p:cNvPr id="1121" name="Google Shape;1121;p169"/>
          <p:cNvSpPr txBox="1"/>
          <p:nvPr>
            <p:ph idx="2" type="body"/>
          </p:nvPr>
        </p:nvSpPr>
        <p:spPr>
          <a:xfrm>
            <a:off x="2252075" y="3011725"/>
            <a:ext cx="4130400" cy="521700"/>
          </a:xfrm>
          <a:prstGeom prst="rect">
            <a:avLst/>
          </a:prstGeom>
          <a:noFill/>
          <a:ln>
            <a:noFill/>
          </a:ln>
        </p:spPr>
        <p:txBody>
          <a:bodyPr anchorCtr="0" anchor="t" bIns="0" lIns="0" spcFirstLastPara="1" rIns="0" wrap="square" tIns="0">
            <a:noAutofit/>
          </a:bodyPr>
          <a:lstStyle>
            <a:lvl1pPr indent="-304800" lvl="0" marL="457200" rtl="0" algn="l">
              <a:lnSpc>
                <a:spcPct val="90000"/>
              </a:lnSpc>
              <a:spcBef>
                <a:spcPts val="0"/>
              </a:spcBef>
              <a:spcAft>
                <a:spcPts val="0"/>
              </a:spcAft>
              <a:buClr>
                <a:schemeClr val="lt1"/>
              </a:buClr>
              <a:buSzPts val="1200"/>
              <a:buChar char="●"/>
              <a:defRPr b="0" sz="1200">
                <a:solidFill>
                  <a:schemeClr val="lt1"/>
                </a:solidFill>
              </a:defRPr>
            </a:lvl1pPr>
            <a:lvl2pPr indent="-304800" lvl="1" marL="914400" rtl="0" algn="l">
              <a:lnSpc>
                <a:spcPct val="90000"/>
              </a:lnSpc>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lgn="l">
              <a:lnSpc>
                <a:spcPct val="95000"/>
              </a:lnSpc>
              <a:spcBef>
                <a:spcPts val="3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lgn="l">
              <a:lnSpc>
                <a:spcPct val="95000"/>
              </a:lnSpc>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lgn="l">
              <a:lnSpc>
                <a:spcPct val="95000"/>
              </a:lnSpc>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1122" name="Google Shape;1122;p169"/>
          <p:cNvCxnSpPr/>
          <p:nvPr/>
        </p:nvCxnSpPr>
        <p:spPr>
          <a:xfrm>
            <a:off x="1973900" y="2782425"/>
            <a:ext cx="0" cy="49350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extLst>
    <p:ext uri="{DCECCB84-F9BA-43D5-87BE-67443E8EF086}">
      <p15:sldGuideLst>
        <p15:guide id="1" orient="horz" pos="3118">
          <p15:clr>
            <a:srgbClr val="FA7B17"/>
          </p15:clr>
        </p15:guide>
      </p15:sldGuideLst>
    </p:ext>
  </p:extLst>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1">
  <p:cSld name="CUSTOM_10">
    <p:spTree>
      <p:nvGrpSpPr>
        <p:cNvPr id="1123" name="Shape 1123"/>
        <p:cNvGrpSpPr/>
        <p:nvPr/>
      </p:nvGrpSpPr>
      <p:grpSpPr>
        <a:xfrm>
          <a:off x="0" y="0"/>
          <a:ext cx="0" cy="0"/>
          <a:chOff x="0" y="0"/>
          <a:chExt cx="0" cy="0"/>
        </a:xfrm>
      </p:grpSpPr>
      <p:pic>
        <p:nvPicPr>
          <p:cNvPr id="1124" name="Google Shape;1124;p170"/>
          <p:cNvPicPr preferRelativeResize="0"/>
          <p:nvPr/>
        </p:nvPicPr>
        <p:blipFill rotWithShape="1">
          <a:blip r:embed="rId2">
            <a:alphaModFix/>
          </a:blip>
          <a:srcRect b="8077" l="20164" r="11201" t="32747"/>
          <a:stretch/>
        </p:blipFill>
        <p:spPr>
          <a:xfrm>
            <a:off x="0" y="532200"/>
            <a:ext cx="9144003" cy="3942124"/>
          </a:xfrm>
          <a:prstGeom prst="rect">
            <a:avLst/>
          </a:prstGeom>
          <a:noFill/>
          <a:ln>
            <a:noFill/>
          </a:ln>
        </p:spPr>
      </p:pic>
      <p:sp>
        <p:nvSpPr>
          <p:cNvPr id="1125" name="Google Shape;1125;p170"/>
          <p:cNvSpPr/>
          <p:nvPr/>
        </p:nvSpPr>
        <p:spPr>
          <a:xfrm>
            <a:off x="3028875" y="-375"/>
            <a:ext cx="4749600" cy="4826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70"/>
          <p:cNvSpPr txBox="1"/>
          <p:nvPr/>
        </p:nvSpPr>
        <p:spPr>
          <a:xfrm>
            <a:off x="3586750" y="1702863"/>
            <a:ext cx="3643200" cy="26214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000000"/>
              </a:buClr>
              <a:buSzPts val="2000"/>
              <a:buFont typeface="Arial"/>
              <a:buNone/>
            </a:pPr>
            <a:r>
              <a:rPr b="1" i="0" lang="en-GB" sz="2000" u="none" cap="none" strike="noStrike">
                <a:solidFill>
                  <a:srgbClr val="464646"/>
                </a:solidFill>
                <a:latin typeface="Calibri"/>
                <a:ea typeface="Calibri"/>
                <a:cs typeface="Calibri"/>
                <a:sym typeface="Calibri"/>
              </a:rPr>
              <a:t>Purpose</a:t>
            </a:r>
            <a:endParaRPr b="1" i="0" sz="2000" u="none" cap="none" strike="noStrike">
              <a:solidFill>
                <a:srgbClr val="464646"/>
              </a:solidFill>
              <a:latin typeface="Calibri"/>
              <a:ea typeface="Calibri"/>
              <a:cs typeface="Calibri"/>
              <a:sym typeface="Calibri"/>
            </a:endParaRPr>
          </a:p>
          <a:p>
            <a:pPr indent="0" lvl="0" marL="0" marR="0" rtl="0" algn="l">
              <a:lnSpc>
                <a:spcPct val="110000"/>
              </a:lnSpc>
              <a:spcBef>
                <a:spcPts val="0"/>
              </a:spcBef>
              <a:spcAft>
                <a:spcPts val="0"/>
              </a:spcAft>
              <a:buClr>
                <a:srgbClr val="000000"/>
              </a:buClr>
              <a:buSzPts val="1800"/>
              <a:buFont typeface="Arial"/>
              <a:buNone/>
            </a:pPr>
            <a:r>
              <a:rPr b="0" i="0" lang="en-GB" sz="1800" u="none" cap="none" strike="noStrike">
                <a:solidFill>
                  <a:srgbClr val="464646"/>
                </a:solidFill>
                <a:latin typeface="Calibri"/>
                <a:ea typeface="Calibri"/>
                <a:cs typeface="Calibri"/>
                <a:sym typeface="Calibri"/>
              </a:rPr>
              <a:t>To provide Australian researchers with competitive advantage through data.</a:t>
            </a:r>
            <a:endParaRPr b="0" i="0" sz="1800" u="none" cap="none" strike="noStrike">
              <a:solidFill>
                <a:srgbClr val="464646"/>
              </a:solidFill>
              <a:latin typeface="Calibri"/>
              <a:ea typeface="Calibri"/>
              <a:cs typeface="Calibri"/>
              <a:sym typeface="Calibri"/>
            </a:endParaRPr>
          </a:p>
          <a:p>
            <a:pPr indent="0" lvl="0" marL="0" marR="0" rtl="0" algn="l">
              <a:lnSpc>
                <a:spcPct val="110000"/>
              </a:lnSpc>
              <a:spcBef>
                <a:spcPts val="0"/>
              </a:spcBef>
              <a:spcAft>
                <a:spcPts val="0"/>
              </a:spcAft>
              <a:buClr>
                <a:srgbClr val="000000"/>
              </a:buClr>
              <a:buSzPts val="1100"/>
              <a:buFont typeface="Arial"/>
              <a:buNone/>
            </a:pPr>
            <a:r>
              <a:t/>
            </a:r>
            <a:endParaRPr b="0" i="0" sz="1100" u="none" cap="none" strike="noStrike">
              <a:solidFill>
                <a:srgbClr val="464646"/>
              </a:solidFill>
              <a:latin typeface="Calibri"/>
              <a:ea typeface="Calibri"/>
              <a:cs typeface="Calibri"/>
              <a:sym typeface="Calibri"/>
            </a:endParaRPr>
          </a:p>
          <a:p>
            <a:pPr indent="0" lvl="0" marL="0" marR="0" rtl="0" algn="l">
              <a:lnSpc>
                <a:spcPct val="110000"/>
              </a:lnSpc>
              <a:spcBef>
                <a:spcPts val="0"/>
              </a:spcBef>
              <a:spcAft>
                <a:spcPts val="0"/>
              </a:spcAft>
              <a:buClr>
                <a:srgbClr val="000000"/>
              </a:buClr>
              <a:buSzPts val="2000"/>
              <a:buFont typeface="Arial"/>
              <a:buNone/>
            </a:pPr>
            <a:r>
              <a:rPr b="1" i="0" lang="en-GB" sz="2000" u="none" cap="none" strike="noStrike">
                <a:solidFill>
                  <a:srgbClr val="464646"/>
                </a:solidFill>
                <a:latin typeface="Calibri"/>
                <a:ea typeface="Calibri"/>
                <a:cs typeface="Calibri"/>
                <a:sym typeface="Calibri"/>
              </a:rPr>
              <a:t>Mission</a:t>
            </a:r>
            <a:endParaRPr b="1" i="0" sz="2000" u="none" cap="none" strike="noStrike">
              <a:solidFill>
                <a:srgbClr val="464646"/>
              </a:solidFill>
              <a:latin typeface="Calibri"/>
              <a:ea typeface="Calibri"/>
              <a:cs typeface="Calibri"/>
              <a:sym typeface="Calibri"/>
            </a:endParaRPr>
          </a:p>
          <a:p>
            <a:pPr indent="0" lvl="0" marL="0" marR="0" rtl="0" algn="l">
              <a:lnSpc>
                <a:spcPct val="110000"/>
              </a:lnSpc>
              <a:spcBef>
                <a:spcPts val="0"/>
              </a:spcBef>
              <a:spcAft>
                <a:spcPts val="0"/>
              </a:spcAft>
              <a:buClr>
                <a:srgbClr val="000000"/>
              </a:buClr>
              <a:buSzPts val="1800"/>
              <a:buFont typeface="Arial"/>
              <a:buNone/>
            </a:pPr>
            <a:r>
              <a:rPr b="0" i="0" lang="en-GB" sz="1800" u="none" cap="none" strike="noStrike">
                <a:solidFill>
                  <a:srgbClr val="464646"/>
                </a:solidFill>
                <a:latin typeface="Calibri"/>
                <a:ea typeface="Calibri"/>
                <a:cs typeface="Calibri"/>
                <a:sym typeface="Calibri"/>
              </a:rPr>
              <a:t>To accelerate research and innovation by driving excellence in the creation, analysis and retention of high‑quality data assets.</a:t>
            </a:r>
            <a:endParaRPr b="0" i="0" sz="1800" u="none" cap="none" strike="noStrike">
              <a:solidFill>
                <a:srgbClr val="464646"/>
              </a:solidFill>
              <a:latin typeface="Calibri"/>
              <a:ea typeface="Calibri"/>
              <a:cs typeface="Calibri"/>
              <a:sym typeface="Calibri"/>
            </a:endParaRPr>
          </a:p>
        </p:txBody>
      </p:sp>
      <p:sp>
        <p:nvSpPr>
          <p:cNvPr id="1127" name="Google Shape;1127;p170"/>
          <p:cNvSpPr/>
          <p:nvPr/>
        </p:nvSpPr>
        <p:spPr>
          <a:xfrm>
            <a:off x="7065825" y="4550675"/>
            <a:ext cx="1076400" cy="592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to country">
  <p:cSld name="CUSTOM_1">
    <p:spTree>
      <p:nvGrpSpPr>
        <p:cNvPr id="1128" name="Shape 1128"/>
        <p:cNvGrpSpPr/>
        <p:nvPr/>
      </p:nvGrpSpPr>
      <p:grpSpPr>
        <a:xfrm>
          <a:off x="0" y="0"/>
          <a:ext cx="0" cy="0"/>
          <a:chOff x="0" y="0"/>
          <a:chExt cx="0" cy="0"/>
        </a:xfrm>
      </p:grpSpPr>
      <p:pic>
        <p:nvPicPr>
          <p:cNvPr id="1129" name="Google Shape;1129;p171"/>
          <p:cNvPicPr preferRelativeResize="0"/>
          <p:nvPr/>
        </p:nvPicPr>
        <p:blipFill rotWithShape="1">
          <a:blip r:embed="rId2">
            <a:alphaModFix/>
          </a:blip>
          <a:srcRect b="36645" l="15208" r="438" t="12941"/>
          <a:stretch/>
        </p:blipFill>
        <p:spPr>
          <a:xfrm>
            <a:off x="0" y="532200"/>
            <a:ext cx="9144003" cy="3942126"/>
          </a:xfrm>
          <a:prstGeom prst="rect">
            <a:avLst/>
          </a:prstGeom>
          <a:noFill/>
          <a:ln>
            <a:noFill/>
          </a:ln>
        </p:spPr>
      </p:pic>
      <p:sp>
        <p:nvSpPr>
          <p:cNvPr id="1130" name="Google Shape;1130;p171"/>
          <p:cNvSpPr/>
          <p:nvPr/>
        </p:nvSpPr>
        <p:spPr>
          <a:xfrm>
            <a:off x="300050" y="481025"/>
            <a:ext cx="3483300" cy="4248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w</a:t>
            </a:r>
            <a:endParaRPr b="0" i="0" sz="1400" u="none" cap="none" strike="noStrike">
              <a:solidFill>
                <a:schemeClr val="lt1"/>
              </a:solidFill>
              <a:latin typeface="Arial"/>
              <a:ea typeface="Arial"/>
              <a:cs typeface="Arial"/>
              <a:sym typeface="Arial"/>
            </a:endParaRPr>
          </a:p>
        </p:txBody>
      </p:sp>
      <p:sp>
        <p:nvSpPr>
          <p:cNvPr id="1131" name="Google Shape;1131;p171"/>
          <p:cNvSpPr txBox="1"/>
          <p:nvPr/>
        </p:nvSpPr>
        <p:spPr>
          <a:xfrm>
            <a:off x="752750" y="2112275"/>
            <a:ext cx="2692200" cy="1701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We acknowledge and celebrate the First Australians on whose traditional lands we meet, and we pay our respect to their elders past, present and emerging.</a:t>
            </a:r>
            <a:endParaRPr b="0" i="0" sz="1700" u="none" cap="none" strike="noStrike">
              <a:solidFill>
                <a:srgbClr val="000000"/>
              </a:solidFill>
              <a:latin typeface="Calibri"/>
              <a:ea typeface="Calibri"/>
              <a:cs typeface="Calibri"/>
              <a:sym typeface="Calibri"/>
            </a:endParaRPr>
          </a:p>
        </p:txBody>
      </p:sp>
      <p:sp>
        <p:nvSpPr>
          <p:cNvPr id="1132" name="Google Shape;1132;p171"/>
          <p:cNvSpPr txBox="1"/>
          <p:nvPr/>
        </p:nvSpPr>
        <p:spPr>
          <a:xfrm>
            <a:off x="752925" y="1230325"/>
            <a:ext cx="2777700" cy="637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2300"/>
              <a:buFont typeface="Arial"/>
              <a:buNone/>
            </a:pPr>
            <a:r>
              <a:rPr b="0" i="0" lang="en-GB" sz="2300" u="none" cap="none" strike="noStrike">
                <a:solidFill>
                  <a:schemeClr val="dk1"/>
                </a:solidFill>
                <a:latin typeface="Calibri"/>
                <a:ea typeface="Calibri"/>
                <a:cs typeface="Calibri"/>
                <a:sym typeface="Calibri"/>
              </a:rPr>
              <a:t>ACKNOWLEDGEMENT OF COUNTRY</a:t>
            </a:r>
            <a:endParaRPr b="0" i="0" sz="2300" u="none" cap="none" strike="noStrike">
              <a:solidFill>
                <a:srgbClr val="000000"/>
              </a:solidFill>
              <a:latin typeface="Calibri"/>
              <a:ea typeface="Calibri"/>
              <a:cs typeface="Calibri"/>
              <a:sym typeface="Calibri"/>
            </a:endParaRPr>
          </a:p>
        </p:txBody>
      </p:sp>
      <p:sp>
        <p:nvSpPr>
          <p:cNvPr id="1133" name="Google Shape;1133;p171"/>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with title">
  <p:cSld name="CUSTOM_2">
    <p:spTree>
      <p:nvGrpSpPr>
        <p:cNvPr id="1134" name="Shape 1134"/>
        <p:cNvGrpSpPr/>
        <p:nvPr/>
      </p:nvGrpSpPr>
      <p:grpSpPr>
        <a:xfrm>
          <a:off x="0" y="0"/>
          <a:ext cx="0" cy="0"/>
          <a:chOff x="0" y="0"/>
          <a:chExt cx="0" cy="0"/>
        </a:xfrm>
      </p:grpSpPr>
      <p:sp>
        <p:nvSpPr>
          <p:cNvPr id="1135" name="Google Shape;1135;p172"/>
          <p:cNvSpPr/>
          <p:nvPr/>
        </p:nvSpPr>
        <p:spPr>
          <a:xfrm>
            <a:off x="0" y="0"/>
            <a:ext cx="9144000" cy="4474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72"/>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72"/>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8" name="Google Shape;1138;p172"/>
          <p:cNvSpPr txBox="1"/>
          <p:nvPr>
            <p:ph type="title"/>
          </p:nvPr>
        </p:nvSpPr>
        <p:spPr>
          <a:xfrm>
            <a:off x="822275" y="11471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9" name="Google Shape;1139;p172"/>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40" name="Google Shape;1140;p172"/>
          <p:cNvGrpSpPr/>
          <p:nvPr/>
        </p:nvGrpSpPr>
        <p:grpSpPr>
          <a:xfrm>
            <a:off x="6079950" y="1762150"/>
            <a:ext cx="94200" cy="460275"/>
            <a:chOff x="6193700" y="1865950"/>
            <a:chExt cx="94200" cy="460275"/>
          </a:xfrm>
        </p:grpSpPr>
        <p:sp>
          <p:nvSpPr>
            <p:cNvPr id="1141" name="Google Shape;1141;p172"/>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42" name="Google Shape;1142;p172"/>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43" name="Google Shape;1143;p172"/>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44" name="Google Shape;1144;p172"/>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1145" name="Google Shape;1145;p172"/>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p:cSld name="CUSTOM_3">
    <p:spTree>
      <p:nvGrpSpPr>
        <p:cNvPr id="1146" name="Shape 1146"/>
        <p:cNvGrpSpPr/>
        <p:nvPr/>
      </p:nvGrpSpPr>
      <p:grpSpPr>
        <a:xfrm>
          <a:off x="0" y="0"/>
          <a:ext cx="0" cy="0"/>
          <a:chOff x="0" y="0"/>
          <a:chExt cx="0" cy="0"/>
        </a:xfrm>
      </p:grpSpPr>
      <p:sp>
        <p:nvSpPr>
          <p:cNvPr id="1147" name="Google Shape;1147;p173"/>
          <p:cNvSpPr/>
          <p:nvPr/>
        </p:nvSpPr>
        <p:spPr>
          <a:xfrm>
            <a:off x="0" y="0"/>
            <a:ext cx="9144000" cy="447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73"/>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73"/>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1150" name="Google Shape;1150;p173"/>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151" name="Google Shape;1151;p173"/>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p:cSld name="CUSTOM_3_2">
    <p:spTree>
      <p:nvGrpSpPr>
        <p:cNvPr id="1152" name="Shape 1152"/>
        <p:cNvGrpSpPr/>
        <p:nvPr/>
      </p:nvGrpSpPr>
      <p:grpSpPr>
        <a:xfrm>
          <a:off x="0" y="0"/>
          <a:ext cx="0" cy="0"/>
          <a:chOff x="0" y="0"/>
          <a:chExt cx="0" cy="0"/>
        </a:xfrm>
      </p:grpSpPr>
      <p:sp>
        <p:nvSpPr>
          <p:cNvPr id="1153" name="Google Shape;1153;p174"/>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74"/>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1155" name="Google Shape;1155;p174"/>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156" name="Google Shape;1156;p174"/>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1">
  <p:cSld name="CUSTOM_3_1">
    <p:spTree>
      <p:nvGrpSpPr>
        <p:cNvPr id="1157" name="Shape 1157"/>
        <p:cNvGrpSpPr/>
        <p:nvPr/>
      </p:nvGrpSpPr>
      <p:grpSpPr>
        <a:xfrm>
          <a:off x="0" y="0"/>
          <a:ext cx="0" cy="0"/>
          <a:chOff x="0" y="0"/>
          <a:chExt cx="0" cy="0"/>
        </a:xfrm>
      </p:grpSpPr>
      <p:pic>
        <p:nvPicPr>
          <p:cNvPr id="1158" name="Google Shape;1158;p175"/>
          <p:cNvPicPr preferRelativeResize="0"/>
          <p:nvPr/>
        </p:nvPicPr>
        <p:blipFill rotWithShape="1">
          <a:blip r:embed="rId2">
            <a:alphaModFix/>
          </a:blip>
          <a:srcRect b="0" l="0" r="0" t="0"/>
          <a:stretch/>
        </p:blipFill>
        <p:spPr>
          <a:xfrm>
            <a:off x="0" y="5"/>
            <a:ext cx="9144003" cy="4464845"/>
          </a:xfrm>
          <a:prstGeom prst="rect">
            <a:avLst/>
          </a:prstGeom>
          <a:noFill/>
          <a:ln>
            <a:noFill/>
          </a:ln>
        </p:spPr>
      </p:pic>
      <p:sp>
        <p:nvSpPr>
          <p:cNvPr id="1159" name="Google Shape;1159;p175"/>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75"/>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1161" name="Google Shape;1161;p175"/>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chemeClr val="lt1"/>
              </a:buClr>
              <a:buSzPts val="1800"/>
              <a:buFont typeface="Calibri"/>
              <a:buChar char="●"/>
              <a:defRPr b="1">
                <a:solidFill>
                  <a:schemeClr val="lt1"/>
                </a:solidFill>
                <a:latin typeface="Calibri"/>
                <a:ea typeface="Calibri"/>
                <a:cs typeface="Calibri"/>
                <a:sym typeface="Calibri"/>
              </a:defRPr>
            </a:lvl1pPr>
            <a:lvl2pPr indent="-342900" lvl="1" marL="9144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2pPr>
            <a:lvl3pPr indent="-342900" lvl="2" marL="13716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3pPr>
            <a:lvl4pPr indent="-342900" lvl="3" marL="18288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4pPr>
            <a:lvl5pPr indent="-342900" lvl="4" marL="22860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5pPr>
            <a:lvl6pPr indent="-342900" lvl="5" marL="27432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6pPr>
            <a:lvl7pPr indent="-342900" lvl="6" marL="32004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7pPr>
            <a:lvl8pPr indent="-342900" lvl="7" marL="36576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8pPr>
            <a:lvl9pPr indent="-342900" lvl="8" marL="4114800" rtl="0" algn="l">
              <a:lnSpc>
                <a:spcPct val="95000"/>
              </a:lnSpc>
              <a:spcBef>
                <a:spcPts val="800"/>
              </a:spcBef>
              <a:spcAft>
                <a:spcPts val="800"/>
              </a:spcAft>
              <a:buClr>
                <a:schemeClr val="lt1"/>
              </a:buClr>
              <a:buSzPts val="1800"/>
              <a:buFont typeface="Calibri"/>
              <a:buChar char="■"/>
              <a:defRPr>
                <a:solidFill>
                  <a:schemeClr val="lt1"/>
                </a:solidFill>
                <a:latin typeface="Calibri"/>
                <a:ea typeface="Calibri"/>
                <a:cs typeface="Calibri"/>
                <a:sym typeface="Calibri"/>
              </a:defRPr>
            </a:lvl9pPr>
          </a:lstStyle>
          <a:p/>
        </p:txBody>
      </p:sp>
      <p:sp>
        <p:nvSpPr>
          <p:cNvPr id="1162" name="Google Shape;1162;p175"/>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2400"/>
              <a:buNone/>
              <a:defRPr b="0" sz="2400">
                <a:solidFill>
                  <a:schemeClr val="lt1"/>
                </a:solidFill>
              </a:defRPr>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spTree>
      <p:nvGrpSpPr>
        <p:cNvPr id="113" name="Shape 113"/>
        <p:cNvGrpSpPr/>
        <p:nvPr/>
      </p:nvGrpSpPr>
      <p:grpSpPr>
        <a:xfrm>
          <a:off x="0" y="0"/>
          <a:ext cx="0" cy="0"/>
          <a:chOff x="0" y="0"/>
          <a:chExt cx="0" cy="0"/>
        </a:xfrm>
      </p:grpSpPr>
      <p:sp>
        <p:nvSpPr>
          <p:cNvPr id="114" name="Google Shape;114;p18"/>
          <p:cNvSpPr/>
          <p:nvPr/>
        </p:nvSpPr>
        <p:spPr>
          <a:xfrm>
            <a:off x="0" y="0"/>
            <a:ext cx="9144000" cy="447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p:nvPr/>
        </p:nvSpPr>
        <p:spPr>
          <a:xfrm>
            <a:off x="665950"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665950"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004615"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004615"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334328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34328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34328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4681946"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4681946"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4681946"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602061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602061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602061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7359277"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7359277"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7359277"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8"/>
          <p:cNvSpPr txBox="1"/>
          <p:nvPr>
            <p:ph type="title"/>
          </p:nvPr>
        </p:nvSpPr>
        <p:spPr>
          <a:xfrm>
            <a:off x="665327" y="682699"/>
            <a:ext cx="2326200" cy="2928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32" name="Google Shape;132;p18"/>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BANNER - 1 COLUMN">
  <p:cSld name="CUSTOM_3_1_1_1">
    <p:spTree>
      <p:nvGrpSpPr>
        <p:cNvPr id="1163" name="Shape 1163"/>
        <p:cNvGrpSpPr/>
        <p:nvPr/>
      </p:nvGrpSpPr>
      <p:grpSpPr>
        <a:xfrm>
          <a:off x="0" y="0"/>
          <a:ext cx="0" cy="0"/>
          <a:chOff x="0" y="0"/>
          <a:chExt cx="0" cy="0"/>
        </a:xfrm>
      </p:grpSpPr>
      <p:sp>
        <p:nvSpPr>
          <p:cNvPr id="1164" name="Google Shape;1164;p176"/>
          <p:cNvSpPr txBox="1"/>
          <p:nvPr>
            <p:ph type="title"/>
          </p:nvPr>
        </p:nvSpPr>
        <p:spPr>
          <a:xfrm>
            <a:off x="659000" y="2108900"/>
            <a:ext cx="44886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165" name="Google Shape;1165;p176"/>
          <p:cNvSpPr txBox="1"/>
          <p:nvPr>
            <p:ph idx="1" type="body"/>
          </p:nvPr>
        </p:nvSpPr>
        <p:spPr>
          <a:xfrm>
            <a:off x="659000" y="2618825"/>
            <a:ext cx="4373400" cy="1585800"/>
          </a:xfrm>
          <a:prstGeom prst="rect">
            <a:avLst/>
          </a:prstGeom>
          <a:noFill/>
          <a:ln>
            <a:noFill/>
          </a:ln>
        </p:spPr>
        <p:txBody>
          <a:bodyPr anchorCtr="0" anchor="t" bIns="0" lIns="0" spcFirstLastPara="1" rIns="0" wrap="square" tIns="0">
            <a:noAutofit/>
          </a:bodyPr>
          <a:lstStyle>
            <a:lvl1pPr indent="-349250" lvl="0" marL="457200" rtl="0" algn="l">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gn="l">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1166" name="Google Shape;1166;p176"/>
          <p:cNvSpPr/>
          <p:nvPr>
            <p:ph idx="2" type="pic"/>
          </p:nvPr>
        </p:nvSpPr>
        <p:spPr>
          <a:xfrm>
            <a:off x="0" y="0"/>
            <a:ext cx="9144000" cy="1761900"/>
          </a:xfrm>
          <a:prstGeom prst="rect">
            <a:avLst/>
          </a:prstGeom>
          <a:noFill/>
          <a:ln>
            <a:noFill/>
          </a:ln>
        </p:spPr>
      </p:sp>
      <p:sp>
        <p:nvSpPr>
          <p:cNvPr id="1167" name="Google Shape;1167;p176"/>
          <p:cNvSpPr txBox="1"/>
          <p:nvPr>
            <p:ph idx="3"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BANNER - 1 COLUMN">
  <p:cSld name="CUSTOM_3_1_1_1_2">
    <p:spTree>
      <p:nvGrpSpPr>
        <p:cNvPr id="1168" name="Shape 1168"/>
        <p:cNvGrpSpPr/>
        <p:nvPr/>
      </p:nvGrpSpPr>
      <p:grpSpPr>
        <a:xfrm>
          <a:off x="0" y="0"/>
          <a:ext cx="0" cy="0"/>
          <a:chOff x="0" y="0"/>
          <a:chExt cx="0" cy="0"/>
        </a:xfrm>
      </p:grpSpPr>
      <p:sp>
        <p:nvSpPr>
          <p:cNvPr id="1169" name="Google Shape;1169;p177"/>
          <p:cNvSpPr txBox="1"/>
          <p:nvPr>
            <p:ph type="title"/>
          </p:nvPr>
        </p:nvSpPr>
        <p:spPr>
          <a:xfrm>
            <a:off x="4135250" y="884950"/>
            <a:ext cx="44916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170" name="Google Shape;1170;p177"/>
          <p:cNvSpPr txBox="1"/>
          <p:nvPr>
            <p:ph idx="1" type="body"/>
          </p:nvPr>
        </p:nvSpPr>
        <p:spPr>
          <a:xfrm>
            <a:off x="4135050" y="1568050"/>
            <a:ext cx="3828600" cy="2445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171" name="Google Shape;1171;p177"/>
          <p:cNvSpPr/>
          <p:nvPr>
            <p:ph idx="2" type="pic"/>
          </p:nvPr>
        </p:nvSpPr>
        <p:spPr>
          <a:xfrm>
            <a:off x="300050" y="0"/>
            <a:ext cx="3286800" cy="5143500"/>
          </a:xfrm>
          <a:prstGeom prst="rect">
            <a:avLst/>
          </a:prstGeom>
          <a:noFill/>
          <a:ln>
            <a:noFill/>
          </a:ln>
        </p:spPr>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p:cSld name="CUSTOM_3_1_1_1_2_2">
    <p:spTree>
      <p:nvGrpSpPr>
        <p:cNvPr id="1172" name="Shape 1172"/>
        <p:cNvGrpSpPr/>
        <p:nvPr/>
      </p:nvGrpSpPr>
      <p:grpSpPr>
        <a:xfrm>
          <a:off x="0" y="0"/>
          <a:ext cx="0" cy="0"/>
          <a:chOff x="0" y="0"/>
          <a:chExt cx="0" cy="0"/>
        </a:xfrm>
      </p:grpSpPr>
      <p:sp>
        <p:nvSpPr>
          <p:cNvPr id="1173" name="Google Shape;1173;p178"/>
          <p:cNvSpPr/>
          <p:nvPr>
            <p:ph idx="2" type="pic"/>
          </p:nvPr>
        </p:nvSpPr>
        <p:spPr>
          <a:xfrm>
            <a:off x="3586750" y="532200"/>
            <a:ext cx="5557200" cy="3942000"/>
          </a:xfrm>
          <a:prstGeom prst="rect">
            <a:avLst/>
          </a:prstGeom>
          <a:noFill/>
          <a:ln>
            <a:noFill/>
          </a:ln>
        </p:spPr>
      </p:sp>
      <p:sp>
        <p:nvSpPr>
          <p:cNvPr id="1174" name="Google Shape;1174;p178"/>
          <p:cNvSpPr txBox="1"/>
          <p:nvPr>
            <p:ph type="title"/>
          </p:nvPr>
        </p:nvSpPr>
        <p:spPr>
          <a:xfrm>
            <a:off x="659200" y="88495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175" name="Google Shape;1175;p178"/>
          <p:cNvSpPr txBox="1"/>
          <p:nvPr>
            <p:ph idx="1" type="body"/>
          </p:nvPr>
        </p:nvSpPr>
        <p:spPr>
          <a:xfrm>
            <a:off x="659000" y="1568050"/>
            <a:ext cx="2381700" cy="2445000"/>
          </a:xfrm>
          <a:prstGeom prst="rect">
            <a:avLst/>
          </a:prstGeom>
          <a:noFill/>
          <a:ln>
            <a:noFill/>
          </a:ln>
        </p:spPr>
        <p:txBody>
          <a:bodyPr anchorCtr="0" anchor="t" bIns="0" lIns="0" spcFirstLastPara="1" rIns="0" wrap="square" tIns="0">
            <a:noAutofit/>
          </a:bodyPr>
          <a:lstStyle>
            <a:lvl1pPr indent="-349250" lvl="0" marL="457200" rtl="0" algn="l">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gn="l">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gn="l">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1176" name="Google Shape;1176;p178"/>
          <p:cNvSpPr txBox="1"/>
          <p:nvPr>
            <p:ph idx="3"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1">
  <p:cSld name="CUSTOM_3_1_1_1_2_2_2">
    <p:spTree>
      <p:nvGrpSpPr>
        <p:cNvPr id="1177" name="Shape 1177"/>
        <p:cNvGrpSpPr/>
        <p:nvPr/>
      </p:nvGrpSpPr>
      <p:grpSpPr>
        <a:xfrm>
          <a:off x="0" y="0"/>
          <a:ext cx="0" cy="0"/>
          <a:chOff x="0" y="0"/>
          <a:chExt cx="0" cy="0"/>
        </a:xfrm>
      </p:grpSpPr>
      <p:sp>
        <p:nvSpPr>
          <p:cNvPr id="1178" name="Google Shape;1178;p179"/>
          <p:cNvSpPr txBox="1"/>
          <p:nvPr>
            <p:ph type="title"/>
          </p:nvPr>
        </p:nvSpPr>
        <p:spPr>
          <a:xfrm>
            <a:off x="659200" y="88495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179" name="Google Shape;1179;p179"/>
          <p:cNvSpPr txBox="1"/>
          <p:nvPr>
            <p:ph idx="1" type="body"/>
          </p:nvPr>
        </p:nvSpPr>
        <p:spPr>
          <a:xfrm>
            <a:off x="659000" y="1568050"/>
            <a:ext cx="2381700" cy="2445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180" name="Google Shape;1180;p179"/>
          <p:cNvSpPr txBox="1"/>
          <p:nvPr>
            <p:ph idx="2"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2 COLUMN">
  <p:cSld name="CUSTOM_3_1_1_1_2_2_1">
    <p:spTree>
      <p:nvGrpSpPr>
        <p:cNvPr id="1181" name="Shape 1181"/>
        <p:cNvGrpSpPr/>
        <p:nvPr/>
      </p:nvGrpSpPr>
      <p:grpSpPr>
        <a:xfrm>
          <a:off x="0" y="0"/>
          <a:ext cx="0" cy="0"/>
          <a:chOff x="0" y="0"/>
          <a:chExt cx="0" cy="0"/>
        </a:xfrm>
      </p:grpSpPr>
      <p:sp>
        <p:nvSpPr>
          <p:cNvPr id="1182" name="Google Shape;1182;p180"/>
          <p:cNvSpPr/>
          <p:nvPr>
            <p:ph idx="2" type="pic"/>
          </p:nvPr>
        </p:nvSpPr>
        <p:spPr>
          <a:xfrm>
            <a:off x="5032250" y="0"/>
            <a:ext cx="3837900" cy="4474200"/>
          </a:xfrm>
          <a:prstGeom prst="rect">
            <a:avLst/>
          </a:prstGeom>
          <a:noFill/>
          <a:ln>
            <a:noFill/>
          </a:ln>
        </p:spPr>
      </p:sp>
      <p:sp>
        <p:nvSpPr>
          <p:cNvPr id="1183" name="Google Shape;1183;p180"/>
          <p:cNvSpPr txBox="1"/>
          <p:nvPr>
            <p:ph type="title"/>
          </p:nvPr>
        </p:nvSpPr>
        <p:spPr>
          <a:xfrm>
            <a:off x="659200" y="88495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184" name="Google Shape;1184;p180"/>
          <p:cNvSpPr txBox="1"/>
          <p:nvPr>
            <p:ph idx="1" type="body"/>
          </p:nvPr>
        </p:nvSpPr>
        <p:spPr>
          <a:xfrm>
            <a:off x="659000" y="1568050"/>
            <a:ext cx="2381700" cy="2445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185" name="Google Shape;1185;p180"/>
          <p:cNvSpPr txBox="1"/>
          <p:nvPr>
            <p:ph idx="3"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 TEXT">
  <p:cSld name="CUSTOM_1_1">
    <p:spTree>
      <p:nvGrpSpPr>
        <p:cNvPr id="1186" name="Shape 1186"/>
        <p:cNvGrpSpPr/>
        <p:nvPr/>
      </p:nvGrpSpPr>
      <p:grpSpPr>
        <a:xfrm>
          <a:off x="0" y="0"/>
          <a:ext cx="0" cy="0"/>
          <a:chOff x="0" y="0"/>
          <a:chExt cx="0" cy="0"/>
        </a:xfrm>
      </p:grpSpPr>
      <p:sp>
        <p:nvSpPr>
          <p:cNvPr id="1187" name="Google Shape;1187;p181"/>
          <p:cNvSpPr/>
          <p:nvPr/>
        </p:nvSpPr>
        <p:spPr>
          <a:xfrm>
            <a:off x="3394475" y="0"/>
            <a:ext cx="5475600" cy="4474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88" name="Google Shape;1188;p181"/>
          <p:cNvSpPr txBox="1"/>
          <p:nvPr>
            <p:ph type="title"/>
          </p:nvPr>
        </p:nvSpPr>
        <p:spPr>
          <a:xfrm>
            <a:off x="659200" y="88495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189" name="Google Shape;1189;p181"/>
          <p:cNvSpPr txBox="1"/>
          <p:nvPr>
            <p:ph idx="1" type="body"/>
          </p:nvPr>
        </p:nvSpPr>
        <p:spPr>
          <a:xfrm>
            <a:off x="659000" y="2790500"/>
            <a:ext cx="2381700" cy="16839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190" name="Google Shape;1190;p181"/>
          <p:cNvSpPr txBox="1"/>
          <p:nvPr>
            <p:ph idx="2"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spTree>
      <p:nvGrpSpPr>
        <p:cNvPr id="1191" name="Shape 1191"/>
        <p:cNvGrpSpPr/>
        <p:nvPr/>
      </p:nvGrpSpPr>
      <p:grpSpPr>
        <a:xfrm>
          <a:off x="0" y="0"/>
          <a:ext cx="0" cy="0"/>
          <a:chOff x="0" y="0"/>
          <a:chExt cx="0" cy="0"/>
        </a:xfrm>
      </p:grpSpPr>
      <p:sp>
        <p:nvSpPr>
          <p:cNvPr id="1192" name="Google Shape;1192;p182"/>
          <p:cNvSpPr/>
          <p:nvPr/>
        </p:nvSpPr>
        <p:spPr>
          <a:xfrm>
            <a:off x="0" y="0"/>
            <a:ext cx="9144000" cy="4474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82"/>
          <p:cNvSpPr/>
          <p:nvPr/>
        </p:nvSpPr>
        <p:spPr>
          <a:xfrm>
            <a:off x="665950"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82"/>
          <p:cNvSpPr/>
          <p:nvPr/>
        </p:nvSpPr>
        <p:spPr>
          <a:xfrm>
            <a:off x="665950"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82"/>
          <p:cNvSpPr/>
          <p:nvPr/>
        </p:nvSpPr>
        <p:spPr>
          <a:xfrm>
            <a:off x="2004615"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82"/>
          <p:cNvSpPr/>
          <p:nvPr/>
        </p:nvSpPr>
        <p:spPr>
          <a:xfrm>
            <a:off x="2004615"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82"/>
          <p:cNvSpPr/>
          <p:nvPr/>
        </p:nvSpPr>
        <p:spPr>
          <a:xfrm>
            <a:off x="334328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82"/>
          <p:cNvSpPr/>
          <p:nvPr/>
        </p:nvSpPr>
        <p:spPr>
          <a:xfrm>
            <a:off x="334328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82"/>
          <p:cNvSpPr/>
          <p:nvPr/>
        </p:nvSpPr>
        <p:spPr>
          <a:xfrm>
            <a:off x="334328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82"/>
          <p:cNvSpPr/>
          <p:nvPr/>
        </p:nvSpPr>
        <p:spPr>
          <a:xfrm>
            <a:off x="4681946"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82"/>
          <p:cNvSpPr/>
          <p:nvPr/>
        </p:nvSpPr>
        <p:spPr>
          <a:xfrm>
            <a:off x="4681946"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82"/>
          <p:cNvSpPr/>
          <p:nvPr/>
        </p:nvSpPr>
        <p:spPr>
          <a:xfrm>
            <a:off x="4681946"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82"/>
          <p:cNvSpPr/>
          <p:nvPr/>
        </p:nvSpPr>
        <p:spPr>
          <a:xfrm>
            <a:off x="602061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82"/>
          <p:cNvSpPr/>
          <p:nvPr/>
        </p:nvSpPr>
        <p:spPr>
          <a:xfrm>
            <a:off x="602061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82"/>
          <p:cNvSpPr/>
          <p:nvPr/>
        </p:nvSpPr>
        <p:spPr>
          <a:xfrm>
            <a:off x="602061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82"/>
          <p:cNvSpPr/>
          <p:nvPr/>
        </p:nvSpPr>
        <p:spPr>
          <a:xfrm>
            <a:off x="7359277"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82"/>
          <p:cNvSpPr/>
          <p:nvPr/>
        </p:nvSpPr>
        <p:spPr>
          <a:xfrm>
            <a:off x="7359277"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82"/>
          <p:cNvSpPr/>
          <p:nvPr/>
        </p:nvSpPr>
        <p:spPr>
          <a:xfrm>
            <a:off x="7359277"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82"/>
          <p:cNvSpPr txBox="1"/>
          <p:nvPr>
            <p:ph type="title"/>
          </p:nvPr>
        </p:nvSpPr>
        <p:spPr>
          <a:xfrm>
            <a:off x="665327" y="682699"/>
            <a:ext cx="2326200" cy="292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10" name="Google Shape;1210;p182"/>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1211" name="Shape 1211"/>
        <p:cNvGrpSpPr/>
        <p:nvPr/>
      </p:nvGrpSpPr>
      <p:grpSpPr>
        <a:xfrm>
          <a:off x="0" y="0"/>
          <a:ext cx="0" cy="0"/>
          <a:chOff x="0" y="0"/>
          <a:chExt cx="0" cy="0"/>
        </a:xfrm>
      </p:grpSpPr>
      <p:sp>
        <p:nvSpPr>
          <p:cNvPr id="1212" name="Google Shape;1212;p183"/>
          <p:cNvSpPr/>
          <p:nvPr/>
        </p:nvSpPr>
        <p:spPr>
          <a:xfrm>
            <a:off x="3394475" y="0"/>
            <a:ext cx="5475600" cy="4474500"/>
          </a:xfrm>
          <a:prstGeom prst="rect">
            <a:avLst/>
          </a:prstGeom>
          <a:solidFill>
            <a:srgbClr val="F8B20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13" name="Google Shape;1213;p183"/>
          <p:cNvSpPr txBox="1"/>
          <p:nvPr>
            <p:ph type="title"/>
          </p:nvPr>
        </p:nvSpPr>
        <p:spPr>
          <a:xfrm>
            <a:off x="659200" y="88495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14" name="Google Shape;1214;p183"/>
          <p:cNvSpPr txBox="1"/>
          <p:nvPr>
            <p:ph idx="1" type="body"/>
          </p:nvPr>
        </p:nvSpPr>
        <p:spPr>
          <a:xfrm>
            <a:off x="659000" y="2790500"/>
            <a:ext cx="2381700" cy="16839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215" name="Google Shape;1215;p183"/>
          <p:cNvSpPr txBox="1"/>
          <p:nvPr>
            <p:ph idx="2"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 TEXT">
  <p:cSld name="CUSTOM_1_1_1">
    <p:spTree>
      <p:nvGrpSpPr>
        <p:cNvPr id="1216" name="Shape 1216"/>
        <p:cNvGrpSpPr/>
        <p:nvPr/>
      </p:nvGrpSpPr>
      <p:grpSpPr>
        <a:xfrm>
          <a:off x="0" y="0"/>
          <a:ext cx="0" cy="0"/>
          <a:chOff x="0" y="0"/>
          <a:chExt cx="0" cy="0"/>
        </a:xfrm>
      </p:grpSpPr>
      <p:sp>
        <p:nvSpPr>
          <p:cNvPr id="1217" name="Google Shape;1217;p184"/>
          <p:cNvSpPr/>
          <p:nvPr/>
        </p:nvSpPr>
        <p:spPr>
          <a:xfrm>
            <a:off x="3394475" y="-71450"/>
            <a:ext cx="5475600" cy="4949400"/>
          </a:xfrm>
          <a:prstGeom prst="rect">
            <a:avLst/>
          </a:prstGeom>
          <a:solidFill>
            <a:srgbClr val="F8B20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218" name="Google Shape;1218;p184"/>
          <p:cNvPicPr preferRelativeResize="0"/>
          <p:nvPr/>
        </p:nvPicPr>
        <p:blipFill rotWithShape="1">
          <a:blip r:embed="rId2">
            <a:alphaModFix/>
          </a:blip>
          <a:srcRect b="0" l="0" r="0" t="0"/>
          <a:stretch/>
        </p:blipFill>
        <p:spPr>
          <a:xfrm>
            <a:off x="6866550" y="4401019"/>
            <a:ext cx="2419649" cy="626431"/>
          </a:xfrm>
          <a:prstGeom prst="rect">
            <a:avLst/>
          </a:prstGeom>
          <a:noFill/>
          <a:ln>
            <a:noFill/>
          </a:ln>
        </p:spPr>
      </p:pic>
      <p:sp>
        <p:nvSpPr>
          <p:cNvPr id="1219" name="Google Shape;1219;p184"/>
          <p:cNvSpPr txBox="1"/>
          <p:nvPr>
            <p:ph type="title"/>
          </p:nvPr>
        </p:nvSpPr>
        <p:spPr>
          <a:xfrm>
            <a:off x="659000" y="2105025"/>
            <a:ext cx="18246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100"/>
              <a:buFont typeface="Calibri"/>
              <a:buNone/>
              <a:defRPr sz="2100">
                <a:solidFill>
                  <a:srgbClr val="404041"/>
                </a:solidFill>
                <a:latin typeface="Calibri"/>
                <a:ea typeface="Calibri"/>
                <a:cs typeface="Calibri"/>
                <a:sym typeface="Calibri"/>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20" name="Google Shape;1220;p184"/>
          <p:cNvSpPr txBox="1"/>
          <p:nvPr>
            <p:ph idx="1" type="body"/>
          </p:nvPr>
        </p:nvSpPr>
        <p:spPr>
          <a:xfrm>
            <a:off x="648500" y="2930725"/>
            <a:ext cx="1845600" cy="1082400"/>
          </a:xfrm>
          <a:prstGeom prst="rect">
            <a:avLst/>
          </a:prstGeom>
          <a:noFill/>
          <a:ln>
            <a:noFill/>
          </a:ln>
        </p:spPr>
        <p:txBody>
          <a:bodyPr anchorCtr="0" anchor="t" bIns="0" lIns="0" spcFirstLastPara="1" rIns="0" wrap="square" tIns="0">
            <a:noAutofit/>
          </a:bodyPr>
          <a:lstStyle>
            <a:lvl1pPr indent="-323850" lvl="0" marL="457200" rtl="0" algn="l">
              <a:lnSpc>
                <a:spcPct val="95000"/>
              </a:lnSpc>
              <a:spcBef>
                <a:spcPts val="0"/>
              </a:spcBef>
              <a:spcAft>
                <a:spcPts val="0"/>
              </a:spcAft>
              <a:buClr>
                <a:srgbClr val="404041"/>
              </a:buClr>
              <a:buSzPts val="1500"/>
              <a:buFont typeface="Calibri"/>
              <a:buChar char="●"/>
              <a:defRPr b="1" sz="1500">
                <a:solidFill>
                  <a:srgbClr val="404041"/>
                </a:solidFill>
                <a:latin typeface="Calibri"/>
                <a:ea typeface="Calibri"/>
                <a:cs typeface="Calibri"/>
                <a:sym typeface="Calibri"/>
              </a:defRPr>
            </a:lvl1pPr>
            <a:lvl2pPr indent="-311150" lvl="1" marL="914400" rtl="0" algn="l">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2pPr>
            <a:lvl3pPr indent="-311150" lvl="2" marL="1371600" rtl="0" algn="l">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3pPr>
            <a:lvl4pPr indent="-311150" lvl="3" marL="1828800" rtl="0" algn="l">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4pPr>
            <a:lvl5pPr indent="-311150" lvl="4" marL="2286000" rtl="0" algn="l">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5pPr>
            <a:lvl6pPr indent="-311150" lvl="5" marL="2743200" rtl="0" algn="l">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6pPr>
            <a:lvl7pPr indent="-311150" lvl="6" marL="3200400" rtl="0" algn="l">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7pPr>
            <a:lvl8pPr indent="-311150" lvl="7" marL="3657600" rtl="0" algn="l">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8pPr>
            <a:lvl9pPr indent="-311150" lvl="8" marL="4114800" rtl="0" algn="l">
              <a:lnSpc>
                <a:spcPct val="95000"/>
              </a:lnSpc>
              <a:spcBef>
                <a:spcPts val="800"/>
              </a:spcBef>
              <a:spcAft>
                <a:spcPts val="800"/>
              </a:spcAft>
              <a:buClr>
                <a:srgbClr val="404041"/>
              </a:buClr>
              <a:buSzPts val="1300"/>
              <a:buFont typeface="Calibri"/>
              <a:buChar char="■"/>
              <a:defRPr sz="1300">
                <a:solidFill>
                  <a:srgbClr val="404041"/>
                </a:solidFill>
                <a:latin typeface="Calibri"/>
                <a:ea typeface="Calibri"/>
                <a:cs typeface="Calibri"/>
                <a:sym typeface="Calibri"/>
              </a:defRPr>
            </a:lvl9pPr>
          </a:lstStyle>
          <a:p/>
        </p:txBody>
      </p:sp>
      <p:sp>
        <p:nvSpPr>
          <p:cNvPr id="1221" name="Google Shape;1221;p184"/>
          <p:cNvSpPr txBox="1"/>
          <p:nvPr>
            <p:ph idx="2" type="subTitle"/>
          </p:nvPr>
        </p:nvSpPr>
        <p:spPr>
          <a:xfrm>
            <a:off x="3940400" y="4437450"/>
            <a:ext cx="3095100" cy="1905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404041"/>
              </a:buClr>
              <a:buSzPts val="1500"/>
              <a:buFont typeface="Calibri"/>
              <a:buNone/>
              <a:defRPr b="1" sz="1500">
                <a:solidFill>
                  <a:srgbClr val="404041"/>
                </a:solidFill>
                <a:latin typeface="Calibri"/>
                <a:ea typeface="Calibri"/>
                <a:cs typeface="Calibri"/>
                <a:sym typeface="Calibri"/>
              </a:defRPr>
            </a:lvl1pPr>
            <a:lvl2pPr lvl="1" rtl="0" algn="l">
              <a:lnSpc>
                <a:spcPct val="90000"/>
              </a:lnSpc>
              <a:spcBef>
                <a:spcPts val="0"/>
              </a:spcBef>
              <a:spcAft>
                <a:spcPts val="0"/>
              </a:spcAft>
              <a:buSzPts val="700"/>
              <a:buNone/>
              <a:defRPr/>
            </a:lvl2pPr>
            <a:lvl3pPr lvl="2" rtl="0" algn="l">
              <a:lnSpc>
                <a:spcPct val="95000"/>
              </a:lnSpc>
              <a:spcBef>
                <a:spcPts val="0"/>
              </a:spcBef>
              <a:spcAft>
                <a:spcPts val="0"/>
              </a:spcAft>
              <a:buSzPts val="700"/>
              <a:buNone/>
              <a:defRPr/>
            </a:lvl3pPr>
            <a:lvl4pPr lvl="3" rtl="0" algn="l">
              <a:lnSpc>
                <a:spcPct val="95000"/>
              </a:lnSpc>
              <a:spcBef>
                <a:spcPts val="0"/>
              </a:spcBef>
              <a:spcAft>
                <a:spcPts val="0"/>
              </a:spcAft>
              <a:buSzPts val="700"/>
              <a:buNone/>
              <a:defRPr/>
            </a:lvl4pPr>
            <a:lvl5pPr lvl="4" rtl="0" algn="l">
              <a:lnSpc>
                <a:spcPct val="95000"/>
              </a:lnSpc>
              <a:spcBef>
                <a:spcPts val="0"/>
              </a:spcBef>
              <a:spcAft>
                <a:spcPts val="0"/>
              </a:spcAft>
              <a:buSzPts val="700"/>
              <a:buNone/>
              <a:defRPr/>
            </a:lvl5pPr>
            <a:lvl6pPr lvl="5" rtl="0" algn="l">
              <a:lnSpc>
                <a:spcPct val="95000"/>
              </a:lnSpc>
              <a:spcBef>
                <a:spcPts val="0"/>
              </a:spcBef>
              <a:spcAft>
                <a:spcPts val="0"/>
              </a:spcAft>
              <a:buSzPts val="700"/>
              <a:buNone/>
              <a:defRPr/>
            </a:lvl6pPr>
            <a:lvl7pPr lvl="6" rtl="0" algn="l">
              <a:lnSpc>
                <a:spcPct val="95000"/>
              </a:lnSpc>
              <a:spcBef>
                <a:spcPts val="0"/>
              </a:spcBef>
              <a:spcAft>
                <a:spcPts val="0"/>
              </a:spcAft>
              <a:buSzPts val="700"/>
              <a:buNone/>
              <a:defRPr/>
            </a:lvl7pPr>
            <a:lvl8pPr lvl="7" rtl="0" algn="l">
              <a:lnSpc>
                <a:spcPct val="95000"/>
              </a:lnSpc>
              <a:spcBef>
                <a:spcPts val="0"/>
              </a:spcBef>
              <a:spcAft>
                <a:spcPts val="0"/>
              </a:spcAft>
              <a:buSzPts val="700"/>
              <a:buNone/>
              <a:defRPr/>
            </a:lvl8pPr>
            <a:lvl9pPr lvl="8" rtl="0" algn="l">
              <a:lnSpc>
                <a:spcPct val="95000"/>
              </a:lnSpc>
              <a:spcBef>
                <a:spcPts val="0"/>
              </a:spcBef>
              <a:spcAft>
                <a:spcPts val="0"/>
              </a:spcAft>
              <a:buSzPts val="700"/>
              <a:buNone/>
              <a:defRPr/>
            </a:lvl9pPr>
          </a:lstStyle>
          <a:p/>
        </p:txBody>
      </p:sp>
      <p:pic>
        <p:nvPicPr>
          <p:cNvPr id="1222" name="Google Shape;1222;p184" title="Points scored"/>
          <p:cNvPicPr preferRelativeResize="0"/>
          <p:nvPr/>
        </p:nvPicPr>
        <p:blipFill rotWithShape="1">
          <a:blip r:embed="rId3">
            <a:alphaModFix/>
          </a:blip>
          <a:srcRect b="0" l="0" r="0" t="0"/>
          <a:stretch/>
        </p:blipFill>
        <p:spPr>
          <a:xfrm>
            <a:off x="3940400" y="391212"/>
            <a:ext cx="4524852" cy="3947927"/>
          </a:xfrm>
          <a:prstGeom prst="rect">
            <a:avLst/>
          </a:prstGeom>
          <a:noFill/>
          <a:ln>
            <a:noFill/>
          </a:ln>
        </p:spPr>
      </p:pic>
      <p:sp>
        <p:nvSpPr>
          <p:cNvPr id="1223" name="Google Shape;1223;p184"/>
          <p:cNvSpPr txBox="1"/>
          <p:nvPr>
            <p:ph idx="3"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_1_1_1">
    <p:spTree>
      <p:nvGrpSpPr>
        <p:cNvPr id="1224" name="Shape 1224"/>
        <p:cNvGrpSpPr/>
        <p:nvPr/>
      </p:nvGrpSpPr>
      <p:grpSpPr>
        <a:xfrm>
          <a:off x="0" y="0"/>
          <a:ext cx="0" cy="0"/>
          <a:chOff x="0" y="0"/>
          <a:chExt cx="0" cy="0"/>
        </a:xfrm>
      </p:grpSpPr>
      <p:sp>
        <p:nvSpPr>
          <p:cNvPr id="1225" name="Google Shape;1225;p185"/>
          <p:cNvSpPr/>
          <p:nvPr/>
        </p:nvSpPr>
        <p:spPr>
          <a:xfrm>
            <a:off x="0" y="1147175"/>
            <a:ext cx="9144000" cy="33273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26" name="Google Shape;1226;p185"/>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1227" name="Google Shape;1227;p185"/>
          <p:cNvSpPr txBox="1"/>
          <p:nvPr>
            <p:ph type="title"/>
          </p:nvPr>
        </p:nvSpPr>
        <p:spPr>
          <a:xfrm>
            <a:off x="295600" y="650975"/>
            <a:ext cx="8574600" cy="303900"/>
          </a:xfrm>
          <a:prstGeom prst="rect">
            <a:avLst/>
          </a:prstGeom>
          <a:noFill/>
          <a:ln>
            <a:noFill/>
          </a:ln>
        </p:spPr>
        <p:txBody>
          <a:bodyPr anchorCtr="0" anchor="t" bIns="0" lIns="0" spcFirstLastPara="1" rIns="0" wrap="square" tIns="0">
            <a:noAutofit/>
          </a:bodyPr>
          <a:lstStyle>
            <a:lvl1pPr lvl="0" rtl="0" algn="ctr">
              <a:lnSpc>
                <a:spcPct val="90000"/>
              </a:lnSpc>
              <a:spcBef>
                <a:spcPts val="0"/>
              </a:spcBef>
              <a:spcAft>
                <a:spcPts val="0"/>
              </a:spcAft>
              <a:buClr>
                <a:srgbClr val="404041"/>
              </a:buClr>
              <a:buSzPts val="2400"/>
              <a:buNone/>
              <a:defRPr b="0" sz="2400">
                <a:solidFill>
                  <a:srgbClr val="404041"/>
                </a:solidFill>
              </a:defRPr>
            </a:lvl1pPr>
            <a:lvl2pPr lvl="1" rtl="0" algn="ctr">
              <a:lnSpc>
                <a:spcPct val="100000"/>
              </a:lnSpc>
              <a:spcBef>
                <a:spcPts val="30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133" name="Shape 133"/>
        <p:cNvGrpSpPr/>
        <p:nvPr/>
      </p:nvGrpSpPr>
      <p:grpSpPr>
        <a:xfrm>
          <a:off x="0" y="0"/>
          <a:ext cx="0" cy="0"/>
          <a:chOff x="0" y="0"/>
          <a:chExt cx="0" cy="0"/>
        </a:xfrm>
      </p:grpSpPr>
      <p:sp>
        <p:nvSpPr>
          <p:cNvPr id="134" name="Google Shape;134;p19"/>
          <p:cNvSpPr/>
          <p:nvPr/>
        </p:nvSpPr>
        <p:spPr>
          <a:xfrm>
            <a:off x="3394475" y="0"/>
            <a:ext cx="5475600" cy="44745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35" name="Google Shape;135;p19"/>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36" name="Google Shape;136;p19"/>
          <p:cNvSpPr txBox="1"/>
          <p:nvPr>
            <p:ph idx="1" type="body"/>
          </p:nvPr>
        </p:nvSpPr>
        <p:spPr>
          <a:xfrm>
            <a:off x="659000" y="27905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37" name="Google Shape;137;p19"/>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CD">
  <p:cSld name="CUSTOM_6">
    <p:spTree>
      <p:nvGrpSpPr>
        <p:cNvPr id="1228" name="Shape 1228"/>
        <p:cNvGrpSpPr/>
        <p:nvPr/>
      </p:nvGrpSpPr>
      <p:grpSpPr>
        <a:xfrm>
          <a:off x="0" y="0"/>
          <a:ext cx="0" cy="0"/>
          <a:chOff x="0" y="0"/>
          <a:chExt cx="0" cy="0"/>
        </a:xfrm>
      </p:grpSpPr>
      <p:sp>
        <p:nvSpPr>
          <p:cNvPr id="1229" name="Google Shape;1229;p186"/>
          <p:cNvSpPr/>
          <p:nvPr/>
        </p:nvSpPr>
        <p:spPr>
          <a:xfrm>
            <a:off x="455150" y="0"/>
            <a:ext cx="4577100" cy="5143500"/>
          </a:xfrm>
          <a:prstGeom prst="rect">
            <a:avLst/>
          </a:prstGeom>
          <a:solidFill>
            <a:srgbClr val="F0F0F0">
              <a:alpha val="803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0" name="Google Shape;1230;p186"/>
          <p:cNvPicPr preferRelativeResize="0"/>
          <p:nvPr/>
        </p:nvPicPr>
        <p:blipFill rotWithShape="1">
          <a:blip r:embed="rId2">
            <a:alphaModFix/>
          </a:blip>
          <a:srcRect b="0" l="1923" r="1923" t="0"/>
          <a:stretch/>
        </p:blipFill>
        <p:spPr>
          <a:xfrm>
            <a:off x="834560" y="716225"/>
            <a:ext cx="3857526" cy="3825849"/>
          </a:xfrm>
          <a:prstGeom prst="rect">
            <a:avLst/>
          </a:prstGeom>
          <a:noFill/>
          <a:ln>
            <a:noFill/>
          </a:ln>
        </p:spPr>
      </p:pic>
      <p:sp>
        <p:nvSpPr>
          <p:cNvPr id="1231" name="Google Shape;1231;p186"/>
          <p:cNvSpPr txBox="1"/>
          <p:nvPr>
            <p:ph type="title"/>
          </p:nvPr>
        </p:nvSpPr>
        <p:spPr>
          <a:xfrm>
            <a:off x="5581300" y="141610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32" name="Google Shape;1232;p186"/>
          <p:cNvSpPr txBox="1"/>
          <p:nvPr>
            <p:ph idx="1" type="body"/>
          </p:nvPr>
        </p:nvSpPr>
        <p:spPr>
          <a:xfrm>
            <a:off x="5581100" y="2556100"/>
            <a:ext cx="2381700" cy="16839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HFIRE">
  <p:cSld name="CUSTOM_6_1">
    <p:spTree>
      <p:nvGrpSpPr>
        <p:cNvPr id="1233" name="Shape 1233"/>
        <p:cNvGrpSpPr/>
        <p:nvPr/>
      </p:nvGrpSpPr>
      <p:grpSpPr>
        <a:xfrm>
          <a:off x="0" y="0"/>
          <a:ext cx="0" cy="0"/>
          <a:chOff x="0" y="0"/>
          <a:chExt cx="0" cy="0"/>
        </a:xfrm>
      </p:grpSpPr>
      <p:sp>
        <p:nvSpPr>
          <p:cNvPr id="1234" name="Google Shape;1234;p187"/>
          <p:cNvSpPr/>
          <p:nvPr/>
        </p:nvSpPr>
        <p:spPr>
          <a:xfrm>
            <a:off x="455150" y="0"/>
            <a:ext cx="4577100" cy="5143500"/>
          </a:xfrm>
          <a:prstGeom prst="rect">
            <a:avLst/>
          </a:prstGeom>
          <a:solidFill>
            <a:srgbClr val="F0F0F0">
              <a:alpha val="803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5" name="Google Shape;1235;p187"/>
          <p:cNvPicPr preferRelativeResize="0"/>
          <p:nvPr/>
        </p:nvPicPr>
        <p:blipFill rotWithShape="1">
          <a:blip r:embed="rId2">
            <a:alphaModFix/>
          </a:blip>
          <a:srcRect b="10658" l="1923" r="1923" t="0"/>
          <a:stretch/>
        </p:blipFill>
        <p:spPr>
          <a:xfrm>
            <a:off x="533650" y="490570"/>
            <a:ext cx="4275927" cy="3788674"/>
          </a:xfrm>
          <a:prstGeom prst="rect">
            <a:avLst/>
          </a:prstGeom>
          <a:noFill/>
          <a:ln>
            <a:noFill/>
          </a:ln>
        </p:spPr>
      </p:pic>
      <p:sp>
        <p:nvSpPr>
          <p:cNvPr id="1236" name="Google Shape;1236;p187"/>
          <p:cNvSpPr txBox="1"/>
          <p:nvPr>
            <p:ph type="title"/>
          </p:nvPr>
        </p:nvSpPr>
        <p:spPr>
          <a:xfrm>
            <a:off x="5581300" y="141610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37" name="Google Shape;1237;p187"/>
          <p:cNvSpPr txBox="1"/>
          <p:nvPr>
            <p:ph idx="1" type="body"/>
          </p:nvPr>
        </p:nvSpPr>
        <p:spPr>
          <a:xfrm>
            <a:off x="5581100" y="2556100"/>
            <a:ext cx="2381700" cy="16839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1238" name="Google Shape;1238;p187"/>
          <p:cNvPicPr preferRelativeResize="0"/>
          <p:nvPr/>
        </p:nvPicPr>
        <p:blipFill rotWithShape="1">
          <a:blip r:embed="rId2">
            <a:alphaModFix/>
          </a:blip>
          <a:srcRect b="0" l="1923" r="1923" t="88504"/>
          <a:stretch/>
        </p:blipFill>
        <p:spPr>
          <a:xfrm>
            <a:off x="533650" y="4321926"/>
            <a:ext cx="4275927" cy="487474"/>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SANDA">
  <p:cSld name="CUSTOM_6_1_2">
    <p:spTree>
      <p:nvGrpSpPr>
        <p:cNvPr id="1239" name="Shape 1239"/>
        <p:cNvGrpSpPr/>
        <p:nvPr/>
      </p:nvGrpSpPr>
      <p:grpSpPr>
        <a:xfrm>
          <a:off x="0" y="0"/>
          <a:ext cx="0" cy="0"/>
          <a:chOff x="0" y="0"/>
          <a:chExt cx="0" cy="0"/>
        </a:xfrm>
      </p:grpSpPr>
      <p:sp>
        <p:nvSpPr>
          <p:cNvPr id="1240" name="Google Shape;1240;p188"/>
          <p:cNvSpPr/>
          <p:nvPr/>
        </p:nvSpPr>
        <p:spPr>
          <a:xfrm>
            <a:off x="0" y="954875"/>
            <a:ext cx="5829300" cy="3370500"/>
          </a:xfrm>
          <a:prstGeom prst="rect">
            <a:avLst/>
          </a:prstGeom>
          <a:solidFill>
            <a:srgbClr val="F0F0F0">
              <a:alpha val="803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88"/>
          <p:cNvSpPr txBox="1"/>
          <p:nvPr>
            <p:ph type="title"/>
          </p:nvPr>
        </p:nvSpPr>
        <p:spPr>
          <a:xfrm>
            <a:off x="6543325" y="84460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42" name="Google Shape;1242;p188"/>
          <p:cNvSpPr txBox="1"/>
          <p:nvPr>
            <p:ph idx="1" type="body"/>
          </p:nvPr>
        </p:nvSpPr>
        <p:spPr>
          <a:xfrm>
            <a:off x="6543125" y="1984600"/>
            <a:ext cx="2381700" cy="16839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1243" name="Google Shape;1243;p188"/>
          <p:cNvPicPr preferRelativeResize="0"/>
          <p:nvPr/>
        </p:nvPicPr>
        <p:blipFill rotWithShape="1">
          <a:blip r:embed="rId2">
            <a:alphaModFix/>
          </a:blip>
          <a:srcRect b="1342" l="0" r="0" t="1342"/>
          <a:stretch/>
        </p:blipFill>
        <p:spPr>
          <a:xfrm>
            <a:off x="421275" y="1332450"/>
            <a:ext cx="5050399" cy="2680549"/>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6_1_1">
    <p:spTree>
      <p:nvGrpSpPr>
        <p:cNvPr id="1244" name="Shape 1244"/>
        <p:cNvGrpSpPr/>
        <p:nvPr/>
      </p:nvGrpSpPr>
      <p:grpSpPr>
        <a:xfrm>
          <a:off x="0" y="0"/>
          <a:ext cx="0" cy="0"/>
          <a:chOff x="0" y="0"/>
          <a:chExt cx="0" cy="0"/>
        </a:xfrm>
      </p:grpSpPr>
      <p:sp>
        <p:nvSpPr>
          <p:cNvPr id="1245" name="Google Shape;1245;p189"/>
          <p:cNvSpPr/>
          <p:nvPr/>
        </p:nvSpPr>
        <p:spPr>
          <a:xfrm>
            <a:off x="455150" y="0"/>
            <a:ext cx="45771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89"/>
          <p:cNvSpPr txBox="1"/>
          <p:nvPr>
            <p:ph type="title"/>
          </p:nvPr>
        </p:nvSpPr>
        <p:spPr>
          <a:xfrm>
            <a:off x="5581300" y="1416100"/>
            <a:ext cx="23817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47" name="Google Shape;1247;p189"/>
          <p:cNvSpPr txBox="1"/>
          <p:nvPr>
            <p:ph idx="1" type="body"/>
          </p:nvPr>
        </p:nvSpPr>
        <p:spPr>
          <a:xfrm>
            <a:off x="5581100" y="2556100"/>
            <a:ext cx="2381700" cy="16839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_7">
    <p:spTree>
      <p:nvGrpSpPr>
        <p:cNvPr id="1248" name="Shape 1248"/>
        <p:cNvGrpSpPr/>
        <p:nvPr/>
      </p:nvGrpSpPr>
      <p:grpSpPr>
        <a:xfrm>
          <a:off x="0" y="0"/>
          <a:ext cx="0" cy="0"/>
          <a:chOff x="0" y="0"/>
          <a:chExt cx="0" cy="0"/>
        </a:xfrm>
      </p:grpSpPr>
      <p:sp>
        <p:nvSpPr>
          <p:cNvPr id="1249" name="Google Shape;1249;p190"/>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pic>
        <p:nvPicPr>
          <p:cNvPr id="1250" name="Google Shape;1250;p190"/>
          <p:cNvPicPr preferRelativeResize="0"/>
          <p:nvPr/>
        </p:nvPicPr>
        <p:blipFill rotWithShape="1">
          <a:blip r:embed="rId2">
            <a:alphaModFix/>
          </a:blip>
          <a:srcRect b="5801" l="1051" r="2526" t="28573"/>
          <a:stretch/>
        </p:blipFill>
        <p:spPr>
          <a:xfrm>
            <a:off x="547700" y="1715013"/>
            <a:ext cx="7968825" cy="2645425"/>
          </a:xfrm>
          <a:prstGeom prst="rect">
            <a:avLst/>
          </a:prstGeom>
          <a:noFill/>
          <a:ln>
            <a:noFill/>
          </a:ln>
        </p:spPr>
      </p:pic>
      <p:pic>
        <p:nvPicPr>
          <p:cNvPr id="1251" name="Google Shape;1251;p190"/>
          <p:cNvPicPr preferRelativeResize="0"/>
          <p:nvPr/>
        </p:nvPicPr>
        <p:blipFill rotWithShape="1">
          <a:blip r:embed="rId2">
            <a:alphaModFix/>
          </a:blip>
          <a:srcRect b="75211" l="30908" r="1914" t="2034"/>
          <a:stretch/>
        </p:blipFill>
        <p:spPr>
          <a:xfrm>
            <a:off x="2528350" y="453773"/>
            <a:ext cx="6066423" cy="10022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MBERS SLIDE">
  <p:cSld name="CUSTOM_8">
    <p:spTree>
      <p:nvGrpSpPr>
        <p:cNvPr id="1252" name="Shape 1252"/>
        <p:cNvGrpSpPr/>
        <p:nvPr/>
      </p:nvGrpSpPr>
      <p:grpSpPr>
        <a:xfrm>
          <a:off x="0" y="0"/>
          <a:ext cx="0" cy="0"/>
          <a:chOff x="0" y="0"/>
          <a:chExt cx="0" cy="0"/>
        </a:xfrm>
      </p:grpSpPr>
      <p:pic>
        <p:nvPicPr>
          <p:cNvPr id="1253" name="Google Shape;1253;p191"/>
          <p:cNvPicPr preferRelativeResize="0"/>
          <p:nvPr/>
        </p:nvPicPr>
        <p:blipFill rotWithShape="1">
          <a:blip r:embed="rId2">
            <a:alphaModFix/>
          </a:blip>
          <a:srcRect b="12033" l="0" r="0" t="0"/>
          <a:stretch/>
        </p:blipFill>
        <p:spPr>
          <a:xfrm>
            <a:off x="0" y="0"/>
            <a:ext cx="9144000" cy="4524374"/>
          </a:xfrm>
          <a:prstGeom prst="rect">
            <a:avLst/>
          </a:prstGeom>
          <a:noFill/>
          <a:ln>
            <a:noFill/>
          </a:ln>
        </p:spPr>
      </p:pic>
      <p:sp>
        <p:nvSpPr>
          <p:cNvPr id="1254" name="Google Shape;1254;p191"/>
          <p:cNvSpPr/>
          <p:nvPr/>
        </p:nvSpPr>
        <p:spPr>
          <a:xfrm>
            <a:off x="300050" y="532200"/>
            <a:ext cx="2590800" cy="432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91"/>
          <p:cNvSpPr txBox="1"/>
          <p:nvPr/>
        </p:nvSpPr>
        <p:spPr>
          <a:xfrm>
            <a:off x="562950" y="532200"/>
            <a:ext cx="2381700" cy="30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4646"/>
                </a:solidFill>
                <a:latin typeface="Calibri"/>
                <a:ea typeface="Calibri"/>
                <a:cs typeface="Calibri"/>
                <a:sym typeface="Calibri"/>
              </a:rPr>
              <a:t>MEMBERS</a:t>
            </a:r>
            <a:endParaRPr b="0" i="0" sz="2400" u="none" cap="none" strike="noStrike">
              <a:solidFill>
                <a:srgbClr val="464646"/>
              </a:solidFill>
              <a:latin typeface="Calibri"/>
              <a:ea typeface="Calibri"/>
              <a:cs typeface="Calibri"/>
              <a:sym typeface="Calibri"/>
            </a:endParaRPr>
          </a:p>
        </p:txBody>
      </p:sp>
      <p:sp>
        <p:nvSpPr>
          <p:cNvPr id="1256" name="Google Shape;1256;p191"/>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9">
    <p:spTree>
      <p:nvGrpSpPr>
        <p:cNvPr id="1257" name="Shape 1257"/>
        <p:cNvGrpSpPr/>
        <p:nvPr/>
      </p:nvGrpSpPr>
      <p:grpSpPr>
        <a:xfrm>
          <a:off x="0" y="0"/>
          <a:ext cx="0" cy="0"/>
          <a:chOff x="0" y="0"/>
          <a:chExt cx="0" cy="0"/>
        </a:xfrm>
      </p:grpSpPr>
      <p:pic>
        <p:nvPicPr>
          <p:cNvPr id="1258" name="Google Shape;1258;p192"/>
          <p:cNvPicPr preferRelativeResize="0"/>
          <p:nvPr/>
        </p:nvPicPr>
        <p:blipFill rotWithShape="1">
          <a:blip r:embed="rId2">
            <a:alphaModFix/>
          </a:blip>
          <a:srcRect b="50050" l="483" r="50640" t="2164"/>
          <a:stretch/>
        </p:blipFill>
        <p:spPr>
          <a:xfrm>
            <a:off x="0" y="0"/>
            <a:ext cx="9143997" cy="4469476"/>
          </a:xfrm>
          <a:prstGeom prst="rect">
            <a:avLst/>
          </a:prstGeom>
          <a:noFill/>
          <a:ln>
            <a:noFill/>
          </a:ln>
        </p:spPr>
      </p:pic>
      <p:pic>
        <p:nvPicPr>
          <p:cNvPr id="1259" name="Google Shape;1259;p192"/>
          <p:cNvPicPr preferRelativeResize="0"/>
          <p:nvPr/>
        </p:nvPicPr>
        <p:blipFill rotWithShape="1">
          <a:blip r:embed="rId3">
            <a:alphaModFix/>
          </a:blip>
          <a:srcRect b="-1749" l="-4047" r="0" t="1750"/>
          <a:stretch/>
        </p:blipFill>
        <p:spPr>
          <a:xfrm>
            <a:off x="514375" y="0"/>
            <a:ext cx="2800426" cy="4901652"/>
          </a:xfrm>
          <a:prstGeom prst="rect">
            <a:avLst/>
          </a:prstGeom>
          <a:noFill/>
          <a:ln>
            <a:noFill/>
          </a:ln>
        </p:spPr>
      </p:pic>
      <p:sp>
        <p:nvSpPr>
          <p:cNvPr id="1260" name="Google Shape;1260;p192"/>
          <p:cNvSpPr txBox="1"/>
          <p:nvPr/>
        </p:nvSpPr>
        <p:spPr>
          <a:xfrm>
            <a:off x="3777250" y="954075"/>
            <a:ext cx="2120100" cy="402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100"/>
              <a:buFont typeface="Arial"/>
              <a:buNone/>
            </a:pPr>
            <a:r>
              <a:rPr b="1" i="0" lang="en-GB" sz="3100" u="none" cap="none" strike="noStrike">
                <a:solidFill>
                  <a:schemeClr val="lt1"/>
                </a:solidFill>
                <a:latin typeface="Calibri"/>
                <a:ea typeface="Calibri"/>
                <a:cs typeface="Calibri"/>
                <a:sym typeface="Calibri"/>
              </a:rPr>
              <a:t>THANK YOU</a:t>
            </a:r>
            <a:endParaRPr b="1" i="0" sz="3100" u="none" cap="none" strike="noStrike">
              <a:solidFill>
                <a:schemeClr val="lt1"/>
              </a:solidFill>
              <a:latin typeface="Calibri"/>
              <a:ea typeface="Calibri"/>
              <a:cs typeface="Calibri"/>
              <a:sym typeface="Calibri"/>
            </a:endParaRPr>
          </a:p>
        </p:txBody>
      </p:sp>
      <p:sp>
        <p:nvSpPr>
          <p:cNvPr id="1261" name="Google Shape;1261;p192"/>
          <p:cNvSpPr txBox="1"/>
          <p:nvPr/>
        </p:nvSpPr>
        <p:spPr>
          <a:xfrm>
            <a:off x="927950" y="3207978"/>
            <a:ext cx="2112900" cy="7911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2300"/>
              <a:buFont typeface="Arial"/>
              <a:buNone/>
            </a:pPr>
            <a:r>
              <a:rPr b="0" i="0" lang="en-GB" sz="2300" u="none" cap="none" strike="noStrike">
                <a:solidFill>
                  <a:srgbClr val="464646"/>
                </a:solidFill>
                <a:latin typeface="Calibri"/>
                <a:ea typeface="Calibri"/>
                <a:cs typeface="Calibri"/>
                <a:sym typeface="Calibri"/>
              </a:rPr>
              <a:t>Subscribe to the</a:t>
            </a:r>
            <a:br>
              <a:rPr b="0" i="0" lang="en-GB" sz="2300" u="none" cap="none" strike="noStrike">
                <a:solidFill>
                  <a:srgbClr val="464646"/>
                </a:solidFill>
                <a:latin typeface="Calibri"/>
                <a:ea typeface="Calibri"/>
                <a:cs typeface="Calibri"/>
                <a:sym typeface="Calibri"/>
              </a:rPr>
            </a:br>
            <a:r>
              <a:rPr b="1" i="0" lang="en-GB" sz="2300" u="none" cap="none" strike="noStrike">
                <a:solidFill>
                  <a:srgbClr val="464646"/>
                </a:solidFill>
                <a:latin typeface="Calibri"/>
                <a:ea typeface="Calibri"/>
                <a:cs typeface="Calibri"/>
                <a:sym typeface="Calibri"/>
              </a:rPr>
              <a:t>ARDC CONNECT</a:t>
            </a:r>
            <a:endParaRPr b="1" i="0" sz="2300" u="none" cap="none" strike="noStrike">
              <a:solidFill>
                <a:srgbClr val="464646"/>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300"/>
              <a:buFont typeface="Arial"/>
              <a:buNone/>
            </a:pPr>
            <a:r>
              <a:rPr b="0" i="0" lang="en-GB" sz="2300" u="none" cap="none" strike="noStrike">
                <a:solidFill>
                  <a:srgbClr val="464646"/>
                </a:solidFill>
                <a:latin typeface="Calibri"/>
                <a:ea typeface="Calibri"/>
                <a:cs typeface="Calibri"/>
                <a:sym typeface="Calibri"/>
              </a:rPr>
              <a:t>newsletter</a:t>
            </a:r>
            <a:endParaRPr b="0" i="0" sz="900" u="none" cap="none" strike="noStrike">
              <a:solidFill>
                <a:srgbClr val="464646"/>
              </a:solidFill>
              <a:latin typeface="Calibri"/>
              <a:ea typeface="Calibri"/>
              <a:cs typeface="Calibri"/>
              <a:sym typeface="Calibri"/>
            </a:endParaRPr>
          </a:p>
        </p:txBody>
      </p:sp>
      <p:grpSp>
        <p:nvGrpSpPr>
          <p:cNvPr id="1262" name="Google Shape;1262;p192"/>
          <p:cNvGrpSpPr/>
          <p:nvPr/>
        </p:nvGrpSpPr>
        <p:grpSpPr>
          <a:xfrm>
            <a:off x="3777250" y="1545836"/>
            <a:ext cx="4527950" cy="2643600"/>
            <a:chOff x="3929650" y="1656561"/>
            <a:chExt cx="4527950" cy="2643600"/>
          </a:xfrm>
        </p:grpSpPr>
        <p:sp>
          <p:nvSpPr>
            <p:cNvPr id="1263" name="Google Shape;1263;p192"/>
            <p:cNvSpPr txBox="1"/>
            <p:nvPr/>
          </p:nvSpPr>
          <p:spPr>
            <a:xfrm>
              <a:off x="4320900" y="1656561"/>
              <a:ext cx="4136700" cy="2643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lt1"/>
                  </a:solidFill>
                  <a:latin typeface="Calibri"/>
                  <a:ea typeface="Calibri"/>
                  <a:cs typeface="Calibri"/>
                  <a:sym typeface="Calibri"/>
                </a:rPr>
                <a:t>ardc.edu.au</a:t>
              </a:r>
              <a:endParaRPr b="0" i="0" sz="2000" u="none" cap="none" strike="noStrike">
                <a:solidFill>
                  <a:schemeClr val="lt1"/>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2000"/>
                <a:buFont typeface="Arial"/>
                <a:buNone/>
              </a:pPr>
              <a:r>
                <a:rPr b="0" i="0" lang="en-GB" sz="2000" u="none" cap="none" strike="noStrike">
                  <a:solidFill>
                    <a:schemeClr val="lt1"/>
                  </a:solidFill>
                  <a:latin typeface="Calibri"/>
                  <a:ea typeface="Calibri"/>
                  <a:cs typeface="Calibri"/>
                  <a:sym typeface="Calibri"/>
                </a:rPr>
                <a:t>contact@ardc.edu.au</a:t>
              </a:r>
              <a:endParaRPr b="0" i="0" sz="2000" u="none" cap="none" strike="noStrike">
                <a:solidFill>
                  <a:schemeClr val="lt1"/>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2000"/>
                <a:buFont typeface="Arial"/>
                <a:buNone/>
              </a:pPr>
              <a:r>
                <a:rPr b="0" i="0" lang="en-GB" sz="2000" u="none" cap="none" strike="noStrike">
                  <a:solidFill>
                    <a:schemeClr val="lt1"/>
                  </a:solidFill>
                  <a:latin typeface="Calibri"/>
                  <a:ea typeface="Calibri"/>
                  <a:cs typeface="Calibri"/>
                  <a:sym typeface="Calibri"/>
                </a:rPr>
                <a:t>+61 3 9902 0585</a:t>
              </a:r>
              <a:endParaRPr b="0" i="0" sz="2000" u="none" cap="none" strike="noStrike">
                <a:solidFill>
                  <a:schemeClr val="lt1"/>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2000"/>
                <a:buFont typeface="Arial"/>
                <a:buNone/>
              </a:pPr>
              <a:r>
                <a:rPr b="0" i="0" lang="en-GB" sz="2000" u="none" cap="none" strike="noStrike">
                  <a:solidFill>
                    <a:schemeClr val="lt1"/>
                  </a:solidFill>
                  <a:latin typeface="Calibri"/>
                  <a:ea typeface="Calibri"/>
                  <a:cs typeface="Calibri"/>
                  <a:sym typeface="Calibri"/>
                </a:rPr>
                <a:t>@ARDC_AU </a:t>
              </a:r>
              <a:endParaRPr b="0" i="0" sz="2000" u="none" cap="none" strike="noStrike">
                <a:solidFill>
                  <a:schemeClr val="lt1"/>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2000"/>
                <a:buFont typeface="Arial"/>
                <a:buNone/>
              </a:pPr>
              <a:r>
                <a:rPr b="0" i="0" lang="en-GB" sz="2000" u="none" cap="none" strike="noStrike">
                  <a:solidFill>
                    <a:schemeClr val="lt1"/>
                  </a:solidFill>
                  <a:latin typeface="Calibri"/>
                  <a:ea typeface="Calibri"/>
                  <a:cs typeface="Calibri"/>
                  <a:sym typeface="Calibri"/>
                </a:rPr>
                <a:t>Australian-Research- Data-Commons</a:t>
              </a:r>
              <a:endParaRPr b="0" i="0" sz="2000" u="none" cap="none" strike="noStrike">
                <a:solidFill>
                  <a:schemeClr val="lt1"/>
                </a:solidFill>
                <a:latin typeface="Calibri"/>
                <a:ea typeface="Calibri"/>
                <a:cs typeface="Calibri"/>
                <a:sym typeface="Calibri"/>
              </a:endParaRPr>
            </a:p>
          </p:txBody>
        </p:sp>
        <p:pic>
          <p:nvPicPr>
            <p:cNvPr id="1264" name="Google Shape;1264;p192"/>
            <p:cNvPicPr preferRelativeResize="0"/>
            <p:nvPr/>
          </p:nvPicPr>
          <p:blipFill rotWithShape="1">
            <a:blip r:embed="rId4">
              <a:alphaModFix/>
            </a:blip>
            <a:srcRect b="0" l="0" r="0" t="0"/>
            <a:stretch/>
          </p:blipFill>
          <p:spPr>
            <a:xfrm>
              <a:off x="3929650" y="1774003"/>
              <a:ext cx="303900" cy="303900"/>
            </a:xfrm>
            <a:prstGeom prst="rect">
              <a:avLst/>
            </a:prstGeom>
            <a:noFill/>
            <a:ln>
              <a:noFill/>
            </a:ln>
          </p:spPr>
        </p:pic>
        <p:pic>
          <p:nvPicPr>
            <p:cNvPr id="1265" name="Google Shape;1265;p192"/>
            <p:cNvPicPr preferRelativeResize="0"/>
            <p:nvPr/>
          </p:nvPicPr>
          <p:blipFill rotWithShape="1">
            <a:blip r:embed="rId5">
              <a:alphaModFix/>
            </a:blip>
            <a:srcRect b="0" l="0" r="0" t="0"/>
            <a:stretch/>
          </p:blipFill>
          <p:spPr>
            <a:xfrm>
              <a:off x="3929650" y="3197425"/>
              <a:ext cx="303900" cy="303900"/>
            </a:xfrm>
            <a:prstGeom prst="rect">
              <a:avLst/>
            </a:prstGeom>
            <a:noFill/>
            <a:ln>
              <a:noFill/>
            </a:ln>
          </p:spPr>
        </p:pic>
        <p:pic>
          <p:nvPicPr>
            <p:cNvPr id="1266" name="Google Shape;1266;p192"/>
            <p:cNvPicPr preferRelativeResize="0"/>
            <p:nvPr/>
          </p:nvPicPr>
          <p:blipFill rotWithShape="1">
            <a:blip r:embed="rId6">
              <a:alphaModFix/>
            </a:blip>
            <a:srcRect b="0" l="0" r="0" t="0"/>
            <a:stretch/>
          </p:blipFill>
          <p:spPr>
            <a:xfrm>
              <a:off x="3929650" y="2726202"/>
              <a:ext cx="303900" cy="303900"/>
            </a:xfrm>
            <a:prstGeom prst="rect">
              <a:avLst/>
            </a:prstGeom>
            <a:noFill/>
            <a:ln>
              <a:noFill/>
            </a:ln>
          </p:spPr>
        </p:pic>
        <p:pic>
          <p:nvPicPr>
            <p:cNvPr id="1267" name="Google Shape;1267;p192"/>
            <p:cNvPicPr preferRelativeResize="0"/>
            <p:nvPr/>
          </p:nvPicPr>
          <p:blipFill rotWithShape="1">
            <a:blip r:embed="rId7">
              <a:alphaModFix/>
            </a:blip>
            <a:srcRect b="0" l="0" r="0" t="0"/>
            <a:stretch/>
          </p:blipFill>
          <p:spPr>
            <a:xfrm>
              <a:off x="3929650" y="3681614"/>
              <a:ext cx="303900" cy="303900"/>
            </a:xfrm>
            <a:prstGeom prst="rect">
              <a:avLst/>
            </a:prstGeom>
            <a:noFill/>
            <a:ln>
              <a:noFill/>
            </a:ln>
          </p:spPr>
        </p:pic>
        <p:pic>
          <p:nvPicPr>
            <p:cNvPr id="1268" name="Google Shape;1268;p192"/>
            <p:cNvPicPr preferRelativeResize="0"/>
            <p:nvPr/>
          </p:nvPicPr>
          <p:blipFill rotWithShape="1">
            <a:blip r:embed="rId8">
              <a:alphaModFix/>
            </a:blip>
            <a:srcRect b="0" l="0" r="0" t="0"/>
            <a:stretch/>
          </p:blipFill>
          <p:spPr>
            <a:xfrm>
              <a:off x="3929650" y="2257174"/>
              <a:ext cx="303900" cy="303900"/>
            </a:xfrm>
            <a:prstGeom prst="rect">
              <a:avLst/>
            </a:prstGeom>
            <a:noFill/>
            <a:ln>
              <a:noFill/>
            </a:ln>
          </p:spPr>
        </p:pic>
      </p:gr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1">
  <p:cSld name="CUSTOM_9_1">
    <p:spTree>
      <p:nvGrpSpPr>
        <p:cNvPr id="1269" name="Shape 1269"/>
        <p:cNvGrpSpPr/>
        <p:nvPr/>
      </p:nvGrpSpPr>
      <p:grpSpPr>
        <a:xfrm>
          <a:off x="0" y="0"/>
          <a:ext cx="0" cy="0"/>
          <a:chOff x="0" y="0"/>
          <a:chExt cx="0" cy="0"/>
        </a:xfrm>
      </p:grpSpPr>
      <p:pic>
        <p:nvPicPr>
          <p:cNvPr id="1270" name="Google Shape;1270;p193"/>
          <p:cNvPicPr preferRelativeResize="0"/>
          <p:nvPr/>
        </p:nvPicPr>
        <p:blipFill rotWithShape="1">
          <a:blip r:embed="rId2">
            <a:alphaModFix/>
          </a:blip>
          <a:srcRect b="22669" l="16966" r="27496" t="22664"/>
          <a:stretch/>
        </p:blipFill>
        <p:spPr>
          <a:xfrm>
            <a:off x="0" y="0"/>
            <a:ext cx="9144003" cy="4474324"/>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1">
  <p:cSld name="CUSTOM_3_2_1">
    <p:spTree>
      <p:nvGrpSpPr>
        <p:cNvPr id="1271" name="Shape 1271"/>
        <p:cNvGrpSpPr/>
        <p:nvPr/>
      </p:nvGrpSpPr>
      <p:grpSpPr>
        <a:xfrm>
          <a:off x="0" y="0"/>
          <a:ext cx="0" cy="0"/>
          <a:chOff x="0" y="0"/>
          <a:chExt cx="0" cy="0"/>
        </a:xfrm>
      </p:grpSpPr>
      <p:sp>
        <p:nvSpPr>
          <p:cNvPr id="1272" name="Google Shape;1272;p194"/>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94"/>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5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1274" name="Google Shape;1274;p194"/>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275" name="Google Shape;1275;p194"/>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BANNER - 1 COLUMN 1">
  <p:cSld name="CUSTOM_3_1_1_1_2_3">
    <p:spTree>
      <p:nvGrpSpPr>
        <p:cNvPr id="1276" name="Shape 1276"/>
        <p:cNvGrpSpPr/>
        <p:nvPr/>
      </p:nvGrpSpPr>
      <p:grpSpPr>
        <a:xfrm>
          <a:off x="0" y="0"/>
          <a:ext cx="0" cy="0"/>
          <a:chOff x="0" y="0"/>
          <a:chExt cx="0" cy="0"/>
        </a:xfrm>
      </p:grpSpPr>
      <p:sp>
        <p:nvSpPr>
          <p:cNvPr id="1277" name="Google Shape;1277;p195"/>
          <p:cNvSpPr txBox="1"/>
          <p:nvPr>
            <p:ph type="title"/>
          </p:nvPr>
        </p:nvSpPr>
        <p:spPr>
          <a:xfrm>
            <a:off x="4135250" y="884950"/>
            <a:ext cx="4491600" cy="303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78" name="Google Shape;1278;p195"/>
          <p:cNvSpPr txBox="1"/>
          <p:nvPr>
            <p:ph idx="1" type="body"/>
          </p:nvPr>
        </p:nvSpPr>
        <p:spPr>
          <a:xfrm>
            <a:off x="4135050" y="1568050"/>
            <a:ext cx="3828600" cy="2445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279" name="Google Shape;1279;p195"/>
          <p:cNvSpPr/>
          <p:nvPr>
            <p:ph idx="2" type="pic"/>
          </p:nvPr>
        </p:nvSpPr>
        <p:spPr>
          <a:xfrm>
            <a:off x="300050" y="-74600"/>
            <a:ext cx="3286800" cy="52755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 TEXT">
  <p:cSld name="CUSTOM_1_1_1">
    <p:spTree>
      <p:nvGrpSpPr>
        <p:cNvPr id="138" name="Shape 138"/>
        <p:cNvGrpSpPr/>
        <p:nvPr/>
      </p:nvGrpSpPr>
      <p:grpSpPr>
        <a:xfrm>
          <a:off x="0" y="0"/>
          <a:ext cx="0" cy="0"/>
          <a:chOff x="0" y="0"/>
          <a:chExt cx="0" cy="0"/>
        </a:xfrm>
      </p:grpSpPr>
      <p:sp>
        <p:nvSpPr>
          <p:cNvPr id="139" name="Google Shape;139;p20"/>
          <p:cNvSpPr/>
          <p:nvPr/>
        </p:nvSpPr>
        <p:spPr>
          <a:xfrm>
            <a:off x="3394475" y="-71450"/>
            <a:ext cx="5475600" cy="49494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pic>
        <p:nvPicPr>
          <p:cNvPr id="140" name="Google Shape;140;p20"/>
          <p:cNvPicPr preferRelativeResize="0"/>
          <p:nvPr/>
        </p:nvPicPr>
        <p:blipFill>
          <a:blip r:embed="rId2">
            <a:alphaModFix/>
          </a:blip>
          <a:stretch>
            <a:fillRect/>
          </a:stretch>
        </p:blipFill>
        <p:spPr>
          <a:xfrm>
            <a:off x="6866550" y="4401019"/>
            <a:ext cx="2419649" cy="626431"/>
          </a:xfrm>
          <a:prstGeom prst="rect">
            <a:avLst/>
          </a:prstGeom>
          <a:noFill/>
          <a:ln>
            <a:noFill/>
          </a:ln>
        </p:spPr>
      </p:pic>
      <p:sp>
        <p:nvSpPr>
          <p:cNvPr id="141" name="Google Shape;141;p20"/>
          <p:cNvSpPr txBox="1"/>
          <p:nvPr>
            <p:ph type="title"/>
          </p:nvPr>
        </p:nvSpPr>
        <p:spPr>
          <a:xfrm>
            <a:off x="659000" y="2105025"/>
            <a:ext cx="1824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100"/>
              <a:buFont typeface="Calibri"/>
              <a:buNone/>
              <a:defRPr sz="2100">
                <a:solidFill>
                  <a:srgbClr val="404041"/>
                </a:solidFill>
                <a:latin typeface="Calibri"/>
                <a:ea typeface="Calibri"/>
                <a:cs typeface="Calibri"/>
                <a:sym typeface="Calibri"/>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42" name="Google Shape;142;p20"/>
          <p:cNvSpPr txBox="1"/>
          <p:nvPr>
            <p:ph idx="1" type="body"/>
          </p:nvPr>
        </p:nvSpPr>
        <p:spPr>
          <a:xfrm>
            <a:off x="648500" y="2930725"/>
            <a:ext cx="1845600" cy="1082400"/>
          </a:xfrm>
          <a:prstGeom prst="rect">
            <a:avLst/>
          </a:prstGeom>
        </p:spPr>
        <p:txBody>
          <a:bodyPr anchorCtr="0" anchor="t" bIns="0" lIns="0" spcFirstLastPara="1" rIns="0" wrap="square" tIns="0">
            <a:noAutofit/>
          </a:bodyPr>
          <a:lstStyle>
            <a:lvl1pPr indent="-323850" lvl="0" marL="457200" rtl="0">
              <a:lnSpc>
                <a:spcPct val="95000"/>
              </a:lnSpc>
              <a:spcBef>
                <a:spcPts val="0"/>
              </a:spcBef>
              <a:spcAft>
                <a:spcPts val="0"/>
              </a:spcAft>
              <a:buClr>
                <a:srgbClr val="404041"/>
              </a:buClr>
              <a:buSzPts val="1500"/>
              <a:buFont typeface="Calibri"/>
              <a:buChar char="●"/>
              <a:defRPr b="1" sz="1500">
                <a:solidFill>
                  <a:srgbClr val="404041"/>
                </a:solidFill>
                <a:latin typeface="Calibri"/>
                <a:ea typeface="Calibri"/>
                <a:cs typeface="Calibri"/>
                <a:sym typeface="Calibri"/>
              </a:defRPr>
            </a:lvl1pPr>
            <a:lvl2pPr indent="-311150" lvl="1" marL="9144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2pPr>
            <a:lvl3pPr indent="-311150" lvl="2" marL="13716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3pPr>
            <a:lvl4pPr indent="-311150" lvl="3" marL="18288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4pPr>
            <a:lvl5pPr indent="-311150" lvl="4" marL="22860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5pPr>
            <a:lvl6pPr indent="-311150" lvl="5" marL="27432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6pPr>
            <a:lvl7pPr indent="-311150" lvl="6" marL="32004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7pPr>
            <a:lvl8pPr indent="-311150" lvl="7" marL="36576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8pPr>
            <a:lvl9pPr indent="-311150" lvl="8" marL="4114800" rtl="0">
              <a:lnSpc>
                <a:spcPct val="95000"/>
              </a:lnSpc>
              <a:spcBef>
                <a:spcPts val="800"/>
              </a:spcBef>
              <a:spcAft>
                <a:spcPts val="800"/>
              </a:spcAft>
              <a:buClr>
                <a:srgbClr val="404041"/>
              </a:buClr>
              <a:buSzPts val="1300"/>
              <a:buFont typeface="Calibri"/>
              <a:buChar char="■"/>
              <a:defRPr sz="1300">
                <a:solidFill>
                  <a:srgbClr val="404041"/>
                </a:solidFill>
                <a:latin typeface="Calibri"/>
                <a:ea typeface="Calibri"/>
                <a:cs typeface="Calibri"/>
                <a:sym typeface="Calibri"/>
              </a:defRPr>
            </a:lvl9pPr>
          </a:lstStyle>
          <a:p/>
        </p:txBody>
      </p:sp>
      <p:sp>
        <p:nvSpPr>
          <p:cNvPr id="143" name="Google Shape;143;p20"/>
          <p:cNvSpPr txBox="1"/>
          <p:nvPr>
            <p:ph idx="2" type="subTitle"/>
          </p:nvPr>
        </p:nvSpPr>
        <p:spPr>
          <a:xfrm>
            <a:off x="3940400" y="4437450"/>
            <a:ext cx="3095100" cy="190500"/>
          </a:xfrm>
          <a:prstGeom prst="rect">
            <a:avLst/>
          </a:prstGeom>
        </p:spPr>
        <p:txBody>
          <a:bodyPr anchorCtr="0" anchor="t" bIns="0" lIns="0" spcFirstLastPara="1" rIns="0" wrap="square" tIns="0">
            <a:normAutofit/>
          </a:bodyPr>
          <a:lstStyle>
            <a:lvl1pPr lvl="0" rtl="0">
              <a:spcBef>
                <a:spcPts val="0"/>
              </a:spcBef>
              <a:spcAft>
                <a:spcPts val="0"/>
              </a:spcAft>
              <a:buClr>
                <a:srgbClr val="404041"/>
              </a:buClr>
              <a:buSzPts val="1500"/>
              <a:buFont typeface="Calibri"/>
              <a:buNone/>
              <a:defRPr b="1" sz="1500">
                <a:solidFill>
                  <a:srgbClr val="404041"/>
                </a:solidFill>
                <a:latin typeface="Calibri"/>
                <a:ea typeface="Calibri"/>
                <a:cs typeface="Calibri"/>
                <a:sym typeface="Calibri"/>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pic>
        <p:nvPicPr>
          <p:cNvPr id="144" name="Google Shape;144;p20" title="Points scored"/>
          <p:cNvPicPr preferRelativeResize="0"/>
          <p:nvPr/>
        </p:nvPicPr>
        <p:blipFill>
          <a:blip r:embed="rId3">
            <a:alphaModFix/>
          </a:blip>
          <a:stretch>
            <a:fillRect/>
          </a:stretch>
        </p:blipFill>
        <p:spPr>
          <a:xfrm>
            <a:off x="3940400" y="391212"/>
            <a:ext cx="4524852" cy="3947926"/>
          </a:xfrm>
          <a:prstGeom prst="rect">
            <a:avLst/>
          </a:prstGeom>
          <a:noFill/>
          <a:ln>
            <a:noFill/>
          </a:ln>
        </p:spPr>
      </p:pic>
      <p:sp>
        <p:nvSpPr>
          <p:cNvPr id="145" name="Google Shape;145;p20"/>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1 1">
  <p:cSld name="CUSTOM_3_1_1">
    <p:spTree>
      <p:nvGrpSpPr>
        <p:cNvPr id="1280" name="Shape 1280"/>
        <p:cNvGrpSpPr/>
        <p:nvPr/>
      </p:nvGrpSpPr>
      <p:grpSpPr>
        <a:xfrm>
          <a:off x="0" y="0"/>
          <a:ext cx="0" cy="0"/>
          <a:chOff x="0" y="0"/>
          <a:chExt cx="0" cy="0"/>
        </a:xfrm>
      </p:grpSpPr>
      <p:pic>
        <p:nvPicPr>
          <p:cNvPr id="1281" name="Google Shape;1281;p196"/>
          <p:cNvPicPr preferRelativeResize="0"/>
          <p:nvPr/>
        </p:nvPicPr>
        <p:blipFill rotWithShape="1">
          <a:blip r:embed="rId2">
            <a:alphaModFix/>
          </a:blip>
          <a:srcRect b="0" l="0" r="0" t="0"/>
          <a:stretch/>
        </p:blipFill>
        <p:spPr>
          <a:xfrm>
            <a:off x="0" y="5"/>
            <a:ext cx="9144003" cy="4464845"/>
          </a:xfrm>
          <a:prstGeom prst="rect">
            <a:avLst/>
          </a:prstGeom>
          <a:noFill/>
          <a:ln>
            <a:noFill/>
          </a:ln>
        </p:spPr>
      </p:pic>
      <p:sp>
        <p:nvSpPr>
          <p:cNvPr id="1282" name="Google Shape;1282;p196"/>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96"/>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0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1284" name="Google Shape;1284;p196"/>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chemeClr val="lt1"/>
              </a:buClr>
              <a:buSzPts val="1800"/>
              <a:buFont typeface="Calibri"/>
              <a:buChar char="●"/>
              <a:defRPr b="1">
                <a:solidFill>
                  <a:schemeClr val="lt1"/>
                </a:solidFill>
                <a:latin typeface="Calibri"/>
                <a:ea typeface="Calibri"/>
                <a:cs typeface="Calibri"/>
                <a:sym typeface="Calibri"/>
              </a:defRPr>
            </a:lvl1pPr>
            <a:lvl2pPr indent="-342900" lvl="1" marL="9144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2pPr>
            <a:lvl3pPr indent="-342900" lvl="2" marL="13716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3pPr>
            <a:lvl4pPr indent="-342900" lvl="3" marL="18288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4pPr>
            <a:lvl5pPr indent="-342900" lvl="4" marL="22860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5pPr>
            <a:lvl6pPr indent="-342900" lvl="5" marL="27432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6pPr>
            <a:lvl7pPr indent="-342900" lvl="6" marL="32004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7pPr>
            <a:lvl8pPr indent="-342900" lvl="7" marL="3657600" rtl="0" algn="l">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8pPr>
            <a:lvl9pPr indent="-342900" lvl="8" marL="4114800" rtl="0" algn="l">
              <a:lnSpc>
                <a:spcPct val="95000"/>
              </a:lnSpc>
              <a:spcBef>
                <a:spcPts val="800"/>
              </a:spcBef>
              <a:spcAft>
                <a:spcPts val="800"/>
              </a:spcAft>
              <a:buClr>
                <a:schemeClr val="lt1"/>
              </a:buClr>
              <a:buSzPts val="1800"/>
              <a:buFont typeface="Calibri"/>
              <a:buChar char="■"/>
              <a:defRPr>
                <a:solidFill>
                  <a:schemeClr val="lt1"/>
                </a:solidFill>
                <a:latin typeface="Calibri"/>
                <a:ea typeface="Calibri"/>
                <a:cs typeface="Calibri"/>
                <a:sym typeface="Calibri"/>
              </a:defRPr>
            </a:lvl9pPr>
          </a:lstStyle>
          <a:p/>
        </p:txBody>
      </p:sp>
      <p:sp>
        <p:nvSpPr>
          <p:cNvPr id="1285" name="Google Shape;1285;p196"/>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2400"/>
              <a:buNone/>
              <a:defRPr b="0" sz="2400">
                <a:solidFill>
                  <a:schemeClr val="lt1"/>
                </a:solidFill>
              </a:defRPr>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BANNER - 1 COLUMN 2">
  <p:cSld name="CUSTOM_3_1_1_1_2_4">
    <p:spTree>
      <p:nvGrpSpPr>
        <p:cNvPr id="1286" name="Shape 1286"/>
        <p:cNvGrpSpPr/>
        <p:nvPr/>
      </p:nvGrpSpPr>
      <p:grpSpPr>
        <a:xfrm>
          <a:off x="0" y="0"/>
          <a:ext cx="0" cy="0"/>
          <a:chOff x="0" y="0"/>
          <a:chExt cx="0" cy="0"/>
        </a:xfrm>
      </p:grpSpPr>
      <p:sp>
        <p:nvSpPr>
          <p:cNvPr id="1287" name="Google Shape;1287;p197"/>
          <p:cNvSpPr txBox="1"/>
          <p:nvPr>
            <p:ph type="title"/>
          </p:nvPr>
        </p:nvSpPr>
        <p:spPr>
          <a:xfrm>
            <a:off x="4135250" y="884950"/>
            <a:ext cx="4491600" cy="303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30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1288" name="Google Shape;1288;p197"/>
          <p:cNvSpPr txBox="1"/>
          <p:nvPr>
            <p:ph idx="1" type="body"/>
          </p:nvPr>
        </p:nvSpPr>
        <p:spPr>
          <a:xfrm>
            <a:off x="4135050" y="1568050"/>
            <a:ext cx="3828600" cy="2445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1289" name="Google Shape;1289;p197"/>
          <p:cNvSpPr/>
          <p:nvPr>
            <p:ph idx="2" type="pic"/>
          </p:nvPr>
        </p:nvSpPr>
        <p:spPr>
          <a:xfrm>
            <a:off x="300050" y="0"/>
            <a:ext cx="3286800" cy="5143500"/>
          </a:xfrm>
          <a:prstGeom prst="rect">
            <a:avLst/>
          </a:prstGeom>
          <a:noFill/>
          <a:ln>
            <a:noFill/>
          </a:ln>
        </p:spPr>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 Layout 3">
    <p:spTree>
      <p:nvGrpSpPr>
        <p:cNvPr id="1290" name="Shape 1290"/>
        <p:cNvGrpSpPr/>
        <p:nvPr/>
      </p:nvGrpSpPr>
      <p:grpSpPr>
        <a:xfrm>
          <a:off x="0" y="0"/>
          <a:ext cx="0" cy="0"/>
          <a:chOff x="0" y="0"/>
          <a:chExt cx="0" cy="0"/>
        </a:xfrm>
      </p:grpSpPr>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1291" name="Shape 1291"/>
        <p:cNvGrpSpPr/>
        <p:nvPr/>
      </p:nvGrpSpPr>
      <p:grpSpPr>
        <a:xfrm>
          <a:off x="0" y="0"/>
          <a:ext cx="0" cy="0"/>
          <a:chOff x="0" y="0"/>
          <a:chExt cx="0" cy="0"/>
        </a:xfrm>
      </p:grpSpPr>
      <p:sp>
        <p:nvSpPr>
          <p:cNvPr id="1292" name="Google Shape;1292;p19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30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93" name="Google Shape;1293;p19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94" name="Google Shape;1294;p19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95" name="Google Shape;1295;p19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96" name="Google Shape;1296;p19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artners">
  <p:cSld name="TITLE_1">
    <p:spTree>
      <p:nvGrpSpPr>
        <p:cNvPr id="24" name="Shape 24"/>
        <p:cNvGrpSpPr/>
        <p:nvPr/>
      </p:nvGrpSpPr>
      <p:grpSpPr>
        <a:xfrm>
          <a:off x="0" y="0"/>
          <a:ext cx="0" cy="0"/>
          <a:chOff x="0" y="0"/>
          <a:chExt cx="0" cy="0"/>
        </a:xfrm>
      </p:grpSpPr>
      <p:pic>
        <p:nvPicPr>
          <p:cNvPr id="25" name="Google Shape;25;p3"/>
          <p:cNvPicPr preferRelativeResize="0"/>
          <p:nvPr/>
        </p:nvPicPr>
        <p:blipFill rotWithShape="1">
          <a:blip r:embed="rId2">
            <a:alphaModFix/>
          </a:blip>
          <a:srcRect b="36992" l="1655" r="42807" t="11635"/>
          <a:stretch/>
        </p:blipFill>
        <p:spPr>
          <a:xfrm>
            <a:off x="0" y="0"/>
            <a:ext cx="9144003" cy="4204700"/>
          </a:xfrm>
          <a:prstGeom prst="rect">
            <a:avLst/>
          </a:prstGeom>
          <a:noFill/>
          <a:ln>
            <a:noFill/>
          </a:ln>
        </p:spPr>
      </p:pic>
      <p:sp>
        <p:nvSpPr>
          <p:cNvPr id="26" name="Google Shape;26;p3"/>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    </a:t>
            </a:r>
            <a:endParaRPr>
              <a:solidFill>
                <a:schemeClr val="lt1"/>
              </a:solidFill>
            </a:endParaRPr>
          </a:p>
        </p:txBody>
      </p:sp>
      <p:sp>
        <p:nvSpPr>
          <p:cNvPr id="27" name="Google Shape;27;p3"/>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28" name="Google Shape;28;p3"/>
          <p:cNvGrpSpPr/>
          <p:nvPr/>
        </p:nvGrpSpPr>
        <p:grpSpPr>
          <a:xfrm>
            <a:off x="6079950" y="1762150"/>
            <a:ext cx="94200" cy="460275"/>
            <a:chOff x="6193700" y="1865950"/>
            <a:chExt cx="94200" cy="460275"/>
          </a:xfrm>
        </p:grpSpPr>
        <p:sp>
          <p:nvSpPr>
            <p:cNvPr id="29" name="Google Shape;29;p3"/>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30" name="Google Shape;30;p3"/>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31" name="Google Shape;31;p3"/>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32" name="Google Shape;32;p3"/>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
        <p:nvSpPr>
          <p:cNvPr id="33" name="Google Shape;33;p3"/>
          <p:cNvSpPr txBox="1"/>
          <p:nvPr>
            <p:ph type="title"/>
          </p:nvPr>
        </p:nvSpPr>
        <p:spPr>
          <a:xfrm>
            <a:off x="822275"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34" name="Google Shape;34;p3"/>
          <p:cNvSpPr txBox="1"/>
          <p:nvPr>
            <p:ph idx="1" type="subTitle"/>
          </p:nvPr>
        </p:nvSpPr>
        <p:spPr>
          <a:xfrm>
            <a:off x="848900" y="1976825"/>
            <a:ext cx="4924500" cy="351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rtl="0">
              <a:spcBef>
                <a:spcPts val="0"/>
              </a:spcBef>
              <a:spcAft>
                <a:spcPts val="0"/>
              </a:spcAft>
              <a:buSzPts val="2000"/>
              <a:buFont typeface="Calibri"/>
              <a:buNone/>
              <a:defRPr sz="2000">
                <a:latin typeface="Calibri"/>
                <a:ea typeface="Calibri"/>
                <a:cs typeface="Calibri"/>
                <a:sym typeface="Calibri"/>
              </a:defRPr>
            </a:lvl2pPr>
            <a:lvl3pPr lvl="2" rtl="0">
              <a:spcBef>
                <a:spcPts val="0"/>
              </a:spcBef>
              <a:spcAft>
                <a:spcPts val="0"/>
              </a:spcAft>
              <a:buSzPts val="2000"/>
              <a:buFont typeface="Calibri"/>
              <a:buNone/>
              <a:defRPr sz="2000">
                <a:latin typeface="Calibri"/>
                <a:ea typeface="Calibri"/>
                <a:cs typeface="Calibri"/>
                <a:sym typeface="Calibri"/>
              </a:defRPr>
            </a:lvl3pPr>
            <a:lvl4pPr lvl="3" rtl="0">
              <a:spcBef>
                <a:spcPts val="0"/>
              </a:spcBef>
              <a:spcAft>
                <a:spcPts val="0"/>
              </a:spcAft>
              <a:buSzPts val="2000"/>
              <a:buFont typeface="Calibri"/>
              <a:buNone/>
              <a:defRPr sz="2000">
                <a:latin typeface="Calibri"/>
                <a:ea typeface="Calibri"/>
                <a:cs typeface="Calibri"/>
                <a:sym typeface="Calibri"/>
              </a:defRPr>
            </a:lvl4pPr>
            <a:lvl5pPr lvl="4" rtl="0">
              <a:spcBef>
                <a:spcPts val="0"/>
              </a:spcBef>
              <a:spcAft>
                <a:spcPts val="0"/>
              </a:spcAft>
              <a:buSzPts val="2000"/>
              <a:buFont typeface="Calibri"/>
              <a:buNone/>
              <a:defRPr sz="2000">
                <a:latin typeface="Calibri"/>
                <a:ea typeface="Calibri"/>
                <a:cs typeface="Calibri"/>
                <a:sym typeface="Calibri"/>
              </a:defRPr>
            </a:lvl5pPr>
            <a:lvl6pPr lvl="5" rtl="0">
              <a:spcBef>
                <a:spcPts val="0"/>
              </a:spcBef>
              <a:spcAft>
                <a:spcPts val="0"/>
              </a:spcAft>
              <a:buSzPts val="2000"/>
              <a:buFont typeface="Calibri"/>
              <a:buNone/>
              <a:defRPr sz="2000">
                <a:latin typeface="Calibri"/>
                <a:ea typeface="Calibri"/>
                <a:cs typeface="Calibri"/>
                <a:sym typeface="Calibri"/>
              </a:defRPr>
            </a:lvl6pPr>
            <a:lvl7pPr lvl="6" rtl="0">
              <a:spcBef>
                <a:spcPts val="0"/>
              </a:spcBef>
              <a:spcAft>
                <a:spcPts val="0"/>
              </a:spcAft>
              <a:buSzPts val="2000"/>
              <a:buFont typeface="Calibri"/>
              <a:buNone/>
              <a:defRPr sz="2000">
                <a:latin typeface="Calibri"/>
                <a:ea typeface="Calibri"/>
                <a:cs typeface="Calibri"/>
                <a:sym typeface="Calibri"/>
              </a:defRPr>
            </a:lvl7pPr>
            <a:lvl8pPr lvl="7" rtl="0">
              <a:spcBef>
                <a:spcPts val="0"/>
              </a:spcBef>
              <a:spcAft>
                <a:spcPts val="0"/>
              </a:spcAft>
              <a:buSzPts val="2000"/>
              <a:buFont typeface="Calibri"/>
              <a:buNone/>
              <a:defRPr sz="2000">
                <a:latin typeface="Calibri"/>
                <a:ea typeface="Calibri"/>
                <a:cs typeface="Calibri"/>
                <a:sym typeface="Calibri"/>
              </a:defRPr>
            </a:lvl8pPr>
            <a:lvl9pPr lvl="8" rtl="0">
              <a:spcBef>
                <a:spcPts val="0"/>
              </a:spcBef>
              <a:spcAft>
                <a:spcPts val="0"/>
              </a:spcAft>
              <a:buSzPts val="2000"/>
              <a:buFont typeface="Calibri"/>
              <a:buNone/>
              <a:defRPr sz="2000">
                <a:latin typeface="Calibri"/>
                <a:ea typeface="Calibri"/>
                <a:cs typeface="Calibri"/>
                <a:sym typeface="Calibri"/>
              </a:defRPr>
            </a:lvl9pPr>
          </a:lstStyle>
          <a:p/>
        </p:txBody>
      </p:sp>
      <p:sp>
        <p:nvSpPr>
          <p:cNvPr id="35" name="Google Shape;35;p3"/>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200">
                <a:solidFill>
                  <a:schemeClr val="lt1"/>
                </a:solidFill>
                <a:latin typeface="Calibri"/>
                <a:ea typeface="Calibri"/>
                <a:cs typeface="Calibri"/>
                <a:sym typeface="Calibri"/>
              </a:rPr>
              <a:t>PRESENTED BY</a:t>
            </a:r>
            <a:endParaRPr b="1" sz="1200">
              <a:solidFill>
                <a:schemeClr val="lt1"/>
              </a:solidFill>
              <a:latin typeface="Calibri"/>
              <a:ea typeface="Calibri"/>
              <a:cs typeface="Calibri"/>
              <a:sym typeface="Calibri"/>
            </a:endParaRPr>
          </a:p>
        </p:txBody>
      </p:sp>
      <p:sp>
        <p:nvSpPr>
          <p:cNvPr id="36" name="Google Shape;36;p3"/>
          <p:cNvSpPr txBox="1"/>
          <p:nvPr>
            <p:ph idx="2" type="body"/>
          </p:nvPr>
        </p:nvSpPr>
        <p:spPr>
          <a:xfrm>
            <a:off x="2252075" y="3011725"/>
            <a:ext cx="4130400" cy="5217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b="0" sz="1200">
                <a:solidFill>
                  <a:schemeClr val="lt1"/>
                </a:solidFill>
              </a:defRPr>
            </a:lvl1pPr>
            <a:lvl2pPr indent="-304800" lvl="1" marL="914400" rtl="0">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spcBef>
                <a:spcPts val="3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37" name="Google Shape;37;p3"/>
          <p:cNvCxnSpPr/>
          <p:nvPr/>
        </p:nvCxnSpPr>
        <p:spPr>
          <a:xfrm>
            <a:off x="1973900" y="2782425"/>
            <a:ext cx="0" cy="493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extLst>
    <p:ext uri="{DCECCB84-F9BA-43D5-87BE-67443E8EF086}">
      <p15:sldGuideLst>
        <p15:guide id="1" orient="horz" pos="3118">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_1_1_1">
    <p:spTree>
      <p:nvGrpSpPr>
        <p:cNvPr id="146" name="Shape 146"/>
        <p:cNvGrpSpPr/>
        <p:nvPr/>
      </p:nvGrpSpPr>
      <p:grpSpPr>
        <a:xfrm>
          <a:off x="0" y="0"/>
          <a:ext cx="0" cy="0"/>
          <a:chOff x="0" y="0"/>
          <a:chExt cx="0" cy="0"/>
        </a:xfrm>
      </p:grpSpPr>
      <p:sp>
        <p:nvSpPr>
          <p:cNvPr id="147" name="Google Shape;147;p21"/>
          <p:cNvSpPr/>
          <p:nvPr/>
        </p:nvSpPr>
        <p:spPr>
          <a:xfrm>
            <a:off x="0" y="1147175"/>
            <a:ext cx="9144000" cy="3327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48" name="Google Shape;148;p21"/>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149" name="Google Shape;149;p21"/>
          <p:cNvSpPr txBox="1"/>
          <p:nvPr>
            <p:ph type="title"/>
          </p:nvPr>
        </p:nvSpPr>
        <p:spPr>
          <a:xfrm>
            <a:off x="295600" y="650975"/>
            <a:ext cx="8574600" cy="303900"/>
          </a:xfrm>
          <a:prstGeom prst="rect">
            <a:avLst/>
          </a:prstGeom>
        </p:spPr>
        <p:txBody>
          <a:bodyPr anchorCtr="0" anchor="t" bIns="0" lIns="0" spcFirstLastPara="1" rIns="0" wrap="square" tIns="0">
            <a:noAutofit/>
          </a:bodyPr>
          <a:lstStyle>
            <a:lvl1pPr lvl="0" rtl="0" algn="ctr">
              <a:spcBef>
                <a:spcPts val="0"/>
              </a:spcBef>
              <a:spcAft>
                <a:spcPts val="0"/>
              </a:spcAft>
              <a:buClr>
                <a:srgbClr val="404041"/>
              </a:buClr>
              <a:buSzPts val="2400"/>
              <a:buNone/>
              <a:defRPr b="0" sz="2400">
                <a:solidFill>
                  <a:srgbClr val="404041"/>
                </a:solidFill>
              </a:defRPr>
            </a:lvl1pPr>
            <a:lvl2pPr lvl="1" rtl="0" algn="ctr">
              <a:spcBef>
                <a:spcPts val="30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CD">
  <p:cSld name="CUSTOM_6">
    <p:spTree>
      <p:nvGrpSpPr>
        <p:cNvPr id="150" name="Shape 150"/>
        <p:cNvGrpSpPr/>
        <p:nvPr/>
      </p:nvGrpSpPr>
      <p:grpSpPr>
        <a:xfrm>
          <a:off x="0" y="0"/>
          <a:ext cx="0" cy="0"/>
          <a:chOff x="0" y="0"/>
          <a:chExt cx="0" cy="0"/>
        </a:xfrm>
      </p:grpSpPr>
      <p:sp>
        <p:nvSpPr>
          <p:cNvPr id="151" name="Google Shape;151;p22"/>
          <p:cNvSpPr/>
          <p:nvPr/>
        </p:nvSpPr>
        <p:spPr>
          <a:xfrm>
            <a:off x="455150" y="0"/>
            <a:ext cx="4577100" cy="51435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22"/>
          <p:cNvPicPr preferRelativeResize="0"/>
          <p:nvPr/>
        </p:nvPicPr>
        <p:blipFill rotWithShape="1">
          <a:blip r:embed="rId2">
            <a:alphaModFix/>
          </a:blip>
          <a:srcRect b="0" l="1923" r="1923" t="0"/>
          <a:stretch/>
        </p:blipFill>
        <p:spPr>
          <a:xfrm>
            <a:off x="834560" y="716225"/>
            <a:ext cx="3857526" cy="3825849"/>
          </a:xfrm>
          <a:prstGeom prst="rect">
            <a:avLst/>
          </a:prstGeom>
          <a:noFill/>
          <a:ln>
            <a:noFill/>
          </a:ln>
        </p:spPr>
      </p:pic>
      <p:sp>
        <p:nvSpPr>
          <p:cNvPr id="153" name="Google Shape;153;p22"/>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54" name="Google Shape;154;p22"/>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HFIRE">
  <p:cSld name="CUSTOM_6_1">
    <p:spTree>
      <p:nvGrpSpPr>
        <p:cNvPr id="155" name="Shape 155"/>
        <p:cNvGrpSpPr/>
        <p:nvPr/>
      </p:nvGrpSpPr>
      <p:grpSpPr>
        <a:xfrm>
          <a:off x="0" y="0"/>
          <a:ext cx="0" cy="0"/>
          <a:chOff x="0" y="0"/>
          <a:chExt cx="0" cy="0"/>
        </a:xfrm>
      </p:grpSpPr>
      <p:sp>
        <p:nvSpPr>
          <p:cNvPr id="156" name="Google Shape;156;p23"/>
          <p:cNvSpPr/>
          <p:nvPr/>
        </p:nvSpPr>
        <p:spPr>
          <a:xfrm>
            <a:off x="455150" y="0"/>
            <a:ext cx="4577100" cy="51435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3"/>
          <p:cNvPicPr preferRelativeResize="0"/>
          <p:nvPr/>
        </p:nvPicPr>
        <p:blipFill rotWithShape="1">
          <a:blip r:embed="rId2">
            <a:alphaModFix/>
          </a:blip>
          <a:srcRect b="10658" l="1923" r="1923" t="0"/>
          <a:stretch/>
        </p:blipFill>
        <p:spPr>
          <a:xfrm>
            <a:off x="533650" y="490570"/>
            <a:ext cx="4275927" cy="3788674"/>
          </a:xfrm>
          <a:prstGeom prst="rect">
            <a:avLst/>
          </a:prstGeom>
          <a:noFill/>
          <a:ln>
            <a:noFill/>
          </a:ln>
        </p:spPr>
      </p:pic>
      <p:sp>
        <p:nvSpPr>
          <p:cNvPr id="158" name="Google Shape;158;p23"/>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59" name="Google Shape;159;p23"/>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160" name="Google Shape;160;p23"/>
          <p:cNvPicPr preferRelativeResize="0"/>
          <p:nvPr/>
        </p:nvPicPr>
        <p:blipFill rotWithShape="1">
          <a:blip r:embed="rId2">
            <a:alphaModFix/>
          </a:blip>
          <a:srcRect b="0" l="1923" r="1923" t="88505"/>
          <a:stretch/>
        </p:blipFill>
        <p:spPr>
          <a:xfrm>
            <a:off x="533650" y="4321926"/>
            <a:ext cx="4275927" cy="48747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SANDA">
  <p:cSld name="CUSTOM_6_1_2">
    <p:spTree>
      <p:nvGrpSpPr>
        <p:cNvPr id="161" name="Shape 161"/>
        <p:cNvGrpSpPr/>
        <p:nvPr/>
      </p:nvGrpSpPr>
      <p:grpSpPr>
        <a:xfrm>
          <a:off x="0" y="0"/>
          <a:ext cx="0" cy="0"/>
          <a:chOff x="0" y="0"/>
          <a:chExt cx="0" cy="0"/>
        </a:xfrm>
      </p:grpSpPr>
      <p:sp>
        <p:nvSpPr>
          <p:cNvPr id="162" name="Google Shape;162;p24"/>
          <p:cNvSpPr/>
          <p:nvPr/>
        </p:nvSpPr>
        <p:spPr>
          <a:xfrm>
            <a:off x="0" y="954875"/>
            <a:ext cx="5829300" cy="33705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txBox="1"/>
          <p:nvPr>
            <p:ph type="title"/>
          </p:nvPr>
        </p:nvSpPr>
        <p:spPr>
          <a:xfrm>
            <a:off x="6543325" y="8446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64" name="Google Shape;164;p24"/>
          <p:cNvSpPr txBox="1"/>
          <p:nvPr>
            <p:ph idx="1" type="body"/>
          </p:nvPr>
        </p:nvSpPr>
        <p:spPr>
          <a:xfrm>
            <a:off x="6543125" y="19846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165" name="Google Shape;165;p24"/>
          <p:cNvPicPr preferRelativeResize="0"/>
          <p:nvPr/>
        </p:nvPicPr>
        <p:blipFill rotWithShape="1">
          <a:blip r:embed="rId2">
            <a:alphaModFix/>
          </a:blip>
          <a:srcRect b="1342" l="0" r="0" t="1342"/>
          <a:stretch/>
        </p:blipFill>
        <p:spPr>
          <a:xfrm>
            <a:off x="421275" y="1332450"/>
            <a:ext cx="5050399" cy="26805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6_1_1">
    <p:spTree>
      <p:nvGrpSpPr>
        <p:cNvPr id="166" name="Shape 166"/>
        <p:cNvGrpSpPr/>
        <p:nvPr/>
      </p:nvGrpSpPr>
      <p:grpSpPr>
        <a:xfrm>
          <a:off x="0" y="0"/>
          <a:ext cx="0" cy="0"/>
          <a:chOff x="0" y="0"/>
          <a:chExt cx="0" cy="0"/>
        </a:xfrm>
      </p:grpSpPr>
      <p:sp>
        <p:nvSpPr>
          <p:cNvPr id="167" name="Google Shape;167;p25"/>
          <p:cNvSpPr/>
          <p:nvPr/>
        </p:nvSpPr>
        <p:spPr>
          <a:xfrm>
            <a:off x="455150" y="0"/>
            <a:ext cx="45771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5"/>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69" name="Google Shape;169;p25"/>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_7">
    <p:spTree>
      <p:nvGrpSpPr>
        <p:cNvPr id="170" name="Shape 170"/>
        <p:cNvGrpSpPr/>
        <p:nvPr/>
      </p:nvGrpSpPr>
      <p:grpSpPr>
        <a:xfrm>
          <a:off x="0" y="0"/>
          <a:ext cx="0" cy="0"/>
          <a:chOff x="0" y="0"/>
          <a:chExt cx="0" cy="0"/>
        </a:xfrm>
      </p:grpSpPr>
      <p:sp>
        <p:nvSpPr>
          <p:cNvPr id="171" name="Google Shape;171;p26"/>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pic>
        <p:nvPicPr>
          <p:cNvPr id="172" name="Google Shape;172;p26"/>
          <p:cNvPicPr preferRelativeResize="0"/>
          <p:nvPr/>
        </p:nvPicPr>
        <p:blipFill rotWithShape="1">
          <a:blip r:embed="rId2">
            <a:alphaModFix/>
          </a:blip>
          <a:srcRect b="5801" l="1051" r="2526" t="28573"/>
          <a:stretch/>
        </p:blipFill>
        <p:spPr>
          <a:xfrm>
            <a:off x="547700" y="1715013"/>
            <a:ext cx="7968825" cy="2645425"/>
          </a:xfrm>
          <a:prstGeom prst="rect">
            <a:avLst/>
          </a:prstGeom>
          <a:noFill/>
          <a:ln>
            <a:noFill/>
          </a:ln>
        </p:spPr>
      </p:pic>
      <p:pic>
        <p:nvPicPr>
          <p:cNvPr id="173" name="Google Shape;173;p26"/>
          <p:cNvPicPr preferRelativeResize="0"/>
          <p:nvPr/>
        </p:nvPicPr>
        <p:blipFill rotWithShape="1">
          <a:blip r:embed="rId2">
            <a:alphaModFix/>
          </a:blip>
          <a:srcRect b="75212" l="30908" r="1914" t="2034"/>
          <a:stretch/>
        </p:blipFill>
        <p:spPr>
          <a:xfrm>
            <a:off x="2528350" y="453773"/>
            <a:ext cx="6066423" cy="10022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MBERS SLIDE">
  <p:cSld name="CUSTOM_8">
    <p:spTree>
      <p:nvGrpSpPr>
        <p:cNvPr id="174" name="Shape 174"/>
        <p:cNvGrpSpPr/>
        <p:nvPr/>
      </p:nvGrpSpPr>
      <p:grpSpPr>
        <a:xfrm>
          <a:off x="0" y="0"/>
          <a:ext cx="0" cy="0"/>
          <a:chOff x="0" y="0"/>
          <a:chExt cx="0" cy="0"/>
        </a:xfrm>
      </p:grpSpPr>
      <p:pic>
        <p:nvPicPr>
          <p:cNvPr id="175" name="Google Shape;175;p27"/>
          <p:cNvPicPr preferRelativeResize="0"/>
          <p:nvPr/>
        </p:nvPicPr>
        <p:blipFill rotWithShape="1">
          <a:blip r:embed="rId2">
            <a:alphaModFix/>
          </a:blip>
          <a:srcRect b="12033" l="0" r="0" t="0"/>
          <a:stretch/>
        </p:blipFill>
        <p:spPr>
          <a:xfrm>
            <a:off x="0" y="0"/>
            <a:ext cx="9144000" cy="4524374"/>
          </a:xfrm>
          <a:prstGeom prst="rect">
            <a:avLst/>
          </a:prstGeom>
          <a:noFill/>
          <a:ln>
            <a:noFill/>
          </a:ln>
        </p:spPr>
      </p:pic>
      <p:sp>
        <p:nvSpPr>
          <p:cNvPr id="176" name="Google Shape;176;p27"/>
          <p:cNvSpPr/>
          <p:nvPr/>
        </p:nvSpPr>
        <p:spPr>
          <a:xfrm>
            <a:off x="300050" y="532200"/>
            <a:ext cx="2590800" cy="43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7"/>
          <p:cNvSpPr txBox="1"/>
          <p:nvPr/>
        </p:nvSpPr>
        <p:spPr>
          <a:xfrm>
            <a:off x="562950" y="532200"/>
            <a:ext cx="2381700" cy="30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464646"/>
                </a:solidFill>
                <a:latin typeface="Calibri"/>
                <a:ea typeface="Calibri"/>
                <a:cs typeface="Calibri"/>
                <a:sym typeface="Calibri"/>
              </a:rPr>
              <a:t>MEMBERS</a:t>
            </a:r>
            <a:endParaRPr sz="2400">
              <a:solidFill>
                <a:srgbClr val="464646"/>
              </a:solidFill>
              <a:latin typeface="Calibri"/>
              <a:ea typeface="Calibri"/>
              <a:cs typeface="Calibri"/>
              <a:sym typeface="Calibri"/>
            </a:endParaRPr>
          </a:p>
        </p:txBody>
      </p:sp>
      <p:sp>
        <p:nvSpPr>
          <p:cNvPr id="178" name="Google Shape;178;p27"/>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9">
    <p:spTree>
      <p:nvGrpSpPr>
        <p:cNvPr id="179" name="Shape 179"/>
        <p:cNvGrpSpPr/>
        <p:nvPr/>
      </p:nvGrpSpPr>
      <p:grpSpPr>
        <a:xfrm>
          <a:off x="0" y="0"/>
          <a:ext cx="0" cy="0"/>
          <a:chOff x="0" y="0"/>
          <a:chExt cx="0" cy="0"/>
        </a:xfrm>
      </p:grpSpPr>
      <p:pic>
        <p:nvPicPr>
          <p:cNvPr id="180" name="Google Shape;180;p28"/>
          <p:cNvPicPr preferRelativeResize="0"/>
          <p:nvPr/>
        </p:nvPicPr>
        <p:blipFill rotWithShape="1">
          <a:blip r:embed="rId2">
            <a:alphaModFix/>
          </a:blip>
          <a:srcRect b="50050" l="483" r="50640" t="2164"/>
          <a:stretch/>
        </p:blipFill>
        <p:spPr>
          <a:xfrm>
            <a:off x="0" y="0"/>
            <a:ext cx="9143997" cy="4469476"/>
          </a:xfrm>
          <a:prstGeom prst="rect">
            <a:avLst/>
          </a:prstGeom>
          <a:noFill/>
          <a:ln>
            <a:noFill/>
          </a:ln>
        </p:spPr>
      </p:pic>
      <p:pic>
        <p:nvPicPr>
          <p:cNvPr id="181" name="Google Shape;181;p28"/>
          <p:cNvPicPr preferRelativeResize="0"/>
          <p:nvPr/>
        </p:nvPicPr>
        <p:blipFill rotWithShape="1">
          <a:blip r:embed="rId3">
            <a:alphaModFix/>
          </a:blip>
          <a:srcRect b="-1749" l="-4047" r="0" t="1750"/>
          <a:stretch/>
        </p:blipFill>
        <p:spPr>
          <a:xfrm>
            <a:off x="514375" y="0"/>
            <a:ext cx="2800426" cy="4901652"/>
          </a:xfrm>
          <a:prstGeom prst="rect">
            <a:avLst/>
          </a:prstGeom>
          <a:noFill/>
          <a:ln>
            <a:noFill/>
          </a:ln>
        </p:spPr>
      </p:pic>
      <p:sp>
        <p:nvSpPr>
          <p:cNvPr id="182" name="Google Shape;182;p28"/>
          <p:cNvSpPr txBox="1"/>
          <p:nvPr/>
        </p:nvSpPr>
        <p:spPr>
          <a:xfrm>
            <a:off x="3777250" y="954075"/>
            <a:ext cx="2120100" cy="402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3100">
                <a:solidFill>
                  <a:schemeClr val="lt1"/>
                </a:solidFill>
                <a:latin typeface="Calibri"/>
                <a:ea typeface="Calibri"/>
                <a:cs typeface="Calibri"/>
                <a:sym typeface="Calibri"/>
              </a:rPr>
              <a:t>THANK YOU</a:t>
            </a:r>
            <a:endParaRPr b="1" sz="3100">
              <a:solidFill>
                <a:schemeClr val="lt1"/>
              </a:solidFill>
              <a:latin typeface="Calibri"/>
              <a:ea typeface="Calibri"/>
              <a:cs typeface="Calibri"/>
              <a:sym typeface="Calibri"/>
            </a:endParaRPr>
          </a:p>
        </p:txBody>
      </p:sp>
      <p:sp>
        <p:nvSpPr>
          <p:cNvPr id="183" name="Google Shape;183;p28"/>
          <p:cNvSpPr txBox="1"/>
          <p:nvPr/>
        </p:nvSpPr>
        <p:spPr>
          <a:xfrm>
            <a:off x="927950" y="3207978"/>
            <a:ext cx="2112900" cy="7911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GB" sz="2300">
                <a:solidFill>
                  <a:srgbClr val="464646"/>
                </a:solidFill>
                <a:latin typeface="Calibri"/>
                <a:ea typeface="Calibri"/>
                <a:cs typeface="Calibri"/>
                <a:sym typeface="Calibri"/>
              </a:rPr>
              <a:t>Subscribe to the</a:t>
            </a:r>
            <a:br>
              <a:rPr lang="en-GB" sz="2300">
                <a:solidFill>
                  <a:srgbClr val="464646"/>
                </a:solidFill>
                <a:latin typeface="Calibri"/>
                <a:ea typeface="Calibri"/>
                <a:cs typeface="Calibri"/>
                <a:sym typeface="Calibri"/>
              </a:rPr>
            </a:br>
            <a:r>
              <a:rPr b="1" lang="en-GB" sz="2300">
                <a:solidFill>
                  <a:srgbClr val="464646"/>
                </a:solidFill>
                <a:latin typeface="Calibri"/>
                <a:ea typeface="Calibri"/>
                <a:cs typeface="Calibri"/>
                <a:sym typeface="Calibri"/>
              </a:rPr>
              <a:t>ARDC CONNECT</a:t>
            </a:r>
            <a:endParaRPr b="1" sz="2300">
              <a:solidFill>
                <a:srgbClr val="464646"/>
              </a:solidFill>
              <a:latin typeface="Calibri"/>
              <a:ea typeface="Calibri"/>
              <a:cs typeface="Calibri"/>
              <a:sym typeface="Calibri"/>
            </a:endParaRPr>
          </a:p>
          <a:p>
            <a:pPr indent="0" lvl="0" marL="0" rtl="0" algn="ctr">
              <a:lnSpc>
                <a:spcPct val="90000"/>
              </a:lnSpc>
              <a:spcBef>
                <a:spcPts val="0"/>
              </a:spcBef>
              <a:spcAft>
                <a:spcPts val="0"/>
              </a:spcAft>
              <a:buNone/>
            </a:pPr>
            <a:r>
              <a:rPr lang="en-GB" sz="2300">
                <a:solidFill>
                  <a:srgbClr val="464646"/>
                </a:solidFill>
                <a:latin typeface="Calibri"/>
                <a:ea typeface="Calibri"/>
                <a:cs typeface="Calibri"/>
                <a:sym typeface="Calibri"/>
              </a:rPr>
              <a:t>newsletter</a:t>
            </a:r>
            <a:endParaRPr sz="900">
              <a:solidFill>
                <a:srgbClr val="464646"/>
              </a:solidFill>
              <a:latin typeface="Calibri"/>
              <a:ea typeface="Calibri"/>
              <a:cs typeface="Calibri"/>
              <a:sym typeface="Calibri"/>
            </a:endParaRPr>
          </a:p>
        </p:txBody>
      </p:sp>
      <p:sp>
        <p:nvSpPr>
          <p:cNvPr id="184" name="Google Shape;184;p28"/>
          <p:cNvSpPr txBox="1"/>
          <p:nvPr/>
        </p:nvSpPr>
        <p:spPr>
          <a:xfrm>
            <a:off x="4168500" y="1545836"/>
            <a:ext cx="4136700" cy="264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2000">
                <a:solidFill>
                  <a:schemeClr val="lt1"/>
                </a:solidFill>
                <a:latin typeface="Calibri"/>
                <a:ea typeface="Calibri"/>
                <a:cs typeface="Calibri"/>
                <a:sym typeface="Calibri"/>
              </a:rPr>
              <a:t>ardc.edu.au</a:t>
            </a:r>
            <a:endParaRPr sz="2000">
              <a:solidFill>
                <a:schemeClr val="lt1"/>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chemeClr val="lt1"/>
                </a:solidFill>
                <a:latin typeface="Calibri"/>
                <a:ea typeface="Calibri"/>
                <a:cs typeface="Calibri"/>
                <a:sym typeface="Calibri"/>
              </a:rPr>
              <a:t>contact@ardc.edu.</a:t>
            </a:r>
            <a:r>
              <a:rPr lang="en-GB" sz="2000">
                <a:solidFill>
                  <a:schemeClr val="lt1"/>
                </a:solidFill>
                <a:latin typeface="Calibri"/>
                <a:ea typeface="Calibri"/>
                <a:cs typeface="Calibri"/>
                <a:sym typeface="Calibri"/>
              </a:rPr>
              <a:t>au</a:t>
            </a:r>
            <a:endParaRPr sz="2000">
              <a:solidFill>
                <a:schemeClr val="lt1"/>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chemeClr val="lt1"/>
                </a:solidFill>
                <a:latin typeface="Calibri"/>
                <a:ea typeface="Calibri"/>
                <a:cs typeface="Calibri"/>
                <a:sym typeface="Calibri"/>
              </a:rPr>
              <a:t>@ARDC_AU </a:t>
            </a:r>
            <a:endParaRPr sz="2000">
              <a:solidFill>
                <a:schemeClr val="lt1"/>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chemeClr val="lt1"/>
                </a:solidFill>
                <a:latin typeface="Calibri"/>
                <a:ea typeface="Calibri"/>
                <a:cs typeface="Calibri"/>
                <a:sym typeface="Calibri"/>
              </a:rPr>
              <a:t>Australian-Research-Data-Commons</a:t>
            </a:r>
            <a:endParaRPr sz="2000">
              <a:solidFill>
                <a:schemeClr val="lt1"/>
              </a:solidFill>
              <a:latin typeface="Calibri"/>
              <a:ea typeface="Calibri"/>
              <a:cs typeface="Calibri"/>
              <a:sym typeface="Calibri"/>
            </a:endParaRPr>
          </a:p>
          <a:p>
            <a:pPr indent="0" lvl="0" marL="0" rtl="0" algn="l">
              <a:lnSpc>
                <a:spcPct val="115000"/>
              </a:lnSpc>
              <a:spcBef>
                <a:spcPts val="1000"/>
              </a:spcBef>
              <a:spcAft>
                <a:spcPts val="1000"/>
              </a:spcAft>
              <a:buNone/>
            </a:pPr>
            <a:r>
              <a:rPr lang="en-GB" sz="2000">
                <a:solidFill>
                  <a:schemeClr val="lt1"/>
                </a:solidFill>
                <a:latin typeface="Calibri"/>
                <a:ea typeface="Calibri"/>
                <a:cs typeface="Calibri"/>
                <a:sym typeface="Calibri"/>
              </a:rPr>
              <a:t>ARDC_AU</a:t>
            </a:r>
            <a:endParaRPr sz="2000">
              <a:solidFill>
                <a:schemeClr val="lt1"/>
              </a:solidFill>
              <a:latin typeface="Calibri"/>
              <a:ea typeface="Calibri"/>
              <a:cs typeface="Calibri"/>
              <a:sym typeface="Calibri"/>
            </a:endParaRPr>
          </a:p>
        </p:txBody>
      </p:sp>
      <p:pic>
        <p:nvPicPr>
          <p:cNvPr id="185" name="Google Shape;185;p28"/>
          <p:cNvPicPr preferRelativeResize="0"/>
          <p:nvPr/>
        </p:nvPicPr>
        <p:blipFill>
          <a:blip r:embed="rId4">
            <a:alphaModFix/>
          </a:blip>
          <a:stretch>
            <a:fillRect/>
          </a:stretch>
        </p:blipFill>
        <p:spPr>
          <a:xfrm>
            <a:off x="3777250" y="1663278"/>
            <a:ext cx="303900" cy="303900"/>
          </a:xfrm>
          <a:prstGeom prst="rect">
            <a:avLst/>
          </a:prstGeom>
          <a:noFill/>
          <a:ln>
            <a:noFill/>
          </a:ln>
        </p:spPr>
      </p:pic>
      <p:pic>
        <p:nvPicPr>
          <p:cNvPr id="186" name="Google Shape;186;p28"/>
          <p:cNvPicPr preferRelativeResize="0"/>
          <p:nvPr/>
        </p:nvPicPr>
        <p:blipFill rotWithShape="1">
          <a:blip r:embed="rId5">
            <a:alphaModFix/>
          </a:blip>
          <a:srcRect b="0" l="0" r="0" t="0"/>
          <a:stretch/>
        </p:blipFill>
        <p:spPr>
          <a:xfrm>
            <a:off x="3777250" y="3086700"/>
            <a:ext cx="303900" cy="303900"/>
          </a:xfrm>
          <a:prstGeom prst="rect">
            <a:avLst/>
          </a:prstGeom>
          <a:noFill/>
          <a:ln>
            <a:noFill/>
          </a:ln>
        </p:spPr>
      </p:pic>
      <p:pic>
        <p:nvPicPr>
          <p:cNvPr id="187" name="Google Shape;187;p28"/>
          <p:cNvPicPr preferRelativeResize="0"/>
          <p:nvPr/>
        </p:nvPicPr>
        <p:blipFill rotWithShape="1">
          <a:blip r:embed="rId6">
            <a:alphaModFix/>
          </a:blip>
          <a:srcRect b="0" l="514" r="514" t="0"/>
          <a:stretch/>
        </p:blipFill>
        <p:spPr>
          <a:xfrm>
            <a:off x="3777250" y="2615477"/>
            <a:ext cx="303900" cy="303900"/>
          </a:xfrm>
          <a:prstGeom prst="rect">
            <a:avLst/>
          </a:prstGeom>
          <a:noFill/>
          <a:ln>
            <a:noFill/>
          </a:ln>
        </p:spPr>
      </p:pic>
      <p:pic>
        <p:nvPicPr>
          <p:cNvPr id="188" name="Google Shape;188;p28"/>
          <p:cNvPicPr preferRelativeResize="0"/>
          <p:nvPr/>
        </p:nvPicPr>
        <p:blipFill rotWithShape="1">
          <a:blip r:embed="rId7">
            <a:alphaModFix/>
          </a:blip>
          <a:srcRect b="0" l="0" r="0" t="0"/>
          <a:stretch/>
        </p:blipFill>
        <p:spPr>
          <a:xfrm>
            <a:off x="3777250" y="3564195"/>
            <a:ext cx="303900" cy="303900"/>
          </a:xfrm>
          <a:prstGeom prst="rect">
            <a:avLst/>
          </a:prstGeom>
          <a:noFill/>
          <a:ln>
            <a:noFill/>
          </a:ln>
        </p:spPr>
      </p:pic>
      <p:pic>
        <p:nvPicPr>
          <p:cNvPr id="189" name="Google Shape;189;p28"/>
          <p:cNvPicPr preferRelativeResize="0"/>
          <p:nvPr/>
        </p:nvPicPr>
        <p:blipFill>
          <a:blip r:embed="rId8">
            <a:alphaModFix/>
          </a:blip>
          <a:stretch>
            <a:fillRect/>
          </a:stretch>
        </p:blipFill>
        <p:spPr>
          <a:xfrm>
            <a:off x="3777250" y="2146449"/>
            <a:ext cx="303900" cy="3039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1">
  <p:cSld name="CUSTOM_9_1">
    <p:spTree>
      <p:nvGrpSpPr>
        <p:cNvPr id="190" name="Shape 190"/>
        <p:cNvGrpSpPr/>
        <p:nvPr/>
      </p:nvGrpSpPr>
      <p:grpSpPr>
        <a:xfrm>
          <a:off x="0" y="0"/>
          <a:ext cx="0" cy="0"/>
          <a:chOff x="0" y="0"/>
          <a:chExt cx="0" cy="0"/>
        </a:xfrm>
      </p:grpSpPr>
      <p:pic>
        <p:nvPicPr>
          <p:cNvPr id="191" name="Google Shape;191;p29"/>
          <p:cNvPicPr preferRelativeResize="0"/>
          <p:nvPr/>
        </p:nvPicPr>
        <p:blipFill rotWithShape="1">
          <a:blip r:embed="rId2">
            <a:alphaModFix/>
          </a:blip>
          <a:srcRect b="22669" l="16966" r="27496" t="22664"/>
          <a:stretch/>
        </p:blipFill>
        <p:spPr>
          <a:xfrm>
            <a:off x="0" y="0"/>
            <a:ext cx="9144003" cy="447432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2" name="Shape 192"/>
        <p:cNvGrpSpPr/>
        <p:nvPr/>
      </p:nvGrpSpPr>
      <p:grpSpPr>
        <a:xfrm>
          <a:off x="0" y="0"/>
          <a:ext cx="0" cy="0"/>
          <a:chOff x="0" y="0"/>
          <a:chExt cx="0" cy="0"/>
        </a:xfrm>
      </p:grpSpPr>
      <p:sp>
        <p:nvSpPr>
          <p:cNvPr id="193" name="Google Shape;193;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 name="Google Shape;194;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5" name="Google Shape;195;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6" name="Google Shape;196;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7" name="Google Shape;197;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p:cSld name="CUSTOM">
    <p:spTree>
      <p:nvGrpSpPr>
        <p:cNvPr id="38" name="Shape 3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2" name="Shape 202"/>
        <p:cNvGrpSpPr/>
        <p:nvPr/>
      </p:nvGrpSpPr>
      <p:grpSpPr>
        <a:xfrm>
          <a:off x="0" y="0"/>
          <a:ext cx="0" cy="0"/>
          <a:chOff x="0" y="0"/>
          <a:chExt cx="0" cy="0"/>
        </a:xfrm>
      </p:grpSpPr>
      <p:pic>
        <p:nvPicPr>
          <p:cNvPr id="203" name="Google Shape;203;p32"/>
          <p:cNvPicPr preferRelativeResize="0"/>
          <p:nvPr/>
        </p:nvPicPr>
        <p:blipFill rotWithShape="1">
          <a:blip r:embed="rId2">
            <a:alphaModFix/>
          </a:blip>
          <a:srcRect b="10536" l="6200" r="27270" t="23980"/>
          <a:stretch/>
        </p:blipFill>
        <p:spPr>
          <a:xfrm>
            <a:off x="0" y="-25775"/>
            <a:ext cx="9143997" cy="4500101"/>
          </a:xfrm>
          <a:prstGeom prst="rect">
            <a:avLst/>
          </a:prstGeom>
          <a:noFill/>
          <a:ln>
            <a:noFill/>
          </a:ln>
        </p:spPr>
      </p:pic>
      <p:sp>
        <p:nvSpPr>
          <p:cNvPr id="204" name="Google Shape;204;p32"/>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5" name="Google Shape;205;p32"/>
          <p:cNvSpPr txBox="1"/>
          <p:nvPr>
            <p:ph type="title"/>
          </p:nvPr>
        </p:nvSpPr>
        <p:spPr>
          <a:xfrm>
            <a:off x="848900"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6" name="Google Shape;206;p32"/>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207" name="Google Shape;207;p32"/>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200">
                <a:solidFill>
                  <a:schemeClr val="lt1"/>
                </a:solidFill>
                <a:latin typeface="Calibri"/>
                <a:ea typeface="Calibri"/>
                <a:cs typeface="Calibri"/>
                <a:sym typeface="Calibri"/>
              </a:rPr>
              <a:t>PRESENTED BY</a:t>
            </a:r>
            <a:endParaRPr b="1" sz="1200">
              <a:solidFill>
                <a:schemeClr val="lt1"/>
              </a:solidFill>
              <a:latin typeface="Calibri"/>
              <a:ea typeface="Calibri"/>
              <a:cs typeface="Calibri"/>
              <a:sym typeface="Calibri"/>
            </a:endParaRPr>
          </a:p>
        </p:txBody>
      </p:sp>
      <p:sp>
        <p:nvSpPr>
          <p:cNvPr id="208" name="Google Shape;208;p32"/>
          <p:cNvSpPr txBox="1"/>
          <p:nvPr>
            <p:ph idx="1" type="subTitle"/>
          </p:nvPr>
        </p:nvSpPr>
        <p:spPr>
          <a:xfrm>
            <a:off x="848900" y="1976825"/>
            <a:ext cx="4924500" cy="351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rtl="0">
              <a:spcBef>
                <a:spcPts val="0"/>
              </a:spcBef>
              <a:spcAft>
                <a:spcPts val="0"/>
              </a:spcAft>
              <a:buSzPts val="2000"/>
              <a:buFont typeface="Calibri"/>
              <a:buNone/>
              <a:defRPr sz="2000">
                <a:latin typeface="Calibri"/>
                <a:ea typeface="Calibri"/>
                <a:cs typeface="Calibri"/>
                <a:sym typeface="Calibri"/>
              </a:defRPr>
            </a:lvl2pPr>
            <a:lvl3pPr lvl="2" rtl="0">
              <a:spcBef>
                <a:spcPts val="0"/>
              </a:spcBef>
              <a:spcAft>
                <a:spcPts val="0"/>
              </a:spcAft>
              <a:buSzPts val="2000"/>
              <a:buFont typeface="Calibri"/>
              <a:buNone/>
              <a:defRPr sz="2000">
                <a:latin typeface="Calibri"/>
                <a:ea typeface="Calibri"/>
                <a:cs typeface="Calibri"/>
                <a:sym typeface="Calibri"/>
              </a:defRPr>
            </a:lvl3pPr>
            <a:lvl4pPr lvl="3" rtl="0">
              <a:spcBef>
                <a:spcPts val="0"/>
              </a:spcBef>
              <a:spcAft>
                <a:spcPts val="0"/>
              </a:spcAft>
              <a:buSzPts val="2000"/>
              <a:buFont typeface="Calibri"/>
              <a:buNone/>
              <a:defRPr sz="2000">
                <a:latin typeface="Calibri"/>
                <a:ea typeface="Calibri"/>
                <a:cs typeface="Calibri"/>
                <a:sym typeface="Calibri"/>
              </a:defRPr>
            </a:lvl4pPr>
            <a:lvl5pPr lvl="4" rtl="0">
              <a:spcBef>
                <a:spcPts val="0"/>
              </a:spcBef>
              <a:spcAft>
                <a:spcPts val="0"/>
              </a:spcAft>
              <a:buSzPts val="2000"/>
              <a:buFont typeface="Calibri"/>
              <a:buNone/>
              <a:defRPr sz="2000">
                <a:latin typeface="Calibri"/>
                <a:ea typeface="Calibri"/>
                <a:cs typeface="Calibri"/>
                <a:sym typeface="Calibri"/>
              </a:defRPr>
            </a:lvl5pPr>
            <a:lvl6pPr lvl="5" rtl="0">
              <a:spcBef>
                <a:spcPts val="0"/>
              </a:spcBef>
              <a:spcAft>
                <a:spcPts val="0"/>
              </a:spcAft>
              <a:buSzPts val="2000"/>
              <a:buFont typeface="Calibri"/>
              <a:buNone/>
              <a:defRPr sz="2000">
                <a:latin typeface="Calibri"/>
                <a:ea typeface="Calibri"/>
                <a:cs typeface="Calibri"/>
                <a:sym typeface="Calibri"/>
              </a:defRPr>
            </a:lvl6pPr>
            <a:lvl7pPr lvl="6" rtl="0">
              <a:spcBef>
                <a:spcPts val="0"/>
              </a:spcBef>
              <a:spcAft>
                <a:spcPts val="0"/>
              </a:spcAft>
              <a:buSzPts val="2000"/>
              <a:buFont typeface="Calibri"/>
              <a:buNone/>
              <a:defRPr sz="2000">
                <a:latin typeface="Calibri"/>
                <a:ea typeface="Calibri"/>
                <a:cs typeface="Calibri"/>
                <a:sym typeface="Calibri"/>
              </a:defRPr>
            </a:lvl7pPr>
            <a:lvl8pPr lvl="7" rtl="0">
              <a:spcBef>
                <a:spcPts val="0"/>
              </a:spcBef>
              <a:spcAft>
                <a:spcPts val="0"/>
              </a:spcAft>
              <a:buSzPts val="2000"/>
              <a:buFont typeface="Calibri"/>
              <a:buNone/>
              <a:defRPr sz="2000">
                <a:latin typeface="Calibri"/>
                <a:ea typeface="Calibri"/>
                <a:cs typeface="Calibri"/>
                <a:sym typeface="Calibri"/>
              </a:defRPr>
            </a:lvl8pPr>
            <a:lvl9pPr lvl="8" rtl="0">
              <a:spcBef>
                <a:spcPts val="0"/>
              </a:spcBef>
              <a:spcAft>
                <a:spcPts val="0"/>
              </a:spcAft>
              <a:buSzPts val="2000"/>
              <a:buFont typeface="Calibri"/>
              <a:buNone/>
              <a:defRPr sz="2000">
                <a:latin typeface="Calibri"/>
                <a:ea typeface="Calibri"/>
                <a:cs typeface="Calibri"/>
                <a:sym typeface="Calibri"/>
              </a:defRPr>
            </a:lvl9pPr>
          </a:lstStyle>
          <a:p/>
        </p:txBody>
      </p:sp>
      <p:sp>
        <p:nvSpPr>
          <p:cNvPr id="209" name="Google Shape;209;p32"/>
          <p:cNvSpPr txBox="1"/>
          <p:nvPr>
            <p:ph idx="2" type="body"/>
          </p:nvPr>
        </p:nvSpPr>
        <p:spPr>
          <a:xfrm>
            <a:off x="2252075" y="3011725"/>
            <a:ext cx="4130400" cy="5217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b="0" sz="1200">
                <a:solidFill>
                  <a:schemeClr val="lt1"/>
                </a:solidFill>
              </a:defRPr>
            </a:lvl1pPr>
            <a:lvl2pPr indent="-304800" lvl="1" marL="914400" rtl="0">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210" name="Google Shape;210;p32"/>
          <p:cNvCxnSpPr/>
          <p:nvPr/>
        </p:nvCxnSpPr>
        <p:spPr>
          <a:xfrm>
            <a:off x="1973900" y="2782425"/>
            <a:ext cx="0" cy="493500"/>
          </a:xfrm>
          <a:prstGeom prst="straightConnector1">
            <a:avLst/>
          </a:prstGeom>
          <a:noFill/>
          <a:ln cap="flat" cmpd="sng" w="9525">
            <a:solidFill>
              <a:schemeClr val="lt1"/>
            </a:solidFill>
            <a:prstDash val="solid"/>
            <a:round/>
            <a:headEnd len="med" w="med" type="none"/>
            <a:tailEnd len="med" w="med" type="none"/>
          </a:ln>
        </p:spPr>
      </p:cxnSp>
      <p:sp>
        <p:nvSpPr>
          <p:cNvPr id="211" name="Google Shape;211;p32"/>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2" name="Google Shape;212;p32"/>
          <p:cNvGrpSpPr/>
          <p:nvPr/>
        </p:nvGrpSpPr>
        <p:grpSpPr>
          <a:xfrm>
            <a:off x="6079950" y="1762150"/>
            <a:ext cx="94200" cy="460275"/>
            <a:chOff x="6193700" y="1865950"/>
            <a:chExt cx="94200" cy="460275"/>
          </a:xfrm>
        </p:grpSpPr>
        <p:sp>
          <p:nvSpPr>
            <p:cNvPr id="213" name="Google Shape;213;p32"/>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14" name="Google Shape;214;p32"/>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15" name="Google Shape;215;p32"/>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16" name="Google Shape;216;p32"/>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artners">
  <p:cSld name="TITLE_1">
    <p:spTree>
      <p:nvGrpSpPr>
        <p:cNvPr id="217" name="Shape 217"/>
        <p:cNvGrpSpPr/>
        <p:nvPr/>
      </p:nvGrpSpPr>
      <p:grpSpPr>
        <a:xfrm>
          <a:off x="0" y="0"/>
          <a:ext cx="0" cy="0"/>
          <a:chOff x="0" y="0"/>
          <a:chExt cx="0" cy="0"/>
        </a:xfrm>
      </p:grpSpPr>
      <p:pic>
        <p:nvPicPr>
          <p:cNvPr id="218" name="Google Shape;218;p33"/>
          <p:cNvPicPr preferRelativeResize="0"/>
          <p:nvPr/>
        </p:nvPicPr>
        <p:blipFill rotWithShape="1">
          <a:blip r:embed="rId2">
            <a:alphaModFix/>
          </a:blip>
          <a:srcRect b="10536" l="6200" r="27270" t="23980"/>
          <a:stretch/>
        </p:blipFill>
        <p:spPr>
          <a:xfrm>
            <a:off x="-18750" y="-25775"/>
            <a:ext cx="9162752" cy="4500101"/>
          </a:xfrm>
          <a:prstGeom prst="rect">
            <a:avLst/>
          </a:prstGeom>
          <a:noFill/>
          <a:ln>
            <a:noFill/>
          </a:ln>
        </p:spPr>
      </p:pic>
      <p:sp>
        <p:nvSpPr>
          <p:cNvPr id="219" name="Google Shape;219;p33"/>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    </a:t>
            </a:r>
            <a:endParaRPr>
              <a:solidFill>
                <a:schemeClr val="lt1"/>
              </a:solidFill>
            </a:endParaRPr>
          </a:p>
        </p:txBody>
      </p:sp>
      <p:sp>
        <p:nvSpPr>
          <p:cNvPr id="220" name="Google Shape;220;p33"/>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221" name="Google Shape;221;p33"/>
          <p:cNvGrpSpPr/>
          <p:nvPr/>
        </p:nvGrpSpPr>
        <p:grpSpPr>
          <a:xfrm>
            <a:off x="6079950" y="1762150"/>
            <a:ext cx="94200" cy="460275"/>
            <a:chOff x="6193700" y="1865950"/>
            <a:chExt cx="94200" cy="460275"/>
          </a:xfrm>
        </p:grpSpPr>
        <p:sp>
          <p:nvSpPr>
            <p:cNvPr id="222" name="Google Shape;222;p33"/>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23" name="Google Shape;223;p33"/>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24" name="Google Shape;224;p33"/>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25" name="Google Shape;225;p33"/>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
        <p:nvSpPr>
          <p:cNvPr id="226" name="Google Shape;226;p33"/>
          <p:cNvSpPr txBox="1"/>
          <p:nvPr>
            <p:ph type="title"/>
          </p:nvPr>
        </p:nvSpPr>
        <p:spPr>
          <a:xfrm>
            <a:off x="822275"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227" name="Google Shape;227;p33"/>
          <p:cNvSpPr txBox="1"/>
          <p:nvPr>
            <p:ph idx="1" type="subTitle"/>
          </p:nvPr>
        </p:nvSpPr>
        <p:spPr>
          <a:xfrm>
            <a:off x="848900" y="1976825"/>
            <a:ext cx="4924500" cy="351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rtl="0">
              <a:spcBef>
                <a:spcPts val="0"/>
              </a:spcBef>
              <a:spcAft>
                <a:spcPts val="0"/>
              </a:spcAft>
              <a:buSzPts val="2000"/>
              <a:buFont typeface="Calibri"/>
              <a:buNone/>
              <a:defRPr sz="2000">
                <a:latin typeface="Calibri"/>
                <a:ea typeface="Calibri"/>
                <a:cs typeface="Calibri"/>
                <a:sym typeface="Calibri"/>
              </a:defRPr>
            </a:lvl2pPr>
            <a:lvl3pPr lvl="2" rtl="0">
              <a:spcBef>
                <a:spcPts val="0"/>
              </a:spcBef>
              <a:spcAft>
                <a:spcPts val="0"/>
              </a:spcAft>
              <a:buSzPts val="2000"/>
              <a:buFont typeface="Calibri"/>
              <a:buNone/>
              <a:defRPr sz="2000">
                <a:latin typeface="Calibri"/>
                <a:ea typeface="Calibri"/>
                <a:cs typeface="Calibri"/>
                <a:sym typeface="Calibri"/>
              </a:defRPr>
            </a:lvl3pPr>
            <a:lvl4pPr lvl="3" rtl="0">
              <a:spcBef>
                <a:spcPts val="0"/>
              </a:spcBef>
              <a:spcAft>
                <a:spcPts val="0"/>
              </a:spcAft>
              <a:buSzPts val="2000"/>
              <a:buFont typeface="Calibri"/>
              <a:buNone/>
              <a:defRPr sz="2000">
                <a:latin typeface="Calibri"/>
                <a:ea typeface="Calibri"/>
                <a:cs typeface="Calibri"/>
                <a:sym typeface="Calibri"/>
              </a:defRPr>
            </a:lvl4pPr>
            <a:lvl5pPr lvl="4" rtl="0">
              <a:spcBef>
                <a:spcPts val="0"/>
              </a:spcBef>
              <a:spcAft>
                <a:spcPts val="0"/>
              </a:spcAft>
              <a:buSzPts val="2000"/>
              <a:buFont typeface="Calibri"/>
              <a:buNone/>
              <a:defRPr sz="2000">
                <a:latin typeface="Calibri"/>
                <a:ea typeface="Calibri"/>
                <a:cs typeface="Calibri"/>
                <a:sym typeface="Calibri"/>
              </a:defRPr>
            </a:lvl5pPr>
            <a:lvl6pPr lvl="5" rtl="0">
              <a:spcBef>
                <a:spcPts val="0"/>
              </a:spcBef>
              <a:spcAft>
                <a:spcPts val="0"/>
              </a:spcAft>
              <a:buSzPts val="2000"/>
              <a:buFont typeface="Calibri"/>
              <a:buNone/>
              <a:defRPr sz="2000">
                <a:latin typeface="Calibri"/>
                <a:ea typeface="Calibri"/>
                <a:cs typeface="Calibri"/>
                <a:sym typeface="Calibri"/>
              </a:defRPr>
            </a:lvl6pPr>
            <a:lvl7pPr lvl="6" rtl="0">
              <a:spcBef>
                <a:spcPts val="0"/>
              </a:spcBef>
              <a:spcAft>
                <a:spcPts val="0"/>
              </a:spcAft>
              <a:buSzPts val="2000"/>
              <a:buFont typeface="Calibri"/>
              <a:buNone/>
              <a:defRPr sz="2000">
                <a:latin typeface="Calibri"/>
                <a:ea typeface="Calibri"/>
                <a:cs typeface="Calibri"/>
                <a:sym typeface="Calibri"/>
              </a:defRPr>
            </a:lvl7pPr>
            <a:lvl8pPr lvl="7" rtl="0">
              <a:spcBef>
                <a:spcPts val="0"/>
              </a:spcBef>
              <a:spcAft>
                <a:spcPts val="0"/>
              </a:spcAft>
              <a:buSzPts val="2000"/>
              <a:buFont typeface="Calibri"/>
              <a:buNone/>
              <a:defRPr sz="2000">
                <a:latin typeface="Calibri"/>
                <a:ea typeface="Calibri"/>
                <a:cs typeface="Calibri"/>
                <a:sym typeface="Calibri"/>
              </a:defRPr>
            </a:lvl8pPr>
            <a:lvl9pPr lvl="8" rtl="0">
              <a:spcBef>
                <a:spcPts val="0"/>
              </a:spcBef>
              <a:spcAft>
                <a:spcPts val="0"/>
              </a:spcAft>
              <a:buSzPts val="2000"/>
              <a:buFont typeface="Calibri"/>
              <a:buNone/>
              <a:defRPr sz="2000">
                <a:latin typeface="Calibri"/>
                <a:ea typeface="Calibri"/>
                <a:cs typeface="Calibri"/>
                <a:sym typeface="Calibri"/>
              </a:defRPr>
            </a:lvl9pPr>
          </a:lstStyle>
          <a:p/>
        </p:txBody>
      </p:sp>
      <p:sp>
        <p:nvSpPr>
          <p:cNvPr id="228" name="Google Shape;228;p33"/>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200">
                <a:solidFill>
                  <a:schemeClr val="lt1"/>
                </a:solidFill>
                <a:latin typeface="Calibri"/>
                <a:ea typeface="Calibri"/>
                <a:cs typeface="Calibri"/>
                <a:sym typeface="Calibri"/>
              </a:rPr>
              <a:t>PRESENTED BY</a:t>
            </a:r>
            <a:endParaRPr b="1" sz="1200">
              <a:solidFill>
                <a:schemeClr val="lt1"/>
              </a:solidFill>
              <a:latin typeface="Calibri"/>
              <a:ea typeface="Calibri"/>
              <a:cs typeface="Calibri"/>
              <a:sym typeface="Calibri"/>
            </a:endParaRPr>
          </a:p>
        </p:txBody>
      </p:sp>
      <p:sp>
        <p:nvSpPr>
          <p:cNvPr id="229" name="Google Shape;229;p33"/>
          <p:cNvSpPr txBox="1"/>
          <p:nvPr>
            <p:ph idx="2" type="body"/>
          </p:nvPr>
        </p:nvSpPr>
        <p:spPr>
          <a:xfrm>
            <a:off x="2252075" y="3011725"/>
            <a:ext cx="4130400" cy="5217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b="0" sz="1200">
                <a:solidFill>
                  <a:schemeClr val="lt1"/>
                </a:solidFill>
              </a:defRPr>
            </a:lvl1pPr>
            <a:lvl2pPr indent="-304800" lvl="1" marL="914400" rtl="0">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230" name="Google Shape;230;p33"/>
          <p:cNvCxnSpPr/>
          <p:nvPr/>
        </p:nvCxnSpPr>
        <p:spPr>
          <a:xfrm>
            <a:off x="1973900" y="2782425"/>
            <a:ext cx="0" cy="493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extLst>
    <p:ext uri="{DCECCB84-F9BA-43D5-87BE-67443E8EF086}">
      <p15:sldGuideLst>
        <p15:guide id="1" orient="horz" pos="3118">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p:cSld name="CUSTOM">
    <p:spTree>
      <p:nvGrpSpPr>
        <p:cNvPr id="231" name="Shape 231"/>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2">
  <p:cSld name="CUSTOM_12">
    <p:spTree>
      <p:nvGrpSpPr>
        <p:cNvPr id="232" name="Shape 232"/>
        <p:cNvGrpSpPr/>
        <p:nvPr/>
      </p:nvGrpSpPr>
      <p:grpSpPr>
        <a:xfrm>
          <a:off x="0" y="0"/>
          <a:ext cx="0" cy="0"/>
          <a:chOff x="0" y="0"/>
          <a:chExt cx="0" cy="0"/>
        </a:xfrm>
      </p:grpSpPr>
      <p:sp>
        <p:nvSpPr>
          <p:cNvPr id="233" name="Google Shape;233;p35"/>
          <p:cNvSpPr/>
          <p:nvPr/>
        </p:nvSpPr>
        <p:spPr>
          <a:xfrm>
            <a:off x="6705600" y="3787775"/>
            <a:ext cx="2438400" cy="135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1">
  <p:cSld name="CUSTOM_10">
    <p:spTree>
      <p:nvGrpSpPr>
        <p:cNvPr id="234" name="Shape 234"/>
        <p:cNvGrpSpPr/>
        <p:nvPr/>
      </p:nvGrpSpPr>
      <p:grpSpPr>
        <a:xfrm>
          <a:off x="0" y="0"/>
          <a:ext cx="0" cy="0"/>
          <a:chOff x="0" y="0"/>
          <a:chExt cx="0" cy="0"/>
        </a:xfrm>
      </p:grpSpPr>
      <p:pic>
        <p:nvPicPr>
          <p:cNvPr id="235" name="Google Shape;235;p36"/>
          <p:cNvPicPr preferRelativeResize="0"/>
          <p:nvPr/>
        </p:nvPicPr>
        <p:blipFill rotWithShape="1">
          <a:blip r:embed="rId2">
            <a:alphaModFix/>
          </a:blip>
          <a:srcRect b="10538" l="6200" r="27270" t="32096"/>
          <a:stretch/>
        </p:blipFill>
        <p:spPr>
          <a:xfrm>
            <a:off x="-18750" y="532200"/>
            <a:ext cx="9162752" cy="3942126"/>
          </a:xfrm>
          <a:prstGeom prst="rect">
            <a:avLst/>
          </a:prstGeom>
          <a:noFill/>
          <a:ln>
            <a:noFill/>
          </a:ln>
        </p:spPr>
      </p:pic>
      <p:sp>
        <p:nvSpPr>
          <p:cNvPr id="236" name="Google Shape;236;p36"/>
          <p:cNvSpPr/>
          <p:nvPr/>
        </p:nvSpPr>
        <p:spPr>
          <a:xfrm>
            <a:off x="3028875" y="-375"/>
            <a:ext cx="4749600" cy="482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7" name="Google Shape;237;p36"/>
          <p:cNvPicPr preferRelativeResize="0"/>
          <p:nvPr/>
        </p:nvPicPr>
        <p:blipFill rotWithShape="1">
          <a:blip r:embed="rId3">
            <a:alphaModFix/>
          </a:blip>
          <a:srcRect b="25906" l="11840" r="12453" t="25488"/>
          <a:stretch/>
        </p:blipFill>
        <p:spPr>
          <a:xfrm>
            <a:off x="3586750" y="819238"/>
            <a:ext cx="1669275" cy="540887"/>
          </a:xfrm>
          <a:prstGeom prst="rect">
            <a:avLst/>
          </a:prstGeom>
          <a:noFill/>
          <a:ln>
            <a:noFill/>
          </a:ln>
        </p:spPr>
      </p:pic>
      <p:sp>
        <p:nvSpPr>
          <p:cNvPr id="238" name="Google Shape;238;p36"/>
          <p:cNvSpPr txBox="1"/>
          <p:nvPr/>
        </p:nvSpPr>
        <p:spPr>
          <a:xfrm>
            <a:off x="3586750" y="1702863"/>
            <a:ext cx="3643200" cy="26214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n-GB" sz="2000">
                <a:solidFill>
                  <a:srgbClr val="464646"/>
                </a:solidFill>
                <a:latin typeface="Calibri"/>
                <a:ea typeface="Calibri"/>
                <a:cs typeface="Calibri"/>
                <a:sym typeface="Calibri"/>
              </a:rPr>
              <a:t>Purpose</a:t>
            </a:r>
            <a:endParaRPr b="1" sz="20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1800">
                <a:solidFill>
                  <a:srgbClr val="464646"/>
                </a:solidFill>
                <a:latin typeface="Calibri"/>
                <a:ea typeface="Calibri"/>
                <a:cs typeface="Calibri"/>
                <a:sym typeface="Calibri"/>
              </a:rPr>
              <a:t>To provide Australian researchers with competitive advantage through data.</a:t>
            </a:r>
            <a:endParaRPr sz="18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t/>
            </a:r>
            <a:endParaRPr sz="11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b="1" lang="en-GB" sz="2000">
                <a:solidFill>
                  <a:srgbClr val="464646"/>
                </a:solidFill>
                <a:latin typeface="Calibri"/>
                <a:ea typeface="Calibri"/>
                <a:cs typeface="Calibri"/>
                <a:sym typeface="Calibri"/>
              </a:rPr>
              <a:t>Mission</a:t>
            </a:r>
            <a:endParaRPr b="1" sz="20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1800">
                <a:solidFill>
                  <a:srgbClr val="464646"/>
                </a:solidFill>
                <a:latin typeface="Calibri"/>
                <a:ea typeface="Calibri"/>
                <a:cs typeface="Calibri"/>
                <a:sym typeface="Calibri"/>
              </a:rPr>
              <a:t>To accelerate research and innovation by driving excellence in the creation, analysis and retention of high‑quality data assets.</a:t>
            </a:r>
            <a:endParaRPr sz="1800">
              <a:solidFill>
                <a:srgbClr val="464646"/>
              </a:solidFill>
              <a:latin typeface="Calibri"/>
              <a:ea typeface="Calibri"/>
              <a:cs typeface="Calibri"/>
              <a:sym typeface="Calibri"/>
            </a:endParaRPr>
          </a:p>
        </p:txBody>
      </p:sp>
      <p:sp>
        <p:nvSpPr>
          <p:cNvPr id="239" name="Google Shape;239;p36"/>
          <p:cNvSpPr/>
          <p:nvPr/>
        </p:nvSpPr>
        <p:spPr>
          <a:xfrm>
            <a:off x="7065825" y="4550675"/>
            <a:ext cx="1076400" cy="59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to country">
  <p:cSld name="CUSTOM_1">
    <p:spTree>
      <p:nvGrpSpPr>
        <p:cNvPr id="240" name="Shape 240"/>
        <p:cNvGrpSpPr/>
        <p:nvPr/>
      </p:nvGrpSpPr>
      <p:grpSpPr>
        <a:xfrm>
          <a:off x="0" y="0"/>
          <a:ext cx="0" cy="0"/>
          <a:chOff x="0" y="0"/>
          <a:chExt cx="0" cy="0"/>
        </a:xfrm>
      </p:grpSpPr>
      <p:pic>
        <p:nvPicPr>
          <p:cNvPr id="241" name="Google Shape;241;p37"/>
          <p:cNvPicPr preferRelativeResize="0"/>
          <p:nvPr/>
        </p:nvPicPr>
        <p:blipFill rotWithShape="1">
          <a:blip r:embed="rId2">
            <a:alphaModFix/>
          </a:blip>
          <a:srcRect b="36645" l="15208" r="438" t="12941"/>
          <a:stretch/>
        </p:blipFill>
        <p:spPr>
          <a:xfrm>
            <a:off x="0" y="532200"/>
            <a:ext cx="9144003" cy="3942126"/>
          </a:xfrm>
          <a:prstGeom prst="rect">
            <a:avLst/>
          </a:prstGeom>
          <a:noFill/>
          <a:ln>
            <a:noFill/>
          </a:ln>
        </p:spPr>
      </p:pic>
      <p:sp>
        <p:nvSpPr>
          <p:cNvPr id="242" name="Google Shape;242;p37"/>
          <p:cNvSpPr/>
          <p:nvPr/>
        </p:nvSpPr>
        <p:spPr>
          <a:xfrm>
            <a:off x="300050" y="481025"/>
            <a:ext cx="3483300" cy="424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w</a:t>
            </a:r>
            <a:endParaRPr>
              <a:solidFill>
                <a:schemeClr val="lt1"/>
              </a:solidFill>
            </a:endParaRPr>
          </a:p>
        </p:txBody>
      </p:sp>
      <p:sp>
        <p:nvSpPr>
          <p:cNvPr id="243" name="Google Shape;243;p37"/>
          <p:cNvSpPr txBox="1"/>
          <p:nvPr/>
        </p:nvSpPr>
        <p:spPr>
          <a:xfrm>
            <a:off x="659000" y="2469025"/>
            <a:ext cx="2876100" cy="18009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lang="en-GB" sz="1800">
                <a:solidFill>
                  <a:schemeClr val="dk1"/>
                </a:solidFill>
                <a:latin typeface="Calibri"/>
                <a:ea typeface="Calibri"/>
                <a:cs typeface="Calibri"/>
                <a:sym typeface="Calibri"/>
              </a:rPr>
              <a:t>We acknowledge and celebrate the First Australians on whose traditional lands we meet, and we pay our respect to their elders past, present and emerging.</a:t>
            </a:r>
            <a:endParaRPr sz="1800">
              <a:latin typeface="Calibri"/>
              <a:ea typeface="Calibri"/>
              <a:cs typeface="Calibri"/>
              <a:sym typeface="Calibri"/>
            </a:endParaRPr>
          </a:p>
        </p:txBody>
      </p:sp>
      <p:sp>
        <p:nvSpPr>
          <p:cNvPr id="244" name="Google Shape;244;p37"/>
          <p:cNvSpPr txBox="1"/>
          <p:nvPr/>
        </p:nvSpPr>
        <p:spPr>
          <a:xfrm>
            <a:off x="603675" y="1587075"/>
            <a:ext cx="2790900" cy="665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400">
                <a:solidFill>
                  <a:schemeClr val="dk1"/>
                </a:solidFill>
                <a:latin typeface="Calibri"/>
                <a:ea typeface="Calibri"/>
                <a:cs typeface="Calibri"/>
                <a:sym typeface="Calibri"/>
              </a:rPr>
              <a:t>ACKNOWLEDGEMENT OF COUNTRY</a:t>
            </a:r>
            <a:endParaRPr sz="2400">
              <a:latin typeface="Calibri"/>
              <a:ea typeface="Calibri"/>
              <a:cs typeface="Calibri"/>
              <a:sym typeface="Calibri"/>
            </a:endParaRPr>
          </a:p>
        </p:txBody>
      </p:sp>
      <p:sp>
        <p:nvSpPr>
          <p:cNvPr id="245" name="Google Shape;245;p37"/>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with title">
  <p:cSld name="CUSTOM_2">
    <p:spTree>
      <p:nvGrpSpPr>
        <p:cNvPr id="246" name="Shape 246"/>
        <p:cNvGrpSpPr/>
        <p:nvPr/>
      </p:nvGrpSpPr>
      <p:grpSpPr>
        <a:xfrm>
          <a:off x="0" y="0"/>
          <a:ext cx="0" cy="0"/>
          <a:chOff x="0" y="0"/>
          <a:chExt cx="0" cy="0"/>
        </a:xfrm>
      </p:grpSpPr>
      <p:sp>
        <p:nvSpPr>
          <p:cNvPr id="247" name="Google Shape;247;p38"/>
          <p:cNvSpPr/>
          <p:nvPr/>
        </p:nvSpPr>
        <p:spPr>
          <a:xfrm>
            <a:off x="-39625" y="-35675"/>
            <a:ext cx="9219300" cy="4510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8"/>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8"/>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50" name="Google Shape;250;p38"/>
          <p:cNvSpPr txBox="1"/>
          <p:nvPr>
            <p:ph type="title"/>
          </p:nvPr>
        </p:nvSpPr>
        <p:spPr>
          <a:xfrm>
            <a:off x="822275"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1" name="Google Shape;251;p38"/>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252" name="Google Shape;252;p38"/>
          <p:cNvGrpSpPr/>
          <p:nvPr/>
        </p:nvGrpSpPr>
        <p:grpSpPr>
          <a:xfrm>
            <a:off x="6079950" y="1762150"/>
            <a:ext cx="94200" cy="460275"/>
            <a:chOff x="6193700" y="1865950"/>
            <a:chExt cx="94200" cy="460275"/>
          </a:xfrm>
        </p:grpSpPr>
        <p:sp>
          <p:nvSpPr>
            <p:cNvPr id="253" name="Google Shape;253;p38"/>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54" name="Google Shape;254;p38"/>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55" name="Google Shape;255;p38"/>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56" name="Google Shape;256;p38"/>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
        <p:nvSpPr>
          <p:cNvPr id="257" name="Google Shape;257;p38"/>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No Title">
  <p:cSld name="CUSTOM_2_1">
    <p:spTree>
      <p:nvGrpSpPr>
        <p:cNvPr id="258" name="Shape 258"/>
        <p:cNvGrpSpPr/>
        <p:nvPr/>
      </p:nvGrpSpPr>
      <p:grpSpPr>
        <a:xfrm>
          <a:off x="0" y="0"/>
          <a:ext cx="0" cy="0"/>
          <a:chOff x="0" y="0"/>
          <a:chExt cx="0" cy="0"/>
        </a:xfrm>
      </p:grpSpPr>
      <p:sp>
        <p:nvSpPr>
          <p:cNvPr id="259" name="Google Shape;259;p39"/>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9"/>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261" name="Google Shape;261;p39"/>
          <p:cNvSpPr/>
          <p:nvPr>
            <p:ph idx="2" type="pic"/>
          </p:nvPr>
        </p:nvSpPr>
        <p:spPr>
          <a:xfrm>
            <a:off x="-39075" y="-42625"/>
            <a:ext cx="9229200" cy="4517100"/>
          </a:xfrm>
          <a:prstGeom prst="rect">
            <a:avLst/>
          </a:prstGeom>
          <a:noFill/>
          <a:ln>
            <a:noFill/>
          </a:ln>
        </p:spPr>
      </p:sp>
      <p:sp>
        <p:nvSpPr>
          <p:cNvPr id="262" name="Google Shape;262;p39"/>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9"/>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p:cSld name="CUSTOM_3">
    <p:spTree>
      <p:nvGrpSpPr>
        <p:cNvPr id="264" name="Shape 264"/>
        <p:cNvGrpSpPr/>
        <p:nvPr/>
      </p:nvGrpSpPr>
      <p:grpSpPr>
        <a:xfrm>
          <a:off x="0" y="0"/>
          <a:ext cx="0" cy="0"/>
          <a:chOff x="0" y="0"/>
          <a:chExt cx="0" cy="0"/>
        </a:xfrm>
      </p:grpSpPr>
      <p:sp>
        <p:nvSpPr>
          <p:cNvPr id="265" name="Google Shape;265;p40"/>
          <p:cNvSpPr/>
          <p:nvPr/>
        </p:nvSpPr>
        <p:spPr>
          <a:xfrm>
            <a:off x="-51525" y="-63875"/>
            <a:ext cx="9227100" cy="453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0"/>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0"/>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268" name="Google Shape;268;p40"/>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269" name="Google Shape;269;p40"/>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p:cSld name="CUSTOM_3_2">
    <p:spTree>
      <p:nvGrpSpPr>
        <p:cNvPr id="270" name="Shape 270"/>
        <p:cNvGrpSpPr/>
        <p:nvPr/>
      </p:nvGrpSpPr>
      <p:grpSpPr>
        <a:xfrm>
          <a:off x="0" y="0"/>
          <a:ext cx="0" cy="0"/>
          <a:chOff x="0" y="0"/>
          <a:chExt cx="0" cy="0"/>
        </a:xfrm>
      </p:grpSpPr>
      <p:sp>
        <p:nvSpPr>
          <p:cNvPr id="271" name="Google Shape;271;p41"/>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1"/>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273" name="Google Shape;273;p41"/>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274" name="Google Shape;274;p41"/>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1">
  <p:cSld name="CUSTOM_10">
    <p:spTree>
      <p:nvGrpSpPr>
        <p:cNvPr id="39" name="Shape 39"/>
        <p:cNvGrpSpPr/>
        <p:nvPr/>
      </p:nvGrpSpPr>
      <p:grpSpPr>
        <a:xfrm>
          <a:off x="0" y="0"/>
          <a:ext cx="0" cy="0"/>
          <a:chOff x="0" y="0"/>
          <a:chExt cx="0" cy="0"/>
        </a:xfrm>
      </p:grpSpPr>
      <p:pic>
        <p:nvPicPr>
          <p:cNvPr id="40" name="Google Shape;40;p5"/>
          <p:cNvPicPr preferRelativeResize="0"/>
          <p:nvPr/>
        </p:nvPicPr>
        <p:blipFill rotWithShape="1">
          <a:blip r:embed="rId2">
            <a:alphaModFix/>
          </a:blip>
          <a:srcRect b="8077" l="20164" r="11201" t="32747"/>
          <a:stretch/>
        </p:blipFill>
        <p:spPr>
          <a:xfrm>
            <a:off x="0" y="532200"/>
            <a:ext cx="9144003" cy="3942124"/>
          </a:xfrm>
          <a:prstGeom prst="rect">
            <a:avLst/>
          </a:prstGeom>
          <a:noFill/>
          <a:ln>
            <a:noFill/>
          </a:ln>
        </p:spPr>
      </p:pic>
      <p:sp>
        <p:nvSpPr>
          <p:cNvPr id="41" name="Google Shape;41;p5"/>
          <p:cNvSpPr/>
          <p:nvPr/>
        </p:nvSpPr>
        <p:spPr>
          <a:xfrm>
            <a:off x="3028875" y="-375"/>
            <a:ext cx="4749600" cy="482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nvSpPr>
        <p:spPr>
          <a:xfrm>
            <a:off x="3586750" y="1702863"/>
            <a:ext cx="3643200" cy="26214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n-GB" sz="2000">
                <a:solidFill>
                  <a:srgbClr val="464646"/>
                </a:solidFill>
                <a:latin typeface="Calibri"/>
                <a:ea typeface="Calibri"/>
                <a:cs typeface="Calibri"/>
                <a:sym typeface="Calibri"/>
              </a:rPr>
              <a:t>Purpose</a:t>
            </a:r>
            <a:endParaRPr b="1" sz="20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1800">
                <a:solidFill>
                  <a:srgbClr val="464646"/>
                </a:solidFill>
                <a:latin typeface="Calibri"/>
                <a:ea typeface="Calibri"/>
                <a:cs typeface="Calibri"/>
                <a:sym typeface="Calibri"/>
              </a:rPr>
              <a:t>To provide Australian researchers with competitive advantage through data.</a:t>
            </a:r>
            <a:endParaRPr sz="18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t/>
            </a:r>
            <a:endParaRPr sz="11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b="1" lang="en-GB" sz="2000">
                <a:solidFill>
                  <a:srgbClr val="464646"/>
                </a:solidFill>
                <a:latin typeface="Calibri"/>
                <a:ea typeface="Calibri"/>
                <a:cs typeface="Calibri"/>
                <a:sym typeface="Calibri"/>
              </a:rPr>
              <a:t>Mission</a:t>
            </a:r>
            <a:endParaRPr b="1" sz="20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1800">
                <a:solidFill>
                  <a:srgbClr val="464646"/>
                </a:solidFill>
                <a:latin typeface="Calibri"/>
                <a:ea typeface="Calibri"/>
                <a:cs typeface="Calibri"/>
                <a:sym typeface="Calibri"/>
              </a:rPr>
              <a:t>To accelerate research and innovation by driving excellence in the creation, analysis and retention of high‑quality data assets.</a:t>
            </a:r>
            <a:endParaRPr sz="1800">
              <a:solidFill>
                <a:srgbClr val="464646"/>
              </a:solidFill>
              <a:latin typeface="Calibri"/>
              <a:ea typeface="Calibri"/>
              <a:cs typeface="Calibri"/>
              <a:sym typeface="Calibri"/>
            </a:endParaRPr>
          </a:p>
        </p:txBody>
      </p:sp>
      <p:sp>
        <p:nvSpPr>
          <p:cNvPr id="43" name="Google Shape;43;p5"/>
          <p:cNvSpPr/>
          <p:nvPr/>
        </p:nvSpPr>
        <p:spPr>
          <a:xfrm>
            <a:off x="7065825" y="4550675"/>
            <a:ext cx="1076400" cy="59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1">
  <p:cSld name="CUSTOM_3_1">
    <p:spTree>
      <p:nvGrpSpPr>
        <p:cNvPr id="275" name="Shape 275"/>
        <p:cNvGrpSpPr/>
        <p:nvPr/>
      </p:nvGrpSpPr>
      <p:grpSpPr>
        <a:xfrm>
          <a:off x="0" y="0"/>
          <a:ext cx="0" cy="0"/>
          <a:chOff x="0" y="0"/>
          <a:chExt cx="0" cy="0"/>
        </a:xfrm>
      </p:grpSpPr>
      <p:pic>
        <p:nvPicPr>
          <p:cNvPr id="276" name="Google Shape;276;p42"/>
          <p:cNvPicPr preferRelativeResize="0"/>
          <p:nvPr/>
        </p:nvPicPr>
        <p:blipFill>
          <a:blip r:embed="rId2">
            <a:alphaModFix/>
          </a:blip>
          <a:stretch>
            <a:fillRect/>
          </a:stretch>
        </p:blipFill>
        <p:spPr>
          <a:xfrm>
            <a:off x="-41550" y="-40570"/>
            <a:ext cx="9227100" cy="4505420"/>
          </a:xfrm>
          <a:prstGeom prst="rect">
            <a:avLst/>
          </a:prstGeom>
          <a:noFill/>
          <a:ln>
            <a:noFill/>
          </a:ln>
        </p:spPr>
      </p:pic>
      <p:sp>
        <p:nvSpPr>
          <p:cNvPr id="277" name="Google Shape;277;p42"/>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2"/>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279" name="Google Shape;279;p42"/>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chemeClr val="lt1"/>
              </a:buClr>
              <a:buSzPts val="1800"/>
              <a:buFont typeface="Calibri"/>
              <a:buChar char="●"/>
              <a:defRPr b="1">
                <a:solidFill>
                  <a:schemeClr val="lt1"/>
                </a:solidFill>
                <a:latin typeface="Calibri"/>
                <a:ea typeface="Calibri"/>
                <a:cs typeface="Calibri"/>
                <a:sym typeface="Calibri"/>
              </a:defRPr>
            </a:lvl1pPr>
            <a:lvl2pPr indent="-342900" lvl="1" marL="9144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2pPr>
            <a:lvl3pPr indent="-342900" lvl="2" marL="13716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3pPr>
            <a:lvl4pPr indent="-342900" lvl="3" marL="18288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4pPr>
            <a:lvl5pPr indent="-342900" lvl="4" marL="22860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5pPr>
            <a:lvl6pPr indent="-342900" lvl="5" marL="27432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6pPr>
            <a:lvl7pPr indent="-342900" lvl="6" marL="32004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7pPr>
            <a:lvl8pPr indent="-342900" lvl="7" marL="36576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8pPr>
            <a:lvl9pPr indent="-342900" lvl="8" marL="4114800" rtl="0">
              <a:lnSpc>
                <a:spcPct val="95000"/>
              </a:lnSpc>
              <a:spcBef>
                <a:spcPts val="800"/>
              </a:spcBef>
              <a:spcAft>
                <a:spcPts val="800"/>
              </a:spcAft>
              <a:buClr>
                <a:schemeClr val="lt1"/>
              </a:buClr>
              <a:buSzPts val="1800"/>
              <a:buFont typeface="Calibri"/>
              <a:buChar char="■"/>
              <a:defRPr>
                <a:solidFill>
                  <a:schemeClr val="lt1"/>
                </a:solidFill>
                <a:latin typeface="Calibri"/>
                <a:ea typeface="Calibri"/>
                <a:cs typeface="Calibri"/>
                <a:sym typeface="Calibri"/>
              </a:defRPr>
            </a:lvl9pPr>
          </a:lstStyle>
          <a:p/>
        </p:txBody>
      </p:sp>
      <p:sp>
        <p:nvSpPr>
          <p:cNvPr id="280" name="Google Shape;280;p42"/>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400"/>
              <a:buNone/>
              <a:defRPr b="0"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BANNER - 1 COLUMN">
  <p:cSld name="CUSTOM_3_1_1_1">
    <p:spTree>
      <p:nvGrpSpPr>
        <p:cNvPr id="281" name="Shape 281"/>
        <p:cNvGrpSpPr/>
        <p:nvPr/>
      </p:nvGrpSpPr>
      <p:grpSpPr>
        <a:xfrm>
          <a:off x="0" y="0"/>
          <a:ext cx="0" cy="0"/>
          <a:chOff x="0" y="0"/>
          <a:chExt cx="0" cy="0"/>
        </a:xfrm>
      </p:grpSpPr>
      <p:sp>
        <p:nvSpPr>
          <p:cNvPr id="282" name="Google Shape;282;p43"/>
          <p:cNvSpPr txBox="1"/>
          <p:nvPr>
            <p:ph type="title"/>
          </p:nvPr>
        </p:nvSpPr>
        <p:spPr>
          <a:xfrm>
            <a:off x="659000" y="2108900"/>
            <a:ext cx="4488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283" name="Google Shape;283;p43"/>
          <p:cNvSpPr txBox="1"/>
          <p:nvPr>
            <p:ph idx="1" type="body"/>
          </p:nvPr>
        </p:nvSpPr>
        <p:spPr>
          <a:xfrm>
            <a:off x="659000" y="2618825"/>
            <a:ext cx="4373400" cy="1585800"/>
          </a:xfrm>
          <a:prstGeom prst="rect">
            <a:avLst/>
          </a:prstGeom>
        </p:spPr>
        <p:txBody>
          <a:bodyPr anchorCtr="0" anchor="t" bIns="0" lIns="0" spcFirstLastPara="1" rIns="0" wrap="square" tIns="0">
            <a:noAutofit/>
          </a:bodyPr>
          <a:lstStyle>
            <a:lvl1pPr indent="-349250" lvl="0" marL="457200" rtl="0">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284" name="Google Shape;284;p43"/>
          <p:cNvSpPr/>
          <p:nvPr>
            <p:ph idx="2" type="pic"/>
          </p:nvPr>
        </p:nvSpPr>
        <p:spPr>
          <a:xfrm>
            <a:off x="-55300" y="-23950"/>
            <a:ext cx="9245100" cy="1785900"/>
          </a:xfrm>
          <a:prstGeom prst="rect">
            <a:avLst/>
          </a:prstGeom>
          <a:noFill/>
          <a:ln>
            <a:noFill/>
          </a:ln>
        </p:spPr>
      </p:sp>
      <p:sp>
        <p:nvSpPr>
          <p:cNvPr id="285" name="Google Shape;285;p43"/>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BANNER - 1 COLUMN">
  <p:cSld name="CUSTOM_3_1_1_1_2">
    <p:spTree>
      <p:nvGrpSpPr>
        <p:cNvPr id="286" name="Shape 286"/>
        <p:cNvGrpSpPr/>
        <p:nvPr/>
      </p:nvGrpSpPr>
      <p:grpSpPr>
        <a:xfrm>
          <a:off x="0" y="0"/>
          <a:ext cx="0" cy="0"/>
          <a:chOff x="0" y="0"/>
          <a:chExt cx="0" cy="0"/>
        </a:xfrm>
      </p:grpSpPr>
      <p:sp>
        <p:nvSpPr>
          <p:cNvPr id="287" name="Google Shape;287;p44"/>
          <p:cNvSpPr txBox="1"/>
          <p:nvPr>
            <p:ph type="title"/>
          </p:nvPr>
        </p:nvSpPr>
        <p:spPr>
          <a:xfrm>
            <a:off x="4135250" y="884950"/>
            <a:ext cx="4491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288" name="Google Shape;288;p44"/>
          <p:cNvSpPr txBox="1"/>
          <p:nvPr>
            <p:ph idx="1" type="body"/>
          </p:nvPr>
        </p:nvSpPr>
        <p:spPr>
          <a:xfrm>
            <a:off x="4135050" y="1568050"/>
            <a:ext cx="38286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289" name="Google Shape;289;p44"/>
          <p:cNvSpPr/>
          <p:nvPr>
            <p:ph idx="2" type="pic"/>
          </p:nvPr>
        </p:nvSpPr>
        <p:spPr>
          <a:xfrm>
            <a:off x="300050" y="-74600"/>
            <a:ext cx="3286800" cy="52755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p:cSld name="CUSTOM_3_1_1_1_2_2">
    <p:spTree>
      <p:nvGrpSpPr>
        <p:cNvPr id="290" name="Shape 290"/>
        <p:cNvGrpSpPr/>
        <p:nvPr/>
      </p:nvGrpSpPr>
      <p:grpSpPr>
        <a:xfrm>
          <a:off x="0" y="0"/>
          <a:ext cx="0" cy="0"/>
          <a:chOff x="0" y="0"/>
          <a:chExt cx="0" cy="0"/>
        </a:xfrm>
      </p:grpSpPr>
      <p:sp>
        <p:nvSpPr>
          <p:cNvPr id="291" name="Google Shape;291;p45"/>
          <p:cNvSpPr/>
          <p:nvPr>
            <p:ph idx="2" type="pic"/>
          </p:nvPr>
        </p:nvSpPr>
        <p:spPr>
          <a:xfrm>
            <a:off x="3586750" y="532200"/>
            <a:ext cx="5621700" cy="3942000"/>
          </a:xfrm>
          <a:prstGeom prst="rect">
            <a:avLst/>
          </a:prstGeom>
          <a:noFill/>
          <a:ln>
            <a:noFill/>
          </a:ln>
        </p:spPr>
      </p:sp>
      <p:sp>
        <p:nvSpPr>
          <p:cNvPr id="292" name="Google Shape;292;p45"/>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293" name="Google Shape;293;p45"/>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9250" lvl="0" marL="457200" rtl="0">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294" name="Google Shape;294;p45"/>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1">
  <p:cSld name="CUSTOM_3_1_1_1_2_2_2">
    <p:spTree>
      <p:nvGrpSpPr>
        <p:cNvPr id="295" name="Shape 295"/>
        <p:cNvGrpSpPr/>
        <p:nvPr/>
      </p:nvGrpSpPr>
      <p:grpSpPr>
        <a:xfrm>
          <a:off x="0" y="0"/>
          <a:ext cx="0" cy="0"/>
          <a:chOff x="0" y="0"/>
          <a:chExt cx="0" cy="0"/>
        </a:xfrm>
      </p:grpSpPr>
      <p:sp>
        <p:nvSpPr>
          <p:cNvPr id="296" name="Google Shape;296;p46"/>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297" name="Google Shape;297;p46"/>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298" name="Google Shape;298;p46"/>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2 COLUMN">
  <p:cSld name="CUSTOM_3_1_1_1_2_2_1">
    <p:spTree>
      <p:nvGrpSpPr>
        <p:cNvPr id="299" name="Shape 299"/>
        <p:cNvGrpSpPr/>
        <p:nvPr/>
      </p:nvGrpSpPr>
      <p:grpSpPr>
        <a:xfrm>
          <a:off x="0" y="0"/>
          <a:ext cx="0" cy="0"/>
          <a:chOff x="0" y="0"/>
          <a:chExt cx="0" cy="0"/>
        </a:xfrm>
      </p:grpSpPr>
      <p:sp>
        <p:nvSpPr>
          <p:cNvPr id="300" name="Google Shape;300;p47"/>
          <p:cNvSpPr/>
          <p:nvPr>
            <p:ph idx="2" type="pic"/>
          </p:nvPr>
        </p:nvSpPr>
        <p:spPr>
          <a:xfrm>
            <a:off x="5032250" y="0"/>
            <a:ext cx="3837900" cy="4474200"/>
          </a:xfrm>
          <a:prstGeom prst="rect">
            <a:avLst/>
          </a:prstGeom>
          <a:noFill/>
          <a:ln>
            <a:noFill/>
          </a:ln>
        </p:spPr>
      </p:sp>
      <p:sp>
        <p:nvSpPr>
          <p:cNvPr id="301" name="Google Shape;301;p47"/>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02" name="Google Shape;302;p47"/>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303" name="Google Shape;303;p47"/>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 TEXT">
  <p:cSld name="CUSTOM_1_1">
    <p:spTree>
      <p:nvGrpSpPr>
        <p:cNvPr id="304" name="Shape 304"/>
        <p:cNvGrpSpPr/>
        <p:nvPr/>
      </p:nvGrpSpPr>
      <p:grpSpPr>
        <a:xfrm>
          <a:off x="0" y="0"/>
          <a:ext cx="0" cy="0"/>
          <a:chOff x="0" y="0"/>
          <a:chExt cx="0" cy="0"/>
        </a:xfrm>
      </p:grpSpPr>
      <p:sp>
        <p:nvSpPr>
          <p:cNvPr id="305" name="Google Shape;305;p48"/>
          <p:cNvSpPr/>
          <p:nvPr/>
        </p:nvSpPr>
        <p:spPr>
          <a:xfrm>
            <a:off x="3394475" y="-71450"/>
            <a:ext cx="5475600" cy="454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306" name="Google Shape;306;p48"/>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07" name="Google Shape;307;p48"/>
          <p:cNvSpPr txBox="1"/>
          <p:nvPr>
            <p:ph idx="1" type="body"/>
          </p:nvPr>
        </p:nvSpPr>
        <p:spPr>
          <a:xfrm>
            <a:off x="659000" y="27905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308" name="Google Shape;308;p48"/>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spTree>
      <p:nvGrpSpPr>
        <p:cNvPr id="309" name="Shape 309"/>
        <p:cNvGrpSpPr/>
        <p:nvPr/>
      </p:nvGrpSpPr>
      <p:grpSpPr>
        <a:xfrm>
          <a:off x="0" y="0"/>
          <a:ext cx="0" cy="0"/>
          <a:chOff x="0" y="0"/>
          <a:chExt cx="0" cy="0"/>
        </a:xfrm>
      </p:grpSpPr>
      <p:sp>
        <p:nvSpPr>
          <p:cNvPr id="310" name="Google Shape;310;p49"/>
          <p:cNvSpPr/>
          <p:nvPr/>
        </p:nvSpPr>
        <p:spPr>
          <a:xfrm>
            <a:off x="-85725" y="-79825"/>
            <a:ext cx="9306000" cy="455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9"/>
          <p:cNvSpPr/>
          <p:nvPr/>
        </p:nvSpPr>
        <p:spPr>
          <a:xfrm>
            <a:off x="665950"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9"/>
          <p:cNvSpPr/>
          <p:nvPr/>
        </p:nvSpPr>
        <p:spPr>
          <a:xfrm>
            <a:off x="665950"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9"/>
          <p:cNvSpPr/>
          <p:nvPr/>
        </p:nvSpPr>
        <p:spPr>
          <a:xfrm>
            <a:off x="2004615"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9"/>
          <p:cNvSpPr/>
          <p:nvPr/>
        </p:nvSpPr>
        <p:spPr>
          <a:xfrm>
            <a:off x="2004615"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9"/>
          <p:cNvSpPr/>
          <p:nvPr/>
        </p:nvSpPr>
        <p:spPr>
          <a:xfrm>
            <a:off x="334328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9"/>
          <p:cNvSpPr/>
          <p:nvPr/>
        </p:nvSpPr>
        <p:spPr>
          <a:xfrm>
            <a:off x="334328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9"/>
          <p:cNvSpPr/>
          <p:nvPr/>
        </p:nvSpPr>
        <p:spPr>
          <a:xfrm>
            <a:off x="334328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9"/>
          <p:cNvSpPr/>
          <p:nvPr/>
        </p:nvSpPr>
        <p:spPr>
          <a:xfrm>
            <a:off x="4681946"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9"/>
          <p:cNvSpPr/>
          <p:nvPr/>
        </p:nvSpPr>
        <p:spPr>
          <a:xfrm>
            <a:off x="4681946"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9"/>
          <p:cNvSpPr/>
          <p:nvPr/>
        </p:nvSpPr>
        <p:spPr>
          <a:xfrm>
            <a:off x="4681946"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9"/>
          <p:cNvSpPr/>
          <p:nvPr/>
        </p:nvSpPr>
        <p:spPr>
          <a:xfrm>
            <a:off x="602061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9"/>
          <p:cNvSpPr/>
          <p:nvPr/>
        </p:nvSpPr>
        <p:spPr>
          <a:xfrm>
            <a:off x="602061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9"/>
          <p:cNvSpPr/>
          <p:nvPr/>
        </p:nvSpPr>
        <p:spPr>
          <a:xfrm>
            <a:off x="602061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9"/>
          <p:cNvSpPr/>
          <p:nvPr/>
        </p:nvSpPr>
        <p:spPr>
          <a:xfrm>
            <a:off x="7359277"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9"/>
          <p:cNvSpPr/>
          <p:nvPr/>
        </p:nvSpPr>
        <p:spPr>
          <a:xfrm>
            <a:off x="7359277"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9"/>
          <p:cNvSpPr/>
          <p:nvPr/>
        </p:nvSpPr>
        <p:spPr>
          <a:xfrm>
            <a:off x="7359277"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9"/>
          <p:cNvSpPr txBox="1"/>
          <p:nvPr>
            <p:ph type="title"/>
          </p:nvPr>
        </p:nvSpPr>
        <p:spPr>
          <a:xfrm>
            <a:off x="665327" y="682699"/>
            <a:ext cx="2326200" cy="2928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28" name="Google Shape;328;p49"/>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329" name="Shape 329"/>
        <p:cNvGrpSpPr/>
        <p:nvPr/>
      </p:nvGrpSpPr>
      <p:grpSpPr>
        <a:xfrm>
          <a:off x="0" y="0"/>
          <a:ext cx="0" cy="0"/>
          <a:chOff x="0" y="0"/>
          <a:chExt cx="0" cy="0"/>
        </a:xfrm>
      </p:grpSpPr>
      <p:sp>
        <p:nvSpPr>
          <p:cNvPr id="330" name="Google Shape;330;p50"/>
          <p:cNvSpPr/>
          <p:nvPr/>
        </p:nvSpPr>
        <p:spPr>
          <a:xfrm>
            <a:off x="3394475" y="-71450"/>
            <a:ext cx="5475600" cy="45459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331" name="Google Shape;331;p50"/>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32" name="Google Shape;332;p50"/>
          <p:cNvSpPr txBox="1"/>
          <p:nvPr>
            <p:ph idx="1" type="body"/>
          </p:nvPr>
        </p:nvSpPr>
        <p:spPr>
          <a:xfrm>
            <a:off x="659000" y="27905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333" name="Google Shape;333;p50"/>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 TEXT">
  <p:cSld name="CUSTOM_1_1_1">
    <p:spTree>
      <p:nvGrpSpPr>
        <p:cNvPr id="334" name="Shape 334"/>
        <p:cNvGrpSpPr/>
        <p:nvPr/>
      </p:nvGrpSpPr>
      <p:grpSpPr>
        <a:xfrm>
          <a:off x="0" y="0"/>
          <a:ext cx="0" cy="0"/>
          <a:chOff x="0" y="0"/>
          <a:chExt cx="0" cy="0"/>
        </a:xfrm>
      </p:grpSpPr>
      <p:sp>
        <p:nvSpPr>
          <p:cNvPr id="335" name="Google Shape;335;p51"/>
          <p:cNvSpPr/>
          <p:nvPr/>
        </p:nvSpPr>
        <p:spPr>
          <a:xfrm>
            <a:off x="3394475" y="-71450"/>
            <a:ext cx="5475600" cy="49494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pic>
        <p:nvPicPr>
          <p:cNvPr id="336" name="Google Shape;336;p51"/>
          <p:cNvPicPr preferRelativeResize="0"/>
          <p:nvPr/>
        </p:nvPicPr>
        <p:blipFill>
          <a:blip r:embed="rId2">
            <a:alphaModFix/>
          </a:blip>
          <a:stretch>
            <a:fillRect/>
          </a:stretch>
        </p:blipFill>
        <p:spPr>
          <a:xfrm>
            <a:off x="6866550" y="4401019"/>
            <a:ext cx="2419649" cy="626431"/>
          </a:xfrm>
          <a:prstGeom prst="rect">
            <a:avLst/>
          </a:prstGeom>
          <a:noFill/>
          <a:ln>
            <a:noFill/>
          </a:ln>
        </p:spPr>
      </p:pic>
      <p:sp>
        <p:nvSpPr>
          <p:cNvPr id="337" name="Google Shape;337;p51"/>
          <p:cNvSpPr txBox="1"/>
          <p:nvPr>
            <p:ph type="title"/>
          </p:nvPr>
        </p:nvSpPr>
        <p:spPr>
          <a:xfrm>
            <a:off x="659000" y="2105025"/>
            <a:ext cx="1824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100"/>
              <a:buFont typeface="Calibri"/>
              <a:buNone/>
              <a:defRPr sz="2100">
                <a:solidFill>
                  <a:srgbClr val="404041"/>
                </a:solidFill>
                <a:latin typeface="Calibri"/>
                <a:ea typeface="Calibri"/>
                <a:cs typeface="Calibri"/>
                <a:sym typeface="Calibri"/>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38" name="Google Shape;338;p51"/>
          <p:cNvSpPr txBox="1"/>
          <p:nvPr>
            <p:ph idx="1" type="body"/>
          </p:nvPr>
        </p:nvSpPr>
        <p:spPr>
          <a:xfrm>
            <a:off x="648500" y="2930725"/>
            <a:ext cx="1845600" cy="1082400"/>
          </a:xfrm>
          <a:prstGeom prst="rect">
            <a:avLst/>
          </a:prstGeom>
        </p:spPr>
        <p:txBody>
          <a:bodyPr anchorCtr="0" anchor="t" bIns="0" lIns="0" spcFirstLastPara="1" rIns="0" wrap="square" tIns="0">
            <a:noAutofit/>
          </a:bodyPr>
          <a:lstStyle>
            <a:lvl1pPr indent="-323850" lvl="0" marL="457200" rtl="0">
              <a:lnSpc>
                <a:spcPct val="95000"/>
              </a:lnSpc>
              <a:spcBef>
                <a:spcPts val="0"/>
              </a:spcBef>
              <a:spcAft>
                <a:spcPts val="0"/>
              </a:spcAft>
              <a:buClr>
                <a:srgbClr val="404041"/>
              </a:buClr>
              <a:buSzPts val="1500"/>
              <a:buFont typeface="Calibri"/>
              <a:buChar char="●"/>
              <a:defRPr b="1" sz="1500">
                <a:solidFill>
                  <a:srgbClr val="404041"/>
                </a:solidFill>
                <a:latin typeface="Calibri"/>
                <a:ea typeface="Calibri"/>
                <a:cs typeface="Calibri"/>
                <a:sym typeface="Calibri"/>
              </a:defRPr>
            </a:lvl1pPr>
            <a:lvl2pPr indent="-311150" lvl="1" marL="9144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2pPr>
            <a:lvl3pPr indent="-311150" lvl="2" marL="13716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3pPr>
            <a:lvl4pPr indent="-311150" lvl="3" marL="18288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4pPr>
            <a:lvl5pPr indent="-311150" lvl="4" marL="22860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5pPr>
            <a:lvl6pPr indent="-311150" lvl="5" marL="27432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6pPr>
            <a:lvl7pPr indent="-311150" lvl="6" marL="32004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7pPr>
            <a:lvl8pPr indent="-311150" lvl="7" marL="36576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8pPr>
            <a:lvl9pPr indent="-311150" lvl="8" marL="4114800" rtl="0">
              <a:lnSpc>
                <a:spcPct val="95000"/>
              </a:lnSpc>
              <a:spcBef>
                <a:spcPts val="800"/>
              </a:spcBef>
              <a:spcAft>
                <a:spcPts val="800"/>
              </a:spcAft>
              <a:buClr>
                <a:srgbClr val="404041"/>
              </a:buClr>
              <a:buSzPts val="1300"/>
              <a:buFont typeface="Calibri"/>
              <a:buChar char="■"/>
              <a:defRPr sz="1300">
                <a:solidFill>
                  <a:srgbClr val="404041"/>
                </a:solidFill>
                <a:latin typeface="Calibri"/>
                <a:ea typeface="Calibri"/>
                <a:cs typeface="Calibri"/>
                <a:sym typeface="Calibri"/>
              </a:defRPr>
            </a:lvl9pPr>
          </a:lstStyle>
          <a:p/>
        </p:txBody>
      </p:sp>
      <p:sp>
        <p:nvSpPr>
          <p:cNvPr id="339" name="Google Shape;339;p51"/>
          <p:cNvSpPr txBox="1"/>
          <p:nvPr>
            <p:ph idx="2" type="subTitle"/>
          </p:nvPr>
        </p:nvSpPr>
        <p:spPr>
          <a:xfrm>
            <a:off x="3940400" y="4437450"/>
            <a:ext cx="3095100" cy="190500"/>
          </a:xfrm>
          <a:prstGeom prst="rect">
            <a:avLst/>
          </a:prstGeom>
        </p:spPr>
        <p:txBody>
          <a:bodyPr anchorCtr="0" anchor="t" bIns="0" lIns="0" spcFirstLastPara="1" rIns="0" wrap="square" tIns="0">
            <a:normAutofit/>
          </a:bodyPr>
          <a:lstStyle>
            <a:lvl1pPr lvl="0" rtl="0">
              <a:spcBef>
                <a:spcPts val="0"/>
              </a:spcBef>
              <a:spcAft>
                <a:spcPts val="0"/>
              </a:spcAft>
              <a:buClr>
                <a:srgbClr val="404041"/>
              </a:buClr>
              <a:buSzPts val="1500"/>
              <a:buFont typeface="Calibri"/>
              <a:buNone/>
              <a:defRPr b="1" sz="1500">
                <a:solidFill>
                  <a:srgbClr val="404041"/>
                </a:solidFill>
                <a:latin typeface="Calibri"/>
                <a:ea typeface="Calibri"/>
                <a:cs typeface="Calibri"/>
                <a:sym typeface="Calibri"/>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pic>
        <p:nvPicPr>
          <p:cNvPr id="340" name="Google Shape;340;p51" title="Points scored"/>
          <p:cNvPicPr preferRelativeResize="0"/>
          <p:nvPr/>
        </p:nvPicPr>
        <p:blipFill>
          <a:blip r:embed="rId3">
            <a:alphaModFix/>
          </a:blip>
          <a:stretch>
            <a:fillRect/>
          </a:stretch>
        </p:blipFill>
        <p:spPr>
          <a:xfrm>
            <a:off x="3940400" y="391212"/>
            <a:ext cx="4524852" cy="3947926"/>
          </a:xfrm>
          <a:prstGeom prst="rect">
            <a:avLst/>
          </a:prstGeom>
          <a:noFill/>
          <a:ln>
            <a:noFill/>
          </a:ln>
        </p:spPr>
      </p:pic>
      <p:sp>
        <p:nvSpPr>
          <p:cNvPr id="341" name="Google Shape;341;p51"/>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to country">
  <p:cSld name="CUSTOM_1">
    <p:spTree>
      <p:nvGrpSpPr>
        <p:cNvPr id="44" name="Shape 44"/>
        <p:cNvGrpSpPr/>
        <p:nvPr/>
      </p:nvGrpSpPr>
      <p:grpSpPr>
        <a:xfrm>
          <a:off x="0" y="0"/>
          <a:ext cx="0" cy="0"/>
          <a:chOff x="0" y="0"/>
          <a:chExt cx="0" cy="0"/>
        </a:xfrm>
      </p:grpSpPr>
      <p:pic>
        <p:nvPicPr>
          <p:cNvPr id="45" name="Google Shape;45;p6"/>
          <p:cNvPicPr preferRelativeResize="0"/>
          <p:nvPr/>
        </p:nvPicPr>
        <p:blipFill rotWithShape="1">
          <a:blip r:embed="rId2">
            <a:alphaModFix/>
          </a:blip>
          <a:srcRect b="36645" l="15208" r="438" t="12941"/>
          <a:stretch/>
        </p:blipFill>
        <p:spPr>
          <a:xfrm>
            <a:off x="0" y="532200"/>
            <a:ext cx="9144003" cy="3942126"/>
          </a:xfrm>
          <a:prstGeom prst="rect">
            <a:avLst/>
          </a:prstGeom>
          <a:noFill/>
          <a:ln>
            <a:noFill/>
          </a:ln>
        </p:spPr>
      </p:pic>
      <p:sp>
        <p:nvSpPr>
          <p:cNvPr id="46" name="Google Shape;46;p6"/>
          <p:cNvSpPr/>
          <p:nvPr/>
        </p:nvSpPr>
        <p:spPr>
          <a:xfrm>
            <a:off x="300050" y="481025"/>
            <a:ext cx="3483300" cy="424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w</a:t>
            </a:r>
            <a:endParaRPr>
              <a:solidFill>
                <a:schemeClr val="lt1"/>
              </a:solidFill>
            </a:endParaRPr>
          </a:p>
        </p:txBody>
      </p:sp>
      <p:sp>
        <p:nvSpPr>
          <p:cNvPr id="47" name="Google Shape;47;p6"/>
          <p:cNvSpPr txBox="1"/>
          <p:nvPr/>
        </p:nvSpPr>
        <p:spPr>
          <a:xfrm>
            <a:off x="752750" y="2112275"/>
            <a:ext cx="2692200" cy="17010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lang="en-GB" sz="1700">
                <a:solidFill>
                  <a:schemeClr val="dk1"/>
                </a:solidFill>
                <a:latin typeface="Calibri"/>
                <a:ea typeface="Calibri"/>
                <a:cs typeface="Calibri"/>
                <a:sym typeface="Calibri"/>
              </a:rPr>
              <a:t>We acknowledge and celebrate the First Australians on whose traditional lands we meet, and we pay our respect to their elders past, present and emerging.</a:t>
            </a:r>
            <a:endParaRPr sz="1700">
              <a:latin typeface="Calibri"/>
              <a:ea typeface="Calibri"/>
              <a:cs typeface="Calibri"/>
              <a:sym typeface="Calibri"/>
            </a:endParaRPr>
          </a:p>
        </p:txBody>
      </p:sp>
      <p:sp>
        <p:nvSpPr>
          <p:cNvPr id="48" name="Google Shape;48;p6"/>
          <p:cNvSpPr txBox="1"/>
          <p:nvPr/>
        </p:nvSpPr>
        <p:spPr>
          <a:xfrm>
            <a:off x="752925" y="1230325"/>
            <a:ext cx="2777700" cy="63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300">
                <a:solidFill>
                  <a:schemeClr val="dk1"/>
                </a:solidFill>
                <a:latin typeface="Calibri"/>
                <a:ea typeface="Calibri"/>
                <a:cs typeface="Calibri"/>
                <a:sym typeface="Calibri"/>
              </a:rPr>
              <a:t>ACKNOWLEDGEMENT OF COUNTRY</a:t>
            </a:r>
            <a:endParaRPr sz="2300">
              <a:latin typeface="Calibri"/>
              <a:ea typeface="Calibri"/>
              <a:cs typeface="Calibri"/>
              <a:sym typeface="Calibri"/>
            </a:endParaRPr>
          </a:p>
        </p:txBody>
      </p:sp>
      <p:sp>
        <p:nvSpPr>
          <p:cNvPr id="49" name="Google Shape;49;p6"/>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_1_1_1">
    <p:spTree>
      <p:nvGrpSpPr>
        <p:cNvPr id="342" name="Shape 342"/>
        <p:cNvGrpSpPr/>
        <p:nvPr/>
      </p:nvGrpSpPr>
      <p:grpSpPr>
        <a:xfrm>
          <a:off x="0" y="0"/>
          <a:ext cx="0" cy="0"/>
          <a:chOff x="0" y="0"/>
          <a:chExt cx="0" cy="0"/>
        </a:xfrm>
      </p:grpSpPr>
      <p:sp>
        <p:nvSpPr>
          <p:cNvPr id="343" name="Google Shape;343;p52"/>
          <p:cNvSpPr/>
          <p:nvPr/>
        </p:nvSpPr>
        <p:spPr>
          <a:xfrm>
            <a:off x="-71425" y="1147175"/>
            <a:ext cx="9286800" cy="3327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344" name="Google Shape;344;p52"/>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345" name="Google Shape;345;p52"/>
          <p:cNvSpPr txBox="1"/>
          <p:nvPr>
            <p:ph type="title"/>
          </p:nvPr>
        </p:nvSpPr>
        <p:spPr>
          <a:xfrm>
            <a:off x="295600" y="650975"/>
            <a:ext cx="8574600" cy="303900"/>
          </a:xfrm>
          <a:prstGeom prst="rect">
            <a:avLst/>
          </a:prstGeom>
        </p:spPr>
        <p:txBody>
          <a:bodyPr anchorCtr="0" anchor="t" bIns="0" lIns="0" spcFirstLastPara="1" rIns="0" wrap="square" tIns="0">
            <a:noAutofit/>
          </a:bodyPr>
          <a:lstStyle>
            <a:lvl1pPr lvl="0" rtl="0" algn="ctr">
              <a:spcBef>
                <a:spcPts val="0"/>
              </a:spcBef>
              <a:spcAft>
                <a:spcPts val="0"/>
              </a:spcAft>
              <a:buClr>
                <a:srgbClr val="404041"/>
              </a:buClr>
              <a:buSzPts val="2400"/>
              <a:buNone/>
              <a:defRPr b="0" sz="2400">
                <a:solidFill>
                  <a:srgbClr val="404041"/>
                </a:solidFill>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CD">
  <p:cSld name="CUSTOM_6">
    <p:spTree>
      <p:nvGrpSpPr>
        <p:cNvPr id="346" name="Shape 346"/>
        <p:cNvGrpSpPr/>
        <p:nvPr/>
      </p:nvGrpSpPr>
      <p:grpSpPr>
        <a:xfrm>
          <a:off x="0" y="0"/>
          <a:ext cx="0" cy="0"/>
          <a:chOff x="0" y="0"/>
          <a:chExt cx="0" cy="0"/>
        </a:xfrm>
      </p:grpSpPr>
      <p:sp>
        <p:nvSpPr>
          <p:cNvPr id="347" name="Google Shape;347;p53"/>
          <p:cNvSpPr/>
          <p:nvPr/>
        </p:nvSpPr>
        <p:spPr>
          <a:xfrm>
            <a:off x="455150" y="-33150"/>
            <a:ext cx="4577100" cy="52098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8" name="Google Shape;348;p53"/>
          <p:cNvPicPr preferRelativeResize="0"/>
          <p:nvPr/>
        </p:nvPicPr>
        <p:blipFill rotWithShape="1">
          <a:blip r:embed="rId2">
            <a:alphaModFix/>
          </a:blip>
          <a:srcRect b="0" l="1923" r="1923" t="0"/>
          <a:stretch/>
        </p:blipFill>
        <p:spPr>
          <a:xfrm>
            <a:off x="834560" y="716225"/>
            <a:ext cx="3857526" cy="3825849"/>
          </a:xfrm>
          <a:prstGeom prst="rect">
            <a:avLst/>
          </a:prstGeom>
          <a:noFill/>
          <a:ln>
            <a:noFill/>
          </a:ln>
        </p:spPr>
      </p:pic>
      <p:sp>
        <p:nvSpPr>
          <p:cNvPr id="349" name="Google Shape;349;p53"/>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50" name="Google Shape;350;p53"/>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HFIRE">
  <p:cSld name="CUSTOM_6_1">
    <p:spTree>
      <p:nvGrpSpPr>
        <p:cNvPr id="351" name="Shape 351"/>
        <p:cNvGrpSpPr/>
        <p:nvPr/>
      </p:nvGrpSpPr>
      <p:grpSpPr>
        <a:xfrm>
          <a:off x="0" y="0"/>
          <a:ext cx="0" cy="0"/>
          <a:chOff x="0" y="0"/>
          <a:chExt cx="0" cy="0"/>
        </a:xfrm>
      </p:grpSpPr>
      <p:sp>
        <p:nvSpPr>
          <p:cNvPr id="352" name="Google Shape;352;p54"/>
          <p:cNvSpPr/>
          <p:nvPr/>
        </p:nvSpPr>
        <p:spPr>
          <a:xfrm>
            <a:off x="455150" y="-33150"/>
            <a:ext cx="4577100" cy="52098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 name="Google Shape;353;p54"/>
          <p:cNvPicPr preferRelativeResize="0"/>
          <p:nvPr/>
        </p:nvPicPr>
        <p:blipFill rotWithShape="1">
          <a:blip r:embed="rId2">
            <a:alphaModFix/>
          </a:blip>
          <a:srcRect b="10658" l="1923" r="1923" t="0"/>
          <a:stretch/>
        </p:blipFill>
        <p:spPr>
          <a:xfrm>
            <a:off x="533650" y="490570"/>
            <a:ext cx="4275927" cy="3788674"/>
          </a:xfrm>
          <a:prstGeom prst="rect">
            <a:avLst/>
          </a:prstGeom>
          <a:noFill/>
          <a:ln>
            <a:noFill/>
          </a:ln>
        </p:spPr>
      </p:pic>
      <p:sp>
        <p:nvSpPr>
          <p:cNvPr id="354" name="Google Shape;354;p54"/>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55" name="Google Shape;355;p54"/>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356" name="Google Shape;356;p54"/>
          <p:cNvPicPr preferRelativeResize="0"/>
          <p:nvPr/>
        </p:nvPicPr>
        <p:blipFill rotWithShape="1">
          <a:blip r:embed="rId2">
            <a:alphaModFix/>
          </a:blip>
          <a:srcRect b="0" l="1923" r="1923" t="88505"/>
          <a:stretch/>
        </p:blipFill>
        <p:spPr>
          <a:xfrm>
            <a:off x="533650" y="4321926"/>
            <a:ext cx="4275927" cy="48747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SANDA">
  <p:cSld name="CUSTOM_6_1_2">
    <p:spTree>
      <p:nvGrpSpPr>
        <p:cNvPr id="357" name="Shape 357"/>
        <p:cNvGrpSpPr/>
        <p:nvPr/>
      </p:nvGrpSpPr>
      <p:grpSpPr>
        <a:xfrm>
          <a:off x="0" y="0"/>
          <a:ext cx="0" cy="0"/>
          <a:chOff x="0" y="0"/>
          <a:chExt cx="0" cy="0"/>
        </a:xfrm>
      </p:grpSpPr>
      <p:sp>
        <p:nvSpPr>
          <p:cNvPr id="358" name="Google Shape;358;p55"/>
          <p:cNvSpPr/>
          <p:nvPr/>
        </p:nvSpPr>
        <p:spPr>
          <a:xfrm>
            <a:off x="-62600" y="954875"/>
            <a:ext cx="5892000" cy="33705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5"/>
          <p:cNvSpPr txBox="1"/>
          <p:nvPr>
            <p:ph type="title"/>
          </p:nvPr>
        </p:nvSpPr>
        <p:spPr>
          <a:xfrm>
            <a:off x="6543325" y="8446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60" name="Google Shape;360;p55"/>
          <p:cNvSpPr txBox="1"/>
          <p:nvPr>
            <p:ph idx="1" type="body"/>
          </p:nvPr>
        </p:nvSpPr>
        <p:spPr>
          <a:xfrm>
            <a:off x="6543125" y="19846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361" name="Google Shape;361;p55"/>
          <p:cNvPicPr preferRelativeResize="0"/>
          <p:nvPr/>
        </p:nvPicPr>
        <p:blipFill rotWithShape="1">
          <a:blip r:embed="rId2">
            <a:alphaModFix/>
          </a:blip>
          <a:srcRect b="1342" l="0" r="0" t="1342"/>
          <a:stretch/>
        </p:blipFill>
        <p:spPr>
          <a:xfrm>
            <a:off x="421275" y="1332450"/>
            <a:ext cx="5050399" cy="268054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6_1_1">
    <p:spTree>
      <p:nvGrpSpPr>
        <p:cNvPr id="362" name="Shape 362"/>
        <p:cNvGrpSpPr/>
        <p:nvPr/>
      </p:nvGrpSpPr>
      <p:grpSpPr>
        <a:xfrm>
          <a:off x="0" y="0"/>
          <a:ext cx="0" cy="0"/>
          <a:chOff x="0" y="0"/>
          <a:chExt cx="0" cy="0"/>
        </a:xfrm>
      </p:grpSpPr>
      <p:sp>
        <p:nvSpPr>
          <p:cNvPr id="363" name="Google Shape;363;p56"/>
          <p:cNvSpPr/>
          <p:nvPr/>
        </p:nvSpPr>
        <p:spPr>
          <a:xfrm>
            <a:off x="455150" y="-33150"/>
            <a:ext cx="4577100" cy="5209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6"/>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65" name="Google Shape;365;p56"/>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_7">
    <p:spTree>
      <p:nvGrpSpPr>
        <p:cNvPr id="366" name="Shape 366"/>
        <p:cNvGrpSpPr/>
        <p:nvPr/>
      </p:nvGrpSpPr>
      <p:grpSpPr>
        <a:xfrm>
          <a:off x="0" y="0"/>
          <a:ext cx="0" cy="0"/>
          <a:chOff x="0" y="0"/>
          <a:chExt cx="0" cy="0"/>
        </a:xfrm>
      </p:grpSpPr>
      <p:sp>
        <p:nvSpPr>
          <p:cNvPr id="367" name="Google Shape;367;p57"/>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pic>
        <p:nvPicPr>
          <p:cNvPr id="368" name="Google Shape;368;p57"/>
          <p:cNvPicPr preferRelativeResize="0"/>
          <p:nvPr/>
        </p:nvPicPr>
        <p:blipFill rotWithShape="1">
          <a:blip r:embed="rId2">
            <a:alphaModFix/>
          </a:blip>
          <a:srcRect b="4939" l="0" r="0" t="4930"/>
          <a:stretch/>
        </p:blipFill>
        <p:spPr>
          <a:xfrm>
            <a:off x="2628900" y="719800"/>
            <a:ext cx="6222200" cy="857249"/>
          </a:xfrm>
          <a:prstGeom prst="rect">
            <a:avLst/>
          </a:prstGeom>
          <a:noFill/>
          <a:ln>
            <a:noFill/>
          </a:ln>
        </p:spPr>
      </p:pic>
      <p:pic>
        <p:nvPicPr>
          <p:cNvPr id="369" name="Google Shape;369;p57"/>
          <p:cNvPicPr preferRelativeResize="0"/>
          <p:nvPr/>
        </p:nvPicPr>
        <p:blipFill rotWithShape="1">
          <a:blip r:embed="rId3">
            <a:alphaModFix/>
          </a:blip>
          <a:srcRect b="0" l="1643" r="1682" t="0"/>
          <a:stretch/>
        </p:blipFill>
        <p:spPr>
          <a:xfrm>
            <a:off x="659000" y="1672204"/>
            <a:ext cx="8211149" cy="2828447"/>
          </a:xfrm>
          <a:prstGeom prst="rect">
            <a:avLst/>
          </a:prstGeom>
          <a:noFill/>
          <a:ln>
            <a:noFill/>
          </a:ln>
        </p:spPr>
      </p:pic>
      <p:sp>
        <p:nvSpPr>
          <p:cNvPr id="370" name="Google Shape;370;p57"/>
          <p:cNvSpPr txBox="1"/>
          <p:nvPr/>
        </p:nvSpPr>
        <p:spPr>
          <a:xfrm>
            <a:off x="578950" y="661800"/>
            <a:ext cx="1904700" cy="7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404041"/>
                </a:solidFill>
                <a:latin typeface="Calibri"/>
                <a:ea typeface="Calibri"/>
                <a:cs typeface="Calibri"/>
                <a:sym typeface="Calibri"/>
              </a:rPr>
              <a:t>ARDC</a:t>
            </a:r>
            <a:endParaRPr sz="2400">
              <a:solidFill>
                <a:srgbClr val="404041"/>
              </a:solidFill>
              <a:latin typeface="Calibri"/>
              <a:ea typeface="Calibri"/>
              <a:cs typeface="Calibri"/>
              <a:sym typeface="Calibri"/>
            </a:endParaRPr>
          </a:p>
          <a:p>
            <a:pPr indent="0" lvl="0" marL="0" rtl="0" algn="l">
              <a:spcBef>
                <a:spcPts val="0"/>
              </a:spcBef>
              <a:spcAft>
                <a:spcPts val="0"/>
              </a:spcAft>
              <a:buNone/>
            </a:pPr>
            <a:r>
              <a:rPr lang="en-GB" sz="2400">
                <a:solidFill>
                  <a:srgbClr val="404041"/>
                </a:solidFill>
                <a:latin typeface="Calibri"/>
                <a:ea typeface="Calibri"/>
                <a:cs typeface="Calibri"/>
                <a:sym typeface="Calibri"/>
              </a:rPr>
              <a:t>STRATEGY</a:t>
            </a:r>
            <a:endParaRPr sz="2400">
              <a:solidFill>
                <a:srgbClr val="404041"/>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MBERS SLIDE">
  <p:cSld name="CUSTOM_8">
    <p:spTree>
      <p:nvGrpSpPr>
        <p:cNvPr id="371" name="Shape 371"/>
        <p:cNvGrpSpPr/>
        <p:nvPr/>
      </p:nvGrpSpPr>
      <p:grpSpPr>
        <a:xfrm>
          <a:off x="0" y="0"/>
          <a:ext cx="0" cy="0"/>
          <a:chOff x="0" y="0"/>
          <a:chExt cx="0" cy="0"/>
        </a:xfrm>
      </p:grpSpPr>
      <p:pic>
        <p:nvPicPr>
          <p:cNvPr id="372" name="Google Shape;372;p58"/>
          <p:cNvPicPr preferRelativeResize="0"/>
          <p:nvPr/>
        </p:nvPicPr>
        <p:blipFill rotWithShape="1">
          <a:blip r:embed="rId2">
            <a:alphaModFix/>
          </a:blip>
          <a:srcRect b="12033" l="0" r="0" t="0"/>
          <a:stretch/>
        </p:blipFill>
        <p:spPr>
          <a:xfrm>
            <a:off x="19050" y="-19050"/>
            <a:ext cx="9144000" cy="4524374"/>
          </a:xfrm>
          <a:prstGeom prst="rect">
            <a:avLst/>
          </a:prstGeom>
          <a:noFill/>
          <a:ln>
            <a:noFill/>
          </a:ln>
        </p:spPr>
      </p:pic>
      <p:sp>
        <p:nvSpPr>
          <p:cNvPr id="373" name="Google Shape;373;p58"/>
          <p:cNvSpPr/>
          <p:nvPr/>
        </p:nvSpPr>
        <p:spPr>
          <a:xfrm>
            <a:off x="300050" y="532200"/>
            <a:ext cx="2590800" cy="43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8"/>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11">
    <p:spTree>
      <p:nvGrpSpPr>
        <p:cNvPr id="375" name="Shape 375"/>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9">
    <p:spTree>
      <p:nvGrpSpPr>
        <p:cNvPr id="376" name="Shape 376"/>
        <p:cNvGrpSpPr/>
        <p:nvPr/>
      </p:nvGrpSpPr>
      <p:grpSpPr>
        <a:xfrm>
          <a:off x="0" y="0"/>
          <a:ext cx="0" cy="0"/>
          <a:chOff x="0" y="0"/>
          <a:chExt cx="0" cy="0"/>
        </a:xfrm>
      </p:grpSpPr>
      <p:pic>
        <p:nvPicPr>
          <p:cNvPr id="377" name="Google Shape;377;p60"/>
          <p:cNvPicPr preferRelativeResize="0"/>
          <p:nvPr/>
        </p:nvPicPr>
        <p:blipFill rotWithShape="1">
          <a:blip r:embed="rId2">
            <a:alphaModFix/>
          </a:blip>
          <a:srcRect b="50050" l="483" r="50640" t="2164"/>
          <a:stretch/>
        </p:blipFill>
        <p:spPr>
          <a:xfrm>
            <a:off x="0" y="0"/>
            <a:ext cx="9143997" cy="4469476"/>
          </a:xfrm>
          <a:prstGeom prst="rect">
            <a:avLst/>
          </a:prstGeom>
          <a:noFill/>
          <a:ln>
            <a:noFill/>
          </a:ln>
        </p:spPr>
      </p:pic>
      <p:sp>
        <p:nvSpPr>
          <p:cNvPr id="378" name="Google Shape;378;p60"/>
          <p:cNvSpPr/>
          <p:nvPr/>
        </p:nvSpPr>
        <p:spPr>
          <a:xfrm>
            <a:off x="603400" y="4745175"/>
            <a:ext cx="1150500" cy="18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0"/>
          <p:cNvSpPr txBox="1"/>
          <p:nvPr/>
        </p:nvSpPr>
        <p:spPr>
          <a:xfrm>
            <a:off x="4320900" y="1450611"/>
            <a:ext cx="4136700" cy="264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2000">
                <a:solidFill>
                  <a:srgbClr val="FFFFFF"/>
                </a:solidFill>
                <a:latin typeface="Calibri"/>
                <a:ea typeface="Calibri"/>
                <a:cs typeface="Calibri"/>
                <a:sym typeface="Calibri"/>
              </a:rPr>
              <a:t>ardc.edu.au</a:t>
            </a:r>
            <a:endParaRPr sz="2000">
              <a:solidFill>
                <a:srgbClr val="FFFFFF"/>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rgbClr val="FFFFFF"/>
                </a:solidFill>
                <a:latin typeface="Calibri"/>
                <a:ea typeface="Calibri"/>
                <a:cs typeface="Calibri"/>
                <a:sym typeface="Calibri"/>
              </a:rPr>
              <a:t>contact@ardc.edu.</a:t>
            </a:r>
            <a:r>
              <a:rPr lang="en-GB" sz="2000">
                <a:solidFill>
                  <a:srgbClr val="FFFFFF"/>
                </a:solidFill>
                <a:latin typeface="Calibri"/>
                <a:ea typeface="Calibri"/>
                <a:cs typeface="Calibri"/>
                <a:sym typeface="Calibri"/>
              </a:rPr>
              <a:t>au</a:t>
            </a:r>
            <a:endParaRPr sz="2000">
              <a:solidFill>
                <a:srgbClr val="FFFFFF"/>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rgbClr val="FFFFFF"/>
                </a:solidFill>
                <a:latin typeface="Calibri"/>
                <a:ea typeface="Calibri"/>
                <a:cs typeface="Calibri"/>
                <a:sym typeface="Calibri"/>
              </a:rPr>
              <a:t>@ARDC_AU </a:t>
            </a:r>
            <a:endParaRPr sz="2000">
              <a:solidFill>
                <a:srgbClr val="FFFFFF"/>
              </a:solidFill>
              <a:latin typeface="Calibri"/>
              <a:ea typeface="Calibri"/>
              <a:cs typeface="Calibri"/>
              <a:sym typeface="Calibri"/>
            </a:endParaRPr>
          </a:p>
          <a:p>
            <a:pPr indent="0" lvl="0" marL="0" rtl="0" algn="l">
              <a:lnSpc>
                <a:spcPct val="100000"/>
              </a:lnSpc>
              <a:spcBef>
                <a:spcPts val="1000"/>
              </a:spcBef>
              <a:spcAft>
                <a:spcPts val="0"/>
              </a:spcAft>
              <a:buNone/>
            </a:pPr>
            <a:r>
              <a:rPr lang="en-GB" sz="2000">
                <a:solidFill>
                  <a:srgbClr val="FFFFFF"/>
                </a:solidFill>
                <a:latin typeface="Calibri"/>
                <a:ea typeface="Calibri"/>
                <a:cs typeface="Calibri"/>
                <a:sym typeface="Calibri"/>
              </a:rPr>
              <a:t>Australian-Research-Data-Commons</a:t>
            </a:r>
            <a:endParaRPr sz="2000">
              <a:solidFill>
                <a:srgbClr val="FFFFFF"/>
              </a:solidFill>
              <a:latin typeface="Calibri"/>
              <a:ea typeface="Calibri"/>
              <a:cs typeface="Calibri"/>
              <a:sym typeface="Calibri"/>
            </a:endParaRPr>
          </a:p>
          <a:p>
            <a:pPr indent="0" lvl="0" marL="0" rtl="0" algn="l">
              <a:lnSpc>
                <a:spcPct val="100000"/>
              </a:lnSpc>
              <a:spcBef>
                <a:spcPts val="1000"/>
              </a:spcBef>
              <a:spcAft>
                <a:spcPts val="0"/>
              </a:spcAft>
              <a:buNone/>
            </a:pPr>
            <a:r>
              <a:rPr lang="en-GB" sz="2000">
                <a:solidFill>
                  <a:srgbClr val="FFFFFF"/>
                </a:solidFill>
                <a:latin typeface="Calibri"/>
                <a:ea typeface="Calibri"/>
                <a:cs typeface="Calibri"/>
                <a:sym typeface="Calibri"/>
              </a:rPr>
              <a:t>ARDC_AU</a:t>
            </a:r>
            <a:endParaRPr sz="2000">
              <a:solidFill>
                <a:srgbClr val="FFFFFF"/>
              </a:solidFill>
              <a:latin typeface="Calibri"/>
              <a:ea typeface="Calibri"/>
              <a:cs typeface="Calibri"/>
              <a:sym typeface="Calibri"/>
            </a:endParaRPr>
          </a:p>
          <a:p>
            <a:pPr indent="0" lvl="0" marL="0" rtl="0" algn="l">
              <a:lnSpc>
                <a:spcPct val="100000"/>
              </a:lnSpc>
              <a:spcBef>
                <a:spcPts val="1000"/>
              </a:spcBef>
              <a:spcAft>
                <a:spcPts val="0"/>
              </a:spcAft>
              <a:buNone/>
            </a:pPr>
            <a:r>
              <a:t/>
            </a:r>
            <a:endParaRPr sz="2000">
              <a:solidFill>
                <a:srgbClr val="FFFFFF"/>
              </a:solidFill>
              <a:latin typeface="Calibri"/>
              <a:ea typeface="Calibri"/>
              <a:cs typeface="Calibri"/>
              <a:sym typeface="Calibri"/>
            </a:endParaRPr>
          </a:p>
          <a:p>
            <a:pPr indent="0" lvl="0" marL="0" rtl="0" algn="l">
              <a:lnSpc>
                <a:spcPct val="100000"/>
              </a:lnSpc>
              <a:spcBef>
                <a:spcPts val="1000"/>
              </a:spcBef>
              <a:spcAft>
                <a:spcPts val="1000"/>
              </a:spcAft>
              <a:buNone/>
            </a:pPr>
            <a:r>
              <a:t/>
            </a:r>
            <a:endParaRPr sz="2000">
              <a:solidFill>
                <a:srgbClr val="FFFFFF"/>
              </a:solidFill>
              <a:latin typeface="Calibri"/>
              <a:ea typeface="Calibri"/>
              <a:cs typeface="Calibri"/>
              <a:sym typeface="Calibri"/>
            </a:endParaRPr>
          </a:p>
        </p:txBody>
      </p:sp>
      <p:pic>
        <p:nvPicPr>
          <p:cNvPr id="380" name="Google Shape;380;p60"/>
          <p:cNvPicPr preferRelativeResize="0"/>
          <p:nvPr/>
        </p:nvPicPr>
        <p:blipFill>
          <a:blip r:embed="rId3">
            <a:alphaModFix/>
          </a:blip>
          <a:stretch>
            <a:fillRect/>
          </a:stretch>
        </p:blipFill>
        <p:spPr>
          <a:xfrm>
            <a:off x="514375" y="0"/>
            <a:ext cx="2800426" cy="4901652"/>
          </a:xfrm>
          <a:prstGeom prst="rect">
            <a:avLst/>
          </a:prstGeom>
          <a:noFill/>
          <a:ln>
            <a:noFill/>
          </a:ln>
        </p:spPr>
      </p:pic>
      <p:sp>
        <p:nvSpPr>
          <p:cNvPr id="381" name="Google Shape;381;p60"/>
          <p:cNvSpPr txBox="1"/>
          <p:nvPr/>
        </p:nvSpPr>
        <p:spPr>
          <a:xfrm>
            <a:off x="3929650" y="878775"/>
            <a:ext cx="1599000" cy="30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2400">
                <a:solidFill>
                  <a:srgbClr val="FFFFFF"/>
                </a:solidFill>
                <a:latin typeface="Calibri"/>
                <a:ea typeface="Calibri"/>
                <a:cs typeface="Calibri"/>
                <a:sym typeface="Calibri"/>
              </a:rPr>
              <a:t>THANK YOU</a:t>
            </a:r>
            <a:endParaRPr sz="2400">
              <a:solidFill>
                <a:srgbClr val="FFFFFF"/>
              </a:solidFill>
              <a:latin typeface="Calibri"/>
              <a:ea typeface="Calibri"/>
              <a:cs typeface="Calibri"/>
              <a:sym typeface="Calibri"/>
            </a:endParaRPr>
          </a:p>
        </p:txBody>
      </p:sp>
      <p:sp>
        <p:nvSpPr>
          <p:cNvPr id="382" name="Google Shape;382;p60"/>
          <p:cNvSpPr txBox="1"/>
          <p:nvPr/>
        </p:nvSpPr>
        <p:spPr>
          <a:xfrm>
            <a:off x="849500" y="3131778"/>
            <a:ext cx="2112900" cy="7911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GB" sz="2300">
                <a:solidFill>
                  <a:srgbClr val="464646"/>
                </a:solidFill>
                <a:latin typeface="Calibri"/>
                <a:ea typeface="Calibri"/>
                <a:cs typeface="Calibri"/>
                <a:sym typeface="Calibri"/>
              </a:rPr>
              <a:t>Subscribe to the</a:t>
            </a:r>
            <a:br>
              <a:rPr lang="en-GB" sz="2300">
                <a:solidFill>
                  <a:srgbClr val="464646"/>
                </a:solidFill>
                <a:latin typeface="Calibri"/>
                <a:ea typeface="Calibri"/>
                <a:cs typeface="Calibri"/>
                <a:sym typeface="Calibri"/>
              </a:rPr>
            </a:br>
            <a:r>
              <a:rPr b="1" lang="en-GB" sz="2300">
                <a:solidFill>
                  <a:srgbClr val="464646"/>
                </a:solidFill>
                <a:latin typeface="Calibri"/>
                <a:ea typeface="Calibri"/>
                <a:cs typeface="Calibri"/>
                <a:sym typeface="Calibri"/>
              </a:rPr>
              <a:t>ARDC CONNECT</a:t>
            </a:r>
            <a:endParaRPr b="1" sz="2300">
              <a:solidFill>
                <a:srgbClr val="464646"/>
              </a:solidFill>
              <a:latin typeface="Calibri"/>
              <a:ea typeface="Calibri"/>
              <a:cs typeface="Calibri"/>
              <a:sym typeface="Calibri"/>
            </a:endParaRPr>
          </a:p>
          <a:p>
            <a:pPr indent="0" lvl="0" marL="0" rtl="0" algn="ctr">
              <a:lnSpc>
                <a:spcPct val="90000"/>
              </a:lnSpc>
              <a:spcBef>
                <a:spcPts val="0"/>
              </a:spcBef>
              <a:spcAft>
                <a:spcPts val="0"/>
              </a:spcAft>
              <a:buNone/>
            </a:pPr>
            <a:r>
              <a:rPr lang="en-GB" sz="2300">
                <a:solidFill>
                  <a:srgbClr val="464646"/>
                </a:solidFill>
                <a:latin typeface="Calibri"/>
                <a:ea typeface="Calibri"/>
                <a:cs typeface="Calibri"/>
                <a:sym typeface="Calibri"/>
              </a:rPr>
              <a:t>newsletter</a:t>
            </a:r>
            <a:endParaRPr sz="900">
              <a:solidFill>
                <a:srgbClr val="464646"/>
              </a:solidFill>
              <a:latin typeface="Calibri"/>
              <a:ea typeface="Calibri"/>
              <a:cs typeface="Calibri"/>
              <a:sym typeface="Calibri"/>
            </a:endParaRPr>
          </a:p>
        </p:txBody>
      </p:sp>
      <p:pic>
        <p:nvPicPr>
          <p:cNvPr id="383" name="Google Shape;383;p60"/>
          <p:cNvPicPr preferRelativeResize="0"/>
          <p:nvPr/>
        </p:nvPicPr>
        <p:blipFill rotWithShape="1">
          <a:blip r:embed="rId4">
            <a:alphaModFix/>
          </a:blip>
          <a:srcRect b="0" l="0" r="0" t="0"/>
          <a:stretch/>
        </p:blipFill>
        <p:spPr>
          <a:xfrm>
            <a:off x="3929650" y="1568053"/>
            <a:ext cx="303900" cy="303900"/>
          </a:xfrm>
          <a:prstGeom prst="rect">
            <a:avLst/>
          </a:prstGeom>
          <a:noFill/>
          <a:ln>
            <a:noFill/>
          </a:ln>
        </p:spPr>
      </p:pic>
      <p:pic>
        <p:nvPicPr>
          <p:cNvPr id="384" name="Google Shape;384;p60"/>
          <p:cNvPicPr preferRelativeResize="0"/>
          <p:nvPr/>
        </p:nvPicPr>
        <p:blipFill rotWithShape="1">
          <a:blip r:embed="rId5">
            <a:alphaModFix/>
          </a:blip>
          <a:srcRect b="0" l="0" r="0" t="0"/>
          <a:stretch/>
        </p:blipFill>
        <p:spPr>
          <a:xfrm>
            <a:off x="3929650" y="2991475"/>
            <a:ext cx="303900" cy="303900"/>
          </a:xfrm>
          <a:prstGeom prst="rect">
            <a:avLst/>
          </a:prstGeom>
          <a:noFill/>
          <a:ln>
            <a:noFill/>
          </a:ln>
        </p:spPr>
      </p:pic>
      <p:pic>
        <p:nvPicPr>
          <p:cNvPr id="385" name="Google Shape;385;p60"/>
          <p:cNvPicPr preferRelativeResize="0"/>
          <p:nvPr/>
        </p:nvPicPr>
        <p:blipFill rotWithShape="1">
          <a:blip r:embed="rId6">
            <a:alphaModFix/>
          </a:blip>
          <a:srcRect b="0" l="0" r="0" t="0"/>
          <a:stretch/>
        </p:blipFill>
        <p:spPr>
          <a:xfrm>
            <a:off x="3929650" y="2520252"/>
            <a:ext cx="303900" cy="303900"/>
          </a:xfrm>
          <a:prstGeom prst="rect">
            <a:avLst/>
          </a:prstGeom>
          <a:noFill/>
          <a:ln>
            <a:noFill/>
          </a:ln>
        </p:spPr>
      </p:pic>
      <p:pic>
        <p:nvPicPr>
          <p:cNvPr id="386" name="Google Shape;386;p60"/>
          <p:cNvPicPr preferRelativeResize="0"/>
          <p:nvPr/>
        </p:nvPicPr>
        <p:blipFill rotWithShape="1">
          <a:blip r:embed="rId7">
            <a:alphaModFix/>
          </a:blip>
          <a:srcRect b="0" l="0" r="0" t="0"/>
          <a:stretch/>
        </p:blipFill>
        <p:spPr>
          <a:xfrm>
            <a:off x="3929650" y="3426176"/>
            <a:ext cx="303900" cy="303900"/>
          </a:xfrm>
          <a:prstGeom prst="rect">
            <a:avLst/>
          </a:prstGeom>
          <a:noFill/>
          <a:ln>
            <a:noFill/>
          </a:ln>
        </p:spPr>
      </p:pic>
      <p:pic>
        <p:nvPicPr>
          <p:cNvPr id="387" name="Google Shape;387;p60"/>
          <p:cNvPicPr preferRelativeResize="0"/>
          <p:nvPr/>
        </p:nvPicPr>
        <p:blipFill rotWithShape="1">
          <a:blip r:embed="rId8">
            <a:alphaModFix/>
          </a:blip>
          <a:srcRect b="0" l="0" r="0" t="0"/>
          <a:stretch/>
        </p:blipFill>
        <p:spPr>
          <a:xfrm>
            <a:off x="3929650" y="2051224"/>
            <a:ext cx="303900" cy="3039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1">
  <p:cSld name="CUSTOM_9_1">
    <p:spTree>
      <p:nvGrpSpPr>
        <p:cNvPr id="388" name="Shape 388"/>
        <p:cNvGrpSpPr/>
        <p:nvPr/>
      </p:nvGrpSpPr>
      <p:grpSpPr>
        <a:xfrm>
          <a:off x="0" y="0"/>
          <a:ext cx="0" cy="0"/>
          <a:chOff x="0" y="0"/>
          <a:chExt cx="0" cy="0"/>
        </a:xfrm>
      </p:grpSpPr>
      <p:pic>
        <p:nvPicPr>
          <p:cNvPr id="389" name="Google Shape;389;p61"/>
          <p:cNvPicPr preferRelativeResize="0"/>
          <p:nvPr/>
        </p:nvPicPr>
        <p:blipFill rotWithShape="1">
          <a:blip r:embed="rId2">
            <a:alphaModFix/>
          </a:blip>
          <a:srcRect b="10536" l="6200" r="27270" t="23980"/>
          <a:stretch/>
        </p:blipFill>
        <p:spPr>
          <a:xfrm>
            <a:off x="-18750" y="-25775"/>
            <a:ext cx="9162752" cy="45001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with title">
  <p:cSld name="CUSTOM_2">
    <p:spTree>
      <p:nvGrpSpPr>
        <p:cNvPr id="50" name="Shape 50"/>
        <p:cNvGrpSpPr/>
        <p:nvPr/>
      </p:nvGrpSpPr>
      <p:grpSpPr>
        <a:xfrm>
          <a:off x="0" y="0"/>
          <a:ext cx="0" cy="0"/>
          <a:chOff x="0" y="0"/>
          <a:chExt cx="0" cy="0"/>
        </a:xfrm>
      </p:grpSpPr>
      <p:sp>
        <p:nvSpPr>
          <p:cNvPr id="51" name="Google Shape;51;p7"/>
          <p:cNvSpPr/>
          <p:nvPr/>
        </p:nvSpPr>
        <p:spPr>
          <a:xfrm>
            <a:off x="0" y="0"/>
            <a:ext cx="9144000" cy="447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7"/>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7"/>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4" name="Google Shape;54;p7"/>
          <p:cNvSpPr txBox="1"/>
          <p:nvPr>
            <p:ph type="title"/>
          </p:nvPr>
        </p:nvSpPr>
        <p:spPr>
          <a:xfrm>
            <a:off x="822275"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 name="Google Shape;55;p7"/>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56" name="Google Shape;56;p7"/>
          <p:cNvGrpSpPr/>
          <p:nvPr/>
        </p:nvGrpSpPr>
        <p:grpSpPr>
          <a:xfrm>
            <a:off x="6079950" y="1762150"/>
            <a:ext cx="94200" cy="460275"/>
            <a:chOff x="6193700" y="1865950"/>
            <a:chExt cx="94200" cy="460275"/>
          </a:xfrm>
        </p:grpSpPr>
        <p:sp>
          <p:nvSpPr>
            <p:cNvPr id="57" name="Google Shape;57;p7"/>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58" name="Google Shape;58;p7"/>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59" name="Google Shape;59;p7"/>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60" name="Google Shape;60;p7"/>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
        <p:nvSpPr>
          <p:cNvPr id="61" name="Google Shape;61;p7"/>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0" name="Shape 390"/>
        <p:cNvGrpSpPr/>
        <p:nvPr/>
      </p:nvGrpSpPr>
      <p:grpSpPr>
        <a:xfrm>
          <a:off x="0" y="0"/>
          <a:ext cx="0" cy="0"/>
          <a:chOff x="0" y="0"/>
          <a:chExt cx="0" cy="0"/>
        </a:xfrm>
      </p:grpSpPr>
      <p:sp>
        <p:nvSpPr>
          <p:cNvPr id="391" name="Google Shape;391;p62"/>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1">
  <p:cSld name="CUSTOM_3_2_1">
    <p:spTree>
      <p:nvGrpSpPr>
        <p:cNvPr id="392" name="Shape 392"/>
        <p:cNvGrpSpPr/>
        <p:nvPr/>
      </p:nvGrpSpPr>
      <p:grpSpPr>
        <a:xfrm>
          <a:off x="0" y="0"/>
          <a:ext cx="0" cy="0"/>
          <a:chOff x="0" y="0"/>
          <a:chExt cx="0" cy="0"/>
        </a:xfrm>
      </p:grpSpPr>
      <p:sp>
        <p:nvSpPr>
          <p:cNvPr id="393" name="Google Shape;393;p63"/>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63"/>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lgn="l">
              <a:lnSpc>
                <a:spcPct val="95000"/>
              </a:lnSpc>
              <a:spcBef>
                <a:spcPts val="0"/>
              </a:spcBef>
              <a:spcAft>
                <a:spcPts val="0"/>
              </a:spcAft>
              <a:buClr>
                <a:srgbClr val="939597"/>
              </a:buClr>
              <a:buSzPts val="700"/>
              <a:buNone/>
              <a:defRPr sz="700">
                <a:solidFill>
                  <a:srgbClr val="939597"/>
                </a:solidFill>
              </a:defRPr>
            </a:lvl2pPr>
            <a:lvl3pPr lvl="2" rtl="0" algn="l">
              <a:lnSpc>
                <a:spcPct val="95000"/>
              </a:lnSpc>
              <a:spcBef>
                <a:spcPts val="0"/>
              </a:spcBef>
              <a:spcAft>
                <a:spcPts val="0"/>
              </a:spcAft>
              <a:buClr>
                <a:srgbClr val="939597"/>
              </a:buClr>
              <a:buSzPts val="700"/>
              <a:buNone/>
              <a:defRPr sz="700">
                <a:solidFill>
                  <a:srgbClr val="939597"/>
                </a:solidFill>
              </a:defRPr>
            </a:lvl3pPr>
            <a:lvl4pPr lvl="3" rtl="0" algn="l">
              <a:lnSpc>
                <a:spcPct val="95000"/>
              </a:lnSpc>
              <a:spcBef>
                <a:spcPts val="0"/>
              </a:spcBef>
              <a:spcAft>
                <a:spcPts val="0"/>
              </a:spcAft>
              <a:buClr>
                <a:srgbClr val="939597"/>
              </a:buClr>
              <a:buSzPts val="700"/>
              <a:buNone/>
              <a:defRPr sz="700">
                <a:solidFill>
                  <a:srgbClr val="939597"/>
                </a:solidFill>
              </a:defRPr>
            </a:lvl4pPr>
            <a:lvl5pPr lvl="4" rtl="0" algn="l">
              <a:lnSpc>
                <a:spcPct val="95000"/>
              </a:lnSpc>
              <a:spcBef>
                <a:spcPts val="0"/>
              </a:spcBef>
              <a:spcAft>
                <a:spcPts val="0"/>
              </a:spcAft>
              <a:buClr>
                <a:srgbClr val="939597"/>
              </a:buClr>
              <a:buSzPts val="700"/>
              <a:buNone/>
              <a:defRPr sz="700">
                <a:solidFill>
                  <a:srgbClr val="939597"/>
                </a:solidFill>
              </a:defRPr>
            </a:lvl5pPr>
            <a:lvl6pPr lvl="5" rtl="0" algn="l">
              <a:lnSpc>
                <a:spcPct val="95000"/>
              </a:lnSpc>
              <a:spcBef>
                <a:spcPts val="0"/>
              </a:spcBef>
              <a:spcAft>
                <a:spcPts val="0"/>
              </a:spcAft>
              <a:buClr>
                <a:srgbClr val="939597"/>
              </a:buClr>
              <a:buSzPts val="700"/>
              <a:buNone/>
              <a:defRPr sz="700">
                <a:solidFill>
                  <a:srgbClr val="939597"/>
                </a:solidFill>
              </a:defRPr>
            </a:lvl6pPr>
            <a:lvl7pPr lvl="6" rtl="0" algn="l">
              <a:lnSpc>
                <a:spcPct val="95000"/>
              </a:lnSpc>
              <a:spcBef>
                <a:spcPts val="0"/>
              </a:spcBef>
              <a:spcAft>
                <a:spcPts val="0"/>
              </a:spcAft>
              <a:buClr>
                <a:srgbClr val="939597"/>
              </a:buClr>
              <a:buSzPts val="700"/>
              <a:buNone/>
              <a:defRPr sz="700">
                <a:solidFill>
                  <a:srgbClr val="939597"/>
                </a:solidFill>
              </a:defRPr>
            </a:lvl7pPr>
            <a:lvl8pPr lvl="7" rtl="0" algn="l">
              <a:lnSpc>
                <a:spcPct val="95000"/>
              </a:lnSpc>
              <a:spcBef>
                <a:spcPts val="0"/>
              </a:spcBef>
              <a:spcAft>
                <a:spcPts val="0"/>
              </a:spcAft>
              <a:buClr>
                <a:srgbClr val="939597"/>
              </a:buClr>
              <a:buSzPts val="700"/>
              <a:buNone/>
              <a:defRPr sz="700">
                <a:solidFill>
                  <a:srgbClr val="939597"/>
                </a:solidFill>
              </a:defRPr>
            </a:lvl8pPr>
            <a:lvl9pPr lvl="8" rtl="0" algn="l">
              <a:lnSpc>
                <a:spcPct val="95000"/>
              </a:lnSpc>
              <a:spcBef>
                <a:spcPts val="0"/>
              </a:spcBef>
              <a:spcAft>
                <a:spcPts val="0"/>
              </a:spcAft>
              <a:buClr>
                <a:srgbClr val="939597"/>
              </a:buClr>
              <a:buSzPts val="700"/>
              <a:buNone/>
              <a:defRPr sz="700">
                <a:solidFill>
                  <a:srgbClr val="939597"/>
                </a:solidFill>
              </a:defRPr>
            </a:lvl9pPr>
          </a:lstStyle>
          <a:p/>
        </p:txBody>
      </p:sp>
      <p:sp>
        <p:nvSpPr>
          <p:cNvPr id="395" name="Google Shape;395;p63"/>
          <p:cNvSpPr txBox="1"/>
          <p:nvPr>
            <p:ph idx="2" type="body"/>
          </p:nvPr>
        </p:nvSpPr>
        <p:spPr>
          <a:xfrm>
            <a:off x="656375" y="1762150"/>
            <a:ext cx="5476200" cy="1974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gn="l">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gn="l">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396" name="Google Shape;396;p63"/>
          <p:cNvSpPr txBox="1"/>
          <p:nvPr>
            <p:ph type="title"/>
          </p:nvPr>
        </p:nvSpPr>
        <p:spPr>
          <a:xfrm>
            <a:off x="656375" y="954875"/>
            <a:ext cx="5144400" cy="762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404041"/>
              </a:buClr>
              <a:buSzPts val="2400"/>
              <a:buNone/>
              <a:defRPr b="0" sz="2400">
                <a:solidFill>
                  <a:srgbClr val="40404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Sans Logo">
  <p:cSld name="Title Slide">
    <p:spTree>
      <p:nvGrpSpPr>
        <p:cNvPr id="397" name="Shape 397"/>
        <p:cNvGrpSpPr/>
        <p:nvPr/>
      </p:nvGrpSpPr>
      <p:grpSpPr>
        <a:xfrm>
          <a:off x="0" y="0"/>
          <a:ext cx="0" cy="0"/>
          <a:chOff x="0" y="0"/>
          <a:chExt cx="0" cy="0"/>
        </a:xfrm>
      </p:grpSpPr>
      <p:sp>
        <p:nvSpPr>
          <p:cNvPr id="398" name="Google Shape;398;p64"/>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800"/>
              </a:spcAft>
              <a:buClr>
                <a:schemeClr val="dk1"/>
              </a:buClr>
              <a:buSzPts val="2600"/>
              <a:buChar char="•"/>
              <a:defRPr i="0" sz="2600" u="none" cap="none" strike="noStrike">
                <a:solidFill>
                  <a:schemeClr val="dk1"/>
                </a:solidFill>
              </a:defRPr>
            </a:lvl9pPr>
          </a:lstStyle>
          <a:p/>
        </p:txBody>
      </p:sp>
      <p:sp>
        <p:nvSpPr>
          <p:cNvPr id="399" name="Google Shape;399;p64"/>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8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8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8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8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8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8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8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800"/>
              </a:spcBef>
              <a:spcAft>
                <a:spcPts val="800"/>
              </a:spcAft>
              <a:buClr>
                <a:schemeClr val="dk1"/>
              </a:buClr>
              <a:buSzPts val="1900"/>
              <a:buChar char="•"/>
              <a:defRPr i="0" sz="1900" u="none" cap="none" strike="noStrike">
                <a:solidFill>
                  <a:schemeClr val="dk1"/>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Four Images Right">
  <p:cSld name="9_Title Slide">
    <p:spTree>
      <p:nvGrpSpPr>
        <p:cNvPr id="400" name="Shape 400"/>
        <p:cNvGrpSpPr/>
        <p:nvPr/>
      </p:nvGrpSpPr>
      <p:grpSpPr>
        <a:xfrm>
          <a:off x="0" y="0"/>
          <a:ext cx="0" cy="0"/>
          <a:chOff x="0" y="0"/>
          <a:chExt cx="0" cy="0"/>
        </a:xfrm>
      </p:grpSpPr>
      <p:sp>
        <p:nvSpPr>
          <p:cNvPr id="401" name="Google Shape;401;p65"/>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800"/>
              </a:spcAft>
              <a:buClr>
                <a:schemeClr val="dk1"/>
              </a:buClr>
              <a:buSzPts val="2600"/>
              <a:buChar char="•"/>
              <a:defRPr i="0" sz="2600" u="none" cap="none" strike="noStrike">
                <a:solidFill>
                  <a:schemeClr val="dk1"/>
                </a:solidFill>
              </a:defRPr>
            </a:lvl9pPr>
          </a:lstStyle>
          <a:p/>
        </p:txBody>
      </p:sp>
      <p:sp>
        <p:nvSpPr>
          <p:cNvPr id="402" name="Google Shape;402;p65"/>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8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8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8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8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8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8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8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800"/>
              </a:spcBef>
              <a:spcAft>
                <a:spcPts val="800"/>
              </a:spcAft>
              <a:buClr>
                <a:schemeClr val="dk1"/>
              </a:buClr>
              <a:buSzPts val="1900"/>
              <a:buChar char="•"/>
              <a:defRPr i="0" sz="1900" u="none" cap="none" strike="noStrike">
                <a:solidFill>
                  <a:schemeClr val="dk1"/>
                </a:solidFill>
              </a:defRPr>
            </a:lvl9pPr>
          </a:lstStyle>
          <a:p/>
        </p:txBody>
      </p:sp>
      <p:sp>
        <p:nvSpPr>
          <p:cNvPr id="403" name="Google Shape;403;p65"/>
          <p:cNvSpPr/>
          <p:nvPr>
            <p:ph idx="3" type="pic"/>
          </p:nvPr>
        </p:nvSpPr>
        <p:spPr>
          <a:xfrm>
            <a:off x="5598319" y="-1"/>
            <a:ext cx="1705500" cy="2760900"/>
          </a:xfrm>
          <a:prstGeom prst="rect">
            <a:avLst/>
          </a:prstGeom>
          <a:solidFill>
            <a:srgbClr val="D0CECE"/>
          </a:solidFill>
          <a:ln>
            <a:noFill/>
          </a:ln>
        </p:spPr>
      </p:sp>
      <p:sp>
        <p:nvSpPr>
          <p:cNvPr id="404" name="Google Shape;404;p65"/>
          <p:cNvSpPr/>
          <p:nvPr>
            <p:ph idx="4" type="pic"/>
          </p:nvPr>
        </p:nvSpPr>
        <p:spPr>
          <a:xfrm>
            <a:off x="5132927" y="2950369"/>
            <a:ext cx="2170800" cy="2193000"/>
          </a:xfrm>
          <a:prstGeom prst="rect">
            <a:avLst/>
          </a:prstGeom>
          <a:solidFill>
            <a:srgbClr val="D0CECE"/>
          </a:solidFill>
          <a:ln>
            <a:noFill/>
          </a:ln>
        </p:spPr>
      </p:sp>
      <p:sp>
        <p:nvSpPr>
          <p:cNvPr id="405" name="Google Shape;405;p65"/>
          <p:cNvSpPr/>
          <p:nvPr>
            <p:ph idx="5" type="pic"/>
          </p:nvPr>
        </p:nvSpPr>
        <p:spPr>
          <a:xfrm>
            <a:off x="7497020" y="627460"/>
            <a:ext cx="1222200" cy="1701600"/>
          </a:xfrm>
          <a:prstGeom prst="rect">
            <a:avLst/>
          </a:prstGeom>
          <a:solidFill>
            <a:srgbClr val="D0CECE"/>
          </a:solidFill>
          <a:ln>
            <a:noFill/>
          </a:ln>
        </p:spPr>
      </p:sp>
      <p:sp>
        <p:nvSpPr>
          <p:cNvPr id="406" name="Google Shape;406;p65"/>
          <p:cNvSpPr/>
          <p:nvPr>
            <p:ph idx="6" type="pic"/>
          </p:nvPr>
        </p:nvSpPr>
        <p:spPr>
          <a:xfrm>
            <a:off x="7489933" y="2518172"/>
            <a:ext cx="1653900" cy="1500000"/>
          </a:xfrm>
          <a:prstGeom prst="rect">
            <a:avLst/>
          </a:prstGeom>
          <a:solidFill>
            <a:srgbClr val="D0CECE"/>
          </a:solidFill>
          <a:ln>
            <a:noFill/>
          </a:ln>
        </p:spPr>
      </p:sp>
      <p:pic>
        <p:nvPicPr>
          <p:cNvPr id="407" name="Google Shape;407;p65"/>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 Large Image">
  <p:cSld name="5_Title Slide">
    <p:spTree>
      <p:nvGrpSpPr>
        <p:cNvPr id="408" name="Shape 408"/>
        <p:cNvGrpSpPr/>
        <p:nvPr/>
      </p:nvGrpSpPr>
      <p:grpSpPr>
        <a:xfrm>
          <a:off x="0" y="0"/>
          <a:ext cx="0" cy="0"/>
          <a:chOff x="0" y="0"/>
          <a:chExt cx="0" cy="0"/>
        </a:xfrm>
      </p:grpSpPr>
      <p:sp>
        <p:nvSpPr>
          <p:cNvPr id="409" name="Google Shape;409;p66"/>
          <p:cNvSpPr txBox="1"/>
          <p:nvPr>
            <p:ph idx="1" type="body"/>
          </p:nvPr>
        </p:nvSpPr>
        <p:spPr>
          <a:xfrm>
            <a:off x="440531" y="1034831"/>
            <a:ext cx="18633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800"/>
              </a:spcAft>
              <a:buClr>
                <a:schemeClr val="dk1"/>
              </a:buClr>
              <a:buSzPts val="2600"/>
              <a:buChar char="•"/>
              <a:defRPr i="0" sz="2600" u="none" cap="none" strike="noStrike">
                <a:solidFill>
                  <a:schemeClr val="dk1"/>
                </a:solidFill>
              </a:defRPr>
            </a:lvl9pPr>
          </a:lstStyle>
          <a:p/>
        </p:txBody>
      </p:sp>
      <p:sp>
        <p:nvSpPr>
          <p:cNvPr id="410" name="Google Shape;410;p66"/>
          <p:cNvSpPr txBox="1"/>
          <p:nvPr>
            <p:ph idx="2" type="body"/>
          </p:nvPr>
        </p:nvSpPr>
        <p:spPr>
          <a:xfrm>
            <a:off x="440531" y="1896666"/>
            <a:ext cx="18633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8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8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8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8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8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8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8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800"/>
              </a:spcBef>
              <a:spcAft>
                <a:spcPts val="800"/>
              </a:spcAft>
              <a:buClr>
                <a:schemeClr val="dk1"/>
              </a:buClr>
              <a:buSzPts val="1900"/>
              <a:buChar char="•"/>
              <a:defRPr i="0" sz="1900" u="none" cap="none" strike="noStrike">
                <a:solidFill>
                  <a:schemeClr val="dk1"/>
                </a:solidFill>
              </a:defRPr>
            </a:lvl9pPr>
          </a:lstStyle>
          <a:p/>
        </p:txBody>
      </p:sp>
      <p:sp>
        <p:nvSpPr>
          <p:cNvPr id="411" name="Google Shape;411;p66"/>
          <p:cNvSpPr/>
          <p:nvPr>
            <p:ph idx="3" type="pic"/>
          </p:nvPr>
        </p:nvSpPr>
        <p:spPr>
          <a:xfrm>
            <a:off x="2600325" y="1059656"/>
            <a:ext cx="6108900" cy="4083900"/>
          </a:xfrm>
          <a:prstGeom prst="rect">
            <a:avLst/>
          </a:prstGeom>
          <a:solidFill>
            <a:srgbClr val="D0CECE"/>
          </a:solidFill>
          <a:ln>
            <a:noFill/>
          </a:ln>
        </p:spPr>
      </p:sp>
      <p:pic>
        <p:nvPicPr>
          <p:cNvPr id="412" name="Google Shape;412;p66"/>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Left - Text Right">
  <p:cSld name="18_Title Slide">
    <p:spTree>
      <p:nvGrpSpPr>
        <p:cNvPr id="413" name="Shape 413"/>
        <p:cNvGrpSpPr/>
        <p:nvPr/>
      </p:nvGrpSpPr>
      <p:grpSpPr>
        <a:xfrm>
          <a:off x="0" y="0"/>
          <a:ext cx="0" cy="0"/>
          <a:chOff x="0" y="0"/>
          <a:chExt cx="0" cy="0"/>
        </a:xfrm>
      </p:grpSpPr>
      <p:sp>
        <p:nvSpPr>
          <p:cNvPr id="414" name="Google Shape;414;p67"/>
          <p:cNvSpPr txBox="1"/>
          <p:nvPr>
            <p:ph idx="1" type="body"/>
          </p:nvPr>
        </p:nvSpPr>
        <p:spPr>
          <a:xfrm>
            <a:off x="49363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800"/>
              </a:spcAft>
              <a:buClr>
                <a:schemeClr val="dk1"/>
              </a:buClr>
              <a:buSzPts val="2600"/>
              <a:buChar char="•"/>
              <a:defRPr i="0" sz="2600" u="none" cap="none" strike="noStrike">
                <a:solidFill>
                  <a:schemeClr val="dk1"/>
                </a:solidFill>
              </a:defRPr>
            </a:lvl9pPr>
          </a:lstStyle>
          <a:p/>
        </p:txBody>
      </p:sp>
      <p:sp>
        <p:nvSpPr>
          <p:cNvPr id="415" name="Google Shape;415;p67"/>
          <p:cNvSpPr txBox="1"/>
          <p:nvPr>
            <p:ph idx="2" type="body"/>
          </p:nvPr>
        </p:nvSpPr>
        <p:spPr>
          <a:xfrm>
            <a:off x="49363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8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8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8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8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8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8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8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800"/>
              </a:spcBef>
              <a:spcAft>
                <a:spcPts val="800"/>
              </a:spcAft>
              <a:buClr>
                <a:schemeClr val="dk1"/>
              </a:buClr>
              <a:buSzPts val="1900"/>
              <a:buChar char="•"/>
              <a:defRPr i="0" sz="1900" u="none" cap="none" strike="noStrike">
                <a:solidFill>
                  <a:schemeClr val="dk1"/>
                </a:solidFill>
              </a:defRPr>
            </a:lvl9pPr>
          </a:lstStyle>
          <a:p/>
        </p:txBody>
      </p:sp>
      <p:sp>
        <p:nvSpPr>
          <p:cNvPr id="416" name="Google Shape;416;p67"/>
          <p:cNvSpPr/>
          <p:nvPr>
            <p:ph idx="3" type="pic"/>
          </p:nvPr>
        </p:nvSpPr>
        <p:spPr>
          <a:xfrm>
            <a:off x="2303860" y="0"/>
            <a:ext cx="1705500" cy="2327700"/>
          </a:xfrm>
          <a:prstGeom prst="rect">
            <a:avLst/>
          </a:prstGeom>
          <a:solidFill>
            <a:srgbClr val="D0CECE"/>
          </a:solidFill>
          <a:ln>
            <a:noFill/>
          </a:ln>
        </p:spPr>
      </p:sp>
      <p:sp>
        <p:nvSpPr>
          <p:cNvPr id="417" name="Google Shape;417;p67"/>
          <p:cNvSpPr/>
          <p:nvPr>
            <p:ph idx="4" type="pic"/>
          </p:nvPr>
        </p:nvSpPr>
        <p:spPr>
          <a:xfrm>
            <a:off x="2303859" y="2518173"/>
            <a:ext cx="2159700" cy="2635500"/>
          </a:xfrm>
          <a:prstGeom prst="rect">
            <a:avLst/>
          </a:prstGeom>
          <a:solidFill>
            <a:srgbClr val="D0CECE"/>
          </a:solidFill>
          <a:ln>
            <a:noFill/>
          </a:ln>
        </p:spPr>
      </p:sp>
      <p:sp>
        <p:nvSpPr>
          <p:cNvPr id="418" name="Google Shape;418;p67"/>
          <p:cNvSpPr/>
          <p:nvPr>
            <p:ph idx="5" type="pic"/>
          </p:nvPr>
        </p:nvSpPr>
        <p:spPr>
          <a:xfrm>
            <a:off x="900113" y="2950369"/>
            <a:ext cx="1214400" cy="1683600"/>
          </a:xfrm>
          <a:prstGeom prst="rect">
            <a:avLst/>
          </a:prstGeom>
          <a:solidFill>
            <a:srgbClr val="D0CECE"/>
          </a:solidFill>
          <a:ln>
            <a:noFill/>
          </a:ln>
        </p:spPr>
      </p:sp>
      <p:sp>
        <p:nvSpPr>
          <p:cNvPr id="419" name="Google Shape;419;p67"/>
          <p:cNvSpPr/>
          <p:nvPr>
            <p:ph idx="6" type="pic"/>
          </p:nvPr>
        </p:nvSpPr>
        <p:spPr>
          <a:xfrm>
            <a:off x="433927" y="1248966"/>
            <a:ext cx="1680600" cy="1511100"/>
          </a:xfrm>
          <a:prstGeom prst="rect">
            <a:avLst/>
          </a:prstGeom>
          <a:solidFill>
            <a:srgbClr val="D0CECE"/>
          </a:solidFill>
          <a:ln>
            <a:noFill/>
          </a:ln>
        </p:spPr>
      </p:sp>
      <p:pic>
        <p:nvPicPr>
          <p:cNvPr id="420" name="Google Shape;420;p67"/>
          <p:cNvPicPr preferRelativeResize="0"/>
          <p:nvPr/>
        </p:nvPicPr>
        <p:blipFill rotWithShape="1">
          <a:blip r:embed="rId2">
            <a:alphaModFix/>
          </a:blip>
          <a:srcRect b="159" l="0" r="0" t="169"/>
          <a:stretch/>
        </p:blipFill>
        <p:spPr>
          <a:xfrm>
            <a:off x="433928" y="261671"/>
            <a:ext cx="924575" cy="30056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5" name="Shape 425"/>
        <p:cNvGrpSpPr/>
        <p:nvPr/>
      </p:nvGrpSpPr>
      <p:grpSpPr>
        <a:xfrm>
          <a:off x="0" y="0"/>
          <a:ext cx="0" cy="0"/>
          <a:chOff x="0" y="0"/>
          <a:chExt cx="0" cy="0"/>
        </a:xfrm>
      </p:grpSpPr>
      <p:pic>
        <p:nvPicPr>
          <p:cNvPr id="426" name="Google Shape;426;p69"/>
          <p:cNvPicPr preferRelativeResize="0"/>
          <p:nvPr/>
        </p:nvPicPr>
        <p:blipFill rotWithShape="1">
          <a:blip r:embed="rId2">
            <a:alphaModFix/>
          </a:blip>
          <a:srcRect b="33695" l="1655" r="42807" t="11638"/>
          <a:stretch/>
        </p:blipFill>
        <p:spPr>
          <a:xfrm>
            <a:off x="0" y="0"/>
            <a:ext cx="9144003" cy="4474324"/>
          </a:xfrm>
          <a:prstGeom prst="rect">
            <a:avLst/>
          </a:prstGeom>
          <a:noFill/>
          <a:ln>
            <a:noFill/>
          </a:ln>
        </p:spPr>
      </p:pic>
      <p:sp>
        <p:nvSpPr>
          <p:cNvPr id="427" name="Google Shape;427;p69"/>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28" name="Google Shape;428;p69"/>
          <p:cNvSpPr txBox="1"/>
          <p:nvPr>
            <p:ph type="title"/>
          </p:nvPr>
        </p:nvSpPr>
        <p:spPr>
          <a:xfrm>
            <a:off x="848900"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9" name="Google Shape;429;p69"/>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430" name="Google Shape;430;p69"/>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200">
                <a:solidFill>
                  <a:schemeClr val="lt1"/>
                </a:solidFill>
                <a:latin typeface="Calibri"/>
                <a:ea typeface="Calibri"/>
                <a:cs typeface="Calibri"/>
                <a:sym typeface="Calibri"/>
              </a:rPr>
              <a:t>PRESENTED BY</a:t>
            </a:r>
            <a:endParaRPr b="1" sz="1200">
              <a:solidFill>
                <a:schemeClr val="lt1"/>
              </a:solidFill>
              <a:latin typeface="Calibri"/>
              <a:ea typeface="Calibri"/>
              <a:cs typeface="Calibri"/>
              <a:sym typeface="Calibri"/>
            </a:endParaRPr>
          </a:p>
        </p:txBody>
      </p:sp>
      <p:sp>
        <p:nvSpPr>
          <p:cNvPr id="431" name="Google Shape;431;p69"/>
          <p:cNvSpPr txBox="1"/>
          <p:nvPr>
            <p:ph idx="1" type="subTitle"/>
          </p:nvPr>
        </p:nvSpPr>
        <p:spPr>
          <a:xfrm>
            <a:off x="848900" y="1976825"/>
            <a:ext cx="4924500" cy="351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rtl="0">
              <a:spcBef>
                <a:spcPts val="0"/>
              </a:spcBef>
              <a:spcAft>
                <a:spcPts val="0"/>
              </a:spcAft>
              <a:buSzPts val="2000"/>
              <a:buFont typeface="Calibri"/>
              <a:buNone/>
              <a:defRPr sz="2000">
                <a:latin typeface="Calibri"/>
                <a:ea typeface="Calibri"/>
                <a:cs typeface="Calibri"/>
                <a:sym typeface="Calibri"/>
              </a:defRPr>
            </a:lvl2pPr>
            <a:lvl3pPr lvl="2" rtl="0">
              <a:spcBef>
                <a:spcPts val="0"/>
              </a:spcBef>
              <a:spcAft>
                <a:spcPts val="0"/>
              </a:spcAft>
              <a:buSzPts val="2000"/>
              <a:buFont typeface="Calibri"/>
              <a:buNone/>
              <a:defRPr sz="2000">
                <a:latin typeface="Calibri"/>
                <a:ea typeface="Calibri"/>
                <a:cs typeface="Calibri"/>
                <a:sym typeface="Calibri"/>
              </a:defRPr>
            </a:lvl3pPr>
            <a:lvl4pPr lvl="3" rtl="0">
              <a:spcBef>
                <a:spcPts val="0"/>
              </a:spcBef>
              <a:spcAft>
                <a:spcPts val="0"/>
              </a:spcAft>
              <a:buSzPts val="2000"/>
              <a:buFont typeface="Calibri"/>
              <a:buNone/>
              <a:defRPr sz="2000">
                <a:latin typeface="Calibri"/>
                <a:ea typeface="Calibri"/>
                <a:cs typeface="Calibri"/>
                <a:sym typeface="Calibri"/>
              </a:defRPr>
            </a:lvl4pPr>
            <a:lvl5pPr lvl="4" rtl="0">
              <a:spcBef>
                <a:spcPts val="0"/>
              </a:spcBef>
              <a:spcAft>
                <a:spcPts val="0"/>
              </a:spcAft>
              <a:buSzPts val="2000"/>
              <a:buFont typeface="Calibri"/>
              <a:buNone/>
              <a:defRPr sz="2000">
                <a:latin typeface="Calibri"/>
                <a:ea typeface="Calibri"/>
                <a:cs typeface="Calibri"/>
                <a:sym typeface="Calibri"/>
              </a:defRPr>
            </a:lvl5pPr>
            <a:lvl6pPr lvl="5" rtl="0">
              <a:spcBef>
                <a:spcPts val="0"/>
              </a:spcBef>
              <a:spcAft>
                <a:spcPts val="0"/>
              </a:spcAft>
              <a:buSzPts val="2000"/>
              <a:buFont typeface="Calibri"/>
              <a:buNone/>
              <a:defRPr sz="2000">
                <a:latin typeface="Calibri"/>
                <a:ea typeface="Calibri"/>
                <a:cs typeface="Calibri"/>
                <a:sym typeface="Calibri"/>
              </a:defRPr>
            </a:lvl6pPr>
            <a:lvl7pPr lvl="6" rtl="0">
              <a:spcBef>
                <a:spcPts val="0"/>
              </a:spcBef>
              <a:spcAft>
                <a:spcPts val="0"/>
              </a:spcAft>
              <a:buSzPts val="2000"/>
              <a:buFont typeface="Calibri"/>
              <a:buNone/>
              <a:defRPr sz="2000">
                <a:latin typeface="Calibri"/>
                <a:ea typeface="Calibri"/>
                <a:cs typeface="Calibri"/>
                <a:sym typeface="Calibri"/>
              </a:defRPr>
            </a:lvl7pPr>
            <a:lvl8pPr lvl="7" rtl="0">
              <a:spcBef>
                <a:spcPts val="0"/>
              </a:spcBef>
              <a:spcAft>
                <a:spcPts val="0"/>
              </a:spcAft>
              <a:buSzPts val="2000"/>
              <a:buFont typeface="Calibri"/>
              <a:buNone/>
              <a:defRPr sz="2000">
                <a:latin typeface="Calibri"/>
                <a:ea typeface="Calibri"/>
                <a:cs typeface="Calibri"/>
                <a:sym typeface="Calibri"/>
              </a:defRPr>
            </a:lvl8pPr>
            <a:lvl9pPr lvl="8" rtl="0">
              <a:spcBef>
                <a:spcPts val="0"/>
              </a:spcBef>
              <a:spcAft>
                <a:spcPts val="0"/>
              </a:spcAft>
              <a:buSzPts val="2000"/>
              <a:buFont typeface="Calibri"/>
              <a:buNone/>
              <a:defRPr sz="2000">
                <a:latin typeface="Calibri"/>
                <a:ea typeface="Calibri"/>
                <a:cs typeface="Calibri"/>
                <a:sym typeface="Calibri"/>
              </a:defRPr>
            </a:lvl9pPr>
          </a:lstStyle>
          <a:p/>
        </p:txBody>
      </p:sp>
      <p:sp>
        <p:nvSpPr>
          <p:cNvPr id="432" name="Google Shape;432;p69"/>
          <p:cNvSpPr txBox="1"/>
          <p:nvPr>
            <p:ph idx="2" type="body"/>
          </p:nvPr>
        </p:nvSpPr>
        <p:spPr>
          <a:xfrm>
            <a:off x="2252075" y="3011725"/>
            <a:ext cx="4130400" cy="5217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b="0" sz="1200">
                <a:solidFill>
                  <a:schemeClr val="lt1"/>
                </a:solidFill>
              </a:defRPr>
            </a:lvl1pPr>
            <a:lvl2pPr indent="-304800" lvl="1" marL="914400" rtl="0">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spcBef>
                <a:spcPts val="3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433" name="Google Shape;433;p69"/>
          <p:cNvCxnSpPr/>
          <p:nvPr/>
        </p:nvCxnSpPr>
        <p:spPr>
          <a:xfrm>
            <a:off x="1973900" y="2782425"/>
            <a:ext cx="0" cy="493500"/>
          </a:xfrm>
          <a:prstGeom prst="straightConnector1">
            <a:avLst/>
          </a:prstGeom>
          <a:noFill/>
          <a:ln cap="flat" cmpd="sng" w="9525">
            <a:solidFill>
              <a:schemeClr val="lt1"/>
            </a:solidFill>
            <a:prstDash val="solid"/>
            <a:round/>
            <a:headEnd len="med" w="med" type="none"/>
            <a:tailEnd len="med" w="med" type="none"/>
          </a:ln>
        </p:spPr>
      </p:cxnSp>
      <p:sp>
        <p:nvSpPr>
          <p:cNvPr id="434" name="Google Shape;434;p69"/>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5" name="Google Shape;435;p69"/>
          <p:cNvGrpSpPr/>
          <p:nvPr/>
        </p:nvGrpSpPr>
        <p:grpSpPr>
          <a:xfrm>
            <a:off x="6079950" y="1762150"/>
            <a:ext cx="94200" cy="460275"/>
            <a:chOff x="6193700" y="1865950"/>
            <a:chExt cx="94200" cy="460275"/>
          </a:xfrm>
        </p:grpSpPr>
        <p:sp>
          <p:nvSpPr>
            <p:cNvPr id="436" name="Google Shape;436;p69"/>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437" name="Google Shape;437;p69"/>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438" name="Google Shape;438;p69"/>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439" name="Google Shape;439;p69"/>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artners">
  <p:cSld name="TITLE_1">
    <p:spTree>
      <p:nvGrpSpPr>
        <p:cNvPr id="440" name="Shape 440"/>
        <p:cNvGrpSpPr/>
        <p:nvPr/>
      </p:nvGrpSpPr>
      <p:grpSpPr>
        <a:xfrm>
          <a:off x="0" y="0"/>
          <a:ext cx="0" cy="0"/>
          <a:chOff x="0" y="0"/>
          <a:chExt cx="0" cy="0"/>
        </a:xfrm>
      </p:grpSpPr>
      <p:pic>
        <p:nvPicPr>
          <p:cNvPr id="441" name="Google Shape;441;p70"/>
          <p:cNvPicPr preferRelativeResize="0"/>
          <p:nvPr/>
        </p:nvPicPr>
        <p:blipFill rotWithShape="1">
          <a:blip r:embed="rId2">
            <a:alphaModFix/>
          </a:blip>
          <a:srcRect b="36992" l="1655" r="42807" t="11635"/>
          <a:stretch/>
        </p:blipFill>
        <p:spPr>
          <a:xfrm>
            <a:off x="0" y="0"/>
            <a:ext cx="9144003" cy="4204700"/>
          </a:xfrm>
          <a:prstGeom prst="rect">
            <a:avLst/>
          </a:prstGeom>
          <a:noFill/>
          <a:ln>
            <a:noFill/>
          </a:ln>
        </p:spPr>
      </p:pic>
      <p:sp>
        <p:nvSpPr>
          <p:cNvPr id="442" name="Google Shape;442;p70"/>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    </a:t>
            </a:r>
            <a:endParaRPr>
              <a:solidFill>
                <a:schemeClr val="lt1"/>
              </a:solidFill>
            </a:endParaRPr>
          </a:p>
        </p:txBody>
      </p:sp>
      <p:sp>
        <p:nvSpPr>
          <p:cNvPr id="443" name="Google Shape;443;p70"/>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444" name="Google Shape;444;p70"/>
          <p:cNvGrpSpPr/>
          <p:nvPr/>
        </p:nvGrpSpPr>
        <p:grpSpPr>
          <a:xfrm>
            <a:off x="6079950" y="1762150"/>
            <a:ext cx="94200" cy="460275"/>
            <a:chOff x="6193700" y="1865950"/>
            <a:chExt cx="94200" cy="460275"/>
          </a:xfrm>
        </p:grpSpPr>
        <p:sp>
          <p:nvSpPr>
            <p:cNvPr id="445" name="Google Shape;445;p70"/>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446" name="Google Shape;446;p70"/>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447" name="Google Shape;447;p70"/>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448" name="Google Shape;448;p70"/>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
        <p:nvSpPr>
          <p:cNvPr id="449" name="Google Shape;449;p70"/>
          <p:cNvSpPr txBox="1"/>
          <p:nvPr>
            <p:ph type="title"/>
          </p:nvPr>
        </p:nvSpPr>
        <p:spPr>
          <a:xfrm>
            <a:off x="822275"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450" name="Google Shape;450;p70"/>
          <p:cNvSpPr txBox="1"/>
          <p:nvPr>
            <p:ph idx="1" type="subTitle"/>
          </p:nvPr>
        </p:nvSpPr>
        <p:spPr>
          <a:xfrm>
            <a:off x="848900" y="1976825"/>
            <a:ext cx="4924500" cy="351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1900"/>
              <a:buFont typeface="Calibri"/>
              <a:buNone/>
              <a:defRPr sz="1900">
                <a:solidFill>
                  <a:srgbClr val="404041"/>
                </a:solidFill>
                <a:latin typeface="Calibri"/>
                <a:ea typeface="Calibri"/>
                <a:cs typeface="Calibri"/>
                <a:sym typeface="Calibri"/>
              </a:defRPr>
            </a:lvl1pPr>
            <a:lvl2pPr lvl="1" rtl="0">
              <a:spcBef>
                <a:spcPts val="0"/>
              </a:spcBef>
              <a:spcAft>
                <a:spcPts val="0"/>
              </a:spcAft>
              <a:buSzPts val="2000"/>
              <a:buFont typeface="Calibri"/>
              <a:buNone/>
              <a:defRPr sz="2000">
                <a:latin typeface="Calibri"/>
                <a:ea typeface="Calibri"/>
                <a:cs typeface="Calibri"/>
                <a:sym typeface="Calibri"/>
              </a:defRPr>
            </a:lvl2pPr>
            <a:lvl3pPr lvl="2" rtl="0">
              <a:spcBef>
                <a:spcPts val="0"/>
              </a:spcBef>
              <a:spcAft>
                <a:spcPts val="0"/>
              </a:spcAft>
              <a:buSzPts val="2000"/>
              <a:buFont typeface="Calibri"/>
              <a:buNone/>
              <a:defRPr sz="2000">
                <a:latin typeface="Calibri"/>
                <a:ea typeface="Calibri"/>
                <a:cs typeface="Calibri"/>
                <a:sym typeface="Calibri"/>
              </a:defRPr>
            </a:lvl3pPr>
            <a:lvl4pPr lvl="3" rtl="0">
              <a:spcBef>
                <a:spcPts val="0"/>
              </a:spcBef>
              <a:spcAft>
                <a:spcPts val="0"/>
              </a:spcAft>
              <a:buSzPts val="2000"/>
              <a:buFont typeface="Calibri"/>
              <a:buNone/>
              <a:defRPr sz="2000">
                <a:latin typeface="Calibri"/>
                <a:ea typeface="Calibri"/>
                <a:cs typeface="Calibri"/>
                <a:sym typeface="Calibri"/>
              </a:defRPr>
            </a:lvl4pPr>
            <a:lvl5pPr lvl="4" rtl="0">
              <a:spcBef>
                <a:spcPts val="0"/>
              </a:spcBef>
              <a:spcAft>
                <a:spcPts val="0"/>
              </a:spcAft>
              <a:buSzPts val="2000"/>
              <a:buFont typeface="Calibri"/>
              <a:buNone/>
              <a:defRPr sz="2000">
                <a:latin typeface="Calibri"/>
                <a:ea typeface="Calibri"/>
                <a:cs typeface="Calibri"/>
                <a:sym typeface="Calibri"/>
              </a:defRPr>
            </a:lvl5pPr>
            <a:lvl6pPr lvl="5" rtl="0">
              <a:spcBef>
                <a:spcPts val="0"/>
              </a:spcBef>
              <a:spcAft>
                <a:spcPts val="0"/>
              </a:spcAft>
              <a:buSzPts val="2000"/>
              <a:buFont typeface="Calibri"/>
              <a:buNone/>
              <a:defRPr sz="2000">
                <a:latin typeface="Calibri"/>
                <a:ea typeface="Calibri"/>
                <a:cs typeface="Calibri"/>
                <a:sym typeface="Calibri"/>
              </a:defRPr>
            </a:lvl6pPr>
            <a:lvl7pPr lvl="6" rtl="0">
              <a:spcBef>
                <a:spcPts val="0"/>
              </a:spcBef>
              <a:spcAft>
                <a:spcPts val="0"/>
              </a:spcAft>
              <a:buSzPts val="2000"/>
              <a:buFont typeface="Calibri"/>
              <a:buNone/>
              <a:defRPr sz="2000">
                <a:latin typeface="Calibri"/>
                <a:ea typeface="Calibri"/>
                <a:cs typeface="Calibri"/>
                <a:sym typeface="Calibri"/>
              </a:defRPr>
            </a:lvl7pPr>
            <a:lvl8pPr lvl="7" rtl="0">
              <a:spcBef>
                <a:spcPts val="0"/>
              </a:spcBef>
              <a:spcAft>
                <a:spcPts val="0"/>
              </a:spcAft>
              <a:buSzPts val="2000"/>
              <a:buFont typeface="Calibri"/>
              <a:buNone/>
              <a:defRPr sz="2000">
                <a:latin typeface="Calibri"/>
                <a:ea typeface="Calibri"/>
                <a:cs typeface="Calibri"/>
                <a:sym typeface="Calibri"/>
              </a:defRPr>
            </a:lvl8pPr>
            <a:lvl9pPr lvl="8" rtl="0">
              <a:spcBef>
                <a:spcPts val="0"/>
              </a:spcBef>
              <a:spcAft>
                <a:spcPts val="0"/>
              </a:spcAft>
              <a:buSzPts val="2000"/>
              <a:buFont typeface="Calibri"/>
              <a:buNone/>
              <a:defRPr sz="2000">
                <a:latin typeface="Calibri"/>
                <a:ea typeface="Calibri"/>
                <a:cs typeface="Calibri"/>
                <a:sym typeface="Calibri"/>
              </a:defRPr>
            </a:lvl9pPr>
          </a:lstStyle>
          <a:p/>
        </p:txBody>
      </p:sp>
      <p:sp>
        <p:nvSpPr>
          <p:cNvPr id="451" name="Google Shape;451;p70"/>
          <p:cNvSpPr txBox="1"/>
          <p:nvPr/>
        </p:nvSpPr>
        <p:spPr>
          <a:xfrm>
            <a:off x="2252075" y="2748850"/>
            <a:ext cx="1371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200">
                <a:solidFill>
                  <a:schemeClr val="lt1"/>
                </a:solidFill>
                <a:latin typeface="Calibri"/>
                <a:ea typeface="Calibri"/>
                <a:cs typeface="Calibri"/>
                <a:sym typeface="Calibri"/>
              </a:rPr>
              <a:t>PRESENTED BY</a:t>
            </a:r>
            <a:endParaRPr b="1" sz="1200">
              <a:solidFill>
                <a:schemeClr val="lt1"/>
              </a:solidFill>
              <a:latin typeface="Calibri"/>
              <a:ea typeface="Calibri"/>
              <a:cs typeface="Calibri"/>
              <a:sym typeface="Calibri"/>
            </a:endParaRPr>
          </a:p>
        </p:txBody>
      </p:sp>
      <p:sp>
        <p:nvSpPr>
          <p:cNvPr id="452" name="Google Shape;452;p70"/>
          <p:cNvSpPr txBox="1"/>
          <p:nvPr>
            <p:ph idx="2" type="body"/>
          </p:nvPr>
        </p:nvSpPr>
        <p:spPr>
          <a:xfrm>
            <a:off x="2252075" y="3011725"/>
            <a:ext cx="4130400" cy="5217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b="0" sz="1200">
                <a:solidFill>
                  <a:schemeClr val="lt1"/>
                </a:solidFill>
              </a:defRPr>
            </a:lvl1pPr>
            <a:lvl2pPr indent="-304800" lvl="1" marL="914400" rtl="0">
              <a:spcBef>
                <a:spcPts val="400"/>
              </a:spcBef>
              <a:spcAft>
                <a:spcPts val="0"/>
              </a:spcAft>
              <a:buClr>
                <a:schemeClr val="lt1"/>
              </a:buClr>
              <a:buSzPts val="1200"/>
              <a:buFont typeface="Calibri"/>
              <a:buChar char="○"/>
              <a:defRPr sz="1200">
                <a:solidFill>
                  <a:schemeClr val="lt1"/>
                </a:solidFill>
                <a:latin typeface="Calibri"/>
                <a:ea typeface="Calibri"/>
                <a:cs typeface="Calibri"/>
                <a:sym typeface="Calibri"/>
              </a:defRPr>
            </a:lvl2pPr>
            <a:lvl3pPr indent="-304800" lvl="2" marL="1371600" rtl="0">
              <a:spcBef>
                <a:spcPts val="300"/>
              </a:spcBef>
              <a:spcAft>
                <a:spcPts val="0"/>
              </a:spcAft>
              <a:buClr>
                <a:schemeClr val="lt1"/>
              </a:buClr>
              <a:buSzPts val="1200"/>
              <a:buFont typeface="Calibri"/>
              <a:buChar char="■"/>
              <a:defRPr sz="1200">
                <a:solidFill>
                  <a:schemeClr val="lt1"/>
                </a:solidFill>
                <a:latin typeface="Calibri"/>
                <a:ea typeface="Calibri"/>
                <a:cs typeface="Calibri"/>
                <a:sym typeface="Calibri"/>
              </a:defRPr>
            </a:lvl3pPr>
            <a:lvl4pPr indent="-304800" lvl="3" marL="18288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4pPr>
            <a:lvl5pPr indent="-304800" lvl="4" marL="22860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5pPr>
            <a:lvl6pPr indent="-304800" lvl="5" marL="27432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6pPr>
            <a:lvl7pPr indent="-304800" lvl="6" marL="32004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7pPr>
            <a:lvl8pPr indent="-304800" lvl="7" marL="3657600" rtl="0">
              <a:spcBef>
                <a:spcPts val="800"/>
              </a:spcBef>
              <a:spcAft>
                <a:spcPts val="0"/>
              </a:spcAft>
              <a:buClr>
                <a:schemeClr val="lt1"/>
              </a:buClr>
              <a:buSzPts val="1200"/>
              <a:buFont typeface="Calibri"/>
              <a:buChar char="○"/>
              <a:defRPr sz="1200">
                <a:solidFill>
                  <a:schemeClr val="lt1"/>
                </a:solidFill>
                <a:latin typeface="Calibri"/>
                <a:ea typeface="Calibri"/>
                <a:cs typeface="Calibri"/>
                <a:sym typeface="Calibri"/>
              </a:defRPr>
            </a:lvl8pPr>
            <a:lvl9pPr indent="-304800" lvl="8" marL="4114800" rtl="0">
              <a:spcBef>
                <a:spcPts val="800"/>
              </a:spcBef>
              <a:spcAft>
                <a:spcPts val="800"/>
              </a:spcAft>
              <a:buClr>
                <a:schemeClr val="lt1"/>
              </a:buClr>
              <a:buSzPts val="1200"/>
              <a:buFont typeface="Calibri"/>
              <a:buChar char="■"/>
              <a:defRPr sz="1200">
                <a:solidFill>
                  <a:schemeClr val="lt1"/>
                </a:solidFill>
                <a:latin typeface="Calibri"/>
                <a:ea typeface="Calibri"/>
                <a:cs typeface="Calibri"/>
                <a:sym typeface="Calibri"/>
              </a:defRPr>
            </a:lvl9pPr>
          </a:lstStyle>
          <a:p/>
        </p:txBody>
      </p:sp>
      <p:cxnSp>
        <p:nvCxnSpPr>
          <p:cNvPr id="453" name="Google Shape;453;p70"/>
          <p:cNvCxnSpPr/>
          <p:nvPr/>
        </p:nvCxnSpPr>
        <p:spPr>
          <a:xfrm>
            <a:off x="1973900" y="2782425"/>
            <a:ext cx="0" cy="493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extLst>
    <p:ext uri="{DCECCB84-F9BA-43D5-87BE-67443E8EF086}">
      <p15:sldGuideLst>
        <p15:guide id="1" orient="horz" pos="3118">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p:cSld name="CUSTOM">
    <p:spTree>
      <p:nvGrpSpPr>
        <p:cNvPr id="454" name="Shape 454"/>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2">
    <p:spTree>
      <p:nvGrpSpPr>
        <p:cNvPr id="455" name="Shape 455"/>
        <p:cNvGrpSpPr/>
        <p:nvPr/>
      </p:nvGrpSpPr>
      <p:grpSpPr>
        <a:xfrm>
          <a:off x="0" y="0"/>
          <a:ext cx="0" cy="0"/>
          <a:chOff x="0" y="0"/>
          <a:chExt cx="0" cy="0"/>
        </a:xfrm>
      </p:grpSpPr>
      <p:sp>
        <p:nvSpPr>
          <p:cNvPr id="456" name="Google Shape;456;p72"/>
          <p:cNvSpPr/>
          <p:nvPr/>
        </p:nvSpPr>
        <p:spPr>
          <a:xfrm>
            <a:off x="6770825" y="4552625"/>
            <a:ext cx="2333700" cy="55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72"/>
          <p:cNvSpPr/>
          <p:nvPr/>
        </p:nvSpPr>
        <p:spPr>
          <a:xfrm>
            <a:off x="6656225" y="-21600"/>
            <a:ext cx="2487600" cy="51651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2"/>
          <p:cNvSpPr txBox="1"/>
          <p:nvPr/>
        </p:nvSpPr>
        <p:spPr>
          <a:xfrm>
            <a:off x="7200924" y="887850"/>
            <a:ext cx="14622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1" i="0" lang="en-GB" sz="1000" u="none" cap="none" strike="noStrike">
                <a:latin typeface="Calibri"/>
                <a:ea typeface="Calibri"/>
                <a:cs typeface="Calibri"/>
                <a:sym typeface="Calibri"/>
              </a:rPr>
              <a:t>In 2020/2021 ARDC Nectar Research Cloud supported:</a:t>
            </a:r>
            <a:endParaRPr b="1" i="0" u="none" cap="none" strike="noStrike">
              <a:latin typeface="Calibri"/>
              <a:ea typeface="Calibri"/>
              <a:cs typeface="Calibri"/>
              <a:sym typeface="Calibri"/>
            </a:endParaRPr>
          </a:p>
        </p:txBody>
      </p:sp>
      <p:sp>
        <p:nvSpPr>
          <p:cNvPr id="459" name="Google Shape;459;p72"/>
          <p:cNvSpPr txBox="1"/>
          <p:nvPr/>
        </p:nvSpPr>
        <p:spPr>
          <a:xfrm>
            <a:off x="512463" y="4604188"/>
            <a:ext cx="6381900" cy="3831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2500"/>
              <a:buFont typeface="Arial"/>
              <a:buNone/>
            </a:pPr>
            <a:r>
              <a:rPr lang="en-GB" sz="1300">
                <a:solidFill>
                  <a:schemeClr val="dk1"/>
                </a:solidFill>
                <a:latin typeface="Calibri"/>
                <a:ea typeface="Calibri"/>
                <a:cs typeface="Calibri"/>
                <a:sym typeface="Calibri"/>
              </a:rPr>
              <a:t>S</a:t>
            </a:r>
            <a:r>
              <a:rPr lang="en-GB" sz="1300">
                <a:solidFill>
                  <a:schemeClr val="dk1"/>
                </a:solidFill>
                <a:latin typeface="Calibri"/>
                <a:ea typeface="Calibri"/>
                <a:cs typeface="Calibri"/>
                <a:sym typeface="Calibri"/>
              </a:rPr>
              <a:t>UPPORTING AUSTRALIAN RESEARCH</a:t>
            </a:r>
            <a:r>
              <a:rPr lang="en-GB" sz="1300">
                <a:solidFill>
                  <a:schemeClr val="dk1"/>
                </a:solidFill>
                <a:latin typeface="Calibri"/>
                <a:ea typeface="Calibri"/>
                <a:cs typeface="Calibri"/>
                <a:sym typeface="Calibri"/>
              </a:rPr>
              <a:t> SINCE 2012</a:t>
            </a:r>
            <a:endParaRPr i="0" sz="1300" cap="none" strike="noStrike">
              <a:solidFill>
                <a:schemeClr val="dk1"/>
              </a:solidFill>
              <a:latin typeface="Calibri"/>
              <a:ea typeface="Calibri"/>
              <a:cs typeface="Calibri"/>
              <a:sym typeface="Calibri"/>
            </a:endParaRPr>
          </a:p>
        </p:txBody>
      </p:sp>
      <p:sp>
        <p:nvSpPr>
          <p:cNvPr id="460" name="Google Shape;460;p72"/>
          <p:cNvSpPr/>
          <p:nvPr/>
        </p:nvSpPr>
        <p:spPr>
          <a:xfrm>
            <a:off x="558650" y="1403500"/>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2"/>
          <p:cNvSpPr/>
          <p:nvPr/>
        </p:nvSpPr>
        <p:spPr>
          <a:xfrm>
            <a:off x="558650" y="2409863"/>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2"/>
          <p:cNvSpPr/>
          <p:nvPr/>
        </p:nvSpPr>
        <p:spPr>
          <a:xfrm>
            <a:off x="558650" y="3416226"/>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2"/>
          <p:cNvSpPr/>
          <p:nvPr/>
        </p:nvSpPr>
        <p:spPr>
          <a:xfrm>
            <a:off x="2715146" y="2409863"/>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2"/>
          <p:cNvSpPr/>
          <p:nvPr/>
        </p:nvSpPr>
        <p:spPr>
          <a:xfrm>
            <a:off x="2715146" y="3416226"/>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2"/>
          <p:cNvSpPr/>
          <p:nvPr/>
        </p:nvSpPr>
        <p:spPr>
          <a:xfrm>
            <a:off x="2708584" y="1403500"/>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2"/>
          <p:cNvSpPr/>
          <p:nvPr/>
        </p:nvSpPr>
        <p:spPr>
          <a:xfrm>
            <a:off x="4874993" y="1403500"/>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2"/>
          <p:cNvSpPr/>
          <p:nvPr/>
        </p:nvSpPr>
        <p:spPr>
          <a:xfrm>
            <a:off x="4874993" y="2404732"/>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2"/>
          <p:cNvSpPr/>
          <p:nvPr/>
        </p:nvSpPr>
        <p:spPr>
          <a:xfrm>
            <a:off x="4874993" y="3405965"/>
            <a:ext cx="2033700" cy="910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2"/>
          <p:cNvSpPr/>
          <p:nvPr/>
        </p:nvSpPr>
        <p:spPr>
          <a:xfrm>
            <a:off x="530075" y="1384450"/>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2"/>
          <p:cNvSpPr txBox="1"/>
          <p:nvPr/>
        </p:nvSpPr>
        <p:spPr>
          <a:xfrm>
            <a:off x="1468384" y="1886811"/>
            <a:ext cx="12117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i="0" lang="en-GB" sz="800" u="none" cap="none" strike="noStrike">
                <a:solidFill>
                  <a:srgbClr val="404041"/>
                </a:solidFill>
                <a:latin typeface="Calibri"/>
                <a:ea typeface="Calibri"/>
                <a:cs typeface="Calibri"/>
                <a:sym typeface="Calibri"/>
              </a:rPr>
              <a:t>ARC Centres</a:t>
            </a:r>
            <a:br>
              <a:rPr i="0" lang="en-GB" sz="800" u="none" cap="none" strike="noStrike">
                <a:solidFill>
                  <a:srgbClr val="404041"/>
                </a:solidFill>
                <a:latin typeface="Calibri"/>
                <a:ea typeface="Calibri"/>
                <a:cs typeface="Calibri"/>
                <a:sym typeface="Calibri"/>
              </a:rPr>
            </a:br>
            <a:r>
              <a:rPr i="0" lang="en-GB" sz="800" u="none" cap="none" strike="noStrike">
                <a:solidFill>
                  <a:srgbClr val="404041"/>
                </a:solidFill>
                <a:latin typeface="Calibri"/>
                <a:ea typeface="Calibri"/>
                <a:cs typeface="Calibri"/>
                <a:sym typeface="Calibri"/>
              </a:rPr>
              <a:t>of Excellence</a:t>
            </a:r>
            <a:endParaRPr i="0" sz="1200" u="none" cap="none" strike="noStrike">
              <a:solidFill>
                <a:srgbClr val="404041"/>
              </a:solidFill>
              <a:latin typeface="Calibri"/>
              <a:ea typeface="Calibri"/>
              <a:cs typeface="Calibri"/>
              <a:sym typeface="Calibri"/>
            </a:endParaRPr>
          </a:p>
        </p:txBody>
      </p:sp>
      <p:sp>
        <p:nvSpPr>
          <p:cNvPr id="471" name="Google Shape;471;p72"/>
          <p:cNvSpPr txBox="1"/>
          <p:nvPr/>
        </p:nvSpPr>
        <p:spPr>
          <a:xfrm>
            <a:off x="1474946" y="1572968"/>
            <a:ext cx="4425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404041"/>
                </a:solidFill>
                <a:latin typeface="Calibri"/>
                <a:ea typeface="Calibri"/>
                <a:cs typeface="Calibri"/>
                <a:sym typeface="Calibri"/>
              </a:rPr>
              <a:t>18</a:t>
            </a:r>
            <a:endParaRPr b="1" i="0" sz="2200" u="none" cap="none" strike="noStrike">
              <a:solidFill>
                <a:srgbClr val="404041"/>
              </a:solidFill>
              <a:latin typeface="Calibri"/>
              <a:ea typeface="Calibri"/>
              <a:cs typeface="Calibri"/>
              <a:sym typeface="Calibri"/>
            </a:endParaRPr>
          </a:p>
        </p:txBody>
      </p:sp>
      <p:pic>
        <p:nvPicPr>
          <p:cNvPr id="472" name="Google Shape;472;p72"/>
          <p:cNvPicPr preferRelativeResize="0"/>
          <p:nvPr/>
        </p:nvPicPr>
        <p:blipFill rotWithShape="1">
          <a:blip r:embed="rId2">
            <a:alphaModFix/>
          </a:blip>
          <a:srcRect b="0" l="9448" r="9448" t="0"/>
          <a:stretch/>
        </p:blipFill>
        <p:spPr>
          <a:xfrm>
            <a:off x="722949" y="1577951"/>
            <a:ext cx="613525" cy="581252"/>
          </a:xfrm>
          <a:prstGeom prst="rect">
            <a:avLst/>
          </a:prstGeom>
          <a:noFill/>
          <a:ln>
            <a:noFill/>
          </a:ln>
        </p:spPr>
      </p:pic>
      <p:sp>
        <p:nvSpPr>
          <p:cNvPr id="473" name="Google Shape;473;p72"/>
          <p:cNvSpPr/>
          <p:nvPr/>
        </p:nvSpPr>
        <p:spPr>
          <a:xfrm>
            <a:off x="530075" y="2390813"/>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2"/>
          <p:cNvSpPr/>
          <p:nvPr/>
        </p:nvSpPr>
        <p:spPr>
          <a:xfrm>
            <a:off x="530075" y="3397176"/>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2"/>
          <p:cNvSpPr/>
          <p:nvPr/>
        </p:nvSpPr>
        <p:spPr>
          <a:xfrm>
            <a:off x="2686571" y="2390813"/>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2"/>
          <p:cNvSpPr/>
          <p:nvPr/>
        </p:nvSpPr>
        <p:spPr>
          <a:xfrm>
            <a:off x="2686571" y="3397176"/>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2"/>
          <p:cNvSpPr/>
          <p:nvPr/>
        </p:nvSpPr>
        <p:spPr>
          <a:xfrm>
            <a:off x="2680009" y="1384450"/>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2"/>
          <p:cNvSpPr txBox="1"/>
          <p:nvPr/>
        </p:nvSpPr>
        <p:spPr>
          <a:xfrm>
            <a:off x="1474946" y="2839979"/>
            <a:ext cx="12117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i="0" lang="en-GB" sz="800" u="none" cap="none" strike="noStrike">
                <a:solidFill>
                  <a:srgbClr val="404041"/>
                </a:solidFill>
                <a:latin typeface="Calibri"/>
                <a:ea typeface="Calibri"/>
                <a:cs typeface="Calibri"/>
                <a:sym typeface="Calibri"/>
              </a:rPr>
              <a:t>NCRIS</a:t>
            </a:r>
            <a:br>
              <a:rPr i="0" lang="en-GB" sz="800" u="none" cap="none" strike="noStrike">
                <a:solidFill>
                  <a:srgbClr val="404041"/>
                </a:solidFill>
                <a:latin typeface="Calibri"/>
                <a:ea typeface="Calibri"/>
                <a:cs typeface="Calibri"/>
                <a:sym typeface="Calibri"/>
              </a:rPr>
            </a:br>
            <a:r>
              <a:rPr i="0" lang="en-GB" sz="800" u="none" cap="none" strike="noStrike">
                <a:solidFill>
                  <a:srgbClr val="404041"/>
                </a:solidFill>
                <a:latin typeface="Calibri"/>
                <a:ea typeface="Calibri"/>
                <a:cs typeface="Calibri"/>
                <a:sym typeface="Calibri"/>
              </a:rPr>
              <a:t>Capabilities</a:t>
            </a:r>
            <a:endParaRPr i="0" sz="1200" u="none" cap="none" strike="noStrike">
              <a:solidFill>
                <a:srgbClr val="404041"/>
              </a:solidFill>
              <a:latin typeface="Calibri"/>
              <a:ea typeface="Calibri"/>
              <a:cs typeface="Calibri"/>
              <a:sym typeface="Calibri"/>
            </a:endParaRPr>
          </a:p>
        </p:txBody>
      </p:sp>
      <p:sp>
        <p:nvSpPr>
          <p:cNvPr id="479" name="Google Shape;479;p72"/>
          <p:cNvSpPr txBox="1"/>
          <p:nvPr/>
        </p:nvSpPr>
        <p:spPr>
          <a:xfrm>
            <a:off x="1474946" y="2530946"/>
            <a:ext cx="4425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404041"/>
                </a:solidFill>
                <a:latin typeface="Calibri"/>
                <a:ea typeface="Calibri"/>
                <a:cs typeface="Calibri"/>
                <a:sym typeface="Calibri"/>
              </a:rPr>
              <a:t>15</a:t>
            </a:r>
            <a:endParaRPr b="1" i="0" sz="2200" u="none" cap="none" strike="noStrike">
              <a:solidFill>
                <a:srgbClr val="404041"/>
              </a:solidFill>
              <a:latin typeface="Calibri"/>
              <a:ea typeface="Calibri"/>
              <a:cs typeface="Calibri"/>
              <a:sym typeface="Calibri"/>
            </a:endParaRPr>
          </a:p>
        </p:txBody>
      </p:sp>
      <p:sp>
        <p:nvSpPr>
          <p:cNvPr id="480" name="Google Shape;480;p72"/>
          <p:cNvSpPr txBox="1"/>
          <p:nvPr/>
        </p:nvSpPr>
        <p:spPr>
          <a:xfrm>
            <a:off x="1477332" y="3856576"/>
            <a:ext cx="12117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lang="en-GB" sz="800">
                <a:solidFill>
                  <a:srgbClr val="404041"/>
                </a:solidFill>
                <a:latin typeface="Calibri"/>
                <a:ea typeface="Calibri"/>
                <a:cs typeface="Calibri"/>
                <a:sym typeface="Calibri"/>
              </a:rPr>
              <a:t>Research Platforms / </a:t>
            </a:r>
            <a:br>
              <a:rPr lang="en-GB" sz="800">
                <a:solidFill>
                  <a:srgbClr val="404041"/>
                </a:solidFill>
                <a:latin typeface="Calibri"/>
                <a:ea typeface="Calibri"/>
                <a:cs typeface="Calibri"/>
                <a:sym typeface="Calibri"/>
              </a:rPr>
            </a:br>
            <a:r>
              <a:rPr lang="en-GB" sz="800">
                <a:solidFill>
                  <a:srgbClr val="404041"/>
                </a:solidFill>
                <a:latin typeface="Calibri"/>
                <a:ea typeface="Calibri"/>
                <a:cs typeface="Calibri"/>
                <a:sym typeface="Calibri"/>
              </a:rPr>
              <a:t>Virtual Laboratories</a:t>
            </a:r>
            <a:endParaRPr i="0" sz="1200" u="none" cap="none" strike="noStrike">
              <a:solidFill>
                <a:srgbClr val="404041"/>
              </a:solidFill>
              <a:latin typeface="Calibri"/>
              <a:ea typeface="Calibri"/>
              <a:cs typeface="Calibri"/>
              <a:sym typeface="Calibri"/>
            </a:endParaRPr>
          </a:p>
        </p:txBody>
      </p:sp>
      <p:sp>
        <p:nvSpPr>
          <p:cNvPr id="481" name="Google Shape;481;p72"/>
          <p:cNvSpPr txBox="1"/>
          <p:nvPr/>
        </p:nvSpPr>
        <p:spPr>
          <a:xfrm>
            <a:off x="1474946" y="3539771"/>
            <a:ext cx="4425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404041"/>
                </a:solidFill>
                <a:latin typeface="Calibri"/>
                <a:ea typeface="Calibri"/>
                <a:cs typeface="Calibri"/>
                <a:sym typeface="Calibri"/>
              </a:rPr>
              <a:t>28</a:t>
            </a:r>
            <a:endParaRPr b="1" i="0" sz="2200" u="none" cap="none" strike="noStrike">
              <a:solidFill>
                <a:srgbClr val="404041"/>
              </a:solidFill>
              <a:latin typeface="Calibri"/>
              <a:ea typeface="Calibri"/>
              <a:cs typeface="Calibri"/>
              <a:sym typeface="Calibri"/>
            </a:endParaRPr>
          </a:p>
        </p:txBody>
      </p:sp>
      <p:sp>
        <p:nvSpPr>
          <p:cNvPr id="482" name="Google Shape;482;p72"/>
          <p:cNvSpPr txBox="1"/>
          <p:nvPr/>
        </p:nvSpPr>
        <p:spPr>
          <a:xfrm>
            <a:off x="3534674" y="1886811"/>
            <a:ext cx="12117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lang="en-GB" sz="800">
                <a:solidFill>
                  <a:srgbClr val="404041"/>
                </a:solidFill>
                <a:latin typeface="Calibri"/>
                <a:ea typeface="Calibri"/>
                <a:cs typeface="Calibri"/>
                <a:sym typeface="Calibri"/>
              </a:rPr>
              <a:t>Cooperative Research Centres and Projects</a:t>
            </a:r>
            <a:endParaRPr sz="1200">
              <a:solidFill>
                <a:srgbClr val="404041"/>
              </a:solidFill>
              <a:latin typeface="Calibri"/>
              <a:ea typeface="Calibri"/>
              <a:cs typeface="Calibri"/>
              <a:sym typeface="Calibri"/>
            </a:endParaRPr>
          </a:p>
        </p:txBody>
      </p:sp>
      <p:sp>
        <p:nvSpPr>
          <p:cNvPr id="483" name="Google Shape;483;p72"/>
          <p:cNvSpPr txBox="1"/>
          <p:nvPr/>
        </p:nvSpPr>
        <p:spPr>
          <a:xfrm>
            <a:off x="3534674" y="1572968"/>
            <a:ext cx="4425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404041"/>
                </a:solidFill>
                <a:latin typeface="Calibri"/>
                <a:ea typeface="Calibri"/>
                <a:cs typeface="Calibri"/>
                <a:sym typeface="Calibri"/>
              </a:rPr>
              <a:t>20</a:t>
            </a:r>
            <a:endParaRPr b="1" i="0" sz="2200" u="none" cap="none" strike="noStrike">
              <a:solidFill>
                <a:srgbClr val="404041"/>
              </a:solidFill>
              <a:latin typeface="Calibri"/>
              <a:ea typeface="Calibri"/>
              <a:cs typeface="Calibri"/>
              <a:sym typeface="Calibri"/>
            </a:endParaRPr>
          </a:p>
        </p:txBody>
      </p:sp>
      <p:sp>
        <p:nvSpPr>
          <p:cNvPr id="484" name="Google Shape;484;p72"/>
          <p:cNvSpPr txBox="1"/>
          <p:nvPr/>
        </p:nvSpPr>
        <p:spPr>
          <a:xfrm>
            <a:off x="3541237" y="2839979"/>
            <a:ext cx="12117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i="0" lang="en-GB" sz="800" u="none" cap="none" strike="noStrike">
                <a:solidFill>
                  <a:srgbClr val="404041"/>
                </a:solidFill>
                <a:latin typeface="Calibri"/>
                <a:ea typeface="Calibri"/>
                <a:cs typeface="Calibri"/>
                <a:sym typeface="Calibri"/>
              </a:rPr>
              <a:t>Medical Research</a:t>
            </a:r>
            <a:br>
              <a:rPr i="0" lang="en-GB" sz="800" u="none" cap="none" strike="noStrike">
                <a:solidFill>
                  <a:srgbClr val="404041"/>
                </a:solidFill>
                <a:latin typeface="Calibri"/>
                <a:ea typeface="Calibri"/>
                <a:cs typeface="Calibri"/>
                <a:sym typeface="Calibri"/>
              </a:rPr>
            </a:br>
            <a:r>
              <a:rPr i="0" lang="en-GB" sz="800" u="none" cap="none" strike="noStrike">
                <a:solidFill>
                  <a:srgbClr val="404041"/>
                </a:solidFill>
                <a:latin typeface="Calibri"/>
                <a:ea typeface="Calibri"/>
                <a:cs typeface="Calibri"/>
                <a:sym typeface="Calibri"/>
              </a:rPr>
              <a:t>Institutes</a:t>
            </a:r>
            <a:endParaRPr i="0" sz="1200" u="none" cap="none" strike="noStrike">
              <a:solidFill>
                <a:srgbClr val="404041"/>
              </a:solidFill>
              <a:latin typeface="Calibri"/>
              <a:ea typeface="Calibri"/>
              <a:cs typeface="Calibri"/>
              <a:sym typeface="Calibri"/>
            </a:endParaRPr>
          </a:p>
        </p:txBody>
      </p:sp>
      <p:sp>
        <p:nvSpPr>
          <p:cNvPr id="485" name="Google Shape;485;p72"/>
          <p:cNvSpPr txBox="1"/>
          <p:nvPr/>
        </p:nvSpPr>
        <p:spPr>
          <a:xfrm>
            <a:off x="3541237" y="2530946"/>
            <a:ext cx="4425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404041"/>
                </a:solidFill>
                <a:latin typeface="Calibri"/>
                <a:ea typeface="Calibri"/>
                <a:cs typeface="Calibri"/>
                <a:sym typeface="Calibri"/>
              </a:rPr>
              <a:t>4</a:t>
            </a:r>
            <a:endParaRPr b="1" i="0" sz="2200" u="none" cap="none" strike="noStrike">
              <a:solidFill>
                <a:srgbClr val="404041"/>
              </a:solidFill>
              <a:latin typeface="Calibri"/>
              <a:ea typeface="Calibri"/>
              <a:cs typeface="Calibri"/>
              <a:sym typeface="Calibri"/>
            </a:endParaRPr>
          </a:p>
        </p:txBody>
      </p:sp>
      <p:sp>
        <p:nvSpPr>
          <p:cNvPr id="486" name="Google Shape;486;p72"/>
          <p:cNvSpPr txBox="1"/>
          <p:nvPr/>
        </p:nvSpPr>
        <p:spPr>
          <a:xfrm>
            <a:off x="3549450" y="3856575"/>
            <a:ext cx="813300" cy="151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lang="en-GB" sz="800">
                <a:solidFill>
                  <a:srgbClr val="404041"/>
                </a:solidFill>
                <a:latin typeface="Calibri"/>
                <a:ea typeface="Calibri"/>
                <a:cs typeface="Calibri"/>
                <a:sym typeface="Calibri"/>
              </a:rPr>
              <a:t>Research Projects</a:t>
            </a:r>
            <a:endParaRPr i="0" sz="1200" u="none" cap="none" strike="noStrike">
              <a:solidFill>
                <a:srgbClr val="404041"/>
              </a:solidFill>
              <a:latin typeface="Calibri"/>
              <a:ea typeface="Calibri"/>
              <a:cs typeface="Calibri"/>
              <a:sym typeface="Calibri"/>
            </a:endParaRPr>
          </a:p>
        </p:txBody>
      </p:sp>
      <p:sp>
        <p:nvSpPr>
          <p:cNvPr id="487" name="Google Shape;487;p72"/>
          <p:cNvSpPr txBox="1"/>
          <p:nvPr/>
        </p:nvSpPr>
        <p:spPr>
          <a:xfrm>
            <a:off x="3541237" y="3539771"/>
            <a:ext cx="8607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404041"/>
                </a:solidFill>
                <a:latin typeface="Calibri"/>
                <a:ea typeface="Calibri"/>
                <a:cs typeface="Calibri"/>
                <a:sym typeface="Calibri"/>
              </a:rPr>
              <a:t>5,009</a:t>
            </a:r>
            <a:endParaRPr b="1" i="0" sz="2200" u="none" cap="none" strike="noStrike">
              <a:solidFill>
                <a:srgbClr val="404041"/>
              </a:solidFill>
              <a:latin typeface="Calibri"/>
              <a:ea typeface="Calibri"/>
              <a:cs typeface="Calibri"/>
              <a:sym typeface="Calibri"/>
            </a:endParaRPr>
          </a:p>
        </p:txBody>
      </p:sp>
      <p:pic>
        <p:nvPicPr>
          <p:cNvPr id="488" name="Google Shape;488;p72"/>
          <p:cNvPicPr preferRelativeResize="0"/>
          <p:nvPr/>
        </p:nvPicPr>
        <p:blipFill rotWithShape="1">
          <a:blip r:embed="rId3">
            <a:alphaModFix/>
          </a:blip>
          <a:srcRect b="0" l="16378" r="16385" t="0"/>
          <a:stretch/>
        </p:blipFill>
        <p:spPr>
          <a:xfrm>
            <a:off x="746575" y="2509974"/>
            <a:ext cx="588275" cy="672300"/>
          </a:xfrm>
          <a:prstGeom prst="rect">
            <a:avLst/>
          </a:prstGeom>
          <a:noFill/>
          <a:ln>
            <a:noFill/>
          </a:ln>
        </p:spPr>
      </p:pic>
      <p:pic>
        <p:nvPicPr>
          <p:cNvPr id="489" name="Google Shape;489;p72"/>
          <p:cNvPicPr preferRelativeResize="0"/>
          <p:nvPr/>
        </p:nvPicPr>
        <p:blipFill rotWithShape="1">
          <a:blip r:embed="rId4">
            <a:alphaModFix/>
          </a:blip>
          <a:srcRect b="0" l="8541" r="8533" t="0"/>
          <a:stretch/>
        </p:blipFill>
        <p:spPr>
          <a:xfrm>
            <a:off x="733940" y="3568238"/>
            <a:ext cx="613548" cy="568514"/>
          </a:xfrm>
          <a:prstGeom prst="rect">
            <a:avLst/>
          </a:prstGeom>
          <a:noFill/>
          <a:ln>
            <a:noFill/>
          </a:ln>
        </p:spPr>
      </p:pic>
      <p:pic>
        <p:nvPicPr>
          <p:cNvPr id="490" name="Google Shape;490;p72"/>
          <p:cNvPicPr preferRelativeResize="0"/>
          <p:nvPr/>
        </p:nvPicPr>
        <p:blipFill rotWithShape="1">
          <a:blip r:embed="rId5">
            <a:alphaModFix/>
          </a:blip>
          <a:srcRect b="0" l="11221" r="11229" t="0"/>
          <a:stretch/>
        </p:blipFill>
        <p:spPr>
          <a:xfrm>
            <a:off x="2827208" y="1584606"/>
            <a:ext cx="528484" cy="523633"/>
          </a:xfrm>
          <a:prstGeom prst="rect">
            <a:avLst/>
          </a:prstGeom>
          <a:noFill/>
          <a:ln>
            <a:noFill/>
          </a:ln>
        </p:spPr>
      </p:pic>
      <p:pic>
        <p:nvPicPr>
          <p:cNvPr id="491" name="Google Shape;491;p72"/>
          <p:cNvPicPr preferRelativeResize="0"/>
          <p:nvPr/>
        </p:nvPicPr>
        <p:blipFill rotWithShape="1">
          <a:blip r:embed="rId6">
            <a:alphaModFix/>
          </a:blip>
          <a:srcRect b="0" l="5420" r="5420" t="0"/>
          <a:stretch/>
        </p:blipFill>
        <p:spPr>
          <a:xfrm>
            <a:off x="2791225" y="2581750"/>
            <a:ext cx="698260" cy="601725"/>
          </a:xfrm>
          <a:prstGeom prst="rect">
            <a:avLst/>
          </a:prstGeom>
          <a:noFill/>
          <a:ln>
            <a:noFill/>
          </a:ln>
        </p:spPr>
      </p:pic>
      <p:pic>
        <p:nvPicPr>
          <p:cNvPr id="492" name="Google Shape;492;p72"/>
          <p:cNvPicPr preferRelativeResize="0"/>
          <p:nvPr/>
        </p:nvPicPr>
        <p:blipFill rotWithShape="1">
          <a:blip r:embed="rId7">
            <a:alphaModFix/>
          </a:blip>
          <a:srcRect b="7891" l="0" r="0" t="7891"/>
          <a:stretch/>
        </p:blipFill>
        <p:spPr>
          <a:xfrm>
            <a:off x="2849824" y="3535323"/>
            <a:ext cx="589300" cy="461616"/>
          </a:xfrm>
          <a:prstGeom prst="rect">
            <a:avLst/>
          </a:prstGeom>
          <a:noFill/>
          <a:ln>
            <a:noFill/>
          </a:ln>
        </p:spPr>
      </p:pic>
      <p:sp>
        <p:nvSpPr>
          <p:cNvPr id="493" name="Google Shape;493;p72"/>
          <p:cNvSpPr/>
          <p:nvPr/>
        </p:nvSpPr>
        <p:spPr>
          <a:xfrm>
            <a:off x="4846418" y="1384450"/>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2"/>
          <p:cNvSpPr/>
          <p:nvPr/>
        </p:nvSpPr>
        <p:spPr>
          <a:xfrm>
            <a:off x="4846418" y="2385682"/>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2"/>
          <p:cNvSpPr/>
          <p:nvPr/>
        </p:nvSpPr>
        <p:spPr>
          <a:xfrm>
            <a:off x="4846418" y="3386915"/>
            <a:ext cx="2033700" cy="910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2"/>
          <p:cNvSpPr txBox="1"/>
          <p:nvPr/>
        </p:nvSpPr>
        <p:spPr>
          <a:xfrm>
            <a:off x="5667425" y="1886825"/>
            <a:ext cx="9594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lang="en-GB" sz="800">
                <a:solidFill>
                  <a:srgbClr val="404041"/>
                </a:solidFill>
                <a:latin typeface="Calibri"/>
                <a:ea typeface="Calibri"/>
                <a:cs typeface="Calibri"/>
                <a:sym typeface="Calibri"/>
              </a:rPr>
              <a:t>ARC Industrial Transformation Hubs and Training Centres</a:t>
            </a:r>
            <a:endParaRPr sz="1200">
              <a:solidFill>
                <a:srgbClr val="404041"/>
              </a:solidFill>
              <a:latin typeface="Calibri"/>
              <a:ea typeface="Calibri"/>
              <a:cs typeface="Calibri"/>
              <a:sym typeface="Calibri"/>
            </a:endParaRPr>
          </a:p>
        </p:txBody>
      </p:sp>
      <p:sp>
        <p:nvSpPr>
          <p:cNvPr id="497" name="Google Shape;497;p72"/>
          <p:cNvSpPr txBox="1"/>
          <p:nvPr/>
        </p:nvSpPr>
        <p:spPr>
          <a:xfrm>
            <a:off x="5666725" y="1572973"/>
            <a:ext cx="442500" cy="25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404041"/>
                </a:solidFill>
                <a:latin typeface="Calibri"/>
                <a:ea typeface="Calibri"/>
                <a:cs typeface="Calibri"/>
                <a:sym typeface="Calibri"/>
              </a:rPr>
              <a:t>9</a:t>
            </a:r>
            <a:endParaRPr b="1" i="0" sz="2200" u="none" cap="none" strike="noStrike">
              <a:solidFill>
                <a:srgbClr val="404041"/>
              </a:solidFill>
              <a:latin typeface="Calibri"/>
              <a:ea typeface="Calibri"/>
              <a:cs typeface="Calibri"/>
              <a:sym typeface="Calibri"/>
            </a:endParaRPr>
          </a:p>
        </p:txBody>
      </p:sp>
      <p:sp>
        <p:nvSpPr>
          <p:cNvPr id="498" name="Google Shape;498;p72"/>
          <p:cNvSpPr txBox="1"/>
          <p:nvPr/>
        </p:nvSpPr>
        <p:spPr>
          <a:xfrm>
            <a:off x="5669996" y="2839979"/>
            <a:ext cx="12117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i="0" lang="en-GB" sz="800" u="none" cap="none" strike="noStrike">
                <a:solidFill>
                  <a:srgbClr val="404041"/>
                </a:solidFill>
                <a:latin typeface="Calibri"/>
                <a:ea typeface="Calibri"/>
                <a:cs typeface="Calibri"/>
                <a:sym typeface="Calibri"/>
              </a:rPr>
              <a:t>Australian </a:t>
            </a:r>
            <a:br>
              <a:rPr i="0" lang="en-GB" sz="800" u="none" cap="none" strike="noStrike">
                <a:solidFill>
                  <a:srgbClr val="404041"/>
                </a:solidFill>
                <a:latin typeface="Calibri"/>
                <a:ea typeface="Calibri"/>
                <a:cs typeface="Calibri"/>
                <a:sym typeface="Calibri"/>
              </a:rPr>
            </a:br>
            <a:r>
              <a:rPr i="0" lang="en-GB" sz="800" u="none" cap="none" strike="noStrike">
                <a:solidFill>
                  <a:srgbClr val="404041"/>
                </a:solidFill>
                <a:latin typeface="Calibri"/>
                <a:ea typeface="Calibri"/>
                <a:cs typeface="Calibri"/>
                <a:sym typeface="Calibri"/>
              </a:rPr>
              <a:t>Universities</a:t>
            </a:r>
            <a:endParaRPr i="0" sz="1200" u="none" cap="none" strike="noStrike">
              <a:solidFill>
                <a:srgbClr val="404041"/>
              </a:solidFill>
              <a:latin typeface="Calibri"/>
              <a:ea typeface="Calibri"/>
              <a:cs typeface="Calibri"/>
              <a:sym typeface="Calibri"/>
            </a:endParaRPr>
          </a:p>
        </p:txBody>
      </p:sp>
      <p:sp>
        <p:nvSpPr>
          <p:cNvPr id="499" name="Google Shape;499;p72"/>
          <p:cNvSpPr txBox="1"/>
          <p:nvPr/>
        </p:nvSpPr>
        <p:spPr>
          <a:xfrm>
            <a:off x="5669996" y="2530946"/>
            <a:ext cx="4425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404041"/>
                </a:solidFill>
                <a:latin typeface="Calibri"/>
                <a:ea typeface="Calibri"/>
                <a:cs typeface="Calibri"/>
                <a:sym typeface="Calibri"/>
              </a:rPr>
              <a:t>35</a:t>
            </a:r>
            <a:endParaRPr b="1" i="0" sz="2200" u="none" cap="none" strike="noStrike">
              <a:solidFill>
                <a:srgbClr val="404041"/>
              </a:solidFill>
              <a:latin typeface="Calibri"/>
              <a:ea typeface="Calibri"/>
              <a:cs typeface="Calibri"/>
              <a:sym typeface="Calibri"/>
            </a:endParaRPr>
          </a:p>
        </p:txBody>
      </p:sp>
      <p:sp>
        <p:nvSpPr>
          <p:cNvPr id="500" name="Google Shape;500;p72"/>
          <p:cNvSpPr txBox="1"/>
          <p:nvPr/>
        </p:nvSpPr>
        <p:spPr>
          <a:xfrm>
            <a:off x="5681846" y="3856576"/>
            <a:ext cx="1211700" cy="34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rPr i="0" lang="en-GB" sz="800" u="none" cap="none" strike="noStrike">
                <a:solidFill>
                  <a:srgbClr val="404041"/>
                </a:solidFill>
                <a:latin typeface="Calibri"/>
                <a:ea typeface="Calibri"/>
                <a:cs typeface="Calibri"/>
                <a:sym typeface="Calibri"/>
              </a:rPr>
              <a:t>Researchers</a:t>
            </a:r>
            <a:br>
              <a:rPr i="0" lang="en-GB" sz="800" u="none" cap="none" strike="noStrike">
                <a:solidFill>
                  <a:srgbClr val="404041"/>
                </a:solidFill>
                <a:latin typeface="Calibri"/>
                <a:ea typeface="Calibri"/>
                <a:cs typeface="Calibri"/>
                <a:sym typeface="Calibri"/>
              </a:rPr>
            </a:br>
            <a:r>
              <a:rPr i="0" lang="en-GB" sz="800" u="none" cap="none" strike="noStrike">
                <a:solidFill>
                  <a:srgbClr val="404041"/>
                </a:solidFill>
                <a:latin typeface="Calibri"/>
                <a:ea typeface="Calibri"/>
                <a:cs typeface="Calibri"/>
                <a:sym typeface="Calibri"/>
              </a:rPr>
              <a:t>supported</a:t>
            </a:r>
            <a:endParaRPr i="0" sz="1200" u="none" cap="none" strike="noStrike">
              <a:solidFill>
                <a:srgbClr val="404041"/>
              </a:solidFill>
              <a:latin typeface="Calibri"/>
              <a:ea typeface="Calibri"/>
              <a:cs typeface="Calibri"/>
              <a:sym typeface="Calibri"/>
            </a:endParaRPr>
          </a:p>
        </p:txBody>
      </p:sp>
      <p:sp>
        <p:nvSpPr>
          <p:cNvPr id="501" name="Google Shape;501;p72"/>
          <p:cNvSpPr txBox="1"/>
          <p:nvPr/>
        </p:nvSpPr>
        <p:spPr>
          <a:xfrm>
            <a:off x="5681846" y="3539771"/>
            <a:ext cx="11610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404041"/>
                </a:solidFill>
                <a:latin typeface="Calibri"/>
                <a:ea typeface="Calibri"/>
                <a:cs typeface="Calibri"/>
                <a:sym typeface="Calibri"/>
              </a:rPr>
              <a:t>50,000+</a:t>
            </a:r>
            <a:endParaRPr b="1" i="0" sz="2200" u="none" cap="none" strike="noStrike">
              <a:solidFill>
                <a:srgbClr val="404041"/>
              </a:solidFill>
              <a:latin typeface="Calibri"/>
              <a:ea typeface="Calibri"/>
              <a:cs typeface="Calibri"/>
              <a:sym typeface="Calibri"/>
            </a:endParaRPr>
          </a:p>
        </p:txBody>
      </p:sp>
      <p:pic>
        <p:nvPicPr>
          <p:cNvPr id="502" name="Google Shape;502;p72"/>
          <p:cNvPicPr preferRelativeResize="0"/>
          <p:nvPr/>
        </p:nvPicPr>
        <p:blipFill rotWithShape="1">
          <a:blip r:embed="rId8">
            <a:alphaModFix/>
          </a:blip>
          <a:srcRect b="0" l="0" r="0" t="0"/>
          <a:stretch/>
        </p:blipFill>
        <p:spPr>
          <a:xfrm>
            <a:off x="4948262" y="1577950"/>
            <a:ext cx="661550" cy="508325"/>
          </a:xfrm>
          <a:prstGeom prst="rect">
            <a:avLst/>
          </a:prstGeom>
          <a:noFill/>
          <a:ln>
            <a:noFill/>
          </a:ln>
        </p:spPr>
      </p:pic>
      <p:pic>
        <p:nvPicPr>
          <p:cNvPr id="503" name="Google Shape;503;p72"/>
          <p:cNvPicPr preferRelativeResize="0"/>
          <p:nvPr/>
        </p:nvPicPr>
        <p:blipFill rotWithShape="1">
          <a:blip r:embed="rId9">
            <a:alphaModFix/>
          </a:blip>
          <a:srcRect b="0" l="4495" r="4495" t="0"/>
          <a:stretch/>
        </p:blipFill>
        <p:spPr>
          <a:xfrm>
            <a:off x="4942355" y="2561882"/>
            <a:ext cx="626278" cy="528750"/>
          </a:xfrm>
          <a:prstGeom prst="rect">
            <a:avLst/>
          </a:prstGeom>
          <a:noFill/>
          <a:ln>
            <a:noFill/>
          </a:ln>
        </p:spPr>
      </p:pic>
      <p:pic>
        <p:nvPicPr>
          <p:cNvPr id="504" name="Google Shape;504;p72"/>
          <p:cNvPicPr preferRelativeResize="0"/>
          <p:nvPr/>
        </p:nvPicPr>
        <p:blipFill rotWithShape="1">
          <a:blip r:embed="rId10">
            <a:alphaModFix/>
          </a:blip>
          <a:srcRect b="0" l="951" r="961" t="0"/>
          <a:stretch/>
        </p:blipFill>
        <p:spPr>
          <a:xfrm>
            <a:off x="4981129" y="3595745"/>
            <a:ext cx="589297" cy="461625"/>
          </a:xfrm>
          <a:prstGeom prst="rect">
            <a:avLst/>
          </a:prstGeom>
          <a:noFill/>
          <a:ln>
            <a:noFill/>
          </a:ln>
        </p:spPr>
      </p:pic>
      <p:pic>
        <p:nvPicPr>
          <p:cNvPr id="505" name="Google Shape;505;p72"/>
          <p:cNvPicPr preferRelativeResize="0"/>
          <p:nvPr/>
        </p:nvPicPr>
        <p:blipFill rotWithShape="1">
          <a:blip r:embed="rId11">
            <a:alphaModFix/>
          </a:blip>
          <a:srcRect b="0" l="1446" r="1446" t="0"/>
          <a:stretch/>
        </p:blipFill>
        <p:spPr>
          <a:xfrm>
            <a:off x="530087" y="295175"/>
            <a:ext cx="2145225" cy="853575"/>
          </a:xfrm>
          <a:prstGeom prst="rect">
            <a:avLst/>
          </a:prstGeom>
          <a:noFill/>
          <a:ln>
            <a:noFill/>
          </a:ln>
        </p:spPr>
      </p:pic>
      <p:sp>
        <p:nvSpPr>
          <p:cNvPr id="506" name="Google Shape;506;p72"/>
          <p:cNvSpPr txBox="1"/>
          <p:nvPr/>
        </p:nvSpPr>
        <p:spPr>
          <a:xfrm>
            <a:off x="7874975" y="1639225"/>
            <a:ext cx="1229400" cy="13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i="0" lang="en-GB" sz="800" u="none" cap="none" strike="noStrike">
                <a:latin typeface="Calibri"/>
                <a:ea typeface="Calibri"/>
                <a:cs typeface="Calibri"/>
                <a:sym typeface="Calibri"/>
              </a:rPr>
              <a:t>Active users </a:t>
            </a:r>
            <a:endParaRPr i="0" sz="1200" u="none" cap="none" strike="noStrike">
              <a:latin typeface="Calibri"/>
              <a:ea typeface="Calibri"/>
              <a:cs typeface="Calibri"/>
              <a:sym typeface="Calibri"/>
            </a:endParaRPr>
          </a:p>
        </p:txBody>
      </p:sp>
      <p:sp>
        <p:nvSpPr>
          <p:cNvPr id="507" name="Google Shape;507;p72"/>
          <p:cNvSpPr txBox="1"/>
          <p:nvPr/>
        </p:nvSpPr>
        <p:spPr>
          <a:xfrm>
            <a:off x="7874983" y="1400446"/>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lang="en-GB" sz="1500">
                <a:latin typeface="Calibri"/>
                <a:ea typeface="Calibri"/>
                <a:cs typeface="Calibri"/>
                <a:sym typeface="Calibri"/>
              </a:rPr>
              <a:t>21,401</a:t>
            </a:r>
            <a:endParaRPr b="1" i="0" sz="1900" u="none" cap="none" strike="noStrike">
              <a:latin typeface="Calibri"/>
              <a:ea typeface="Calibri"/>
              <a:cs typeface="Calibri"/>
              <a:sym typeface="Calibri"/>
            </a:endParaRPr>
          </a:p>
        </p:txBody>
      </p:sp>
      <p:pic>
        <p:nvPicPr>
          <p:cNvPr id="508" name="Google Shape;508;p72"/>
          <p:cNvPicPr preferRelativeResize="0"/>
          <p:nvPr/>
        </p:nvPicPr>
        <p:blipFill rotWithShape="1">
          <a:blip r:embed="rId12">
            <a:alphaModFix/>
          </a:blip>
          <a:srcRect b="0" l="1037" r="1037" t="0"/>
          <a:stretch/>
        </p:blipFill>
        <p:spPr>
          <a:xfrm>
            <a:off x="7156163" y="1368705"/>
            <a:ext cx="588275" cy="461625"/>
          </a:xfrm>
          <a:prstGeom prst="rect">
            <a:avLst/>
          </a:prstGeom>
          <a:noFill/>
          <a:ln>
            <a:noFill/>
          </a:ln>
        </p:spPr>
      </p:pic>
      <p:grpSp>
        <p:nvGrpSpPr>
          <p:cNvPr id="509" name="Google Shape;509;p72"/>
          <p:cNvGrpSpPr/>
          <p:nvPr/>
        </p:nvGrpSpPr>
        <p:grpSpPr>
          <a:xfrm>
            <a:off x="7874975" y="3798175"/>
            <a:ext cx="959400" cy="557300"/>
            <a:chOff x="7630076" y="4272445"/>
            <a:chExt cx="959400" cy="557300"/>
          </a:xfrm>
        </p:grpSpPr>
        <p:sp>
          <p:nvSpPr>
            <p:cNvPr id="510" name="Google Shape;510;p72"/>
            <p:cNvSpPr txBox="1"/>
            <p:nvPr/>
          </p:nvSpPr>
          <p:spPr>
            <a:xfrm>
              <a:off x="7630076" y="4520745"/>
              <a:ext cx="959400" cy="30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i="0" lang="en-GB" sz="800" u="none" cap="none" strike="noStrike">
                  <a:latin typeface="Calibri"/>
                  <a:ea typeface="Calibri"/>
                  <a:cs typeface="Calibri"/>
                  <a:sym typeface="Calibri"/>
                </a:rPr>
                <a:t>Collaborative multi- institutional projects</a:t>
              </a:r>
              <a:endParaRPr i="0" sz="1200" u="none" cap="none" strike="noStrike">
                <a:latin typeface="Calibri"/>
                <a:ea typeface="Calibri"/>
                <a:cs typeface="Calibri"/>
                <a:sym typeface="Calibri"/>
              </a:endParaRPr>
            </a:p>
          </p:txBody>
        </p:sp>
        <p:sp>
          <p:nvSpPr>
            <p:cNvPr id="511" name="Google Shape;511;p72"/>
            <p:cNvSpPr txBox="1"/>
            <p:nvPr/>
          </p:nvSpPr>
          <p:spPr>
            <a:xfrm>
              <a:off x="7630083" y="4272445"/>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latin typeface="Calibri"/>
                  <a:ea typeface="Calibri"/>
                  <a:cs typeface="Calibri"/>
                  <a:sym typeface="Calibri"/>
                </a:rPr>
                <a:t>358</a:t>
              </a:r>
              <a:endParaRPr b="1" i="0" sz="1900" u="none" cap="none" strike="noStrike">
                <a:latin typeface="Calibri"/>
                <a:ea typeface="Calibri"/>
                <a:cs typeface="Calibri"/>
                <a:sym typeface="Calibri"/>
              </a:endParaRPr>
            </a:p>
          </p:txBody>
        </p:sp>
      </p:grpSp>
      <p:pic>
        <p:nvPicPr>
          <p:cNvPr id="512" name="Google Shape;512;p72"/>
          <p:cNvPicPr preferRelativeResize="0"/>
          <p:nvPr/>
        </p:nvPicPr>
        <p:blipFill rotWithShape="1">
          <a:blip r:embed="rId13">
            <a:alphaModFix/>
          </a:blip>
          <a:srcRect b="-2356" l="-3544" r="-3533" t="-2356"/>
          <a:stretch/>
        </p:blipFill>
        <p:spPr>
          <a:xfrm>
            <a:off x="7146300" y="3777375"/>
            <a:ext cx="608000" cy="456825"/>
          </a:xfrm>
          <a:prstGeom prst="rect">
            <a:avLst/>
          </a:prstGeom>
          <a:noFill/>
          <a:ln>
            <a:noFill/>
          </a:ln>
        </p:spPr>
      </p:pic>
      <p:sp>
        <p:nvSpPr>
          <p:cNvPr id="513" name="Google Shape;513;p72"/>
          <p:cNvSpPr txBox="1"/>
          <p:nvPr/>
        </p:nvSpPr>
        <p:spPr>
          <a:xfrm>
            <a:off x="7874975" y="2208562"/>
            <a:ext cx="669300" cy="15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i="0" lang="en-GB" sz="800" u="none" cap="none" strike="noStrike">
                <a:latin typeface="Calibri"/>
                <a:ea typeface="Calibri"/>
                <a:cs typeface="Calibri"/>
                <a:sym typeface="Calibri"/>
              </a:rPr>
              <a:t>Projects</a:t>
            </a:r>
            <a:endParaRPr i="0" sz="1200" u="none" cap="none" strike="noStrike">
              <a:latin typeface="Calibri"/>
              <a:ea typeface="Calibri"/>
              <a:cs typeface="Calibri"/>
              <a:sym typeface="Calibri"/>
            </a:endParaRPr>
          </a:p>
        </p:txBody>
      </p:sp>
      <p:sp>
        <p:nvSpPr>
          <p:cNvPr id="514" name="Google Shape;514;p72"/>
          <p:cNvSpPr txBox="1"/>
          <p:nvPr/>
        </p:nvSpPr>
        <p:spPr>
          <a:xfrm>
            <a:off x="7874983" y="1969793"/>
            <a:ext cx="669300" cy="19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latin typeface="Calibri"/>
                <a:ea typeface="Calibri"/>
                <a:cs typeface="Calibri"/>
                <a:sym typeface="Calibri"/>
              </a:rPr>
              <a:t>1935</a:t>
            </a:r>
            <a:endParaRPr b="1" i="0" sz="1900" u="none" cap="none" strike="noStrike">
              <a:latin typeface="Calibri"/>
              <a:ea typeface="Calibri"/>
              <a:cs typeface="Calibri"/>
              <a:sym typeface="Calibri"/>
            </a:endParaRPr>
          </a:p>
        </p:txBody>
      </p:sp>
      <p:pic>
        <p:nvPicPr>
          <p:cNvPr id="515" name="Google Shape;515;p72"/>
          <p:cNvPicPr preferRelativeResize="0"/>
          <p:nvPr/>
        </p:nvPicPr>
        <p:blipFill rotWithShape="1">
          <a:blip r:embed="rId14">
            <a:alphaModFix/>
          </a:blip>
          <a:srcRect b="5411" l="-5753" r="-5753" t="5429"/>
          <a:stretch/>
        </p:blipFill>
        <p:spPr>
          <a:xfrm>
            <a:off x="7155650" y="1961410"/>
            <a:ext cx="589300" cy="438250"/>
          </a:xfrm>
          <a:prstGeom prst="rect">
            <a:avLst/>
          </a:prstGeom>
          <a:noFill/>
          <a:ln>
            <a:noFill/>
          </a:ln>
        </p:spPr>
      </p:pic>
      <p:pic>
        <p:nvPicPr>
          <p:cNvPr id="516" name="Google Shape;516;p72"/>
          <p:cNvPicPr preferRelativeResize="0"/>
          <p:nvPr/>
        </p:nvPicPr>
        <p:blipFill rotWithShape="1">
          <a:blip r:embed="rId15">
            <a:alphaModFix/>
          </a:blip>
          <a:srcRect b="0" l="-2312" r="-2312" t="0"/>
          <a:stretch/>
        </p:blipFill>
        <p:spPr>
          <a:xfrm>
            <a:off x="7137163" y="2578374"/>
            <a:ext cx="626275" cy="459957"/>
          </a:xfrm>
          <a:prstGeom prst="rect">
            <a:avLst/>
          </a:prstGeom>
          <a:noFill/>
          <a:ln>
            <a:noFill/>
          </a:ln>
        </p:spPr>
      </p:pic>
      <p:grpSp>
        <p:nvGrpSpPr>
          <p:cNvPr id="517" name="Google Shape;517;p72"/>
          <p:cNvGrpSpPr/>
          <p:nvPr/>
        </p:nvGrpSpPr>
        <p:grpSpPr>
          <a:xfrm>
            <a:off x="7874972" y="2607830"/>
            <a:ext cx="959400" cy="390575"/>
            <a:chOff x="7798772" y="2418325"/>
            <a:chExt cx="959400" cy="390575"/>
          </a:xfrm>
        </p:grpSpPr>
        <p:sp>
          <p:nvSpPr>
            <p:cNvPr id="518" name="Google Shape;518;p72"/>
            <p:cNvSpPr txBox="1"/>
            <p:nvPr/>
          </p:nvSpPr>
          <p:spPr>
            <a:xfrm>
              <a:off x="7798775" y="2657100"/>
              <a:ext cx="907200" cy="15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r>
                <a:rPr lang="en-GB" sz="800">
                  <a:latin typeface="Calibri"/>
                  <a:ea typeface="Calibri"/>
                  <a:cs typeface="Calibri"/>
                  <a:sym typeface="Calibri"/>
                </a:rPr>
                <a:t>ARC &amp; NHMRC grants</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sz="800">
                <a:latin typeface="Calibri"/>
                <a:ea typeface="Calibri"/>
                <a:cs typeface="Calibri"/>
                <a:sym typeface="Calibri"/>
              </a:endParaRPr>
            </a:p>
          </p:txBody>
        </p:sp>
        <p:sp>
          <p:nvSpPr>
            <p:cNvPr id="519" name="Google Shape;519;p72"/>
            <p:cNvSpPr txBox="1"/>
            <p:nvPr/>
          </p:nvSpPr>
          <p:spPr>
            <a:xfrm>
              <a:off x="7798772" y="2418325"/>
              <a:ext cx="959400" cy="19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500"/>
                <a:buFont typeface="Arial"/>
                <a:buNone/>
              </a:pPr>
              <a:r>
                <a:rPr b="1" lang="en-GB" sz="1500">
                  <a:latin typeface="Calibri"/>
                  <a:ea typeface="Calibri"/>
                  <a:cs typeface="Calibri"/>
                  <a:sym typeface="Calibri"/>
                </a:rPr>
                <a:t>414</a:t>
              </a:r>
              <a:endParaRPr b="1" sz="1500">
                <a:latin typeface="Calibri"/>
                <a:ea typeface="Calibri"/>
                <a:cs typeface="Calibri"/>
                <a:sym typeface="Calibri"/>
              </a:endParaRPr>
            </a:p>
          </p:txBody>
        </p:sp>
      </p:grpSp>
      <p:pic>
        <p:nvPicPr>
          <p:cNvPr id="520" name="Google Shape;520;p72"/>
          <p:cNvPicPr preferRelativeResize="0"/>
          <p:nvPr/>
        </p:nvPicPr>
        <p:blipFill rotWithShape="1">
          <a:blip r:embed="rId16">
            <a:alphaModFix/>
          </a:blip>
          <a:srcRect b="-8225" l="-4110" r="4110" t="0"/>
          <a:stretch/>
        </p:blipFill>
        <p:spPr>
          <a:xfrm>
            <a:off x="7166375" y="3193170"/>
            <a:ext cx="567850" cy="472175"/>
          </a:xfrm>
          <a:prstGeom prst="rect">
            <a:avLst/>
          </a:prstGeom>
          <a:noFill/>
          <a:ln>
            <a:noFill/>
          </a:ln>
        </p:spPr>
      </p:pic>
      <p:grpSp>
        <p:nvGrpSpPr>
          <p:cNvPr id="521" name="Google Shape;521;p72"/>
          <p:cNvGrpSpPr/>
          <p:nvPr/>
        </p:nvGrpSpPr>
        <p:grpSpPr>
          <a:xfrm>
            <a:off x="7880622" y="3230952"/>
            <a:ext cx="959400" cy="390575"/>
            <a:chOff x="7798772" y="2418325"/>
            <a:chExt cx="959400" cy="390575"/>
          </a:xfrm>
        </p:grpSpPr>
        <p:sp>
          <p:nvSpPr>
            <p:cNvPr id="522" name="Google Shape;522;p72"/>
            <p:cNvSpPr txBox="1"/>
            <p:nvPr/>
          </p:nvSpPr>
          <p:spPr>
            <a:xfrm>
              <a:off x="7798775" y="2657100"/>
              <a:ext cx="907200" cy="15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r>
                <a:rPr lang="en-GB" sz="800">
                  <a:latin typeface="Calibri"/>
                  <a:ea typeface="Calibri"/>
                  <a:cs typeface="Calibri"/>
                  <a:sym typeface="Calibri"/>
                </a:rPr>
                <a:t>Research fields</a:t>
              </a:r>
              <a:endParaRPr sz="800">
                <a:latin typeface="Calibri"/>
                <a:ea typeface="Calibri"/>
                <a:cs typeface="Calibri"/>
                <a:sym typeface="Calibri"/>
              </a:endParaRPr>
            </a:p>
          </p:txBody>
        </p:sp>
        <p:sp>
          <p:nvSpPr>
            <p:cNvPr id="523" name="Google Shape;523;p72"/>
            <p:cNvSpPr txBox="1"/>
            <p:nvPr/>
          </p:nvSpPr>
          <p:spPr>
            <a:xfrm>
              <a:off x="7798772" y="2418325"/>
              <a:ext cx="959400" cy="19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500"/>
                <a:buFont typeface="Arial"/>
                <a:buNone/>
              </a:pPr>
              <a:r>
                <a:rPr b="1" lang="en-GB" sz="1500">
                  <a:latin typeface="Calibri"/>
                  <a:ea typeface="Calibri"/>
                  <a:cs typeface="Calibri"/>
                  <a:sym typeface="Calibri"/>
                </a:rPr>
                <a:t>All</a:t>
              </a:r>
              <a:endParaRPr b="1" sz="1500">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No Title">
  <p:cSld name="CUSTOM_2_1">
    <p:spTree>
      <p:nvGrpSpPr>
        <p:cNvPr id="62" name="Shape 62"/>
        <p:cNvGrpSpPr/>
        <p:nvPr/>
      </p:nvGrpSpPr>
      <p:grpSpPr>
        <a:xfrm>
          <a:off x="0" y="0"/>
          <a:ext cx="0" cy="0"/>
          <a:chOff x="0" y="0"/>
          <a:chExt cx="0" cy="0"/>
        </a:xfrm>
      </p:grpSpPr>
      <p:sp>
        <p:nvSpPr>
          <p:cNvPr id="63" name="Google Shape;63;p8"/>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65" name="Google Shape;65;p8"/>
          <p:cNvSpPr/>
          <p:nvPr>
            <p:ph idx="2" type="pic"/>
          </p:nvPr>
        </p:nvSpPr>
        <p:spPr>
          <a:xfrm>
            <a:off x="0" y="0"/>
            <a:ext cx="9144000" cy="4474500"/>
          </a:xfrm>
          <a:prstGeom prst="rect">
            <a:avLst/>
          </a:prstGeom>
          <a:noFill/>
          <a:ln>
            <a:noFill/>
          </a:ln>
        </p:spPr>
      </p:sp>
      <p:sp>
        <p:nvSpPr>
          <p:cNvPr id="66" name="Google Shape;66;p8"/>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RDC 1">
  <p:cSld name="CUSTOM_10">
    <p:spTree>
      <p:nvGrpSpPr>
        <p:cNvPr id="524" name="Shape 524"/>
        <p:cNvGrpSpPr/>
        <p:nvPr/>
      </p:nvGrpSpPr>
      <p:grpSpPr>
        <a:xfrm>
          <a:off x="0" y="0"/>
          <a:ext cx="0" cy="0"/>
          <a:chOff x="0" y="0"/>
          <a:chExt cx="0" cy="0"/>
        </a:xfrm>
      </p:grpSpPr>
      <p:pic>
        <p:nvPicPr>
          <p:cNvPr id="525" name="Google Shape;525;p73"/>
          <p:cNvPicPr preferRelativeResize="0"/>
          <p:nvPr/>
        </p:nvPicPr>
        <p:blipFill rotWithShape="1">
          <a:blip r:embed="rId2">
            <a:alphaModFix/>
          </a:blip>
          <a:srcRect b="8077" l="20164" r="11201" t="32747"/>
          <a:stretch/>
        </p:blipFill>
        <p:spPr>
          <a:xfrm>
            <a:off x="0" y="532200"/>
            <a:ext cx="9144003" cy="3942124"/>
          </a:xfrm>
          <a:prstGeom prst="rect">
            <a:avLst/>
          </a:prstGeom>
          <a:noFill/>
          <a:ln>
            <a:noFill/>
          </a:ln>
        </p:spPr>
      </p:pic>
      <p:sp>
        <p:nvSpPr>
          <p:cNvPr id="526" name="Google Shape;526;p73"/>
          <p:cNvSpPr/>
          <p:nvPr/>
        </p:nvSpPr>
        <p:spPr>
          <a:xfrm>
            <a:off x="3028875" y="-375"/>
            <a:ext cx="4749600" cy="482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3"/>
          <p:cNvSpPr txBox="1"/>
          <p:nvPr/>
        </p:nvSpPr>
        <p:spPr>
          <a:xfrm>
            <a:off x="3586750" y="1702863"/>
            <a:ext cx="3643200" cy="26214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n-GB" sz="2000">
                <a:solidFill>
                  <a:srgbClr val="464646"/>
                </a:solidFill>
                <a:latin typeface="Calibri"/>
                <a:ea typeface="Calibri"/>
                <a:cs typeface="Calibri"/>
                <a:sym typeface="Calibri"/>
              </a:rPr>
              <a:t>Purpose</a:t>
            </a:r>
            <a:endParaRPr b="1" sz="20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1800">
                <a:solidFill>
                  <a:srgbClr val="464646"/>
                </a:solidFill>
                <a:latin typeface="Calibri"/>
                <a:ea typeface="Calibri"/>
                <a:cs typeface="Calibri"/>
                <a:sym typeface="Calibri"/>
              </a:rPr>
              <a:t>To provide Australian researchers with competitive advantage through data.</a:t>
            </a:r>
            <a:endParaRPr sz="18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t/>
            </a:r>
            <a:endParaRPr sz="11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b="1" lang="en-GB" sz="2000">
                <a:solidFill>
                  <a:srgbClr val="464646"/>
                </a:solidFill>
                <a:latin typeface="Calibri"/>
                <a:ea typeface="Calibri"/>
                <a:cs typeface="Calibri"/>
                <a:sym typeface="Calibri"/>
              </a:rPr>
              <a:t>Mission</a:t>
            </a:r>
            <a:endParaRPr b="1" sz="2000">
              <a:solidFill>
                <a:srgbClr val="464646"/>
              </a:solidFill>
              <a:latin typeface="Calibri"/>
              <a:ea typeface="Calibri"/>
              <a:cs typeface="Calibri"/>
              <a:sym typeface="Calibri"/>
            </a:endParaRPr>
          </a:p>
          <a:p>
            <a:pPr indent="0" lvl="0" marL="0" rtl="0" algn="l">
              <a:lnSpc>
                <a:spcPct val="110000"/>
              </a:lnSpc>
              <a:spcBef>
                <a:spcPts val="0"/>
              </a:spcBef>
              <a:spcAft>
                <a:spcPts val="0"/>
              </a:spcAft>
              <a:buNone/>
            </a:pPr>
            <a:r>
              <a:rPr lang="en-GB" sz="1800">
                <a:solidFill>
                  <a:srgbClr val="464646"/>
                </a:solidFill>
                <a:latin typeface="Calibri"/>
                <a:ea typeface="Calibri"/>
                <a:cs typeface="Calibri"/>
                <a:sym typeface="Calibri"/>
              </a:rPr>
              <a:t>To accelerate research and innovation by driving excellence in the creation, analysis and retention of high‑quality data assets.</a:t>
            </a:r>
            <a:endParaRPr sz="1800">
              <a:solidFill>
                <a:srgbClr val="464646"/>
              </a:solidFill>
              <a:latin typeface="Calibri"/>
              <a:ea typeface="Calibri"/>
              <a:cs typeface="Calibri"/>
              <a:sym typeface="Calibri"/>
            </a:endParaRPr>
          </a:p>
        </p:txBody>
      </p:sp>
      <p:sp>
        <p:nvSpPr>
          <p:cNvPr id="528" name="Google Shape;528;p73"/>
          <p:cNvSpPr/>
          <p:nvPr/>
        </p:nvSpPr>
        <p:spPr>
          <a:xfrm>
            <a:off x="7065825" y="4550675"/>
            <a:ext cx="1076400" cy="59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to country">
  <p:cSld name="CUSTOM_1">
    <p:spTree>
      <p:nvGrpSpPr>
        <p:cNvPr id="529" name="Shape 529"/>
        <p:cNvGrpSpPr/>
        <p:nvPr/>
      </p:nvGrpSpPr>
      <p:grpSpPr>
        <a:xfrm>
          <a:off x="0" y="0"/>
          <a:ext cx="0" cy="0"/>
          <a:chOff x="0" y="0"/>
          <a:chExt cx="0" cy="0"/>
        </a:xfrm>
      </p:grpSpPr>
      <p:pic>
        <p:nvPicPr>
          <p:cNvPr id="530" name="Google Shape;530;p74"/>
          <p:cNvPicPr preferRelativeResize="0"/>
          <p:nvPr/>
        </p:nvPicPr>
        <p:blipFill rotWithShape="1">
          <a:blip r:embed="rId2">
            <a:alphaModFix/>
          </a:blip>
          <a:srcRect b="36645" l="15208" r="438" t="12941"/>
          <a:stretch/>
        </p:blipFill>
        <p:spPr>
          <a:xfrm>
            <a:off x="0" y="532200"/>
            <a:ext cx="9144003" cy="3942126"/>
          </a:xfrm>
          <a:prstGeom prst="rect">
            <a:avLst/>
          </a:prstGeom>
          <a:noFill/>
          <a:ln>
            <a:noFill/>
          </a:ln>
        </p:spPr>
      </p:pic>
      <p:sp>
        <p:nvSpPr>
          <p:cNvPr id="531" name="Google Shape;531;p74"/>
          <p:cNvSpPr/>
          <p:nvPr/>
        </p:nvSpPr>
        <p:spPr>
          <a:xfrm>
            <a:off x="300050" y="481025"/>
            <a:ext cx="3483300" cy="424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w</a:t>
            </a:r>
            <a:endParaRPr>
              <a:solidFill>
                <a:schemeClr val="lt1"/>
              </a:solidFill>
            </a:endParaRPr>
          </a:p>
        </p:txBody>
      </p:sp>
      <p:sp>
        <p:nvSpPr>
          <p:cNvPr id="532" name="Google Shape;532;p74"/>
          <p:cNvSpPr txBox="1"/>
          <p:nvPr/>
        </p:nvSpPr>
        <p:spPr>
          <a:xfrm>
            <a:off x="752750" y="2112275"/>
            <a:ext cx="2692200" cy="17010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lang="en-GB" sz="1700">
                <a:solidFill>
                  <a:schemeClr val="dk1"/>
                </a:solidFill>
                <a:latin typeface="Calibri"/>
                <a:ea typeface="Calibri"/>
                <a:cs typeface="Calibri"/>
                <a:sym typeface="Calibri"/>
              </a:rPr>
              <a:t>We acknowledge and celebrate the First Australians on whose traditional lands we meet, and we pay our respect to their elders past, present and emerging.</a:t>
            </a:r>
            <a:endParaRPr sz="1700">
              <a:latin typeface="Calibri"/>
              <a:ea typeface="Calibri"/>
              <a:cs typeface="Calibri"/>
              <a:sym typeface="Calibri"/>
            </a:endParaRPr>
          </a:p>
        </p:txBody>
      </p:sp>
      <p:sp>
        <p:nvSpPr>
          <p:cNvPr id="533" name="Google Shape;533;p74"/>
          <p:cNvSpPr txBox="1"/>
          <p:nvPr/>
        </p:nvSpPr>
        <p:spPr>
          <a:xfrm>
            <a:off x="752925" y="1230325"/>
            <a:ext cx="2615700" cy="63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300">
                <a:solidFill>
                  <a:schemeClr val="dk1"/>
                </a:solidFill>
                <a:latin typeface="Calibri"/>
                <a:ea typeface="Calibri"/>
                <a:cs typeface="Calibri"/>
                <a:sym typeface="Calibri"/>
              </a:rPr>
              <a:t>ACKNOWLEDGEMENT OF COUNTRY</a:t>
            </a:r>
            <a:endParaRPr sz="2300">
              <a:latin typeface="Calibri"/>
              <a:ea typeface="Calibri"/>
              <a:cs typeface="Calibri"/>
              <a:sym typeface="Calibri"/>
            </a:endParaRPr>
          </a:p>
        </p:txBody>
      </p:sp>
      <p:sp>
        <p:nvSpPr>
          <p:cNvPr id="534" name="Google Shape;534;p74"/>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with title">
  <p:cSld name="CUSTOM_2">
    <p:spTree>
      <p:nvGrpSpPr>
        <p:cNvPr id="535" name="Shape 535"/>
        <p:cNvGrpSpPr/>
        <p:nvPr/>
      </p:nvGrpSpPr>
      <p:grpSpPr>
        <a:xfrm>
          <a:off x="0" y="0"/>
          <a:ext cx="0" cy="0"/>
          <a:chOff x="0" y="0"/>
          <a:chExt cx="0" cy="0"/>
        </a:xfrm>
      </p:grpSpPr>
      <p:sp>
        <p:nvSpPr>
          <p:cNvPr id="536" name="Google Shape;536;p75"/>
          <p:cNvSpPr/>
          <p:nvPr/>
        </p:nvSpPr>
        <p:spPr>
          <a:xfrm>
            <a:off x="0" y="0"/>
            <a:ext cx="9144000" cy="447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5"/>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5"/>
          <p:cNvSpPr/>
          <p:nvPr/>
        </p:nvSpPr>
        <p:spPr>
          <a:xfrm>
            <a:off x="525750" y="954850"/>
            <a:ext cx="5601300" cy="15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39" name="Google Shape;539;p75"/>
          <p:cNvSpPr txBox="1"/>
          <p:nvPr>
            <p:ph type="title"/>
          </p:nvPr>
        </p:nvSpPr>
        <p:spPr>
          <a:xfrm>
            <a:off x="822275" y="11471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0" name="Google Shape;540;p75"/>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grpSp>
        <p:nvGrpSpPr>
          <p:cNvPr id="541" name="Google Shape;541;p75"/>
          <p:cNvGrpSpPr/>
          <p:nvPr/>
        </p:nvGrpSpPr>
        <p:grpSpPr>
          <a:xfrm>
            <a:off x="6079950" y="1762150"/>
            <a:ext cx="94200" cy="460275"/>
            <a:chOff x="6193700" y="1865950"/>
            <a:chExt cx="94200" cy="460275"/>
          </a:xfrm>
        </p:grpSpPr>
        <p:sp>
          <p:nvSpPr>
            <p:cNvPr id="542" name="Google Shape;542;p75"/>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543" name="Google Shape;543;p75"/>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544" name="Google Shape;544;p75"/>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545" name="Google Shape;545;p75"/>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
        <p:nvSpPr>
          <p:cNvPr id="546" name="Google Shape;546;p75"/>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 No Title">
  <p:cSld name="CUSTOM_2_1">
    <p:spTree>
      <p:nvGrpSpPr>
        <p:cNvPr id="547" name="Shape 547"/>
        <p:cNvGrpSpPr/>
        <p:nvPr/>
      </p:nvGrpSpPr>
      <p:grpSpPr>
        <a:xfrm>
          <a:off x="0" y="0"/>
          <a:ext cx="0" cy="0"/>
          <a:chOff x="0" y="0"/>
          <a:chExt cx="0" cy="0"/>
        </a:xfrm>
      </p:grpSpPr>
      <p:sp>
        <p:nvSpPr>
          <p:cNvPr id="548" name="Google Shape;548;p76"/>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6"/>
          <p:cNvSpPr txBox="1"/>
          <p:nvPr/>
        </p:nvSpPr>
        <p:spPr>
          <a:xfrm>
            <a:off x="765175" y="1944475"/>
            <a:ext cx="22971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550" name="Google Shape;550;p76"/>
          <p:cNvSpPr/>
          <p:nvPr>
            <p:ph idx="2" type="pic"/>
          </p:nvPr>
        </p:nvSpPr>
        <p:spPr>
          <a:xfrm>
            <a:off x="0" y="0"/>
            <a:ext cx="9144000" cy="4474500"/>
          </a:xfrm>
          <a:prstGeom prst="rect">
            <a:avLst/>
          </a:prstGeom>
          <a:noFill/>
          <a:ln>
            <a:noFill/>
          </a:ln>
        </p:spPr>
      </p:sp>
      <p:sp>
        <p:nvSpPr>
          <p:cNvPr id="551" name="Google Shape;551;p76"/>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6"/>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p:cSld name="CUSTOM_3">
    <p:spTree>
      <p:nvGrpSpPr>
        <p:cNvPr id="553" name="Shape 553"/>
        <p:cNvGrpSpPr/>
        <p:nvPr/>
      </p:nvGrpSpPr>
      <p:grpSpPr>
        <a:xfrm>
          <a:off x="0" y="0"/>
          <a:ext cx="0" cy="0"/>
          <a:chOff x="0" y="0"/>
          <a:chExt cx="0" cy="0"/>
        </a:xfrm>
      </p:grpSpPr>
      <p:sp>
        <p:nvSpPr>
          <p:cNvPr id="554" name="Google Shape;554;p77"/>
          <p:cNvSpPr/>
          <p:nvPr/>
        </p:nvSpPr>
        <p:spPr>
          <a:xfrm>
            <a:off x="0" y="0"/>
            <a:ext cx="9144000" cy="447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7"/>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7"/>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557" name="Google Shape;557;p77"/>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558" name="Google Shape;558;p77"/>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p:cSld name="CUSTOM_3_2">
    <p:spTree>
      <p:nvGrpSpPr>
        <p:cNvPr id="559" name="Shape 559"/>
        <p:cNvGrpSpPr/>
        <p:nvPr/>
      </p:nvGrpSpPr>
      <p:grpSpPr>
        <a:xfrm>
          <a:off x="0" y="0"/>
          <a:ext cx="0" cy="0"/>
          <a:chOff x="0" y="0"/>
          <a:chExt cx="0" cy="0"/>
        </a:xfrm>
      </p:grpSpPr>
      <p:sp>
        <p:nvSpPr>
          <p:cNvPr id="560" name="Google Shape;560;p78"/>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8"/>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562" name="Google Shape;562;p78"/>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563" name="Google Shape;563;p78"/>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1">
  <p:cSld name="CUSTOM_3_1">
    <p:spTree>
      <p:nvGrpSpPr>
        <p:cNvPr id="564" name="Shape 564"/>
        <p:cNvGrpSpPr/>
        <p:nvPr/>
      </p:nvGrpSpPr>
      <p:grpSpPr>
        <a:xfrm>
          <a:off x="0" y="0"/>
          <a:ext cx="0" cy="0"/>
          <a:chOff x="0" y="0"/>
          <a:chExt cx="0" cy="0"/>
        </a:xfrm>
      </p:grpSpPr>
      <p:pic>
        <p:nvPicPr>
          <p:cNvPr id="565" name="Google Shape;565;p79"/>
          <p:cNvPicPr preferRelativeResize="0"/>
          <p:nvPr/>
        </p:nvPicPr>
        <p:blipFill>
          <a:blip r:embed="rId2">
            <a:alphaModFix/>
          </a:blip>
          <a:stretch>
            <a:fillRect/>
          </a:stretch>
        </p:blipFill>
        <p:spPr>
          <a:xfrm>
            <a:off x="0" y="5"/>
            <a:ext cx="9144003" cy="4464845"/>
          </a:xfrm>
          <a:prstGeom prst="rect">
            <a:avLst/>
          </a:prstGeom>
          <a:noFill/>
          <a:ln>
            <a:noFill/>
          </a:ln>
        </p:spPr>
      </p:pic>
      <p:sp>
        <p:nvSpPr>
          <p:cNvPr id="566" name="Google Shape;566;p79"/>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9"/>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568" name="Google Shape;568;p79"/>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chemeClr val="lt1"/>
              </a:buClr>
              <a:buSzPts val="1800"/>
              <a:buFont typeface="Calibri"/>
              <a:buChar char="●"/>
              <a:defRPr b="1">
                <a:solidFill>
                  <a:schemeClr val="lt1"/>
                </a:solidFill>
                <a:latin typeface="Calibri"/>
                <a:ea typeface="Calibri"/>
                <a:cs typeface="Calibri"/>
                <a:sym typeface="Calibri"/>
              </a:defRPr>
            </a:lvl1pPr>
            <a:lvl2pPr indent="-342900" lvl="1" marL="9144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2pPr>
            <a:lvl3pPr indent="-342900" lvl="2" marL="13716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3pPr>
            <a:lvl4pPr indent="-342900" lvl="3" marL="18288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4pPr>
            <a:lvl5pPr indent="-342900" lvl="4" marL="22860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5pPr>
            <a:lvl6pPr indent="-342900" lvl="5" marL="27432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6pPr>
            <a:lvl7pPr indent="-342900" lvl="6" marL="32004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7pPr>
            <a:lvl8pPr indent="-342900" lvl="7" marL="3657600" rtl="0">
              <a:lnSpc>
                <a:spcPct val="95000"/>
              </a:lnSpc>
              <a:spcBef>
                <a:spcPts val="800"/>
              </a:spcBef>
              <a:spcAft>
                <a:spcPts val="0"/>
              </a:spcAft>
              <a:buClr>
                <a:schemeClr val="lt1"/>
              </a:buClr>
              <a:buSzPts val="1800"/>
              <a:buFont typeface="Calibri"/>
              <a:buChar char="○"/>
              <a:defRPr>
                <a:solidFill>
                  <a:schemeClr val="lt1"/>
                </a:solidFill>
                <a:latin typeface="Calibri"/>
                <a:ea typeface="Calibri"/>
                <a:cs typeface="Calibri"/>
                <a:sym typeface="Calibri"/>
              </a:defRPr>
            </a:lvl8pPr>
            <a:lvl9pPr indent="-342900" lvl="8" marL="4114800" rtl="0">
              <a:lnSpc>
                <a:spcPct val="95000"/>
              </a:lnSpc>
              <a:spcBef>
                <a:spcPts val="800"/>
              </a:spcBef>
              <a:spcAft>
                <a:spcPts val="800"/>
              </a:spcAft>
              <a:buClr>
                <a:schemeClr val="lt1"/>
              </a:buClr>
              <a:buSzPts val="1800"/>
              <a:buFont typeface="Calibri"/>
              <a:buChar char="■"/>
              <a:defRPr>
                <a:solidFill>
                  <a:schemeClr val="lt1"/>
                </a:solidFill>
                <a:latin typeface="Calibri"/>
                <a:ea typeface="Calibri"/>
                <a:cs typeface="Calibri"/>
                <a:sym typeface="Calibri"/>
              </a:defRPr>
            </a:lvl9pPr>
          </a:lstStyle>
          <a:p/>
        </p:txBody>
      </p:sp>
      <p:sp>
        <p:nvSpPr>
          <p:cNvPr id="569" name="Google Shape;569;p79"/>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400"/>
              <a:buNone/>
              <a:defRPr b="0" sz="2400">
                <a:solidFill>
                  <a:schemeClr val="lt1"/>
                </a:solidFill>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BANNER - 1 COLUMN">
  <p:cSld name="CUSTOM_3_1_1_1">
    <p:spTree>
      <p:nvGrpSpPr>
        <p:cNvPr id="570" name="Shape 570"/>
        <p:cNvGrpSpPr/>
        <p:nvPr/>
      </p:nvGrpSpPr>
      <p:grpSpPr>
        <a:xfrm>
          <a:off x="0" y="0"/>
          <a:ext cx="0" cy="0"/>
          <a:chOff x="0" y="0"/>
          <a:chExt cx="0" cy="0"/>
        </a:xfrm>
      </p:grpSpPr>
      <p:sp>
        <p:nvSpPr>
          <p:cNvPr id="571" name="Google Shape;571;p80"/>
          <p:cNvSpPr txBox="1"/>
          <p:nvPr>
            <p:ph type="title"/>
          </p:nvPr>
        </p:nvSpPr>
        <p:spPr>
          <a:xfrm>
            <a:off x="659000" y="2108900"/>
            <a:ext cx="4488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72" name="Google Shape;572;p80"/>
          <p:cNvSpPr txBox="1"/>
          <p:nvPr>
            <p:ph idx="1" type="body"/>
          </p:nvPr>
        </p:nvSpPr>
        <p:spPr>
          <a:xfrm>
            <a:off x="659000" y="2618825"/>
            <a:ext cx="4373400" cy="1585800"/>
          </a:xfrm>
          <a:prstGeom prst="rect">
            <a:avLst/>
          </a:prstGeom>
        </p:spPr>
        <p:txBody>
          <a:bodyPr anchorCtr="0" anchor="t" bIns="0" lIns="0" spcFirstLastPara="1" rIns="0" wrap="square" tIns="0">
            <a:noAutofit/>
          </a:bodyPr>
          <a:lstStyle>
            <a:lvl1pPr indent="-349250" lvl="0" marL="457200" rtl="0">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573" name="Google Shape;573;p80"/>
          <p:cNvSpPr/>
          <p:nvPr>
            <p:ph idx="2" type="pic"/>
          </p:nvPr>
        </p:nvSpPr>
        <p:spPr>
          <a:xfrm>
            <a:off x="0" y="0"/>
            <a:ext cx="9144000" cy="1761900"/>
          </a:xfrm>
          <a:prstGeom prst="rect">
            <a:avLst/>
          </a:prstGeom>
          <a:noFill/>
          <a:ln>
            <a:noFill/>
          </a:ln>
        </p:spPr>
      </p:sp>
      <p:sp>
        <p:nvSpPr>
          <p:cNvPr id="574" name="Google Shape;574;p80"/>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BANNER - 1 COLUMN">
  <p:cSld name="CUSTOM_3_1_1_1_2">
    <p:spTree>
      <p:nvGrpSpPr>
        <p:cNvPr id="575" name="Shape 575"/>
        <p:cNvGrpSpPr/>
        <p:nvPr/>
      </p:nvGrpSpPr>
      <p:grpSpPr>
        <a:xfrm>
          <a:off x="0" y="0"/>
          <a:ext cx="0" cy="0"/>
          <a:chOff x="0" y="0"/>
          <a:chExt cx="0" cy="0"/>
        </a:xfrm>
      </p:grpSpPr>
      <p:sp>
        <p:nvSpPr>
          <p:cNvPr id="576" name="Google Shape;576;p81"/>
          <p:cNvSpPr txBox="1"/>
          <p:nvPr>
            <p:ph type="title"/>
          </p:nvPr>
        </p:nvSpPr>
        <p:spPr>
          <a:xfrm>
            <a:off x="4135250" y="884950"/>
            <a:ext cx="4491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77" name="Google Shape;577;p81"/>
          <p:cNvSpPr txBox="1"/>
          <p:nvPr>
            <p:ph idx="1" type="body"/>
          </p:nvPr>
        </p:nvSpPr>
        <p:spPr>
          <a:xfrm>
            <a:off x="4135050" y="1568050"/>
            <a:ext cx="38286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578" name="Google Shape;578;p81"/>
          <p:cNvSpPr/>
          <p:nvPr>
            <p:ph idx="2" type="pic"/>
          </p:nvPr>
        </p:nvSpPr>
        <p:spPr>
          <a:xfrm>
            <a:off x="300050" y="0"/>
            <a:ext cx="3286800" cy="5143500"/>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p:cSld name="CUSTOM_3_1_1_1_2_2">
    <p:spTree>
      <p:nvGrpSpPr>
        <p:cNvPr id="579" name="Shape 579"/>
        <p:cNvGrpSpPr/>
        <p:nvPr/>
      </p:nvGrpSpPr>
      <p:grpSpPr>
        <a:xfrm>
          <a:off x="0" y="0"/>
          <a:ext cx="0" cy="0"/>
          <a:chOff x="0" y="0"/>
          <a:chExt cx="0" cy="0"/>
        </a:xfrm>
      </p:grpSpPr>
      <p:sp>
        <p:nvSpPr>
          <p:cNvPr id="580" name="Google Shape;580;p82"/>
          <p:cNvSpPr/>
          <p:nvPr>
            <p:ph idx="2" type="pic"/>
          </p:nvPr>
        </p:nvSpPr>
        <p:spPr>
          <a:xfrm>
            <a:off x="3586750" y="532200"/>
            <a:ext cx="5557200" cy="3942000"/>
          </a:xfrm>
          <a:prstGeom prst="rect">
            <a:avLst/>
          </a:prstGeom>
          <a:noFill/>
          <a:ln>
            <a:noFill/>
          </a:ln>
        </p:spPr>
      </p:sp>
      <p:sp>
        <p:nvSpPr>
          <p:cNvPr id="581" name="Google Shape;581;p82"/>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82" name="Google Shape;582;p82"/>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9250" lvl="0" marL="457200" rtl="0">
              <a:lnSpc>
                <a:spcPct val="95000"/>
              </a:lnSpc>
              <a:spcBef>
                <a:spcPts val="0"/>
              </a:spcBef>
              <a:spcAft>
                <a:spcPts val="0"/>
              </a:spcAft>
              <a:buClr>
                <a:srgbClr val="404041"/>
              </a:buClr>
              <a:buSzPts val="1900"/>
              <a:buFont typeface="Calibri"/>
              <a:buChar char="●"/>
              <a:defRPr b="1" sz="1900">
                <a:solidFill>
                  <a:srgbClr val="404041"/>
                </a:solidFill>
                <a:latin typeface="Calibri"/>
                <a:ea typeface="Calibri"/>
                <a:cs typeface="Calibri"/>
                <a:sym typeface="Calibri"/>
              </a:defRPr>
            </a:lvl1pPr>
            <a:lvl2pPr indent="-349250" lvl="1" marL="914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2pPr>
            <a:lvl3pPr indent="-349250" lvl="2" marL="1371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3pPr>
            <a:lvl4pPr indent="-349250" lvl="3" marL="18288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4pPr>
            <a:lvl5pPr indent="-349250" lvl="4" marL="22860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5pPr>
            <a:lvl6pPr indent="-349250" lvl="5" marL="27432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6pPr>
            <a:lvl7pPr indent="-349250" lvl="6" marL="32004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7pPr>
            <a:lvl8pPr indent="-349250" lvl="7" marL="3657600" rtl="0">
              <a:lnSpc>
                <a:spcPct val="95000"/>
              </a:lnSpc>
              <a:spcBef>
                <a:spcPts val="800"/>
              </a:spcBef>
              <a:spcAft>
                <a:spcPts val="0"/>
              </a:spcAft>
              <a:buClr>
                <a:srgbClr val="404041"/>
              </a:buClr>
              <a:buSzPts val="1900"/>
              <a:buFont typeface="Calibri"/>
              <a:buChar char="○"/>
              <a:defRPr sz="1900">
                <a:solidFill>
                  <a:srgbClr val="404041"/>
                </a:solidFill>
                <a:latin typeface="Calibri"/>
                <a:ea typeface="Calibri"/>
                <a:cs typeface="Calibri"/>
                <a:sym typeface="Calibri"/>
              </a:defRPr>
            </a:lvl8pPr>
            <a:lvl9pPr indent="-349250" lvl="8" marL="4114800" rtl="0">
              <a:lnSpc>
                <a:spcPct val="95000"/>
              </a:lnSpc>
              <a:spcBef>
                <a:spcPts val="800"/>
              </a:spcBef>
              <a:spcAft>
                <a:spcPts val="800"/>
              </a:spcAft>
              <a:buClr>
                <a:srgbClr val="404041"/>
              </a:buClr>
              <a:buSzPts val="1900"/>
              <a:buFont typeface="Calibri"/>
              <a:buChar char="■"/>
              <a:defRPr sz="1900">
                <a:solidFill>
                  <a:srgbClr val="404041"/>
                </a:solidFill>
                <a:latin typeface="Calibri"/>
                <a:ea typeface="Calibri"/>
                <a:cs typeface="Calibri"/>
                <a:sym typeface="Calibri"/>
              </a:defRPr>
            </a:lvl9pPr>
          </a:lstStyle>
          <a:p/>
        </p:txBody>
      </p:sp>
      <p:sp>
        <p:nvSpPr>
          <p:cNvPr id="583" name="Google Shape;583;p82"/>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p:cSld name="CUSTOM_3">
    <p:spTree>
      <p:nvGrpSpPr>
        <p:cNvPr id="68" name="Shape 68"/>
        <p:cNvGrpSpPr/>
        <p:nvPr/>
      </p:nvGrpSpPr>
      <p:grpSpPr>
        <a:xfrm>
          <a:off x="0" y="0"/>
          <a:ext cx="0" cy="0"/>
          <a:chOff x="0" y="0"/>
          <a:chExt cx="0" cy="0"/>
        </a:xfrm>
      </p:grpSpPr>
      <p:sp>
        <p:nvSpPr>
          <p:cNvPr id="69" name="Google Shape;69;p9"/>
          <p:cNvSpPr/>
          <p:nvPr/>
        </p:nvSpPr>
        <p:spPr>
          <a:xfrm>
            <a:off x="0" y="0"/>
            <a:ext cx="9144000" cy="447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9"/>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72" name="Google Shape;72;p9"/>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73" name="Google Shape;73;p9"/>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1 COLUMN 1">
  <p:cSld name="CUSTOM_3_1_1_1_2_2_2">
    <p:spTree>
      <p:nvGrpSpPr>
        <p:cNvPr id="584" name="Shape 584"/>
        <p:cNvGrpSpPr/>
        <p:nvPr/>
      </p:nvGrpSpPr>
      <p:grpSpPr>
        <a:xfrm>
          <a:off x="0" y="0"/>
          <a:ext cx="0" cy="0"/>
          <a:chOff x="0" y="0"/>
          <a:chExt cx="0" cy="0"/>
        </a:xfrm>
      </p:grpSpPr>
      <p:sp>
        <p:nvSpPr>
          <p:cNvPr id="585" name="Google Shape;585;p83"/>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86" name="Google Shape;586;p83"/>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587" name="Google Shape;587;p83"/>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SIDE IMAGE - 2 COLUMN">
  <p:cSld name="CUSTOM_3_1_1_1_2_2_1">
    <p:spTree>
      <p:nvGrpSpPr>
        <p:cNvPr id="588" name="Shape 588"/>
        <p:cNvGrpSpPr/>
        <p:nvPr/>
      </p:nvGrpSpPr>
      <p:grpSpPr>
        <a:xfrm>
          <a:off x="0" y="0"/>
          <a:ext cx="0" cy="0"/>
          <a:chOff x="0" y="0"/>
          <a:chExt cx="0" cy="0"/>
        </a:xfrm>
      </p:grpSpPr>
      <p:sp>
        <p:nvSpPr>
          <p:cNvPr id="589" name="Google Shape;589;p84"/>
          <p:cNvSpPr/>
          <p:nvPr>
            <p:ph idx="2" type="pic"/>
          </p:nvPr>
        </p:nvSpPr>
        <p:spPr>
          <a:xfrm>
            <a:off x="5032250" y="0"/>
            <a:ext cx="3837900" cy="4474200"/>
          </a:xfrm>
          <a:prstGeom prst="rect">
            <a:avLst/>
          </a:prstGeom>
          <a:noFill/>
          <a:ln>
            <a:noFill/>
          </a:ln>
        </p:spPr>
      </p:sp>
      <p:sp>
        <p:nvSpPr>
          <p:cNvPr id="590" name="Google Shape;590;p84"/>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91" name="Google Shape;591;p84"/>
          <p:cNvSpPr txBox="1"/>
          <p:nvPr>
            <p:ph idx="1" type="body"/>
          </p:nvPr>
        </p:nvSpPr>
        <p:spPr>
          <a:xfrm>
            <a:off x="659000" y="1568050"/>
            <a:ext cx="2381700" cy="2445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592" name="Google Shape;592;p84"/>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 TEXT">
  <p:cSld name="CUSTOM_1_1">
    <p:spTree>
      <p:nvGrpSpPr>
        <p:cNvPr id="593" name="Shape 593"/>
        <p:cNvGrpSpPr/>
        <p:nvPr/>
      </p:nvGrpSpPr>
      <p:grpSpPr>
        <a:xfrm>
          <a:off x="0" y="0"/>
          <a:ext cx="0" cy="0"/>
          <a:chOff x="0" y="0"/>
          <a:chExt cx="0" cy="0"/>
        </a:xfrm>
      </p:grpSpPr>
      <p:sp>
        <p:nvSpPr>
          <p:cNvPr id="594" name="Google Shape;594;p85"/>
          <p:cNvSpPr/>
          <p:nvPr/>
        </p:nvSpPr>
        <p:spPr>
          <a:xfrm>
            <a:off x="3394475" y="0"/>
            <a:ext cx="5475600" cy="4474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595" name="Google Shape;595;p85"/>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96" name="Google Shape;596;p85"/>
          <p:cNvSpPr txBox="1"/>
          <p:nvPr>
            <p:ph idx="1" type="body"/>
          </p:nvPr>
        </p:nvSpPr>
        <p:spPr>
          <a:xfrm>
            <a:off x="659000" y="27905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597" name="Google Shape;597;p85"/>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spTree>
      <p:nvGrpSpPr>
        <p:cNvPr id="598" name="Shape 598"/>
        <p:cNvGrpSpPr/>
        <p:nvPr/>
      </p:nvGrpSpPr>
      <p:grpSpPr>
        <a:xfrm>
          <a:off x="0" y="0"/>
          <a:ext cx="0" cy="0"/>
          <a:chOff x="0" y="0"/>
          <a:chExt cx="0" cy="0"/>
        </a:xfrm>
      </p:grpSpPr>
      <p:sp>
        <p:nvSpPr>
          <p:cNvPr id="599" name="Google Shape;599;p86"/>
          <p:cNvSpPr/>
          <p:nvPr/>
        </p:nvSpPr>
        <p:spPr>
          <a:xfrm>
            <a:off x="0" y="0"/>
            <a:ext cx="9144000" cy="447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86"/>
          <p:cNvSpPr/>
          <p:nvPr/>
        </p:nvSpPr>
        <p:spPr>
          <a:xfrm>
            <a:off x="665950"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86"/>
          <p:cNvSpPr/>
          <p:nvPr/>
        </p:nvSpPr>
        <p:spPr>
          <a:xfrm>
            <a:off x="665950"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86"/>
          <p:cNvSpPr/>
          <p:nvPr/>
        </p:nvSpPr>
        <p:spPr>
          <a:xfrm>
            <a:off x="2004615"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86"/>
          <p:cNvSpPr/>
          <p:nvPr/>
        </p:nvSpPr>
        <p:spPr>
          <a:xfrm>
            <a:off x="2004615"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86"/>
          <p:cNvSpPr/>
          <p:nvPr/>
        </p:nvSpPr>
        <p:spPr>
          <a:xfrm>
            <a:off x="334328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86"/>
          <p:cNvSpPr/>
          <p:nvPr/>
        </p:nvSpPr>
        <p:spPr>
          <a:xfrm>
            <a:off x="334328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86"/>
          <p:cNvSpPr/>
          <p:nvPr/>
        </p:nvSpPr>
        <p:spPr>
          <a:xfrm>
            <a:off x="334328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86"/>
          <p:cNvSpPr/>
          <p:nvPr/>
        </p:nvSpPr>
        <p:spPr>
          <a:xfrm>
            <a:off x="4681946"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86"/>
          <p:cNvSpPr/>
          <p:nvPr/>
        </p:nvSpPr>
        <p:spPr>
          <a:xfrm>
            <a:off x="4681946"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86"/>
          <p:cNvSpPr/>
          <p:nvPr/>
        </p:nvSpPr>
        <p:spPr>
          <a:xfrm>
            <a:off x="4681946"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86"/>
          <p:cNvSpPr/>
          <p:nvPr/>
        </p:nvSpPr>
        <p:spPr>
          <a:xfrm>
            <a:off x="6020611"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86"/>
          <p:cNvSpPr/>
          <p:nvPr/>
        </p:nvSpPr>
        <p:spPr>
          <a:xfrm>
            <a:off x="6020611"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86"/>
          <p:cNvSpPr/>
          <p:nvPr/>
        </p:nvSpPr>
        <p:spPr>
          <a:xfrm>
            <a:off x="6020611"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86"/>
          <p:cNvSpPr/>
          <p:nvPr/>
        </p:nvSpPr>
        <p:spPr>
          <a:xfrm>
            <a:off x="7359277" y="528950"/>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6"/>
          <p:cNvSpPr/>
          <p:nvPr/>
        </p:nvSpPr>
        <p:spPr>
          <a:xfrm>
            <a:off x="7359277" y="1821126"/>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86"/>
          <p:cNvSpPr/>
          <p:nvPr/>
        </p:nvSpPr>
        <p:spPr>
          <a:xfrm>
            <a:off x="7359277" y="3113302"/>
            <a:ext cx="1147800" cy="10881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86"/>
          <p:cNvSpPr txBox="1"/>
          <p:nvPr>
            <p:ph type="title"/>
          </p:nvPr>
        </p:nvSpPr>
        <p:spPr>
          <a:xfrm>
            <a:off x="665327" y="682699"/>
            <a:ext cx="2326200" cy="2928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617" name="Google Shape;617;p86"/>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618" name="Shape 618"/>
        <p:cNvGrpSpPr/>
        <p:nvPr/>
      </p:nvGrpSpPr>
      <p:grpSpPr>
        <a:xfrm>
          <a:off x="0" y="0"/>
          <a:ext cx="0" cy="0"/>
          <a:chOff x="0" y="0"/>
          <a:chExt cx="0" cy="0"/>
        </a:xfrm>
      </p:grpSpPr>
      <p:sp>
        <p:nvSpPr>
          <p:cNvPr id="619" name="Google Shape;619;p87"/>
          <p:cNvSpPr/>
          <p:nvPr/>
        </p:nvSpPr>
        <p:spPr>
          <a:xfrm>
            <a:off x="3394475" y="0"/>
            <a:ext cx="5475600" cy="44745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620" name="Google Shape;620;p87"/>
          <p:cNvSpPr txBox="1"/>
          <p:nvPr>
            <p:ph type="title"/>
          </p:nvPr>
        </p:nvSpPr>
        <p:spPr>
          <a:xfrm>
            <a:off x="659200" y="88495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621" name="Google Shape;621;p87"/>
          <p:cNvSpPr txBox="1"/>
          <p:nvPr>
            <p:ph idx="1" type="body"/>
          </p:nvPr>
        </p:nvSpPr>
        <p:spPr>
          <a:xfrm>
            <a:off x="659000" y="27905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622" name="Google Shape;622;p87"/>
          <p:cNvSpPr txBox="1"/>
          <p:nvPr>
            <p:ph idx="2"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 TEXT">
  <p:cSld name="CUSTOM_1_1_1">
    <p:spTree>
      <p:nvGrpSpPr>
        <p:cNvPr id="623" name="Shape 623"/>
        <p:cNvGrpSpPr/>
        <p:nvPr/>
      </p:nvGrpSpPr>
      <p:grpSpPr>
        <a:xfrm>
          <a:off x="0" y="0"/>
          <a:ext cx="0" cy="0"/>
          <a:chOff x="0" y="0"/>
          <a:chExt cx="0" cy="0"/>
        </a:xfrm>
      </p:grpSpPr>
      <p:sp>
        <p:nvSpPr>
          <p:cNvPr id="624" name="Google Shape;624;p88"/>
          <p:cNvSpPr/>
          <p:nvPr/>
        </p:nvSpPr>
        <p:spPr>
          <a:xfrm>
            <a:off x="3394475" y="-71450"/>
            <a:ext cx="5475600" cy="49494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pic>
        <p:nvPicPr>
          <p:cNvPr id="625" name="Google Shape;625;p88"/>
          <p:cNvPicPr preferRelativeResize="0"/>
          <p:nvPr/>
        </p:nvPicPr>
        <p:blipFill>
          <a:blip r:embed="rId2">
            <a:alphaModFix/>
          </a:blip>
          <a:stretch>
            <a:fillRect/>
          </a:stretch>
        </p:blipFill>
        <p:spPr>
          <a:xfrm>
            <a:off x="6866550" y="4401019"/>
            <a:ext cx="2419649" cy="626431"/>
          </a:xfrm>
          <a:prstGeom prst="rect">
            <a:avLst/>
          </a:prstGeom>
          <a:noFill/>
          <a:ln>
            <a:noFill/>
          </a:ln>
        </p:spPr>
      </p:pic>
      <p:sp>
        <p:nvSpPr>
          <p:cNvPr id="626" name="Google Shape;626;p88"/>
          <p:cNvSpPr txBox="1"/>
          <p:nvPr>
            <p:ph type="title"/>
          </p:nvPr>
        </p:nvSpPr>
        <p:spPr>
          <a:xfrm>
            <a:off x="659000" y="2105025"/>
            <a:ext cx="18246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100"/>
              <a:buFont typeface="Calibri"/>
              <a:buNone/>
              <a:defRPr sz="2100">
                <a:solidFill>
                  <a:srgbClr val="404041"/>
                </a:solidFill>
                <a:latin typeface="Calibri"/>
                <a:ea typeface="Calibri"/>
                <a:cs typeface="Calibri"/>
                <a:sym typeface="Calibri"/>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627" name="Google Shape;627;p88"/>
          <p:cNvSpPr txBox="1"/>
          <p:nvPr>
            <p:ph idx="1" type="body"/>
          </p:nvPr>
        </p:nvSpPr>
        <p:spPr>
          <a:xfrm>
            <a:off x="648500" y="2930725"/>
            <a:ext cx="1845600" cy="1082400"/>
          </a:xfrm>
          <a:prstGeom prst="rect">
            <a:avLst/>
          </a:prstGeom>
        </p:spPr>
        <p:txBody>
          <a:bodyPr anchorCtr="0" anchor="t" bIns="0" lIns="0" spcFirstLastPara="1" rIns="0" wrap="square" tIns="0">
            <a:noAutofit/>
          </a:bodyPr>
          <a:lstStyle>
            <a:lvl1pPr indent="-323850" lvl="0" marL="457200" rtl="0">
              <a:lnSpc>
                <a:spcPct val="95000"/>
              </a:lnSpc>
              <a:spcBef>
                <a:spcPts val="0"/>
              </a:spcBef>
              <a:spcAft>
                <a:spcPts val="0"/>
              </a:spcAft>
              <a:buClr>
                <a:srgbClr val="404041"/>
              </a:buClr>
              <a:buSzPts val="1500"/>
              <a:buFont typeface="Calibri"/>
              <a:buChar char="●"/>
              <a:defRPr b="1" sz="1500">
                <a:solidFill>
                  <a:srgbClr val="404041"/>
                </a:solidFill>
                <a:latin typeface="Calibri"/>
                <a:ea typeface="Calibri"/>
                <a:cs typeface="Calibri"/>
                <a:sym typeface="Calibri"/>
              </a:defRPr>
            </a:lvl1pPr>
            <a:lvl2pPr indent="-311150" lvl="1" marL="9144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2pPr>
            <a:lvl3pPr indent="-311150" lvl="2" marL="13716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3pPr>
            <a:lvl4pPr indent="-311150" lvl="3" marL="18288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4pPr>
            <a:lvl5pPr indent="-311150" lvl="4" marL="22860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5pPr>
            <a:lvl6pPr indent="-311150" lvl="5" marL="27432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6pPr>
            <a:lvl7pPr indent="-311150" lvl="6" marL="32004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7pPr>
            <a:lvl8pPr indent="-311150" lvl="7" marL="3657600" rtl="0">
              <a:lnSpc>
                <a:spcPct val="95000"/>
              </a:lnSpc>
              <a:spcBef>
                <a:spcPts val="800"/>
              </a:spcBef>
              <a:spcAft>
                <a:spcPts val="0"/>
              </a:spcAft>
              <a:buClr>
                <a:srgbClr val="404041"/>
              </a:buClr>
              <a:buSzPts val="1300"/>
              <a:buFont typeface="Calibri"/>
              <a:buChar char="○"/>
              <a:defRPr sz="1300">
                <a:solidFill>
                  <a:srgbClr val="404041"/>
                </a:solidFill>
                <a:latin typeface="Calibri"/>
                <a:ea typeface="Calibri"/>
                <a:cs typeface="Calibri"/>
                <a:sym typeface="Calibri"/>
              </a:defRPr>
            </a:lvl8pPr>
            <a:lvl9pPr indent="-311150" lvl="8" marL="4114800" rtl="0">
              <a:lnSpc>
                <a:spcPct val="95000"/>
              </a:lnSpc>
              <a:spcBef>
                <a:spcPts val="800"/>
              </a:spcBef>
              <a:spcAft>
                <a:spcPts val="800"/>
              </a:spcAft>
              <a:buClr>
                <a:srgbClr val="404041"/>
              </a:buClr>
              <a:buSzPts val="1300"/>
              <a:buFont typeface="Calibri"/>
              <a:buChar char="■"/>
              <a:defRPr sz="1300">
                <a:solidFill>
                  <a:srgbClr val="404041"/>
                </a:solidFill>
                <a:latin typeface="Calibri"/>
                <a:ea typeface="Calibri"/>
                <a:cs typeface="Calibri"/>
                <a:sym typeface="Calibri"/>
              </a:defRPr>
            </a:lvl9pPr>
          </a:lstStyle>
          <a:p/>
        </p:txBody>
      </p:sp>
      <p:sp>
        <p:nvSpPr>
          <p:cNvPr id="628" name="Google Shape;628;p88"/>
          <p:cNvSpPr txBox="1"/>
          <p:nvPr>
            <p:ph idx="2" type="subTitle"/>
          </p:nvPr>
        </p:nvSpPr>
        <p:spPr>
          <a:xfrm>
            <a:off x="3940400" y="4437450"/>
            <a:ext cx="3095100" cy="190500"/>
          </a:xfrm>
          <a:prstGeom prst="rect">
            <a:avLst/>
          </a:prstGeom>
        </p:spPr>
        <p:txBody>
          <a:bodyPr anchorCtr="0" anchor="t" bIns="0" lIns="0" spcFirstLastPara="1" rIns="0" wrap="square" tIns="0">
            <a:normAutofit/>
          </a:bodyPr>
          <a:lstStyle>
            <a:lvl1pPr lvl="0" rtl="0">
              <a:spcBef>
                <a:spcPts val="0"/>
              </a:spcBef>
              <a:spcAft>
                <a:spcPts val="0"/>
              </a:spcAft>
              <a:buClr>
                <a:srgbClr val="404041"/>
              </a:buClr>
              <a:buSzPts val="1500"/>
              <a:buFont typeface="Calibri"/>
              <a:buNone/>
              <a:defRPr b="1" sz="1500">
                <a:solidFill>
                  <a:srgbClr val="404041"/>
                </a:solidFill>
                <a:latin typeface="Calibri"/>
                <a:ea typeface="Calibri"/>
                <a:cs typeface="Calibri"/>
                <a:sym typeface="Calibri"/>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pic>
        <p:nvPicPr>
          <p:cNvPr id="629" name="Google Shape;629;p88" title="Points scored"/>
          <p:cNvPicPr preferRelativeResize="0"/>
          <p:nvPr/>
        </p:nvPicPr>
        <p:blipFill>
          <a:blip r:embed="rId3">
            <a:alphaModFix/>
          </a:blip>
          <a:stretch>
            <a:fillRect/>
          </a:stretch>
        </p:blipFill>
        <p:spPr>
          <a:xfrm>
            <a:off x="3940400" y="391212"/>
            <a:ext cx="4524852" cy="3947926"/>
          </a:xfrm>
          <a:prstGeom prst="rect">
            <a:avLst/>
          </a:prstGeom>
          <a:noFill/>
          <a:ln>
            <a:noFill/>
          </a:ln>
        </p:spPr>
      </p:pic>
      <p:sp>
        <p:nvSpPr>
          <p:cNvPr id="630" name="Google Shape;630;p88"/>
          <p:cNvSpPr txBox="1"/>
          <p:nvPr>
            <p:ph idx="3"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_1_1_1">
    <p:spTree>
      <p:nvGrpSpPr>
        <p:cNvPr id="631" name="Shape 631"/>
        <p:cNvGrpSpPr/>
        <p:nvPr/>
      </p:nvGrpSpPr>
      <p:grpSpPr>
        <a:xfrm>
          <a:off x="0" y="0"/>
          <a:ext cx="0" cy="0"/>
          <a:chOff x="0" y="0"/>
          <a:chExt cx="0" cy="0"/>
        </a:xfrm>
      </p:grpSpPr>
      <p:sp>
        <p:nvSpPr>
          <p:cNvPr id="632" name="Google Shape;632;p89"/>
          <p:cNvSpPr/>
          <p:nvPr/>
        </p:nvSpPr>
        <p:spPr>
          <a:xfrm>
            <a:off x="0" y="1147175"/>
            <a:ext cx="9144000" cy="3327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633" name="Google Shape;633;p89"/>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634" name="Google Shape;634;p89"/>
          <p:cNvSpPr txBox="1"/>
          <p:nvPr>
            <p:ph type="title"/>
          </p:nvPr>
        </p:nvSpPr>
        <p:spPr>
          <a:xfrm>
            <a:off x="295600" y="650975"/>
            <a:ext cx="8574600" cy="303900"/>
          </a:xfrm>
          <a:prstGeom prst="rect">
            <a:avLst/>
          </a:prstGeom>
        </p:spPr>
        <p:txBody>
          <a:bodyPr anchorCtr="0" anchor="t" bIns="0" lIns="0" spcFirstLastPara="1" rIns="0" wrap="square" tIns="0">
            <a:noAutofit/>
          </a:bodyPr>
          <a:lstStyle>
            <a:lvl1pPr lvl="0" rtl="0" algn="ctr">
              <a:spcBef>
                <a:spcPts val="0"/>
              </a:spcBef>
              <a:spcAft>
                <a:spcPts val="0"/>
              </a:spcAft>
              <a:buClr>
                <a:srgbClr val="404041"/>
              </a:buClr>
              <a:buSzPts val="2400"/>
              <a:buNone/>
              <a:defRPr b="0" sz="2400">
                <a:solidFill>
                  <a:srgbClr val="404041"/>
                </a:solidFill>
              </a:defRPr>
            </a:lvl1pPr>
            <a:lvl2pPr lvl="1" rtl="0" algn="ctr">
              <a:spcBef>
                <a:spcPts val="30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CD">
  <p:cSld name="CUSTOM_6">
    <p:spTree>
      <p:nvGrpSpPr>
        <p:cNvPr id="635" name="Shape 635"/>
        <p:cNvGrpSpPr/>
        <p:nvPr/>
      </p:nvGrpSpPr>
      <p:grpSpPr>
        <a:xfrm>
          <a:off x="0" y="0"/>
          <a:ext cx="0" cy="0"/>
          <a:chOff x="0" y="0"/>
          <a:chExt cx="0" cy="0"/>
        </a:xfrm>
      </p:grpSpPr>
      <p:sp>
        <p:nvSpPr>
          <p:cNvPr id="636" name="Google Shape;636;p90"/>
          <p:cNvSpPr/>
          <p:nvPr/>
        </p:nvSpPr>
        <p:spPr>
          <a:xfrm>
            <a:off x="455150" y="0"/>
            <a:ext cx="4577100" cy="51435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7" name="Google Shape;637;p90"/>
          <p:cNvPicPr preferRelativeResize="0"/>
          <p:nvPr/>
        </p:nvPicPr>
        <p:blipFill rotWithShape="1">
          <a:blip r:embed="rId2">
            <a:alphaModFix/>
          </a:blip>
          <a:srcRect b="0" l="1923" r="1923" t="0"/>
          <a:stretch/>
        </p:blipFill>
        <p:spPr>
          <a:xfrm>
            <a:off x="834560" y="716225"/>
            <a:ext cx="3857526" cy="3825849"/>
          </a:xfrm>
          <a:prstGeom prst="rect">
            <a:avLst/>
          </a:prstGeom>
          <a:noFill/>
          <a:ln>
            <a:noFill/>
          </a:ln>
        </p:spPr>
      </p:pic>
      <p:sp>
        <p:nvSpPr>
          <p:cNvPr id="638" name="Google Shape;638;p90"/>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639" name="Google Shape;639;p90"/>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HFIRE">
  <p:cSld name="CUSTOM_6_1">
    <p:spTree>
      <p:nvGrpSpPr>
        <p:cNvPr id="640" name="Shape 640"/>
        <p:cNvGrpSpPr/>
        <p:nvPr/>
      </p:nvGrpSpPr>
      <p:grpSpPr>
        <a:xfrm>
          <a:off x="0" y="0"/>
          <a:ext cx="0" cy="0"/>
          <a:chOff x="0" y="0"/>
          <a:chExt cx="0" cy="0"/>
        </a:xfrm>
      </p:grpSpPr>
      <p:sp>
        <p:nvSpPr>
          <p:cNvPr id="641" name="Google Shape;641;p91"/>
          <p:cNvSpPr/>
          <p:nvPr/>
        </p:nvSpPr>
        <p:spPr>
          <a:xfrm>
            <a:off x="455150" y="0"/>
            <a:ext cx="4577100" cy="51435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2" name="Google Shape;642;p91"/>
          <p:cNvPicPr preferRelativeResize="0"/>
          <p:nvPr/>
        </p:nvPicPr>
        <p:blipFill rotWithShape="1">
          <a:blip r:embed="rId2">
            <a:alphaModFix/>
          </a:blip>
          <a:srcRect b="10658" l="1923" r="1923" t="0"/>
          <a:stretch/>
        </p:blipFill>
        <p:spPr>
          <a:xfrm>
            <a:off x="533650" y="490570"/>
            <a:ext cx="4275927" cy="3788674"/>
          </a:xfrm>
          <a:prstGeom prst="rect">
            <a:avLst/>
          </a:prstGeom>
          <a:noFill/>
          <a:ln>
            <a:noFill/>
          </a:ln>
        </p:spPr>
      </p:pic>
      <p:sp>
        <p:nvSpPr>
          <p:cNvPr id="643" name="Google Shape;643;p91"/>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644" name="Google Shape;644;p91"/>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645" name="Google Shape;645;p91"/>
          <p:cNvPicPr preferRelativeResize="0"/>
          <p:nvPr/>
        </p:nvPicPr>
        <p:blipFill rotWithShape="1">
          <a:blip r:embed="rId2">
            <a:alphaModFix/>
          </a:blip>
          <a:srcRect b="0" l="1923" r="1923" t="88505"/>
          <a:stretch/>
        </p:blipFill>
        <p:spPr>
          <a:xfrm>
            <a:off x="533650" y="4321926"/>
            <a:ext cx="4275927" cy="487474"/>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SANDA">
  <p:cSld name="CUSTOM_6_1_2">
    <p:spTree>
      <p:nvGrpSpPr>
        <p:cNvPr id="646" name="Shape 646"/>
        <p:cNvGrpSpPr/>
        <p:nvPr/>
      </p:nvGrpSpPr>
      <p:grpSpPr>
        <a:xfrm>
          <a:off x="0" y="0"/>
          <a:ext cx="0" cy="0"/>
          <a:chOff x="0" y="0"/>
          <a:chExt cx="0" cy="0"/>
        </a:xfrm>
      </p:grpSpPr>
      <p:sp>
        <p:nvSpPr>
          <p:cNvPr id="647" name="Google Shape;647;p92"/>
          <p:cNvSpPr/>
          <p:nvPr/>
        </p:nvSpPr>
        <p:spPr>
          <a:xfrm>
            <a:off x="0" y="954875"/>
            <a:ext cx="5829300" cy="33705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92"/>
          <p:cNvSpPr txBox="1"/>
          <p:nvPr>
            <p:ph type="title"/>
          </p:nvPr>
        </p:nvSpPr>
        <p:spPr>
          <a:xfrm>
            <a:off x="6543325" y="8446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649" name="Google Shape;649;p92"/>
          <p:cNvSpPr txBox="1"/>
          <p:nvPr>
            <p:ph idx="1" type="body"/>
          </p:nvPr>
        </p:nvSpPr>
        <p:spPr>
          <a:xfrm>
            <a:off x="6543125" y="19846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pic>
        <p:nvPicPr>
          <p:cNvPr id="650" name="Google Shape;650;p92"/>
          <p:cNvPicPr preferRelativeResize="0"/>
          <p:nvPr/>
        </p:nvPicPr>
        <p:blipFill rotWithShape="1">
          <a:blip r:embed="rId2">
            <a:alphaModFix/>
          </a:blip>
          <a:srcRect b="1342" l="0" r="0" t="1342"/>
          <a:stretch/>
        </p:blipFill>
        <p:spPr>
          <a:xfrm>
            <a:off x="421275" y="1332450"/>
            <a:ext cx="5050399" cy="26805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 1 COLOUMN 2">
  <p:cSld name="CUSTOM_3_2">
    <p:spTree>
      <p:nvGrpSpPr>
        <p:cNvPr id="74" name="Shape 74"/>
        <p:cNvGrpSpPr/>
        <p:nvPr/>
      </p:nvGrpSpPr>
      <p:grpSpPr>
        <a:xfrm>
          <a:off x="0" y="0"/>
          <a:ext cx="0" cy="0"/>
          <a:chOff x="0" y="0"/>
          <a:chExt cx="0" cy="0"/>
        </a:xfrm>
      </p:grpSpPr>
      <p:sp>
        <p:nvSpPr>
          <p:cNvPr id="75" name="Google Shape;75;p10"/>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0"/>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
        <p:nvSpPr>
          <p:cNvPr id="77" name="Google Shape;77;p10"/>
          <p:cNvSpPr txBox="1"/>
          <p:nvPr>
            <p:ph idx="2" type="body"/>
          </p:nvPr>
        </p:nvSpPr>
        <p:spPr>
          <a:xfrm>
            <a:off x="656375" y="1762150"/>
            <a:ext cx="5476200" cy="19740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
        <p:nvSpPr>
          <p:cNvPr id="78" name="Google Shape;78;p10"/>
          <p:cNvSpPr txBox="1"/>
          <p:nvPr>
            <p:ph type="title"/>
          </p:nvPr>
        </p:nvSpPr>
        <p:spPr>
          <a:xfrm>
            <a:off x="656375" y="954875"/>
            <a:ext cx="5144400" cy="7626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6_1_1">
    <p:spTree>
      <p:nvGrpSpPr>
        <p:cNvPr id="651" name="Shape 651"/>
        <p:cNvGrpSpPr/>
        <p:nvPr/>
      </p:nvGrpSpPr>
      <p:grpSpPr>
        <a:xfrm>
          <a:off x="0" y="0"/>
          <a:ext cx="0" cy="0"/>
          <a:chOff x="0" y="0"/>
          <a:chExt cx="0" cy="0"/>
        </a:xfrm>
      </p:grpSpPr>
      <p:sp>
        <p:nvSpPr>
          <p:cNvPr id="652" name="Google Shape;652;p93"/>
          <p:cNvSpPr/>
          <p:nvPr/>
        </p:nvSpPr>
        <p:spPr>
          <a:xfrm>
            <a:off x="455150" y="0"/>
            <a:ext cx="45771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93"/>
          <p:cNvSpPr txBox="1"/>
          <p:nvPr>
            <p:ph type="title"/>
          </p:nvPr>
        </p:nvSpPr>
        <p:spPr>
          <a:xfrm>
            <a:off x="5581300" y="1416100"/>
            <a:ext cx="2381700" cy="303900"/>
          </a:xfrm>
          <a:prstGeom prst="rect">
            <a:avLst/>
          </a:prstGeom>
        </p:spPr>
        <p:txBody>
          <a:bodyPr anchorCtr="0" anchor="t" bIns="0" lIns="0" spcFirstLastPara="1" rIns="0" wrap="square" tIns="0">
            <a:noAutofit/>
          </a:bodyPr>
          <a:lstStyle>
            <a:lvl1pPr lvl="0" rtl="0">
              <a:spcBef>
                <a:spcPts val="0"/>
              </a:spcBef>
              <a:spcAft>
                <a:spcPts val="0"/>
              </a:spcAft>
              <a:buClr>
                <a:srgbClr val="404041"/>
              </a:buClr>
              <a:buSzPts val="2400"/>
              <a:buNone/>
              <a:defRPr b="0" sz="2400">
                <a:solidFill>
                  <a:srgbClr val="404041"/>
                </a:solidFill>
              </a:defRPr>
            </a:lvl1pPr>
            <a:lvl2pPr lvl="1" rtl="0">
              <a:spcBef>
                <a:spcPts val="30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654" name="Google Shape;654;p93"/>
          <p:cNvSpPr txBox="1"/>
          <p:nvPr>
            <p:ph idx="1" type="body"/>
          </p:nvPr>
        </p:nvSpPr>
        <p:spPr>
          <a:xfrm>
            <a:off x="5581100" y="2556100"/>
            <a:ext cx="2381700" cy="1683900"/>
          </a:xfrm>
          <a:prstGeom prst="rect">
            <a:avLst/>
          </a:prstGeom>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a:solidFill>
                  <a:srgbClr val="404041"/>
                </a:solidFill>
                <a:latin typeface="Calibri"/>
                <a:ea typeface="Calibri"/>
                <a:cs typeface="Calibri"/>
                <a:sym typeface="Calibri"/>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DC Strategy">
  <p:cSld name="CUSTOM_7">
    <p:spTree>
      <p:nvGrpSpPr>
        <p:cNvPr id="655" name="Shape 655"/>
        <p:cNvGrpSpPr/>
        <p:nvPr/>
      </p:nvGrpSpPr>
      <p:grpSpPr>
        <a:xfrm>
          <a:off x="0" y="0"/>
          <a:ext cx="0" cy="0"/>
          <a:chOff x="0" y="0"/>
          <a:chExt cx="0" cy="0"/>
        </a:xfrm>
      </p:grpSpPr>
      <p:sp>
        <p:nvSpPr>
          <p:cNvPr id="656" name="Google Shape;656;p94"/>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pic>
        <p:nvPicPr>
          <p:cNvPr id="657" name="Google Shape;657;p94"/>
          <p:cNvPicPr preferRelativeResize="0"/>
          <p:nvPr/>
        </p:nvPicPr>
        <p:blipFill rotWithShape="1">
          <a:blip r:embed="rId2">
            <a:alphaModFix/>
          </a:blip>
          <a:srcRect b="5801" l="1051" r="2526" t="28573"/>
          <a:stretch/>
        </p:blipFill>
        <p:spPr>
          <a:xfrm>
            <a:off x="547700" y="1715013"/>
            <a:ext cx="7968825" cy="2645425"/>
          </a:xfrm>
          <a:prstGeom prst="rect">
            <a:avLst/>
          </a:prstGeom>
          <a:noFill/>
          <a:ln>
            <a:noFill/>
          </a:ln>
        </p:spPr>
      </p:pic>
      <p:pic>
        <p:nvPicPr>
          <p:cNvPr id="658" name="Google Shape;658;p94"/>
          <p:cNvPicPr preferRelativeResize="0"/>
          <p:nvPr/>
        </p:nvPicPr>
        <p:blipFill rotWithShape="1">
          <a:blip r:embed="rId2">
            <a:alphaModFix/>
          </a:blip>
          <a:srcRect b="75212" l="30908" r="1914" t="2034"/>
          <a:stretch/>
        </p:blipFill>
        <p:spPr>
          <a:xfrm>
            <a:off x="2528350" y="453773"/>
            <a:ext cx="6066423" cy="10022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MBERS SLIDE">
  <p:cSld name="CUSTOM_8">
    <p:spTree>
      <p:nvGrpSpPr>
        <p:cNvPr id="659" name="Shape 659"/>
        <p:cNvGrpSpPr/>
        <p:nvPr/>
      </p:nvGrpSpPr>
      <p:grpSpPr>
        <a:xfrm>
          <a:off x="0" y="0"/>
          <a:ext cx="0" cy="0"/>
          <a:chOff x="0" y="0"/>
          <a:chExt cx="0" cy="0"/>
        </a:xfrm>
      </p:grpSpPr>
      <p:pic>
        <p:nvPicPr>
          <p:cNvPr id="660" name="Google Shape;660;p95"/>
          <p:cNvPicPr preferRelativeResize="0"/>
          <p:nvPr/>
        </p:nvPicPr>
        <p:blipFill rotWithShape="1">
          <a:blip r:embed="rId2">
            <a:alphaModFix/>
          </a:blip>
          <a:srcRect b="-1690" l="0" r="0" t="1689"/>
          <a:stretch/>
        </p:blipFill>
        <p:spPr>
          <a:xfrm>
            <a:off x="0" y="0"/>
            <a:ext cx="9144003" cy="5143300"/>
          </a:xfrm>
          <a:prstGeom prst="rect">
            <a:avLst/>
          </a:prstGeom>
          <a:noFill/>
          <a:ln>
            <a:noFill/>
          </a:ln>
        </p:spPr>
      </p:pic>
      <p:sp>
        <p:nvSpPr>
          <p:cNvPr id="661" name="Google Shape;661;p95"/>
          <p:cNvSpPr/>
          <p:nvPr/>
        </p:nvSpPr>
        <p:spPr>
          <a:xfrm>
            <a:off x="300050" y="532200"/>
            <a:ext cx="2590800" cy="43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95"/>
          <p:cNvSpPr txBox="1"/>
          <p:nvPr/>
        </p:nvSpPr>
        <p:spPr>
          <a:xfrm>
            <a:off x="562950" y="532200"/>
            <a:ext cx="2381700" cy="30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464646"/>
                </a:solidFill>
                <a:latin typeface="Calibri"/>
                <a:ea typeface="Calibri"/>
                <a:cs typeface="Calibri"/>
                <a:sym typeface="Calibri"/>
              </a:rPr>
              <a:t>MEMBERS</a:t>
            </a:r>
            <a:endParaRPr sz="2400">
              <a:solidFill>
                <a:srgbClr val="464646"/>
              </a:solidFill>
              <a:latin typeface="Calibri"/>
              <a:ea typeface="Calibri"/>
              <a:cs typeface="Calibri"/>
              <a:sym typeface="Calibri"/>
            </a:endParaRPr>
          </a:p>
        </p:txBody>
      </p:sp>
      <p:sp>
        <p:nvSpPr>
          <p:cNvPr id="663" name="Google Shape;663;p95"/>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lvl1pPr lvl="0" rtl="0">
              <a:spcBef>
                <a:spcPts val="0"/>
              </a:spcBef>
              <a:spcAft>
                <a:spcPts val="0"/>
              </a:spcAft>
              <a:buClr>
                <a:srgbClr val="939597"/>
              </a:buClr>
              <a:buSzPts val="700"/>
              <a:buFont typeface="Calibri"/>
              <a:buNone/>
              <a:defRPr sz="700">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700">
                <a:solidFill>
                  <a:srgbClr val="939597"/>
                </a:solidFill>
              </a:defRPr>
            </a:lvl2pPr>
            <a:lvl3pPr lvl="2" rtl="0">
              <a:spcBef>
                <a:spcPts val="0"/>
              </a:spcBef>
              <a:spcAft>
                <a:spcPts val="0"/>
              </a:spcAft>
              <a:buClr>
                <a:srgbClr val="939597"/>
              </a:buClr>
              <a:buSzPts val="700"/>
              <a:buNone/>
              <a:defRPr sz="700">
                <a:solidFill>
                  <a:srgbClr val="939597"/>
                </a:solidFill>
              </a:defRPr>
            </a:lvl3pPr>
            <a:lvl4pPr lvl="3" rtl="0">
              <a:spcBef>
                <a:spcPts val="0"/>
              </a:spcBef>
              <a:spcAft>
                <a:spcPts val="0"/>
              </a:spcAft>
              <a:buClr>
                <a:srgbClr val="939597"/>
              </a:buClr>
              <a:buSzPts val="700"/>
              <a:buNone/>
              <a:defRPr sz="700">
                <a:solidFill>
                  <a:srgbClr val="939597"/>
                </a:solidFill>
              </a:defRPr>
            </a:lvl4pPr>
            <a:lvl5pPr lvl="4" rtl="0">
              <a:spcBef>
                <a:spcPts val="0"/>
              </a:spcBef>
              <a:spcAft>
                <a:spcPts val="0"/>
              </a:spcAft>
              <a:buClr>
                <a:srgbClr val="939597"/>
              </a:buClr>
              <a:buSzPts val="700"/>
              <a:buNone/>
              <a:defRPr sz="700">
                <a:solidFill>
                  <a:srgbClr val="939597"/>
                </a:solidFill>
              </a:defRPr>
            </a:lvl5pPr>
            <a:lvl6pPr lvl="5" rtl="0">
              <a:spcBef>
                <a:spcPts val="0"/>
              </a:spcBef>
              <a:spcAft>
                <a:spcPts val="0"/>
              </a:spcAft>
              <a:buClr>
                <a:srgbClr val="939597"/>
              </a:buClr>
              <a:buSzPts val="700"/>
              <a:buNone/>
              <a:defRPr sz="700">
                <a:solidFill>
                  <a:srgbClr val="939597"/>
                </a:solidFill>
              </a:defRPr>
            </a:lvl6pPr>
            <a:lvl7pPr lvl="6" rtl="0">
              <a:spcBef>
                <a:spcPts val="0"/>
              </a:spcBef>
              <a:spcAft>
                <a:spcPts val="0"/>
              </a:spcAft>
              <a:buClr>
                <a:srgbClr val="939597"/>
              </a:buClr>
              <a:buSzPts val="700"/>
              <a:buNone/>
              <a:defRPr sz="700">
                <a:solidFill>
                  <a:srgbClr val="939597"/>
                </a:solidFill>
              </a:defRPr>
            </a:lvl7pPr>
            <a:lvl8pPr lvl="7" rtl="0">
              <a:spcBef>
                <a:spcPts val="0"/>
              </a:spcBef>
              <a:spcAft>
                <a:spcPts val="0"/>
              </a:spcAft>
              <a:buClr>
                <a:srgbClr val="939597"/>
              </a:buClr>
              <a:buSzPts val="700"/>
              <a:buNone/>
              <a:defRPr sz="700">
                <a:solidFill>
                  <a:srgbClr val="939597"/>
                </a:solidFill>
              </a:defRPr>
            </a:lvl8pPr>
            <a:lvl9pPr lvl="8" rtl="0">
              <a:spcBef>
                <a:spcPts val="0"/>
              </a:spcBef>
              <a:spcAft>
                <a:spcPts val="0"/>
              </a:spcAft>
              <a:buClr>
                <a:srgbClr val="939597"/>
              </a:buClr>
              <a:buSzPts val="700"/>
              <a:buNone/>
              <a:defRPr sz="700">
                <a:solidFill>
                  <a:srgbClr val="939597"/>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9">
    <p:spTree>
      <p:nvGrpSpPr>
        <p:cNvPr id="664" name="Shape 664"/>
        <p:cNvGrpSpPr/>
        <p:nvPr/>
      </p:nvGrpSpPr>
      <p:grpSpPr>
        <a:xfrm>
          <a:off x="0" y="0"/>
          <a:ext cx="0" cy="0"/>
          <a:chOff x="0" y="0"/>
          <a:chExt cx="0" cy="0"/>
        </a:xfrm>
      </p:grpSpPr>
      <p:pic>
        <p:nvPicPr>
          <p:cNvPr id="665" name="Google Shape;665;p96"/>
          <p:cNvPicPr preferRelativeResize="0"/>
          <p:nvPr/>
        </p:nvPicPr>
        <p:blipFill rotWithShape="1">
          <a:blip r:embed="rId2">
            <a:alphaModFix/>
          </a:blip>
          <a:srcRect b="50050" l="483" r="50640" t="2164"/>
          <a:stretch/>
        </p:blipFill>
        <p:spPr>
          <a:xfrm>
            <a:off x="0" y="0"/>
            <a:ext cx="9143997" cy="4469476"/>
          </a:xfrm>
          <a:prstGeom prst="rect">
            <a:avLst/>
          </a:prstGeom>
          <a:noFill/>
          <a:ln>
            <a:noFill/>
          </a:ln>
        </p:spPr>
      </p:pic>
      <p:pic>
        <p:nvPicPr>
          <p:cNvPr id="666" name="Google Shape;666;p96"/>
          <p:cNvPicPr preferRelativeResize="0"/>
          <p:nvPr/>
        </p:nvPicPr>
        <p:blipFill rotWithShape="1">
          <a:blip r:embed="rId3">
            <a:alphaModFix/>
          </a:blip>
          <a:srcRect b="-1749" l="-4047" r="0" t="1750"/>
          <a:stretch/>
        </p:blipFill>
        <p:spPr>
          <a:xfrm>
            <a:off x="514375" y="0"/>
            <a:ext cx="2800426" cy="4901652"/>
          </a:xfrm>
          <a:prstGeom prst="rect">
            <a:avLst/>
          </a:prstGeom>
          <a:noFill/>
          <a:ln>
            <a:noFill/>
          </a:ln>
        </p:spPr>
      </p:pic>
      <p:sp>
        <p:nvSpPr>
          <p:cNvPr id="667" name="Google Shape;667;p96"/>
          <p:cNvSpPr txBox="1"/>
          <p:nvPr/>
        </p:nvSpPr>
        <p:spPr>
          <a:xfrm>
            <a:off x="3777250" y="954075"/>
            <a:ext cx="2120100" cy="402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3100">
                <a:solidFill>
                  <a:schemeClr val="lt1"/>
                </a:solidFill>
                <a:latin typeface="Calibri"/>
                <a:ea typeface="Calibri"/>
                <a:cs typeface="Calibri"/>
                <a:sym typeface="Calibri"/>
              </a:rPr>
              <a:t>THANK YOU</a:t>
            </a:r>
            <a:endParaRPr b="1" sz="3100">
              <a:solidFill>
                <a:schemeClr val="lt1"/>
              </a:solidFill>
              <a:latin typeface="Calibri"/>
              <a:ea typeface="Calibri"/>
              <a:cs typeface="Calibri"/>
              <a:sym typeface="Calibri"/>
            </a:endParaRPr>
          </a:p>
        </p:txBody>
      </p:sp>
      <p:sp>
        <p:nvSpPr>
          <p:cNvPr id="668" name="Google Shape;668;p96"/>
          <p:cNvSpPr txBox="1"/>
          <p:nvPr/>
        </p:nvSpPr>
        <p:spPr>
          <a:xfrm>
            <a:off x="927950" y="3207978"/>
            <a:ext cx="2112900" cy="7911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GB" sz="2300">
                <a:solidFill>
                  <a:srgbClr val="464646"/>
                </a:solidFill>
                <a:latin typeface="Calibri"/>
                <a:ea typeface="Calibri"/>
                <a:cs typeface="Calibri"/>
                <a:sym typeface="Calibri"/>
              </a:rPr>
              <a:t>Subscribe to the</a:t>
            </a:r>
            <a:br>
              <a:rPr lang="en-GB" sz="2300">
                <a:solidFill>
                  <a:srgbClr val="464646"/>
                </a:solidFill>
                <a:latin typeface="Calibri"/>
                <a:ea typeface="Calibri"/>
                <a:cs typeface="Calibri"/>
                <a:sym typeface="Calibri"/>
              </a:rPr>
            </a:br>
            <a:r>
              <a:rPr b="1" lang="en-GB" sz="2300">
                <a:solidFill>
                  <a:srgbClr val="464646"/>
                </a:solidFill>
                <a:latin typeface="Calibri"/>
                <a:ea typeface="Calibri"/>
                <a:cs typeface="Calibri"/>
                <a:sym typeface="Calibri"/>
              </a:rPr>
              <a:t>ARDC CONNECT</a:t>
            </a:r>
            <a:endParaRPr b="1" sz="2300">
              <a:solidFill>
                <a:srgbClr val="464646"/>
              </a:solidFill>
              <a:latin typeface="Calibri"/>
              <a:ea typeface="Calibri"/>
              <a:cs typeface="Calibri"/>
              <a:sym typeface="Calibri"/>
            </a:endParaRPr>
          </a:p>
          <a:p>
            <a:pPr indent="0" lvl="0" marL="0" rtl="0" algn="ctr">
              <a:lnSpc>
                <a:spcPct val="90000"/>
              </a:lnSpc>
              <a:spcBef>
                <a:spcPts val="0"/>
              </a:spcBef>
              <a:spcAft>
                <a:spcPts val="0"/>
              </a:spcAft>
              <a:buNone/>
            </a:pPr>
            <a:r>
              <a:rPr lang="en-GB" sz="2300">
                <a:solidFill>
                  <a:srgbClr val="464646"/>
                </a:solidFill>
                <a:latin typeface="Calibri"/>
                <a:ea typeface="Calibri"/>
                <a:cs typeface="Calibri"/>
                <a:sym typeface="Calibri"/>
              </a:rPr>
              <a:t>newsletter</a:t>
            </a:r>
            <a:endParaRPr sz="900">
              <a:solidFill>
                <a:srgbClr val="464646"/>
              </a:solidFill>
              <a:latin typeface="Calibri"/>
              <a:ea typeface="Calibri"/>
              <a:cs typeface="Calibri"/>
              <a:sym typeface="Calibri"/>
            </a:endParaRPr>
          </a:p>
        </p:txBody>
      </p:sp>
      <p:grpSp>
        <p:nvGrpSpPr>
          <p:cNvPr id="669" name="Google Shape;669;p96"/>
          <p:cNvGrpSpPr/>
          <p:nvPr/>
        </p:nvGrpSpPr>
        <p:grpSpPr>
          <a:xfrm>
            <a:off x="3777250" y="1545836"/>
            <a:ext cx="4527950" cy="2643600"/>
            <a:chOff x="3929650" y="1656561"/>
            <a:chExt cx="4527950" cy="2643600"/>
          </a:xfrm>
        </p:grpSpPr>
        <p:sp>
          <p:nvSpPr>
            <p:cNvPr id="670" name="Google Shape;670;p96"/>
            <p:cNvSpPr txBox="1"/>
            <p:nvPr/>
          </p:nvSpPr>
          <p:spPr>
            <a:xfrm>
              <a:off x="4320900" y="1656561"/>
              <a:ext cx="4136700" cy="264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2000">
                  <a:solidFill>
                    <a:schemeClr val="lt1"/>
                  </a:solidFill>
                  <a:latin typeface="Calibri"/>
                  <a:ea typeface="Calibri"/>
                  <a:cs typeface="Calibri"/>
                  <a:sym typeface="Calibri"/>
                </a:rPr>
                <a:t>ardc.edu.au</a:t>
              </a:r>
              <a:endParaRPr sz="2000">
                <a:solidFill>
                  <a:schemeClr val="lt1"/>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chemeClr val="lt1"/>
                  </a:solidFill>
                  <a:latin typeface="Calibri"/>
                  <a:ea typeface="Calibri"/>
                  <a:cs typeface="Calibri"/>
                  <a:sym typeface="Calibri"/>
                </a:rPr>
                <a:t>contact@ardc.edu.</a:t>
              </a:r>
              <a:r>
                <a:rPr lang="en-GB" sz="2000">
                  <a:solidFill>
                    <a:schemeClr val="lt1"/>
                  </a:solidFill>
                  <a:latin typeface="Calibri"/>
                  <a:ea typeface="Calibri"/>
                  <a:cs typeface="Calibri"/>
                  <a:sym typeface="Calibri"/>
                </a:rPr>
                <a:t>au</a:t>
              </a:r>
              <a:endParaRPr sz="2000">
                <a:solidFill>
                  <a:schemeClr val="lt1"/>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chemeClr val="lt1"/>
                  </a:solidFill>
                  <a:latin typeface="Calibri"/>
                  <a:ea typeface="Calibri"/>
                  <a:cs typeface="Calibri"/>
                  <a:sym typeface="Calibri"/>
                </a:rPr>
                <a:t>+61 3 9902 0585</a:t>
              </a:r>
              <a:endParaRPr sz="2000">
                <a:solidFill>
                  <a:schemeClr val="lt1"/>
                </a:solidFill>
                <a:latin typeface="Calibri"/>
                <a:ea typeface="Calibri"/>
                <a:cs typeface="Calibri"/>
                <a:sym typeface="Calibri"/>
              </a:endParaRPr>
            </a:p>
            <a:p>
              <a:pPr indent="0" lvl="0" marL="0" rtl="0" algn="l">
                <a:lnSpc>
                  <a:spcPct val="115000"/>
                </a:lnSpc>
                <a:spcBef>
                  <a:spcPts val="1000"/>
                </a:spcBef>
                <a:spcAft>
                  <a:spcPts val="0"/>
                </a:spcAft>
                <a:buNone/>
              </a:pPr>
              <a:r>
                <a:rPr lang="en-GB" sz="2000">
                  <a:solidFill>
                    <a:schemeClr val="lt1"/>
                  </a:solidFill>
                  <a:latin typeface="Calibri"/>
                  <a:ea typeface="Calibri"/>
                  <a:cs typeface="Calibri"/>
                  <a:sym typeface="Calibri"/>
                </a:rPr>
                <a:t>@ARDC_AU </a:t>
              </a:r>
              <a:endParaRPr sz="2000">
                <a:solidFill>
                  <a:schemeClr val="lt1"/>
                </a:solidFill>
                <a:latin typeface="Calibri"/>
                <a:ea typeface="Calibri"/>
                <a:cs typeface="Calibri"/>
                <a:sym typeface="Calibri"/>
              </a:endParaRPr>
            </a:p>
            <a:p>
              <a:pPr indent="0" lvl="0" marL="0" rtl="0" algn="l">
                <a:lnSpc>
                  <a:spcPct val="100000"/>
                </a:lnSpc>
                <a:spcBef>
                  <a:spcPts val="1000"/>
                </a:spcBef>
                <a:spcAft>
                  <a:spcPts val="1000"/>
                </a:spcAft>
                <a:buNone/>
              </a:pPr>
              <a:r>
                <a:rPr lang="en-GB" sz="2000">
                  <a:solidFill>
                    <a:schemeClr val="lt1"/>
                  </a:solidFill>
                  <a:latin typeface="Calibri"/>
                  <a:ea typeface="Calibri"/>
                  <a:cs typeface="Calibri"/>
                  <a:sym typeface="Calibri"/>
                </a:rPr>
                <a:t>Australian-Research- Data-Commons</a:t>
              </a:r>
              <a:endParaRPr sz="2000">
                <a:solidFill>
                  <a:schemeClr val="lt1"/>
                </a:solidFill>
                <a:latin typeface="Calibri"/>
                <a:ea typeface="Calibri"/>
                <a:cs typeface="Calibri"/>
                <a:sym typeface="Calibri"/>
              </a:endParaRPr>
            </a:p>
          </p:txBody>
        </p:sp>
        <p:pic>
          <p:nvPicPr>
            <p:cNvPr id="671" name="Google Shape;671;p96"/>
            <p:cNvPicPr preferRelativeResize="0"/>
            <p:nvPr/>
          </p:nvPicPr>
          <p:blipFill>
            <a:blip r:embed="rId4">
              <a:alphaModFix/>
            </a:blip>
            <a:stretch>
              <a:fillRect/>
            </a:stretch>
          </p:blipFill>
          <p:spPr>
            <a:xfrm>
              <a:off x="3929650" y="1774003"/>
              <a:ext cx="303900" cy="303900"/>
            </a:xfrm>
            <a:prstGeom prst="rect">
              <a:avLst/>
            </a:prstGeom>
            <a:noFill/>
            <a:ln>
              <a:noFill/>
            </a:ln>
          </p:spPr>
        </p:pic>
        <p:pic>
          <p:nvPicPr>
            <p:cNvPr id="672" name="Google Shape;672;p96"/>
            <p:cNvPicPr preferRelativeResize="0"/>
            <p:nvPr/>
          </p:nvPicPr>
          <p:blipFill>
            <a:blip r:embed="rId5">
              <a:alphaModFix/>
            </a:blip>
            <a:stretch>
              <a:fillRect/>
            </a:stretch>
          </p:blipFill>
          <p:spPr>
            <a:xfrm>
              <a:off x="3929650" y="3197425"/>
              <a:ext cx="303900" cy="303900"/>
            </a:xfrm>
            <a:prstGeom prst="rect">
              <a:avLst/>
            </a:prstGeom>
            <a:noFill/>
            <a:ln>
              <a:noFill/>
            </a:ln>
          </p:spPr>
        </p:pic>
        <p:pic>
          <p:nvPicPr>
            <p:cNvPr id="673" name="Google Shape;673;p96"/>
            <p:cNvPicPr preferRelativeResize="0"/>
            <p:nvPr/>
          </p:nvPicPr>
          <p:blipFill>
            <a:blip r:embed="rId6">
              <a:alphaModFix/>
            </a:blip>
            <a:stretch>
              <a:fillRect/>
            </a:stretch>
          </p:blipFill>
          <p:spPr>
            <a:xfrm>
              <a:off x="3929650" y="2726202"/>
              <a:ext cx="303900" cy="303900"/>
            </a:xfrm>
            <a:prstGeom prst="rect">
              <a:avLst/>
            </a:prstGeom>
            <a:noFill/>
            <a:ln>
              <a:noFill/>
            </a:ln>
          </p:spPr>
        </p:pic>
        <p:pic>
          <p:nvPicPr>
            <p:cNvPr id="674" name="Google Shape;674;p96"/>
            <p:cNvPicPr preferRelativeResize="0"/>
            <p:nvPr/>
          </p:nvPicPr>
          <p:blipFill>
            <a:blip r:embed="rId7">
              <a:alphaModFix/>
            </a:blip>
            <a:stretch>
              <a:fillRect/>
            </a:stretch>
          </p:blipFill>
          <p:spPr>
            <a:xfrm>
              <a:off x="3929650" y="3681614"/>
              <a:ext cx="303900" cy="303900"/>
            </a:xfrm>
            <a:prstGeom prst="rect">
              <a:avLst/>
            </a:prstGeom>
            <a:noFill/>
            <a:ln>
              <a:noFill/>
            </a:ln>
          </p:spPr>
        </p:pic>
        <p:pic>
          <p:nvPicPr>
            <p:cNvPr id="675" name="Google Shape;675;p96"/>
            <p:cNvPicPr preferRelativeResize="0"/>
            <p:nvPr/>
          </p:nvPicPr>
          <p:blipFill>
            <a:blip r:embed="rId8">
              <a:alphaModFix/>
            </a:blip>
            <a:stretch>
              <a:fillRect/>
            </a:stretch>
          </p:blipFill>
          <p:spPr>
            <a:xfrm>
              <a:off x="3929650" y="2257174"/>
              <a:ext cx="303900" cy="303900"/>
            </a:xfrm>
            <a:prstGeom prst="rect">
              <a:avLst/>
            </a:prstGeom>
            <a:noFill/>
            <a:ln>
              <a:noFill/>
            </a:ln>
          </p:spPr>
        </p:pic>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1">
  <p:cSld name="CUSTOM_9_1">
    <p:spTree>
      <p:nvGrpSpPr>
        <p:cNvPr id="676" name="Shape 676"/>
        <p:cNvGrpSpPr/>
        <p:nvPr/>
      </p:nvGrpSpPr>
      <p:grpSpPr>
        <a:xfrm>
          <a:off x="0" y="0"/>
          <a:ext cx="0" cy="0"/>
          <a:chOff x="0" y="0"/>
          <a:chExt cx="0" cy="0"/>
        </a:xfrm>
      </p:grpSpPr>
      <p:pic>
        <p:nvPicPr>
          <p:cNvPr id="677" name="Google Shape;677;p97"/>
          <p:cNvPicPr preferRelativeResize="0"/>
          <p:nvPr/>
        </p:nvPicPr>
        <p:blipFill rotWithShape="1">
          <a:blip r:embed="rId2">
            <a:alphaModFix/>
          </a:blip>
          <a:srcRect b="22669" l="16966" r="27496" t="22664"/>
          <a:stretch/>
        </p:blipFill>
        <p:spPr>
          <a:xfrm>
            <a:off x="0" y="0"/>
            <a:ext cx="9144003" cy="447432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11">
    <p:spTree>
      <p:nvGrpSpPr>
        <p:cNvPr id="678" name="Shape 678"/>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1_1">
    <p:spTree>
      <p:nvGrpSpPr>
        <p:cNvPr id="679" name="Shape 679"/>
        <p:cNvGrpSpPr/>
        <p:nvPr/>
      </p:nvGrpSpPr>
      <p:grpSpPr>
        <a:xfrm>
          <a:off x="0" y="0"/>
          <a:ext cx="0" cy="0"/>
          <a:chOff x="0" y="0"/>
          <a:chExt cx="0" cy="0"/>
        </a:xfrm>
      </p:grpSpPr>
      <p:sp>
        <p:nvSpPr>
          <p:cNvPr id="680" name="Google Shape;680;p99"/>
          <p:cNvSpPr/>
          <p:nvPr/>
        </p:nvSpPr>
        <p:spPr>
          <a:xfrm>
            <a:off x="4714875" y="3733800"/>
            <a:ext cx="4429200" cy="140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1" name="Shape 681"/>
        <p:cNvGrpSpPr/>
        <p:nvPr/>
      </p:nvGrpSpPr>
      <p:grpSpPr>
        <a:xfrm>
          <a:off x="0" y="0"/>
          <a:ext cx="0" cy="0"/>
          <a:chOff x="0" y="0"/>
          <a:chExt cx="0" cy="0"/>
        </a:xfrm>
      </p:grpSpPr>
      <p:sp>
        <p:nvSpPr>
          <p:cNvPr id="682" name="Google Shape;682;p100"/>
          <p:cNvSpPr txBox="1"/>
          <p:nvPr>
            <p:ph type="title"/>
          </p:nvPr>
        </p:nvSpPr>
        <p:spPr>
          <a:xfrm>
            <a:off x="177400" y="17637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2600"/>
              <a:buFont typeface="Roboto Black"/>
              <a:buNone/>
              <a:defRPr>
                <a:latin typeface="Roboto Black"/>
                <a:ea typeface="Roboto Black"/>
                <a:cs typeface="Roboto Black"/>
                <a:sym typeface="Roboto Black"/>
              </a:defRPr>
            </a:lvl1pPr>
            <a:lvl2pPr lvl="1" rtl="0">
              <a:spcBef>
                <a:spcPts val="300"/>
              </a:spcBef>
              <a:spcAft>
                <a:spcPts val="0"/>
              </a:spcAft>
              <a:buSzPts val="1400"/>
              <a:buFont typeface="Roboto Black"/>
              <a:buNone/>
              <a:defRPr>
                <a:latin typeface="Roboto Black"/>
                <a:ea typeface="Roboto Black"/>
                <a:cs typeface="Roboto Black"/>
                <a:sym typeface="Roboto Black"/>
              </a:defRPr>
            </a:lvl2pPr>
            <a:lvl3pPr lvl="2" rtl="0">
              <a:spcBef>
                <a:spcPts val="0"/>
              </a:spcBef>
              <a:spcAft>
                <a:spcPts val="0"/>
              </a:spcAft>
              <a:buSzPts val="1400"/>
              <a:buFont typeface="Roboto Black"/>
              <a:buNone/>
              <a:defRPr>
                <a:latin typeface="Roboto Black"/>
                <a:ea typeface="Roboto Black"/>
                <a:cs typeface="Roboto Black"/>
                <a:sym typeface="Roboto Black"/>
              </a:defRPr>
            </a:lvl3pPr>
            <a:lvl4pPr lvl="3" rtl="0">
              <a:spcBef>
                <a:spcPts val="0"/>
              </a:spcBef>
              <a:spcAft>
                <a:spcPts val="0"/>
              </a:spcAft>
              <a:buSzPts val="1400"/>
              <a:buFont typeface="Roboto Black"/>
              <a:buNone/>
              <a:defRPr>
                <a:latin typeface="Roboto Black"/>
                <a:ea typeface="Roboto Black"/>
                <a:cs typeface="Roboto Black"/>
                <a:sym typeface="Roboto Black"/>
              </a:defRPr>
            </a:lvl4pPr>
            <a:lvl5pPr lvl="4" rtl="0">
              <a:spcBef>
                <a:spcPts val="0"/>
              </a:spcBef>
              <a:spcAft>
                <a:spcPts val="0"/>
              </a:spcAft>
              <a:buSzPts val="1400"/>
              <a:buFont typeface="Roboto Black"/>
              <a:buNone/>
              <a:defRPr>
                <a:latin typeface="Roboto Black"/>
                <a:ea typeface="Roboto Black"/>
                <a:cs typeface="Roboto Black"/>
                <a:sym typeface="Roboto Black"/>
              </a:defRPr>
            </a:lvl5pPr>
            <a:lvl6pPr lvl="5" rtl="0">
              <a:spcBef>
                <a:spcPts val="0"/>
              </a:spcBef>
              <a:spcAft>
                <a:spcPts val="0"/>
              </a:spcAft>
              <a:buSzPts val="1400"/>
              <a:buFont typeface="Roboto Black"/>
              <a:buNone/>
              <a:defRPr>
                <a:latin typeface="Roboto Black"/>
                <a:ea typeface="Roboto Black"/>
                <a:cs typeface="Roboto Black"/>
                <a:sym typeface="Roboto Black"/>
              </a:defRPr>
            </a:lvl6pPr>
            <a:lvl7pPr lvl="6" rtl="0">
              <a:spcBef>
                <a:spcPts val="0"/>
              </a:spcBef>
              <a:spcAft>
                <a:spcPts val="0"/>
              </a:spcAft>
              <a:buSzPts val="1400"/>
              <a:buFont typeface="Roboto Black"/>
              <a:buNone/>
              <a:defRPr>
                <a:latin typeface="Roboto Black"/>
                <a:ea typeface="Roboto Black"/>
                <a:cs typeface="Roboto Black"/>
                <a:sym typeface="Roboto Black"/>
              </a:defRPr>
            </a:lvl7pPr>
            <a:lvl8pPr lvl="7" rtl="0">
              <a:spcBef>
                <a:spcPts val="0"/>
              </a:spcBef>
              <a:spcAft>
                <a:spcPts val="0"/>
              </a:spcAft>
              <a:buSzPts val="1400"/>
              <a:buFont typeface="Roboto Black"/>
              <a:buNone/>
              <a:defRPr>
                <a:latin typeface="Roboto Black"/>
                <a:ea typeface="Roboto Black"/>
                <a:cs typeface="Roboto Black"/>
                <a:sym typeface="Roboto Black"/>
              </a:defRPr>
            </a:lvl8pPr>
            <a:lvl9pPr lvl="8" rtl="0">
              <a:spcBef>
                <a:spcPts val="0"/>
              </a:spcBef>
              <a:spcAft>
                <a:spcPts val="0"/>
              </a:spcAft>
              <a:buSzPts val="1400"/>
              <a:buFont typeface="Roboto Black"/>
              <a:buNone/>
              <a:defRPr>
                <a:latin typeface="Roboto Black"/>
                <a:ea typeface="Roboto Black"/>
                <a:cs typeface="Roboto Black"/>
                <a:sym typeface="Roboto Black"/>
              </a:defRPr>
            </a:lvl9pPr>
          </a:lstStyle>
          <a:p/>
        </p:txBody>
      </p:sp>
      <p:sp>
        <p:nvSpPr>
          <p:cNvPr id="683" name="Google Shape;683;p100"/>
          <p:cNvSpPr txBox="1"/>
          <p:nvPr/>
        </p:nvSpPr>
        <p:spPr>
          <a:xfrm>
            <a:off x="830350" y="1481925"/>
            <a:ext cx="24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00">
              <a:latin typeface="Roboto"/>
              <a:ea typeface="Roboto"/>
              <a:cs typeface="Roboto"/>
              <a:sym typeface="Roboto"/>
            </a:endParaRPr>
          </a:p>
        </p:txBody>
      </p:sp>
      <p:sp>
        <p:nvSpPr>
          <p:cNvPr id="684" name="Google Shape;684;p100"/>
          <p:cNvSpPr/>
          <p:nvPr/>
        </p:nvSpPr>
        <p:spPr>
          <a:xfrm>
            <a:off x="384500" y="4767775"/>
            <a:ext cx="2329500" cy="375300"/>
          </a:xfrm>
          <a:prstGeom prst="rect">
            <a:avLst/>
          </a:prstGeom>
          <a:solidFill>
            <a:srgbClr val="F8F8F8"/>
          </a:solidFill>
          <a:ln>
            <a:noFill/>
          </a:ln>
          <a:effectLst>
            <a:outerShdw blurRad="57150" rotWithShape="0" algn="bl" dir="5400000" dist="19050">
              <a:srgbClr val="000000">
                <a:alpha val="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85" name="Google Shape;685;p100"/>
          <p:cNvSpPr txBox="1"/>
          <p:nvPr>
            <p:ph idx="12" type="sldNum"/>
          </p:nvPr>
        </p:nvSpPr>
        <p:spPr>
          <a:xfrm>
            <a:off x="-86676" y="4800925"/>
            <a:ext cx="446700" cy="309000"/>
          </a:xfrm>
          <a:prstGeom prst="rect">
            <a:avLst/>
          </a:prstGeom>
          <a:noFill/>
          <a:ln>
            <a:noFill/>
          </a:ln>
        </p:spPr>
        <p:txBody>
          <a:bodyPr anchorCtr="0" anchor="ctr" bIns="68575" lIns="68575" spcFirstLastPara="1" rIns="68575" wrap="square" tIns="68575">
            <a:normAutofit/>
          </a:bodyPr>
          <a:lstStyle>
            <a:lvl1pPr lvl="0" rtl="0" algn="r">
              <a:lnSpc>
                <a:spcPct val="80000"/>
              </a:lnSpc>
              <a:buSzPts val="1100"/>
              <a:buNone/>
              <a:defRPr sz="800">
                <a:solidFill>
                  <a:schemeClr val="dk2"/>
                </a:solidFill>
                <a:latin typeface="Roboto Black"/>
                <a:ea typeface="Roboto Black"/>
                <a:cs typeface="Roboto Black"/>
                <a:sym typeface="Roboto Black"/>
              </a:defRPr>
            </a:lvl1pPr>
            <a:lvl2pPr lvl="1" rtl="0" algn="r">
              <a:lnSpc>
                <a:spcPct val="80000"/>
              </a:lnSpc>
              <a:buSzPts val="1100"/>
              <a:buNone/>
              <a:defRPr sz="800">
                <a:solidFill>
                  <a:schemeClr val="dk2"/>
                </a:solidFill>
                <a:latin typeface="Roboto Black"/>
                <a:ea typeface="Roboto Black"/>
                <a:cs typeface="Roboto Black"/>
                <a:sym typeface="Roboto Black"/>
              </a:defRPr>
            </a:lvl2pPr>
            <a:lvl3pPr lvl="2" rtl="0" algn="r">
              <a:lnSpc>
                <a:spcPct val="80000"/>
              </a:lnSpc>
              <a:buSzPts val="1100"/>
              <a:buNone/>
              <a:defRPr sz="800">
                <a:solidFill>
                  <a:schemeClr val="dk2"/>
                </a:solidFill>
                <a:latin typeface="Roboto Black"/>
                <a:ea typeface="Roboto Black"/>
                <a:cs typeface="Roboto Black"/>
                <a:sym typeface="Roboto Black"/>
              </a:defRPr>
            </a:lvl3pPr>
            <a:lvl4pPr lvl="3" rtl="0" algn="r">
              <a:lnSpc>
                <a:spcPct val="80000"/>
              </a:lnSpc>
              <a:buSzPts val="1100"/>
              <a:buNone/>
              <a:defRPr sz="800">
                <a:solidFill>
                  <a:schemeClr val="dk2"/>
                </a:solidFill>
                <a:latin typeface="Roboto Black"/>
                <a:ea typeface="Roboto Black"/>
                <a:cs typeface="Roboto Black"/>
                <a:sym typeface="Roboto Black"/>
              </a:defRPr>
            </a:lvl4pPr>
            <a:lvl5pPr lvl="4" rtl="0" algn="r">
              <a:lnSpc>
                <a:spcPct val="80000"/>
              </a:lnSpc>
              <a:buSzPts val="1100"/>
              <a:buNone/>
              <a:defRPr sz="800">
                <a:solidFill>
                  <a:schemeClr val="dk2"/>
                </a:solidFill>
                <a:latin typeface="Roboto Black"/>
                <a:ea typeface="Roboto Black"/>
                <a:cs typeface="Roboto Black"/>
                <a:sym typeface="Roboto Black"/>
              </a:defRPr>
            </a:lvl5pPr>
            <a:lvl6pPr lvl="5" rtl="0" algn="r">
              <a:lnSpc>
                <a:spcPct val="80000"/>
              </a:lnSpc>
              <a:buSzPts val="1100"/>
              <a:buNone/>
              <a:defRPr sz="800">
                <a:solidFill>
                  <a:schemeClr val="dk2"/>
                </a:solidFill>
                <a:latin typeface="Roboto Black"/>
                <a:ea typeface="Roboto Black"/>
                <a:cs typeface="Roboto Black"/>
                <a:sym typeface="Roboto Black"/>
              </a:defRPr>
            </a:lvl6pPr>
            <a:lvl7pPr lvl="6" rtl="0" algn="r">
              <a:lnSpc>
                <a:spcPct val="80000"/>
              </a:lnSpc>
              <a:buSzPts val="1100"/>
              <a:buNone/>
              <a:defRPr sz="800">
                <a:solidFill>
                  <a:schemeClr val="dk2"/>
                </a:solidFill>
                <a:latin typeface="Roboto Black"/>
                <a:ea typeface="Roboto Black"/>
                <a:cs typeface="Roboto Black"/>
                <a:sym typeface="Roboto Black"/>
              </a:defRPr>
            </a:lvl7pPr>
            <a:lvl8pPr lvl="7" rtl="0" algn="r">
              <a:lnSpc>
                <a:spcPct val="80000"/>
              </a:lnSpc>
              <a:buSzPts val="1100"/>
              <a:buNone/>
              <a:defRPr sz="800">
                <a:solidFill>
                  <a:schemeClr val="dk2"/>
                </a:solidFill>
                <a:latin typeface="Roboto Black"/>
                <a:ea typeface="Roboto Black"/>
                <a:cs typeface="Roboto Black"/>
                <a:sym typeface="Roboto Black"/>
              </a:defRPr>
            </a:lvl8pPr>
            <a:lvl9pPr lvl="8" rtl="0" algn="r">
              <a:lnSpc>
                <a:spcPct val="80000"/>
              </a:lnSpc>
              <a:buSzPts val="1100"/>
              <a:buNone/>
              <a:defRPr sz="800">
                <a:solidFill>
                  <a:schemeClr val="dk2"/>
                </a:solidFill>
                <a:latin typeface="Roboto Black"/>
                <a:ea typeface="Roboto Black"/>
                <a:cs typeface="Roboto Black"/>
                <a:sym typeface="Roboto Black"/>
              </a:defRPr>
            </a:lvl9pPr>
          </a:lstStyle>
          <a:p>
            <a:pPr indent="0" lvl="0" marL="0" rtl="0" algn="r">
              <a:spcBef>
                <a:spcPts val="0"/>
              </a:spcBef>
              <a:spcAft>
                <a:spcPts val="0"/>
              </a:spcAft>
              <a:buNone/>
            </a:pPr>
            <a:fld id="{00000000-1234-1234-1234-123412341234}" type="slidenum">
              <a:rPr lang="en-GB"/>
              <a:t>‹#›</a:t>
            </a:fld>
            <a:endParaRPr/>
          </a:p>
        </p:txBody>
      </p:sp>
      <p:sp>
        <p:nvSpPr>
          <p:cNvPr id="686" name="Google Shape;686;p100"/>
          <p:cNvSpPr txBox="1"/>
          <p:nvPr/>
        </p:nvSpPr>
        <p:spPr>
          <a:xfrm>
            <a:off x="1144500" y="4858352"/>
            <a:ext cx="1609800" cy="194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600">
                <a:solidFill>
                  <a:srgbClr val="434343"/>
                </a:solidFill>
                <a:latin typeface="Roboto"/>
                <a:ea typeface="Roboto"/>
                <a:cs typeface="Roboto"/>
                <a:sym typeface="Roboto"/>
              </a:rPr>
              <a:t>AUSTRALIAN RESEARCH DATA COMMONS </a:t>
            </a:r>
            <a:endParaRPr sz="600">
              <a:solidFill>
                <a:srgbClr val="434343"/>
              </a:solidFill>
              <a:latin typeface="Roboto"/>
              <a:ea typeface="Roboto"/>
              <a:cs typeface="Roboto"/>
              <a:sym typeface="Roboto"/>
            </a:endParaRPr>
          </a:p>
        </p:txBody>
      </p:sp>
      <p:pic>
        <p:nvPicPr>
          <p:cNvPr id="687" name="Google Shape;687;p100"/>
          <p:cNvPicPr preferRelativeResize="0"/>
          <p:nvPr/>
        </p:nvPicPr>
        <p:blipFill rotWithShape="1">
          <a:blip r:embed="rId2">
            <a:alphaModFix/>
          </a:blip>
          <a:srcRect b="35123" l="0" r="0" t="0"/>
          <a:stretch/>
        </p:blipFill>
        <p:spPr>
          <a:xfrm>
            <a:off x="482857" y="4895567"/>
            <a:ext cx="566718" cy="119871"/>
          </a:xfrm>
          <a:prstGeom prst="rect">
            <a:avLst/>
          </a:prstGeom>
          <a:noFill/>
          <a:ln>
            <a:noFill/>
          </a:ln>
        </p:spPr>
      </p:pic>
      <p:cxnSp>
        <p:nvCxnSpPr>
          <p:cNvPr id="688" name="Google Shape;688;p100"/>
          <p:cNvCxnSpPr/>
          <p:nvPr/>
        </p:nvCxnSpPr>
        <p:spPr>
          <a:xfrm>
            <a:off x="2772575" y="4878298"/>
            <a:ext cx="0" cy="154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9" name="Shape 689"/>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2 1">
  <p:cSld name="TITLE_ONLY_1_3">
    <p:spTree>
      <p:nvGrpSpPr>
        <p:cNvPr id="690" name="Shape 690"/>
        <p:cNvGrpSpPr/>
        <p:nvPr/>
      </p:nvGrpSpPr>
      <p:grpSpPr>
        <a:xfrm>
          <a:off x="0" y="0"/>
          <a:ext cx="0" cy="0"/>
          <a:chOff x="0" y="0"/>
          <a:chExt cx="0" cy="0"/>
        </a:xfrm>
      </p:grpSpPr>
      <p:sp>
        <p:nvSpPr>
          <p:cNvPr id="691" name="Google Shape;691;p102"/>
          <p:cNvSpPr txBox="1"/>
          <p:nvPr>
            <p:ph type="title"/>
          </p:nvPr>
        </p:nvSpPr>
        <p:spPr>
          <a:xfrm>
            <a:off x="354788" y="254869"/>
            <a:ext cx="8438100" cy="5400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B0D5"/>
              </a:buClr>
              <a:buSzPts val="500"/>
              <a:buFont typeface="Spectral ExtraBold"/>
              <a:buNone/>
              <a:defRPr b="0" sz="2500">
                <a:latin typeface="Spectral ExtraBold"/>
                <a:ea typeface="Spectral ExtraBold"/>
                <a:cs typeface="Spectral ExtraBold"/>
                <a:sym typeface="Spectral ExtraBold"/>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2" name="Google Shape;692;p102"/>
          <p:cNvSpPr txBox="1"/>
          <p:nvPr>
            <p:ph idx="12" type="sldNum"/>
          </p:nvPr>
        </p:nvSpPr>
        <p:spPr>
          <a:xfrm>
            <a:off x="8617283" y="4768843"/>
            <a:ext cx="3858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GB"/>
              <a:t>‹#›</a:t>
            </a:fld>
            <a:endParaRPr/>
          </a:p>
        </p:txBody>
      </p:sp>
      <p:sp>
        <p:nvSpPr>
          <p:cNvPr id="693" name="Google Shape;693;p102"/>
          <p:cNvSpPr txBox="1"/>
          <p:nvPr>
            <p:ph idx="1" type="body"/>
          </p:nvPr>
        </p:nvSpPr>
        <p:spPr>
          <a:xfrm>
            <a:off x="403313" y="920925"/>
            <a:ext cx="8537400" cy="3847800"/>
          </a:xfrm>
          <a:prstGeom prst="rect">
            <a:avLst/>
          </a:prstGeom>
        </p:spPr>
        <p:txBody>
          <a:bodyPr anchorCtr="0" anchor="t" bIns="0" lIns="0" spcFirstLastPara="1" rIns="0" wrap="square" tIns="0">
            <a:noAutofit/>
          </a:bodyPr>
          <a:lstStyle>
            <a:lvl1pPr indent="-323850" lvl="0" marL="457200" rtl="0">
              <a:spcBef>
                <a:spcPts val="0"/>
              </a:spcBef>
              <a:spcAft>
                <a:spcPts val="0"/>
              </a:spcAft>
              <a:buSzPts val="1500"/>
              <a:buChar char="●"/>
              <a:defRPr sz="1500"/>
            </a:lvl1pPr>
            <a:lvl2pPr indent="-323850" lvl="1" marL="914400" rtl="0">
              <a:spcBef>
                <a:spcPts val="600"/>
              </a:spcBef>
              <a:spcAft>
                <a:spcPts val="0"/>
              </a:spcAft>
              <a:buSzPts val="1500"/>
              <a:buChar char="○"/>
              <a:defRPr sz="1500"/>
            </a:lvl2pPr>
            <a:lvl3pPr indent="-317500" lvl="2" marL="1371600" rtl="0">
              <a:spcBef>
                <a:spcPts val="300"/>
              </a:spcBef>
              <a:spcAft>
                <a:spcPts val="0"/>
              </a:spcAft>
              <a:buSzPts val="1400"/>
              <a:buChar char="■"/>
              <a:defRPr sz="1400"/>
            </a:lvl3pPr>
            <a:lvl4pPr indent="-317500" lvl="3" marL="1828800" rtl="0">
              <a:spcBef>
                <a:spcPts val="800"/>
              </a:spcBef>
              <a:spcAft>
                <a:spcPts val="0"/>
              </a:spcAft>
              <a:buSzPts val="1400"/>
              <a:buChar char="●"/>
              <a:defRPr sz="1400"/>
            </a:lvl4pPr>
            <a:lvl5pPr indent="-317500" lvl="4" marL="2286000" rtl="0">
              <a:spcBef>
                <a:spcPts val="800"/>
              </a:spcBef>
              <a:spcAft>
                <a:spcPts val="0"/>
              </a:spcAft>
              <a:buSzPts val="1400"/>
              <a:buChar char="○"/>
              <a:defRPr sz="1400"/>
            </a:lvl5pPr>
            <a:lvl6pPr indent="-342900" lvl="5" marL="2743200" rtl="0">
              <a:spcBef>
                <a:spcPts val="800"/>
              </a:spcBef>
              <a:spcAft>
                <a:spcPts val="0"/>
              </a:spcAft>
              <a:buSzPts val="1800"/>
              <a:buChar char="■"/>
              <a:defRPr/>
            </a:lvl6pPr>
            <a:lvl7pPr indent="-342900" lvl="6" marL="3200400" rtl="0">
              <a:spcBef>
                <a:spcPts val="800"/>
              </a:spcBef>
              <a:spcAft>
                <a:spcPts val="0"/>
              </a:spcAft>
              <a:buSzPts val="1800"/>
              <a:buChar char="●"/>
              <a:defRPr/>
            </a:lvl7pPr>
            <a:lvl8pPr indent="-342900" lvl="7" marL="3657600" rtl="0">
              <a:spcBef>
                <a:spcPts val="800"/>
              </a:spcBef>
              <a:spcAft>
                <a:spcPts val="0"/>
              </a:spcAft>
              <a:buSzPts val="1800"/>
              <a:buChar char="○"/>
              <a:defRPr/>
            </a:lvl8pPr>
            <a:lvl9pPr indent="-342900" lvl="8" marL="4114800" rtl="0">
              <a:spcBef>
                <a:spcPts val="800"/>
              </a:spcBef>
              <a:spcAft>
                <a:spcPts val="800"/>
              </a:spcAft>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theme" Target="../theme/theme4.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image" Target="../media/image1.png"/><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slideLayout" Target="../slideLayouts/slideLayout57.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1" Type="http://schemas.openxmlformats.org/officeDocument/2006/relationships/slideLayout" Target="../slideLayouts/slideLayout59.xml"/><Relationship Id="rId30" Type="http://schemas.openxmlformats.org/officeDocument/2006/relationships/slideLayout" Target="../slideLayouts/slideLayout58.xml"/><Relationship Id="rId11" Type="http://schemas.openxmlformats.org/officeDocument/2006/relationships/slideLayout" Target="../slideLayouts/slideLayout39.xml"/><Relationship Id="rId33" Type="http://schemas.openxmlformats.org/officeDocument/2006/relationships/slideLayout" Target="../slideLayouts/slideLayout61.xml"/><Relationship Id="rId10" Type="http://schemas.openxmlformats.org/officeDocument/2006/relationships/slideLayout" Target="../slideLayouts/slideLayout38.xml"/><Relationship Id="rId32" Type="http://schemas.openxmlformats.org/officeDocument/2006/relationships/slideLayout" Target="../slideLayouts/slideLayout60.xml"/><Relationship Id="rId13" Type="http://schemas.openxmlformats.org/officeDocument/2006/relationships/slideLayout" Target="../slideLayouts/slideLayout41.xml"/><Relationship Id="rId35" Type="http://schemas.openxmlformats.org/officeDocument/2006/relationships/slideLayout" Target="../slideLayouts/slideLayout63.xml"/><Relationship Id="rId12" Type="http://schemas.openxmlformats.org/officeDocument/2006/relationships/slideLayout" Target="../slideLayouts/slideLayout40.xml"/><Relationship Id="rId34" Type="http://schemas.openxmlformats.org/officeDocument/2006/relationships/slideLayout" Target="../slideLayouts/slideLayout62.xml"/><Relationship Id="rId15" Type="http://schemas.openxmlformats.org/officeDocument/2006/relationships/slideLayout" Target="../slideLayouts/slideLayout43.xml"/><Relationship Id="rId37" Type="http://schemas.openxmlformats.org/officeDocument/2006/relationships/slideLayout" Target="../slideLayouts/slideLayout65.xml"/><Relationship Id="rId14" Type="http://schemas.openxmlformats.org/officeDocument/2006/relationships/slideLayout" Target="../slideLayouts/slideLayout42.xml"/><Relationship Id="rId36" Type="http://schemas.openxmlformats.org/officeDocument/2006/relationships/slideLayout" Target="../slideLayouts/slideLayout64.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38" Type="http://schemas.openxmlformats.org/officeDocument/2006/relationships/theme" Target="../theme/theme1.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4.xml"/><Relationship Id="rId22" Type="http://schemas.openxmlformats.org/officeDocument/2006/relationships/slideLayout" Target="../slideLayouts/slideLayout86.xml"/><Relationship Id="rId21" Type="http://schemas.openxmlformats.org/officeDocument/2006/relationships/slideLayout" Target="../slideLayouts/slideLayout85.xml"/><Relationship Id="rId24" Type="http://schemas.openxmlformats.org/officeDocument/2006/relationships/slideLayout" Target="../slideLayouts/slideLayout88.xml"/><Relationship Id="rId23" Type="http://schemas.openxmlformats.org/officeDocument/2006/relationships/slideLayout" Target="../slideLayouts/slideLayout87.xml"/><Relationship Id="rId1" Type="http://schemas.openxmlformats.org/officeDocument/2006/relationships/image" Target="../media/image1.png"/><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26" Type="http://schemas.openxmlformats.org/officeDocument/2006/relationships/slideLayout" Target="../slideLayouts/slideLayout90.xml"/><Relationship Id="rId25" Type="http://schemas.openxmlformats.org/officeDocument/2006/relationships/slideLayout" Target="../slideLayouts/slideLayout89.xml"/><Relationship Id="rId28" Type="http://schemas.openxmlformats.org/officeDocument/2006/relationships/slideLayout" Target="../slideLayouts/slideLayout92.xml"/><Relationship Id="rId27" Type="http://schemas.openxmlformats.org/officeDocument/2006/relationships/slideLayout" Target="../slideLayouts/slideLayout91.xml"/><Relationship Id="rId5" Type="http://schemas.openxmlformats.org/officeDocument/2006/relationships/slideLayout" Target="../slideLayouts/slideLayout69.xml"/><Relationship Id="rId6" Type="http://schemas.openxmlformats.org/officeDocument/2006/relationships/slideLayout" Target="../slideLayouts/slideLayout70.xml"/><Relationship Id="rId29" Type="http://schemas.openxmlformats.org/officeDocument/2006/relationships/slideLayout" Target="../slideLayouts/slideLayout93.xml"/><Relationship Id="rId7" Type="http://schemas.openxmlformats.org/officeDocument/2006/relationships/slideLayout" Target="../slideLayouts/slideLayout71.xml"/><Relationship Id="rId8" Type="http://schemas.openxmlformats.org/officeDocument/2006/relationships/slideLayout" Target="../slideLayouts/slideLayout72.xml"/><Relationship Id="rId31" Type="http://schemas.openxmlformats.org/officeDocument/2006/relationships/slideLayout" Target="../slideLayouts/slideLayout95.xml"/><Relationship Id="rId30" Type="http://schemas.openxmlformats.org/officeDocument/2006/relationships/slideLayout" Target="../slideLayouts/slideLayout94.xml"/><Relationship Id="rId11" Type="http://schemas.openxmlformats.org/officeDocument/2006/relationships/slideLayout" Target="../slideLayouts/slideLayout75.xml"/><Relationship Id="rId33" Type="http://schemas.openxmlformats.org/officeDocument/2006/relationships/slideLayout" Target="../slideLayouts/slideLayout97.xml"/><Relationship Id="rId10" Type="http://schemas.openxmlformats.org/officeDocument/2006/relationships/slideLayout" Target="../slideLayouts/slideLayout74.xml"/><Relationship Id="rId32" Type="http://schemas.openxmlformats.org/officeDocument/2006/relationships/slideLayout" Target="../slideLayouts/slideLayout96.xml"/><Relationship Id="rId13" Type="http://schemas.openxmlformats.org/officeDocument/2006/relationships/slideLayout" Target="../slideLayouts/slideLayout77.xml"/><Relationship Id="rId35" Type="http://schemas.openxmlformats.org/officeDocument/2006/relationships/slideLayout" Target="../slideLayouts/slideLayout99.xml"/><Relationship Id="rId12" Type="http://schemas.openxmlformats.org/officeDocument/2006/relationships/slideLayout" Target="../slideLayouts/slideLayout76.xml"/><Relationship Id="rId34" Type="http://schemas.openxmlformats.org/officeDocument/2006/relationships/slideLayout" Target="../slideLayouts/slideLayout98.xml"/><Relationship Id="rId15" Type="http://schemas.openxmlformats.org/officeDocument/2006/relationships/slideLayout" Target="../slideLayouts/slideLayout79.xml"/><Relationship Id="rId37" Type="http://schemas.openxmlformats.org/officeDocument/2006/relationships/slideLayout" Target="../slideLayouts/slideLayout101.xml"/><Relationship Id="rId14" Type="http://schemas.openxmlformats.org/officeDocument/2006/relationships/slideLayout" Target="../slideLayouts/slideLayout78.xml"/><Relationship Id="rId36" Type="http://schemas.openxmlformats.org/officeDocument/2006/relationships/slideLayout" Target="../slideLayouts/slideLayout100.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38" Type="http://schemas.openxmlformats.org/officeDocument/2006/relationships/theme" Target="../theme/theme7.xml"/><Relationship Id="rId19" Type="http://schemas.openxmlformats.org/officeDocument/2006/relationships/slideLayout" Target="../slideLayouts/slideLayout83.xml"/><Relationship Id="rId18"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21.xml"/><Relationship Id="rId22" Type="http://schemas.openxmlformats.org/officeDocument/2006/relationships/slideLayout" Target="../slideLayouts/slideLayout123.xml"/><Relationship Id="rId21" Type="http://schemas.openxmlformats.org/officeDocument/2006/relationships/slideLayout" Target="../slideLayouts/slideLayout122.xml"/><Relationship Id="rId24" Type="http://schemas.openxmlformats.org/officeDocument/2006/relationships/slideLayout" Target="../slideLayouts/slideLayout125.xml"/><Relationship Id="rId23" Type="http://schemas.openxmlformats.org/officeDocument/2006/relationships/slideLayout" Target="../slideLayouts/slideLayout124.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26" Type="http://schemas.openxmlformats.org/officeDocument/2006/relationships/slideLayout" Target="../slideLayouts/slideLayout127.xml"/><Relationship Id="rId25" Type="http://schemas.openxmlformats.org/officeDocument/2006/relationships/slideLayout" Target="../slideLayouts/slideLayout126.xml"/><Relationship Id="rId28" Type="http://schemas.openxmlformats.org/officeDocument/2006/relationships/theme" Target="../theme/theme3.xml"/><Relationship Id="rId27" Type="http://schemas.openxmlformats.org/officeDocument/2006/relationships/slideLayout" Target="../slideLayouts/slideLayout128.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11" Type="http://schemas.openxmlformats.org/officeDocument/2006/relationships/slideLayout" Target="../slideLayouts/slideLayout112.xml"/><Relationship Id="rId10" Type="http://schemas.openxmlformats.org/officeDocument/2006/relationships/slideLayout" Target="../slideLayouts/slideLayout111.xml"/><Relationship Id="rId13" Type="http://schemas.openxmlformats.org/officeDocument/2006/relationships/slideLayout" Target="../slideLayouts/slideLayout114.xml"/><Relationship Id="rId12" Type="http://schemas.openxmlformats.org/officeDocument/2006/relationships/slideLayout" Target="../slideLayouts/slideLayout113.xml"/><Relationship Id="rId15" Type="http://schemas.openxmlformats.org/officeDocument/2006/relationships/slideLayout" Target="../slideLayouts/slideLayout116.xml"/><Relationship Id="rId14" Type="http://schemas.openxmlformats.org/officeDocument/2006/relationships/slideLayout" Target="../slideLayouts/slideLayout115.xml"/><Relationship Id="rId17" Type="http://schemas.openxmlformats.org/officeDocument/2006/relationships/slideLayout" Target="../slideLayouts/slideLayout118.xml"/><Relationship Id="rId16" Type="http://schemas.openxmlformats.org/officeDocument/2006/relationships/slideLayout" Target="../slideLayouts/slideLayout117.xml"/><Relationship Id="rId19" Type="http://schemas.openxmlformats.org/officeDocument/2006/relationships/slideLayout" Target="../slideLayouts/slideLayout120.xml"/><Relationship Id="rId18"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48.xml"/><Relationship Id="rId22" Type="http://schemas.openxmlformats.org/officeDocument/2006/relationships/slideLayout" Target="../slideLayouts/slideLayout150.xml"/><Relationship Id="rId21" Type="http://schemas.openxmlformats.org/officeDocument/2006/relationships/slideLayout" Target="../slideLayouts/slideLayout149.xml"/><Relationship Id="rId24" Type="http://schemas.openxmlformats.org/officeDocument/2006/relationships/slideLayout" Target="../slideLayouts/slideLayout152.xml"/><Relationship Id="rId23" Type="http://schemas.openxmlformats.org/officeDocument/2006/relationships/slideLayout" Target="../slideLayouts/slideLayout151.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26" Type="http://schemas.openxmlformats.org/officeDocument/2006/relationships/slideLayout" Target="../slideLayouts/slideLayout154.xml"/><Relationship Id="rId25" Type="http://schemas.openxmlformats.org/officeDocument/2006/relationships/slideLayout" Target="../slideLayouts/slideLayout153.xml"/><Relationship Id="rId28" Type="http://schemas.openxmlformats.org/officeDocument/2006/relationships/slideLayout" Target="../slideLayouts/slideLayout156.xml"/><Relationship Id="rId27" Type="http://schemas.openxmlformats.org/officeDocument/2006/relationships/slideLayout" Target="../slideLayouts/slideLayout155.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29" Type="http://schemas.openxmlformats.org/officeDocument/2006/relationships/theme" Target="../theme/theme6.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11" Type="http://schemas.openxmlformats.org/officeDocument/2006/relationships/slideLayout" Target="../slideLayouts/slideLayout139.xml"/><Relationship Id="rId10" Type="http://schemas.openxmlformats.org/officeDocument/2006/relationships/slideLayout" Target="../slideLayouts/slideLayout138.xml"/><Relationship Id="rId13" Type="http://schemas.openxmlformats.org/officeDocument/2006/relationships/slideLayout" Target="../slideLayouts/slideLayout141.xml"/><Relationship Id="rId12" Type="http://schemas.openxmlformats.org/officeDocument/2006/relationships/slideLayout" Target="../slideLayouts/slideLayout140.xml"/><Relationship Id="rId15" Type="http://schemas.openxmlformats.org/officeDocument/2006/relationships/slideLayout" Target="../slideLayouts/slideLayout143.xml"/><Relationship Id="rId14" Type="http://schemas.openxmlformats.org/officeDocument/2006/relationships/slideLayout" Target="../slideLayouts/slideLayout142.xml"/><Relationship Id="rId17" Type="http://schemas.openxmlformats.org/officeDocument/2006/relationships/slideLayout" Target="../slideLayouts/slideLayout145.xml"/><Relationship Id="rId16" Type="http://schemas.openxmlformats.org/officeDocument/2006/relationships/slideLayout" Target="../slideLayouts/slideLayout144.xml"/><Relationship Id="rId19" Type="http://schemas.openxmlformats.org/officeDocument/2006/relationships/slideLayout" Target="../slideLayouts/slideLayout147.xml"/><Relationship Id="rId18" Type="http://schemas.openxmlformats.org/officeDocument/2006/relationships/slideLayout" Target="../slideLayouts/slideLayout146.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75.xml"/><Relationship Id="rId22" Type="http://schemas.openxmlformats.org/officeDocument/2006/relationships/slideLayout" Target="../slideLayouts/slideLayout177.xml"/><Relationship Id="rId21" Type="http://schemas.openxmlformats.org/officeDocument/2006/relationships/slideLayout" Target="../slideLayouts/slideLayout176.xml"/><Relationship Id="rId24" Type="http://schemas.openxmlformats.org/officeDocument/2006/relationships/slideLayout" Target="../slideLayouts/slideLayout179.xml"/><Relationship Id="rId23" Type="http://schemas.openxmlformats.org/officeDocument/2006/relationships/slideLayout" Target="../slideLayouts/slideLayout178.xml"/><Relationship Id="rId1" Type="http://schemas.openxmlformats.org/officeDocument/2006/relationships/image" Target="../media/image1.png"/><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26" Type="http://schemas.openxmlformats.org/officeDocument/2006/relationships/slideLayout" Target="../slideLayouts/slideLayout181.xml"/><Relationship Id="rId25" Type="http://schemas.openxmlformats.org/officeDocument/2006/relationships/slideLayout" Target="../slideLayouts/slideLayout180.xml"/><Relationship Id="rId28" Type="http://schemas.openxmlformats.org/officeDocument/2006/relationships/slideLayout" Target="../slideLayouts/slideLayout183.xml"/><Relationship Id="rId27" Type="http://schemas.openxmlformats.org/officeDocument/2006/relationships/slideLayout" Target="../slideLayouts/slideLayout182.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29" Type="http://schemas.openxmlformats.org/officeDocument/2006/relationships/slideLayout" Target="../slideLayouts/slideLayout184.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31" Type="http://schemas.openxmlformats.org/officeDocument/2006/relationships/slideLayout" Target="../slideLayouts/slideLayout186.xml"/><Relationship Id="rId30" Type="http://schemas.openxmlformats.org/officeDocument/2006/relationships/slideLayout" Target="../slideLayouts/slideLayout185.xml"/><Relationship Id="rId11" Type="http://schemas.openxmlformats.org/officeDocument/2006/relationships/slideLayout" Target="../slideLayouts/slideLayout166.xml"/><Relationship Id="rId33" Type="http://schemas.openxmlformats.org/officeDocument/2006/relationships/slideLayout" Target="../slideLayouts/slideLayout188.xml"/><Relationship Id="rId10" Type="http://schemas.openxmlformats.org/officeDocument/2006/relationships/slideLayout" Target="../slideLayouts/slideLayout165.xml"/><Relationship Id="rId32" Type="http://schemas.openxmlformats.org/officeDocument/2006/relationships/slideLayout" Target="../slideLayouts/slideLayout187.xml"/><Relationship Id="rId13" Type="http://schemas.openxmlformats.org/officeDocument/2006/relationships/slideLayout" Target="../slideLayouts/slideLayout168.xml"/><Relationship Id="rId35" Type="http://schemas.openxmlformats.org/officeDocument/2006/relationships/slideLayout" Target="../slideLayouts/slideLayout190.xml"/><Relationship Id="rId12" Type="http://schemas.openxmlformats.org/officeDocument/2006/relationships/slideLayout" Target="../slideLayouts/slideLayout167.xml"/><Relationship Id="rId34" Type="http://schemas.openxmlformats.org/officeDocument/2006/relationships/slideLayout" Target="../slideLayouts/slideLayout189.xml"/><Relationship Id="rId15" Type="http://schemas.openxmlformats.org/officeDocument/2006/relationships/slideLayout" Target="../slideLayouts/slideLayout170.xml"/><Relationship Id="rId37" Type="http://schemas.openxmlformats.org/officeDocument/2006/relationships/slideLayout" Target="../slideLayouts/slideLayout192.xml"/><Relationship Id="rId14" Type="http://schemas.openxmlformats.org/officeDocument/2006/relationships/slideLayout" Target="../slideLayouts/slideLayout169.xml"/><Relationship Id="rId36" Type="http://schemas.openxmlformats.org/officeDocument/2006/relationships/slideLayout" Target="../slideLayouts/slideLayout191.xml"/><Relationship Id="rId17" Type="http://schemas.openxmlformats.org/officeDocument/2006/relationships/slideLayout" Target="../slideLayouts/slideLayout172.xml"/><Relationship Id="rId39" Type="http://schemas.openxmlformats.org/officeDocument/2006/relationships/theme" Target="../theme/theme2.xml"/><Relationship Id="rId16" Type="http://schemas.openxmlformats.org/officeDocument/2006/relationships/slideLayout" Target="../slideLayouts/slideLayout171.xml"/><Relationship Id="rId38" Type="http://schemas.openxmlformats.org/officeDocument/2006/relationships/slideLayout" Target="../slideLayouts/slideLayout193.xml"/><Relationship Id="rId19" Type="http://schemas.openxmlformats.org/officeDocument/2006/relationships/slideLayout" Target="../slideLayouts/slideLayout174.xml"/><Relationship Id="rId18"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656375" y="1156450"/>
            <a:ext cx="5476200" cy="1974000"/>
          </a:xfrm>
          <a:prstGeom prst="rect">
            <a:avLst/>
          </a:prstGeom>
          <a:noFill/>
          <a:ln>
            <a:noFill/>
          </a:ln>
        </p:spPr>
        <p:txBody>
          <a:bodyPr anchorCtr="0" anchor="t" bIns="0" lIns="0" spcFirstLastPara="1" rIns="0" wrap="square" tIns="0">
            <a:noAutofit/>
          </a:bodyPr>
          <a:lstStyle>
            <a:lvl1pPr indent="-342900" lvl="0" marL="457200" rtl="0">
              <a:lnSpc>
                <a:spcPct val="90000"/>
              </a:lnSpc>
              <a:spcBef>
                <a:spcPts val="0"/>
              </a:spcBef>
              <a:spcAft>
                <a:spcPts val="0"/>
              </a:spcAft>
              <a:buClr>
                <a:srgbClr val="404041"/>
              </a:buClr>
              <a:buSzPts val="1800"/>
              <a:buFont typeface="Calibri"/>
              <a:buChar char="●"/>
              <a:defRPr b="1" sz="1800">
                <a:solidFill>
                  <a:srgbClr val="404041"/>
                </a:solidFill>
                <a:latin typeface="Calibri"/>
                <a:ea typeface="Calibri"/>
                <a:cs typeface="Calibri"/>
                <a:sym typeface="Calibri"/>
              </a:defRPr>
            </a:lvl1pPr>
            <a:lvl2pPr indent="-342900" lvl="1" marL="914400" rtl="0">
              <a:lnSpc>
                <a:spcPct val="90000"/>
              </a:lnSpc>
              <a:spcBef>
                <a:spcPts val="600"/>
              </a:spcBef>
              <a:spcAft>
                <a:spcPts val="0"/>
              </a:spcAft>
              <a:buClr>
                <a:srgbClr val="404041"/>
              </a:buClr>
              <a:buSzPts val="1800"/>
              <a:buFont typeface="Calibri"/>
              <a:buChar char="○"/>
              <a:defRPr sz="1800">
                <a:solidFill>
                  <a:srgbClr val="404041"/>
                </a:solidFill>
                <a:latin typeface="Calibri"/>
                <a:ea typeface="Calibri"/>
                <a:cs typeface="Calibri"/>
                <a:sym typeface="Calibri"/>
              </a:defRPr>
            </a:lvl2pPr>
            <a:lvl3pPr indent="-342900" lvl="2" marL="1371600" rtl="0">
              <a:lnSpc>
                <a:spcPct val="95000"/>
              </a:lnSpc>
              <a:spcBef>
                <a:spcPts val="300"/>
              </a:spcBef>
              <a:spcAft>
                <a:spcPts val="0"/>
              </a:spcAft>
              <a:buClr>
                <a:srgbClr val="404041"/>
              </a:buClr>
              <a:buSzPts val="1800"/>
              <a:buFont typeface="Calibri"/>
              <a:buChar char="■"/>
              <a:defRPr sz="1800">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sz="1800">
                <a:solidFill>
                  <a:srgbClr val="404041"/>
                </a:solidFill>
                <a:latin typeface="Calibri"/>
                <a:ea typeface="Calibri"/>
                <a:cs typeface="Calibri"/>
                <a:sym typeface="Calibri"/>
              </a:defRPr>
            </a:lvl9pPr>
          </a:lstStyle>
          <a:p/>
        </p:txBody>
      </p:sp>
      <p:sp>
        <p:nvSpPr>
          <p:cNvPr id="7" name="Google Shape;7;p1"/>
          <p:cNvSpPr txBox="1"/>
          <p:nvPr>
            <p:ph type="title"/>
          </p:nvPr>
        </p:nvSpPr>
        <p:spPr>
          <a:xfrm>
            <a:off x="2845600" y="1147175"/>
            <a:ext cx="5144400" cy="762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 name="Google Shape;8;p1"/>
          <p:cNvPicPr preferRelativeResize="0"/>
          <p:nvPr/>
        </p:nvPicPr>
        <p:blipFill rotWithShape="1">
          <a:blip r:embed="rId1">
            <a:alphaModFix/>
          </a:blip>
          <a:srcRect b="0" l="1969" r="1969" t="0"/>
          <a:stretch/>
        </p:blipFill>
        <p:spPr>
          <a:xfrm>
            <a:off x="7247000" y="4554911"/>
            <a:ext cx="1897000" cy="521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89">
          <p15:clr>
            <a:srgbClr val="EA4335"/>
          </p15:clr>
        </p15:guide>
        <p15:guide id="2" pos="415">
          <p15:clr>
            <a:srgbClr val="EA4335"/>
          </p15:clr>
        </p15:guide>
        <p15:guide id="3" pos="532">
          <p15:clr>
            <a:srgbClr val="EA4335"/>
          </p15:clr>
        </p15:guide>
        <p15:guide id="4" pos="761">
          <p15:clr>
            <a:srgbClr val="EA4335"/>
          </p15:clr>
        </p15:guide>
        <p15:guide id="5" pos="877">
          <p15:clr>
            <a:srgbClr val="EA4335"/>
          </p15:clr>
        </p15:guide>
        <p15:guide id="6" pos="1105">
          <p15:clr>
            <a:srgbClr val="EA4335"/>
          </p15:clr>
        </p15:guide>
        <p15:guide id="7" pos="1222">
          <p15:clr>
            <a:srgbClr val="EA4335"/>
          </p15:clr>
        </p15:guide>
        <p15:guide id="8" pos="1449">
          <p15:clr>
            <a:srgbClr val="EA4335"/>
          </p15:clr>
        </p15:guide>
        <p15:guide id="9" pos="1565">
          <p15:clr>
            <a:srgbClr val="EA4335"/>
          </p15:clr>
        </p15:guide>
        <p15:guide id="10" pos="1793">
          <p15:clr>
            <a:srgbClr val="EA4335"/>
          </p15:clr>
        </p15:guide>
        <p15:guide id="11" pos="1915">
          <p15:clr>
            <a:srgbClr val="EA4335"/>
          </p15:clr>
        </p15:guide>
        <p15:guide id="12" pos="2138">
          <p15:clr>
            <a:srgbClr val="EA4335"/>
          </p15:clr>
        </p15:guide>
        <p15:guide id="13" pos="2259">
          <p15:clr>
            <a:srgbClr val="EA4335"/>
          </p15:clr>
        </p15:guide>
        <p15:guide id="14" pos="2482">
          <p15:clr>
            <a:srgbClr val="EA4335"/>
          </p15:clr>
        </p15:guide>
        <p15:guide id="15" pos="2605">
          <p15:clr>
            <a:srgbClr val="EA4335"/>
          </p15:clr>
        </p15:guide>
        <p15:guide id="16" pos="2826">
          <p15:clr>
            <a:srgbClr val="EA4335"/>
          </p15:clr>
        </p15:guide>
        <p15:guide id="17" pos="2948">
          <p15:clr>
            <a:srgbClr val="EA4335"/>
          </p15:clr>
        </p15:guide>
        <p15:guide id="18" pos="3170">
          <p15:clr>
            <a:srgbClr val="EA4335"/>
          </p15:clr>
        </p15:guide>
        <p15:guide id="19" pos="3294">
          <p15:clr>
            <a:srgbClr val="EA4335"/>
          </p15:clr>
        </p15:guide>
        <p15:guide id="20" pos="3516">
          <p15:clr>
            <a:srgbClr val="EA4335"/>
          </p15:clr>
        </p15:guide>
        <p15:guide id="21" pos="3637">
          <p15:clr>
            <a:srgbClr val="EA4335"/>
          </p15:clr>
        </p15:guide>
        <p15:guide id="22" pos="3860">
          <p15:clr>
            <a:srgbClr val="EA4335"/>
          </p15:clr>
        </p15:guide>
        <p15:guide id="23" pos="3983">
          <p15:clr>
            <a:srgbClr val="EA4335"/>
          </p15:clr>
        </p15:guide>
        <p15:guide id="24" pos="4209">
          <p15:clr>
            <a:srgbClr val="EA4335"/>
          </p15:clr>
        </p15:guide>
        <p15:guide id="25" pos="4325">
          <p15:clr>
            <a:srgbClr val="EA4335"/>
          </p15:clr>
        </p15:guide>
        <p15:guide id="26" pos="4554">
          <p15:clr>
            <a:srgbClr val="EA4335"/>
          </p15:clr>
        </p15:guide>
        <p15:guide id="27" pos="4671">
          <p15:clr>
            <a:srgbClr val="EA4335"/>
          </p15:clr>
        </p15:guide>
        <p15:guide id="28" pos="4900">
          <p15:clr>
            <a:srgbClr val="EA4335"/>
          </p15:clr>
        </p15:guide>
        <p15:guide id="29" pos="5243">
          <p15:clr>
            <a:srgbClr val="EA4335"/>
          </p15:clr>
        </p15:guide>
        <p15:guide id="30" pos="5014">
          <p15:clr>
            <a:srgbClr val="EA4335"/>
          </p15:clr>
        </p15:guide>
        <p15:guide id="31" pos="5359">
          <p15:clr>
            <a:srgbClr val="EA4335"/>
          </p15:clr>
        </p15:guide>
        <p15:guide id="32" pos="5587">
          <p15:clr>
            <a:srgbClr val="EA4335"/>
          </p15:clr>
        </p15:guide>
        <p15:guide id="33" orient="horz" pos="335">
          <p15:clr>
            <a:srgbClr val="EA4335"/>
          </p15:clr>
        </p15:guide>
        <p15:guide id="34" orient="horz" pos="601">
          <p15:clr>
            <a:srgbClr val="EA4335"/>
          </p15:clr>
        </p15:guide>
        <p15:guide id="35" orient="horz" pos="723">
          <p15:clr>
            <a:srgbClr val="EA4335"/>
          </p15:clr>
        </p15:guide>
        <p15:guide id="36" orient="horz" pos="988">
          <p15:clr>
            <a:srgbClr val="EA4335"/>
          </p15:clr>
        </p15:guide>
        <p15:guide id="37" orient="horz" pos="1110">
          <p15:clr>
            <a:srgbClr val="EA4335"/>
          </p15:clr>
        </p15:guide>
        <p15:guide id="38" orient="horz" pos="1374">
          <p15:clr>
            <a:srgbClr val="EA4335"/>
          </p15:clr>
        </p15:guide>
        <p15:guide id="39" orient="horz" pos="1490">
          <p15:clr>
            <a:srgbClr val="EA4335"/>
          </p15:clr>
        </p15:guide>
        <p15:guide id="40" orient="horz" pos="1760">
          <p15:clr>
            <a:srgbClr val="EA4335"/>
          </p15:clr>
        </p15:guide>
        <p15:guide id="41" orient="horz" pos="1876">
          <p15:clr>
            <a:srgbClr val="EA4335"/>
          </p15:clr>
        </p15:guide>
        <p15:guide id="42" orient="horz" pos="2141">
          <p15:clr>
            <a:srgbClr val="EA4335"/>
          </p15:clr>
        </p15:guide>
        <p15:guide id="43" orient="horz" pos="2262">
          <p15:clr>
            <a:srgbClr val="EA4335"/>
          </p15:clr>
        </p15:guide>
        <p15:guide id="44" orient="horz" pos="2528">
          <p15:clr>
            <a:srgbClr val="EA4335"/>
          </p15:clr>
        </p15:guide>
        <p15:guide id="45" orient="horz" pos="2649">
          <p15:clr>
            <a:srgbClr val="EA4335"/>
          </p15:clr>
        </p15:guide>
        <p15:guide id="46" orient="horz" pos="2818">
          <p15:clr>
            <a:srgbClr val="EA4335"/>
          </p15:clr>
        </p15:guide>
        <p15:guide id="47" orient="horz" pos="305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98" name="Shape 198"/>
        <p:cNvGrpSpPr/>
        <p:nvPr/>
      </p:nvGrpSpPr>
      <p:grpSpPr>
        <a:xfrm>
          <a:off x="0" y="0"/>
          <a:ext cx="0" cy="0"/>
          <a:chOff x="0" y="0"/>
          <a:chExt cx="0" cy="0"/>
        </a:xfrm>
      </p:grpSpPr>
      <p:sp>
        <p:nvSpPr>
          <p:cNvPr id="199" name="Google Shape;199;p31"/>
          <p:cNvSpPr txBox="1"/>
          <p:nvPr>
            <p:ph idx="1" type="body"/>
          </p:nvPr>
        </p:nvSpPr>
        <p:spPr>
          <a:xfrm>
            <a:off x="656375" y="1156450"/>
            <a:ext cx="5476200" cy="1974000"/>
          </a:xfrm>
          <a:prstGeom prst="rect">
            <a:avLst/>
          </a:prstGeom>
          <a:noFill/>
          <a:ln>
            <a:noFill/>
          </a:ln>
        </p:spPr>
        <p:txBody>
          <a:bodyPr anchorCtr="0" anchor="t" bIns="0" lIns="0" spcFirstLastPara="1" rIns="0" wrap="square" tIns="0">
            <a:noAutofit/>
          </a:bodyPr>
          <a:lstStyle>
            <a:lvl1pPr indent="-342900" lvl="0" marL="457200" rtl="0">
              <a:lnSpc>
                <a:spcPct val="95000"/>
              </a:lnSpc>
              <a:spcBef>
                <a:spcPts val="0"/>
              </a:spcBef>
              <a:spcAft>
                <a:spcPts val="0"/>
              </a:spcAft>
              <a:buClr>
                <a:srgbClr val="404041"/>
              </a:buClr>
              <a:buSzPts val="1800"/>
              <a:buFont typeface="Calibri"/>
              <a:buChar char="●"/>
              <a:defRPr b="1" sz="1800">
                <a:solidFill>
                  <a:srgbClr val="404041"/>
                </a:solidFill>
                <a:latin typeface="Calibri"/>
                <a:ea typeface="Calibri"/>
                <a:cs typeface="Calibri"/>
                <a:sym typeface="Calibri"/>
              </a:defRPr>
            </a:lvl1pPr>
            <a:lvl2pPr indent="-342900" lvl="1" marL="9144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2pPr>
            <a:lvl3pPr indent="-342900" lvl="2" marL="13716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sz="1800">
                <a:solidFill>
                  <a:srgbClr val="404041"/>
                </a:solidFill>
                <a:latin typeface="Calibri"/>
                <a:ea typeface="Calibri"/>
                <a:cs typeface="Calibri"/>
                <a:sym typeface="Calibri"/>
              </a:defRPr>
            </a:lvl9pPr>
          </a:lstStyle>
          <a:p/>
        </p:txBody>
      </p:sp>
      <p:sp>
        <p:nvSpPr>
          <p:cNvPr id="200" name="Google Shape;200;p31"/>
          <p:cNvSpPr txBox="1"/>
          <p:nvPr>
            <p:ph type="title"/>
          </p:nvPr>
        </p:nvSpPr>
        <p:spPr>
          <a:xfrm>
            <a:off x="2845600" y="1147175"/>
            <a:ext cx="5144400" cy="762600"/>
          </a:xfrm>
          <a:prstGeom prst="rect">
            <a:avLst/>
          </a:prstGeom>
          <a:noFill/>
          <a:ln>
            <a:noFill/>
          </a:ln>
        </p:spPr>
        <p:txBody>
          <a:bodyPr anchorCtr="0" anchor="t" bIns="0" lIns="0" spcFirstLastPara="1" rIns="0" wrap="square" tIns="0">
            <a:noAutofit/>
          </a:bodyPr>
          <a:lstStyle>
            <a:lvl1pPr lvl="0" rtl="0">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01" name="Google Shape;201;p31"/>
          <p:cNvPicPr preferRelativeResize="0"/>
          <p:nvPr/>
        </p:nvPicPr>
        <p:blipFill rotWithShape="1">
          <a:blip r:embed="rId1">
            <a:alphaModFix/>
          </a:blip>
          <a:srcRect b="0" l="1969" r="1969" t="0"/>
          <a:stretch/>
        </p:blipFill>
        <p:spPr>
          <a:xfrm>
            <a:off x="7227827" y="4550415"/>
            <a:ext cx="1897000" cy="521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89">
          <p15:clr>
            <a:srgbClr val="EA4335"/>
          </p15:clr>
        </p15:guide>
        <p15:guide id="2" pos="415">
          <p15:clr>
            <a:srgbClr val="EA4335"/>
          </p15:clr>
        </p15:guide>
        <p15:guide id="3" pos="532">
          <p15:clr>
            <a:srgbClr val="EA4335"/>
          </p15:clr>
        </p15:guide>
        <p15:guide id="4" pos="761">
          <p15:clr>
            <a:srgbClr val="EA4335"/>
          </p15:clr>
        </p15:guide>
        <p15:guide id="5" pos="877">
          <p15:clr>
            <a:srgbClr val="EA4335"/>
          </p15:clr>
        </p15:guide>
        <p15:guide id="6" pos="1105">
          <p15:clr>
            <a:srgbClr val="EA4335"/>
          </p15:clr>
        </p15:guide>
        <p15:guide id="7" pos="1222">
          <p15:clr>
            <a:srgbClr val="EA4335"/>
          </p15:clr>
        </p15:guide>
        <p15:guide id="8" pos="1449">
          <p15:clr>
            <a:srgbClr val="EA4335"/>
          </p15:clr>
        </p15:guide>
        <p15:guide id="9" pos="1565">
          <p15:clr>
            <a:srgbClr val="EA4335"/>
          </p15:clr>
        </p15:guide>
        <p15:guide id="10" pos="1793">
          <p15:clr>
            <a:srgbClr val="EA4335"/>
          </p15:clr>
        </p15:guide>
        <p15:guide id="11" pos="1915">
          <p15:clr>
            <a:srgbClr val="EA4335"/>
          </p15:clr>
        </p15:guide>
        <p15:guide id="12" pos="2138">
          <p15:clr>
            <a:srgbClr val="EA4335"/>
          </p15:clr>
        </p15:guide>
        <p15:guide id="13" pos="2259">
          <p15:clr>
            <a:srgbClr val="EA4335"/>
          </p15:clr>
        </p15:guide>
        <p15:guide id="14" pos="2482">
          <p15:clr>
            <a:srgbClr val="EA4335"/>
          </p15:clr>
        </p15:guide>
        <p15:guide id="15" pos="2605">
          <p15:clr>
            <a:srgbClr val="EA4335"/>
          </p15:clr>
        </p15:guide>
        <p15:guide id="16" pos="2826">
          <p15:clr>
            <a:srgbClr val="EA4335"/>
          </p15:clr>
        </p15:guide>
        <p15:guide id="17" pos="2948">
          <p15:clr>
            <a:srgbClr val="EA4335"/>
          </p15:clr>
        </p15:guide>
        <p15:guide id="18" pos="3170">
          <p15:clr>
            <a:srgbClr val="EA4335"/>
          </p15:clr>
        </p15:guide>
        <p15:guide id="19" pos="3294">
          <p15:clr>
            <a:srgbClr val="EA4335"/>
          </p15:clr>
        </p15:guide>
        <p15:guide id="20" pos="3516">
          <p15:clr>
            <a:srgbClr val="EA4335"/>
          </p15:clr>
        </p15:guide>
        <p15:guide id="21" pos="3637">
          <p15:clr>
            <a:srgbClr val="EA4335"/>
          </p15:clr>
        </p15:guide>
        <p15:guide id="22" pos="3860">
          <p15:clr>
            <a:srgbClr val="EA4335"/>
          </p15:clr>
        </p15:guide>
        <p15:guide id="23" pos="3983">
          <p15:clr>
            <a:srgbClr val="EA4335"/>
          </p15:clr>
        </p15:guide>
        <p15:guide id="24" pos="4209">
          <p15:clr>
            <a:srgbClr val="EA4335"/>
          </p15:clr>
        </p15:guide>
        <p15:guide id="25" pos="4325">
          <p15:clr>
            <a:srgbClr val="EA4335"/>
          </p15:clr>
        </p15:guide>
        <p15:guide id="26" pos="4554">
          <p15:clr>
            <a:srgbClr val="EA4335"/>
          </p15:clr>
        </p15:guide>
        <p15:guide id="27" pos="4671">
          <p15:clr>
            <a:srgbClr val="EA4335"/>
          </p15:clr>
        </p15:guide>
        <p15:guide id="28" pos="4900">
          <p15:clr>
            <a:srgbClr val="EA4335"/>
          </p15:clr>
        </p15:guide>
        <p15:guide id="29" pos="5243">
          <p15:clr>
            <a:srgbClr val="EA4335"/>
          </p15:clr>
        </p15:guide>
        <p15:guide id="30" pos="5014">
          <p15:clr>
            <a:srgbClr val="EA4335"/>
          </p15:clr>
        </p15:guide>
        <p15:guide id="31" pos="5359">
          <p15:clr>
            <a:srgbClr val="EA4335"/>
          </p15:clr>
        </p15:guide>
        <p15:guide id="32" pos="5587">
          <p15:clr>
            <a:srgbClr val="EA4335"/>
          </p15:clr>
        </p15:guide>
        <p15:guide id="33" orient="horz" pos="335">
          <p15:clr>
            <a:srgbClr val="EA4335"/>
          </p15:clr>
        </p15:guide>
        <p15:guide id="34" orient="horz" pos="601">
          <p15:clr>
            <a:srgbClr val="EA4335"/>
          </p15:clr>
        </p15:guide>
        <p15:guide id="35" orient="horz" pos="723">
          <p15:clr>
            <a:srgbClr val="EA4335"/>
          </p15:clr>
        </p15:guide>
        <p15:guide id="36" orient="horz" pos="988">
          <p15:clr>
            <a:srgbClr val="EA4335"/>
          </p15:clr>
        </p15:guide>
        <p15:guide id="37" orient="horz" pos="1110">
          <p15:clr>
            <a:srgbClr val="EA4335"/>
          </p15:clr>
        </p15:guide>
        <p15:guide id="38" orient="horz" pos="1374">
          <p15:clr>
            <a:srgbClr val="EA4335"/>
          </p15:clr>
        </p15:guide>
        <p15:guide id="39" orient="horz" pos="1490">
          <p15:clr>
            <a:srgbClr val="EA4335"/>
          </p15:clr>
        </p15:guide>
        <p15:guide id="40" orient="horz" pos="1760">
          <p15:clr>
            <a:srgbClr val="EA4335"/>
          </p15:clr>
        </p15:guide>
        <p15:guide id="41" orient="horz" pos="1876">
          <p15:clr>
            <a:srgbClr val="EA4335"/>
          </p15:clr>
        </p15:guide>
        <p15:guide id="42" orient="horz" pos="2141">
          <p15:clr>
            <a:srgbClr val="EA4335"/>
          </p15:clr>
        </p15:guide>
        <p15:guide id="43" orient="horz" pos="2262">
          <p15:clr>
            <a:srgbClr val="EA4335"/>
          </p15:clr>
        </p15:guide>
        <p15:guide id="44" orient="horz" pos="2528">
          <p15:clr>
            <a:srgbClr val="EA4335"/>
          </p15:clr>
        </p15:guide>
        <p15:guide id="45" orient="horz" pos="2649">
          <p15:clr>
            <a:srgbClr val="EA4335"/>
          </p15:clr>
        </p15:guide>
        <p15:guide id="46" orient="horz" pos="2818">
          <p15:clr>
            <a:srgbClr val="EA4335"/>
          </p15:clr>
        </p15:guide>
        <p15:guide id="47" orient="horz" pos="305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421" name="Shape 421"/>
        <p:cNvGrpSpPr/>
        <p:nvPr/>
      </p:nvGrpSpPr>
      <p:grpSpPr>
        <a:xfrm>
          <a:off x="0" y="0"/>
          <a:ext cx="0" cy="0"/>
          <a:chOff x="0" y="0"/>
          <a:chExt cx="0" cy="0"/>
        </a:xfrm>
      </p:grpSpPr>
      <p:sp>
        <p:nvSpPr>
          <p:cNvPr id="422" name="Google Shape;422;p68"/>
          <p:cNvSpPr txBox="1"/>
          <p:nvPr>
            <p:ph idx="1" type="body"/>
          </p:nvPr>
        </p:nvSpPr>
        <p:spPr>
          <a:xfrm>
            <a:off x="656375" y="1156450"/>
            <a:ext cx="5476200" cy="1974000"/>
          </a:xfrm>
          <a:prstGeom prst="rect">
            <a:avLst/>
          </a:prstGeom>
          <a:noFill/>
          <a:ln>
            <a:noFill/>
          </a:ln>
        </p:spPr>
        <p:txBody>
          <a:bodyPr anchorCtr="0" anchor="t" bIns="0" lIns="0" spcFirstLastPara="1" rIns="0" wrap="square" tIns="0">
            <a:noAutofit/>
          </a:bodyPr>
          <a:lstStyle>
            <a:lvl1pPr indent="-342900" lvl="0" marL="457200" rtl="0">
              <a:lnSpc>
                <a:spcPct val="90000"/>
              </a:lnSpc>
              <a:spcBef>
                <a:spcPts val="0"/>
              </a:spcBef>
              <a:spcAft>
                <a:spcPts val="0"/>
              </a:spcAft>
              <a:buClr>
                <a:srgbClr val="404041"/>
              </a:buClr>
              <a:buSzPts val="1800"/>
              <a:buFont typeface="Calibri"/>
              <a:buChar char="●"/>
              <a:defRPr b="1" sz="1800">
                <a:solidFill>
                  <a:srgbClr val="404041"/>
                </a:solidFill>
                <a:latin typeface="Calibri"/>
                <a:ea typeface="Calibri"/>
                <a:cs typeface="Calibri"/>
                <a:sym typeface="Calibri"/>
              </a:defRPr>
            </a:lvl1pPr>
            <a:lvl2pPr indent="-342900" lvl="1" marL="914400" rtl="0">
              <a:lnSpc>
                <a:spcPct val="90000"/>
              </a:lnSpc>
              <a:spcBef>
                <a:spcPts val="600"/>
              </a:spcBef>
              <a:spcAft>
                <a:spcPts val="0"/>
              </a:spcAft>
              <a:buClr>
                <a:srgbClr val="404041"/>
              </a:buClr>
              <a:buSzPts val="1800"/>
              <a:buFont typeface="Calibri"/>
              <a:buChar char="○"/>
              <a:defRPr sz="1800">
                <a:solidFill>
                  <a:srgbClr val="404041"/>
                </a:solidFill>
                <a:latin typeface="Calibri"/>
                <a:ea typeface="Calibri"/>
                <a:cs typeface="Calibri"/>
                <a:sym typeface="Calibri"/>
              </a:defRPr>
            </a:lvl2pPr>
            <a:lvl3pPr indent="-342900" lvl="2" marL="1371600" rtl="0">
              <a:lnSpc>
                <a:spcPct val="95000"/>
              </a:lnSpc>
              <a:spcBef>
                <a:spcPts val="300"/>
              </a:spcBef>
              <a:spcAft>
                <a:spcPts val="0"/>
              </a:spcAft>
              <a:buClr>
                <a:srgbClr val="404041"/>
              </a:buClr>
              <a:buSzPts val="1800"/>
              <a:buFont typeface="Calibri"/>
              <a:buChar char="■"/>
              <a:defRPr sz="1800">
                <a:solidFill>
                  <a:srgbClr val="404041"/>
                </a:solidFill>
                <a:latin typeface="Calibri"/>
                <a:ea typeface="Calibri"/>
                <a:cs typeface="Calibri"/>
                <a:sym typeface="Calibri"/>
              </a:defRPr>
            </a:lvl3pPr>
            <a:lvl4pPr indent="-342900" lvl="3" marL="18288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4pPr>
            <a:lvl5pPr indent="-342900" lvl="4" marL="22860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5pPr>
            <a:lvl6pPr indent="-342900" lvl="5" marL="27432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6pPr>
            <a:lvl7pPr indent="-342900" lvl="6" marL="32004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7pPr>
            <a:lvl8pPr indent="-342900" lvl="7" marL="3657600" rtl="0">
              <a:lnSpc>
                <a:spcPct val="95000"/>
              </a:lnSpc>
              <a:spcBef>
                <a:spcPts val="800"/>
              </a:spcBef>
              <a:spcAft>
                <a:spcPts val="0"/>
              </a:spcAft>
              <a:buClr>
                <a:srgbClr val="404041"/>
              </a:buClr>
              <a:buSzPts val="1800"/>
              <a:buFont typeface="Calibri"/>
              <a:buChar char="○"/>
              <a:defRPr sz="1800">
                <a:solidFill>
                  <a:srgbClr val="404041"/>
                </a:solidFill>
                <a:latin typeface="Calibri"/>
                <a:ea typeface="Calibri"/>
                <a:cs typeface="Calibri"/>
                <a:sym typeface="Calibri"/>
              </a:defRPr>
            </a:lvl8pPr>
            <a:lvl9pPr indent="-342900" lvl="8" marL="4114800" rtl="0">
              <a:lnSpc>
                <a:spcPct val="95000"/>
              </a:lnSpc>
              <a:spcBef>
                <a:spcPts val="800"/>
              </a:spcBef>
              <a:spcAft>
                <a:spcPts val="800"/>
              </a:spcAft>
              <a:buClr>
                <a:srgbClr val="404041"/>
              </a:buClr>
              <a:buSzPts val="1800"/>
              <a:buFont typeface="Calibri"/>
              <a:buChar char="■"/>
              <a:defRPr sz="1800">
                <a:solidFill>
                  <a:srgbClr val="404041"/>
                </a:solidFill>
                <a:latin typeface="Calibri"/>
                <a:ea typeface="Calibri"/>
                <a:cs typeface="Calibri"/>
                <a:sym typeface="Calibri"/>
              </a:defRPr>
            </a:lvl9pPr>
          </a:lstStyle>
          <a:p/>
        </p:txBody>
      </p:sp>
      <p:sp>
        <p:nvSpPr>
          <p:cNvPr id="423" name="Google Shape;423;p68"/>
          <p:cNvSpPr txBox="1"/>
          <p:nvPr>
            <p:ph type="title"/>
          </p:nvPr>
        </p:nvSpPr>
        <p:spPr>
          <a:xfrm>
            <a:off x="2845600" y="1147175"/>
            <a:ext cx="5144400" cy="762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404041"/>
              </a:buClr>
              <a:buSzPts val="2600"/>
              <a:buFont typeface="Calibri"/>
              <a:buNone/>
              <a:defRPr b="1" sz="2600">
                <a:solidFill>
                  <a:srgbClr val="404041"/>
                </a:solidFill>
                <a:latin typeface="Calibri"/>
                <a:ea typeface="Calibri"/>
                <a:cs typeface="Calibri"/>
                <a:sym typeface="Calibri"/>
              </a:defRPr>
            </a:lvl1pPr>
            <a:lvl2pPr lvl="1" rtl="0">
              <a:spcBef>
                <a:spcPts val="3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24" name="Google Shape;424;p68"/>
          <p:cNvPicPr preferRelativeResize="0"/>
          <p:nvPr/>
        </p:nvPicPr>
        <p:blipFill rotWithShape="1">
          <a:blip r:embed="rId1">
            <a:alphaModFix/>
          </a:blip>
          <a:srcRect b="0" l="1969" r="1969" t="0"/>
          <a:stretch/>
        </p:blipFill>
        <p:spPr>
          <a:xfrm>
            <a:off x="7247000" y="4554911"/>
            <a:ext cx="1897000" cy="521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89">
          <p15:clr>
            <a:srgbClr val="EA4335"/>
          </p15:clr>
        </p15:guide>
        <p15:guide id="2" pos="415">
          <p15:clr>
            <a:srgbClr val="EA4335"/>
          </p15:clr>
        </p15:guide>
        <p15:guide id="3" pos="532">
          <p15:clr>
            <a:srgbClr val="EA4335"/>
          </p15:clr>
        </p15:guide>
        <p15:guide id="4" pos="761">
          <p15:clr>
            <a:srgbClr val="EA4335"/>
          </p15:clr>
        </p15:guide>
        <p15:guide id="5" pos="877">
          <p15:clr>
            <a:srgbClr val="EA4335"/>
          </p15:clr>
        </p15:guide>
        <p15:guide id="6" pos="1105">
          <p15:clr>
            <a:srgbClr val="EA4335"/>
          </p15:clr>
        </p15:guide>
        <p15:guide id="7" pos="1222">
          <p15:clr>
            <a:srgbClr val="EA4335"/>
          </p15:clr>
        </p15:guide>
        <p15:guide id="8" pos="1449">
          <p15:clr>
            <a:srgbClr val="EA4335"/>
          </p15:clr>
        </p15:guide>
        <p15:guide id="9" pos="1565">
          <p15:clr>
            <a:srgbClr val="EA4335"/>
          </p15:clr>
        </p15:guide>
        <p15:guide id="10" pos="1793">
          <p15:clr>
            <a:srgbClr val="EA4335"/>
          </p15:clr>
        </p15:guide>
        <p15:guide id="11" pos="1915">
          <p15:clr>
            <a:srgbClr val="EA4335"/>
          </p15:clr>
        </p15:guide>
        <p15:guide id="12" pos="2138">
          <p15:clr>
            <a:srgbClr val="EA4335"/>
          </p15:clr>
        </p15:guide>
        <p15:guide id="13" pos="2259">
          <p15:clr>
            <a:srgbClr val="EA4335"/>
          </p15:clr>
        </p15:guide>
        <p15:guide id="14" pos="2482">
          <p15:clr>
            <a:srgbClr val="EA4335"/>
          </p15:clr>
        </p15:guide>
        <p15:guide id="15" pos="2605">
          <p15:clr>
            <a:srgbClr val="EA4335"/>
          </p15:clr>
        </p15:guide>
        <p15:guide id="16" pos="2826">
          <p15:clr>
            <a:srgbClr val="EA4335"/>
          </p15:clr>
        </p15:guide>
        <p15:guide id="17" pos="2948">
          <p15:clr>
            <a:srgbClr val="EA4335"/>
          </p15:clr>
        </p15:guide>
        <p15:guide id="18" pos="3170">
          <p15:clr>
            <a:srgbClr val="EA4335"/>
          </p15:clr>
        </p15:guide>
        <p15:guide id="19" pos="3294">
          <p15:clr>
            <a:srgbClr val="EA4335"/>
          </p15:clr>
        </p15:guide>
        <p15:guide id="20" pos="3516">
          <p15:clr>
            <a:srgbClr val="EA4335"/>
          </p15:clr>
        </p15:guide>
        <p15:guide id="21" pos="3637">
          <p15:clr>
            <a:srgbClr val="EA4335"/>
          </p15:clr>
        </p15:guide>
        <p15:guide id="22" pos="3860">
          <p15:clr>
            <a:srgbClr val="EA4335"/>
          </p15:clr>
        </p15:guide>
        <p15:guide id="23" pos="3983">
          <p15:clr>
            <a:srgbClr val="EA4335"/>
          </p15:clr>
        </p15:guide>
        <p15:guide id="24" pos="4209">
          <p15:clr>
            <a:srgbClr val="EA4335"/>
          </p15:clr>
        </p15:guide>
        <p15:guide id="25" pos="4325">
          <p15:clr>
            <a:srgbClr val="EA4335"/>
          </p15:clr>
        </p15:guide>
        <p15:guide id="26" pos="4554">
          <p15:clr>
            <a:srgbClr val="EA4335"/>
          </p15:clr>
        </p15:guide>
        <p15:guide id="27" pos="4671">
          <p15:clr>
            <a:srgbClr val="EA4335"/>
          </p15:clr>
        </p15:guide>
        <p15:guide id="28" pos="4900">
          <p15:clr>
            <a:srgbClr val="EA4335"/>
          </p15:clr>
        </p15:guide>
        <p15:guide id="29" pos="5243">
          <p15:clr>
            <a:srgbClr val="EA4335"/>
          </p15:clr>
        </p15:guide>
        <p15:guide id="30" pos="5014">
          <p15:clr>
            <a:srgbClr val="EA4335"/>
          </p15:clr>
        </p15:guide>
        <p15:guide id="31" pos="5359">
          <p15:clr>
            <a:srgbClr val="EA4335"/>
          </p15:clr>
        </p15:guide>
        <p15:guide id="32" pos="5587">
          <p15:clr>
            <a:srgbClr val="EA4335"/>
          </p15:clr>
        </p15:guide>
        <p15:guide id="33" orient="horz" pos="335">
          <p15:clr>
            <a:srgbClr val="EA4335"/>
          </p15:clr>
        </p15:guide>
        <p15:guide id="34" orient="horz" pos="601">
          <p15:clr>
            <a:srgbClr val="EA4335"/>
          </p15:clr>
        </p15:guide>
        <p15:guide id="35" orient="horz" pos="723">
          <p15:clr>
            <a:srgbClr val="EA4335"/>
          </p15:clr>
        </p15:guide>
        <p15:guide id="36" orient="horz" pos="988">
          <p15:clr>
            <a:srgbClr val="EA4335"/>
          </p15:clr>
        </p15:guide>
        <p15:guide id="37" orient="horz" pos="1110">
          <p15:clr>
            <a:srgbClr val="EA4335"/>
          </p15:clr>
        </p15:guide>
        <p15:guide id="38" orient="horz" pos="1374">
          <p15:clr>
            <a:srgbClr val="EA4335"/>
          </p15:clr>
        </p15:guide>
        <p15:guide id="39" orient="horz" pos="1490">
          <p15:clr>
            <a:srgbClr val="EA4335"/>
          </p15:clr>
        </p15:guide>
        <p15:guide id="40" orient="horz" pos="1760">
          <p15:clr>
            <a:srgbClr val="EA4335"/>
          </p15:clr>
        </p15:guide>
        <p15:guide id="41" orient="horz" pos="1876">
          <p15:clr>
            <a:srgbClr val="EA4335"/>
          </p15:clr>
        </p15:guide>
        <p15:guide id="42" orient="horz" pos="2141">
          <p15:clr>
            <a:srgbClr val="EA4335"/>
          </p15:clr>
        </p15:guide>
        <p15:guide id="43" orient="horz" pos="2262">
          <p15:clr>
            <a:srgbClr val="EA4335"/>
          </p15:clr>
        </p15:guide>
        <p15:guide id="44" orient="horz" pos="2528">
          <p15:clr>
            <a:srgbClr val="EA4335"/>
          </p15:clr>
        </p15:guide>
        <p15:guide id="45" orient="horz" pos="2649">
          <p15:clr>
            <a:srgbClr val="EA4335"/>
          </p15:clr>
        </p15:guide>
        <p15:guide id="46" orient="horz" pos="2818">
          <p15:clr>
            <a:srgbClr val="EA4335"/>
          </p15:clr>
        </p15:guide>
        <p15:guide id="47" orient="horz" pos="305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1" name="Shape 701"/>
        <p:cNvGrpSpPr/>
        <p:nvPr/>
      </p:nvGrpSpPr>
      <p:grpSpPr>
        <a:xfrm>
          <a:off x="0" y="0"/>
          <a:ext cx="0" cy="0"/>
          <a:chOff x="0" y="0"/>
          <a:chExt cx="0" cy="0"/>
        </a:xfrm>
      </p:grpSpPr>
      <p:sp>
        <p:nvSpPr>
          <p:cNvPr id="702" name="Google Shape;702;p105"/>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indent="-393700" lvl="1" marL="9144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393700" lvl="2" marL="13716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3pPr>
            <a:lvl4pPr indent="-393700" lvl="3" marL="18288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4pPr>
            <a:lvl5pPr indent="-393700" lvl="4" marL="22860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5pPr>
            <a:lvl6pPr indent="-393700" lvl="5" marL="27432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6pPr>
            <a:lvl7pPr indent="-393700" lvl="6" marL="32004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7pPr>
            <a:lvl8pPr indent="-393700" lvl="7" marL="36576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8pPr>
            <a:lvl9pPr indent="-393700" lvl="8" marL="4114800" marR="0" rtl="0" algn="l">
              <a:lnSpc>
                <a:spcPct val="95000"/>
              </a:lnSpc>
              <a:spcBef>
                <a:spcPts val="8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9pPr>
          </a:lstStyle>
          <a:p/>
        </p:txBody>
      </p:sp>
      <p:sp>
        <p:nvSpPr>
          <p:cNvPr id="703" name="Google Shape;703;p105"/>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349250" lvl="1" marL="9144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2pPr>
            <a:lvl3pPr indent="-349250" lvl="2" marL="13716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9250" lvl="3" marL="18288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739">
          <p15:clr>
            <a:srgbClr val="F26B43"/>
          </p15:clr>
        </p15:guide>
        <p15:guide id="2" pos="277">
          <p15:clr>
            <a:srgbClr val="F26B43"/>
          </p15:clr>
        </p15:guide>
        <p15:guide id="3" pos="448">
          <p15:clr>
            <a:srgbClr val="F26B43"/>
          </p15:clr>
        </p15:guide>
        <p15:guide id="4" pos="567">
          <p15:clr>
            <a:srgbClr val="F26B43"/>
          </p15:clr>
        </p15:guide>
        <p15:guide id="5" pos="737">
          <p15:clr>
            <a:srgbClr val="F26B43"/>
          </p15:clr>
        </p15:guide>
        <p15:guide id="6" pos="856">
          <p15:clr>
            <a:srgbClr val="F26B43"/>
          </p15:clr>
        </p15:guide>
        <p15:guide id="7" pos="1043">
          <p15:clr>
            <a:srgbClr val="F26B43"/>
          </p15:clr>
        </p15:guide>
        <p15:guide id="8" pos="1162">
          <p15:clr>
            <a:srgbClr val="F26B43"/>
          </p15:clr>
        </p15:guide>
        <p15:guide id="9" pos="1332">
          <p15:clr>
            <a:srgbClr val="F26B43"/>
          </p15:clr>
        </p15:guide>
        <p15:guide id="10" pos="1451">
          <p15:clr>
            <a:srgbClr val="F26B43"/>
          </p15:clr>
        </p15:guide>
        <p15:guide id="11" pos="1638">
          <p15:clr>
            <a:srgbClr val="F26B43"/>
          </p15:clr>
        </p15:guide>
        <p15:guide id="12" pos="1757">
          <p15:clr>
            <a:srgbClr val="F26B43"/>
          </p15:clr>
        </p15:guide>
        <p15:guide id="13" pos="1927">
          <p15:clr>
            <a:srgbClr val="F26B43"/>
          </p15:clr>
        </p15:guide>
        <p15:guide id="14" pos="2047">
          <p15:clr>
            <a:srgbClr val="F26B43"/>
          </p15:clr>
        </p15:guide>
        <p15:guide id="15" pos="2523">
          <p15:clr>
            <a:srgbClr val="F26B43"/>
          </p15:clr>
        </p15:guide>
        <p15:guide id="16" pos="2641">
          <p15:clr>
            <a:srgbClr val="F26B43"/>
          </p15:clr>
        </p15:guide>
        <p15:guide id="17" pos="2812">
          <p15:clr>
            <a:srgbClr val="F26B43"/>
          </p15:clr>
        </p15:guide>
        <p15:guide id="18" pos="2931">
          <p15:clr>
            <a:srgbClr val="F26B43"/>
          </p15:clr>
        </p15:guide>
        <p15:guide id="19" pos="3119">
          <p15:clr>
            <a:srgbClr val="F26B43"/>
          </p15:clr>
        </p15:guide>
        <p15:guide id="20" pos="3407">
          <p15:clr>
            <a:srgbClr val="F26B43"/>
          </p15:clr>
        </p15:guide>
        <p15:guide id="21" pos="3527">
          <p15:clr>
            <a:srgbClr val="F26B43"/>
          </p15:clr>
        </p15:guide>
        <p15:guide id="22" pos="3713">
          <p15:clr>
            <a:srgbClr val="F26B43"/>
          </p15:clr>
        </p15:guide>
        <p15:guide id="23" pos="3833">
          <p15:clr>
            <a:srgbClr val="F26B43"/>
          </p15:clr>
        </p15:guide>
        <p15:guide id="24" pos="4291">
          <p15:clr>
            <a:srgbClr val="F26B43"/>
          </p15:clr>
        </p15:guide>
        <p15:guide id="25" pos="4411">
          <p15:clr>
            <a:srgbClr val="F26B43"/>
          </p15:clr>
        </p15:guide>
        <p15:guide id="26" pos="4598">
          <p15:clr>
            <a:srgbClr val="F26B43"/>
          </p15:clr>
        </p15:guide>
        <p15:guide id="27" pos="4717">
          <p15:clr>
            <a:srgbClr val="F26B43"/>
          </p15:clr>
        </p15:guide>
        <p15:guide id="28" pos="4887">
          <p15:clr>
            <a:srgbClr val="F26B43"/>
          </p15:clr>
        </p15:guide>
        <p15:guide id="29" pos="5006">
          <p15:clr>
            <a:srgbClr val="F26B43"/>
          </p15:clr>
        </p15:guide>
        <p15:guide id="30" pos="5193">
          <p15:clr>
            <a:srgbClr val="F26B43"/>
          </p15:clr>
        </p15:guide>
        <p15:guide id="31" pos="5312">
          <p15:clr>
            <a:srgbClr val="F26B43"/>
          </p15:clr>
        </p15:guide>
        <p15:guide id="32" pos="5483">
          <p15:clr>
            <a:srgbClr val="F26B43"/>
          </p15:clr>
        </p15:guide>
        <p15:guide id="33" orient="horz" pos="259">
          <p15:clr>
            <a:srgbClr val="F26B43"/>
          </p15:clr>
        </p15:guide>
        <p15:guide id="34" orient="horz" pos="395">
          <p15:clr>
            <a:srgbClr val="F26B43"/>
          </p15:clr>
        </p15:guide>
        <p15:guide id="35" orient="horz" pos="667">
          <p15:clr>
            <a:srgbClr val="F26B43"/>
          </p15:clr>
        </p15:guide>
        <p15:guide id="36" orient="horz" pos="940">
          <p15:clr>
            <a:srgbClr val="F26B43"/>
          </p15:clr>
        </p15:guide>
        <p15:guide id="37" orient="horz" pos="1059">
          <p15:clr>
            <a:srgbClr val="F26B43"/>
          </p15:clr>
        </p15:guide>
        <p15:guide id="38" orient="horz" pos="1586">
          <p15:clr>
            <a:srgbClr val="F26B43"/>
          </p15:clr>
        </p15:guide>
        <p15:guide id="39" orient="horz" pos="1467">
          <p15:clr>
            <a:srgbClr val="F26B43"/>
          </p15:clr>
        </p15:guide>
        <p15:guide id="40" orient="horz" pos="1859">
          <p15:clr>
            <a:srgbClr val="F26B43"/>
          </p15:clr>
        </p15:guide>
        <p15:guide id="41" orient="horz" pos="1994">
          <p15:clr>
            <a:srgbClr val="F26B43"/>
          </p15:clr>
        </p15:guide>
        <p15:guide id="42" orient="horz" pos="2113">
          <p15:clr>
            <a:srgbClr val="F26B43"/>
          </p15:clr>
        </p15:guide>
        <p15:guide id="43" orient="horz" pos="2521">
          <p15:clr>
            <a:srgbClr val="F26B43"/>
          </p15:clr>
        </p15:guide>
        <p15:guide id="44" orient="horz" pos="2641">
          <p15:clr>
            <a:srgbClr val="F26B43"/>
          </p15:clr>
        </p15:guide>
        <p15:guide id="45" orient="horz" pos="3066">
          <p15:clr>
            <a:srgbClr val="F26B43"/>
          </p15:clr>
        </p15:guide>
        <p15:guide id="46" pos="2233">
          <p15:clr>
            <a:srgbClr val="F26B43"/>
          </p15:clr>
        </p15:guide>
        <p15:guide id="47" pos="2353">
          <p15:clr>
            <a:srgbClr val="F26B43"/>
          </p15:clr>
        </p15:guide>
        <p15:guide id="48" orient="horz" pos="532">
          <p15:clr>
            <a:srgbClr val="F26B43"/>
          </p15:clr>
        </p15:guide>
        <p15:guide id="49" orient="horz" pos="787">
          <p15:clr>
            <a:srgbClr val="F26B43"/>
          </p15:clr>
        </p15:guide>
        <p15:guide id="50" orient="horz" pos="1195">
          <p15:clr>
            <a:srgbClr val="F26B43"/>
          </p15:clr>
        </p15:guide>
        <p15:guide id="51" orient="horz" pos="1314">
          <p15:clr>
            <a:srgbClr val="F26B43"/>
          </p15:clr>
        </p15:guide>
        <p15:guide id="52" orient="horz" pos="2267">
          <p15:clr>
            <a:srgbClr val="F26B43"/>
          </p15:clr>
        </p15:guide>
        <p15:guide id="53" orient="horz" pos="2386">
          <p15:clr>
            <a:srgbClr val="F26B43"/>
          </p15:clr>
        </p15:guide>
        <p15:guide id="54" orient="horz" pos="2794">
          <p15:clr>
            <a:srgbClr val="F26B43"/>
          </p15:clr>
        </p15:guide>
        <p15:guide id="55" orient="horz" pos="2913">
          <p15:clr>
            <a:srgbClr val="F26B43"/>
          </p15:clr>
        </p15:guide>
        <p15:guide id="56" pos="4003">
          <p15:clr>
            <a:srgbClr val="F26B43"/>
          </p15:clr>
        </p15:guide>
        <p15:guide id="57" pos="4122">
          <p15:clr>
            <a:srgbClr val="F26B43"/>
          </p15:clr>
        </p15:guide>
        <p15:guide id="58" pos="323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0" name="Shape 910"/>
        <p:cNvGrpSpPr/>
        <p:nvPr/>
      </p:nvGrpSpPr>
      <p:grpSpPr>
        <a:xfrm>
          <a:off x="0" y="0"/>
          <a:ext cx="0" cy="0"/>
          <a:chOff x="0" y="0"/>
          <a:chExt cx="0" cy="0"/>
        </a:xfrm>
      </p:grpSpPr>
      <p:sp>
        <p:nvSpPr>
          <p:cNvPr id="911" name="Google Shape;911;p133"/>
          <p:cNvSpPr txBox="1"/>
          <p:nvPr>
            <p:ph idx="1" type="body"/>
          </p:nvPr>
        </p:nvSpPr>
        <p:spPr>
          <a:xfrm>
            <a:off x="440531" y="1034831"/>
            <a:ext cx="3752700" cy="646500"/>
          </a:xfrm>
          <a:prstGeom prst="rect">
            <a:avLst/>
          </a:prstGeom>
          <a:noFill/>
          <a:ln>
            <a:noFill/>
          </a:ln>
        </p:spPr>
        <p:txBody>
          <a:bodyPr anchorCtr="0" anchor="t" bIns="0" lIns="0" spcFirstLastPara="1" rIns="0" wrap="square" tIns="0">
            <a:noAutofit/>
          </a:bodyPr>
          <a:lstStyle>
            <a:lvl1pPr indent="-228600" lvl="0" marL="457200" marR="0" rtl="0" algn="l">
              <a:lnSpc>
                <a:spcPct val="95000"/>
              </a:lnSpc>
              <a:spcBef>
                <a:spcPts val="800"/>
              </a:spcBef>
              <a:spcAft>
                <a:spcPts val="0"/>
              </a:spcAft>
              <a:buClr>
                <a:schemeClr val="dk1"/>
              </a:buClr>
              <a:buSzPts val="2600"/>
              <a:buNone/>
              <a:defRPr i="0" sz="2600" u="none" cap="none" strike="noStrike">
                <a:solidFill>
                  <a:schemeClr val="dk1"/>
                </a:solidFill>
              </a:defRPr>
            </a:lvl1pPr>
            <a:lvl2pPr indent="-393700" lvl="1" marL="914400" marR="0" rtl="0" algn="l">
              <a:lnSpc>
                <a:spcPct val="95000"/>
              </a:lnSpc>
              <a:spcBef>
                <a:spcPts val="800"/>
              </a:spcBef>
              <a:spcAft>
                <a:spcPts val="0"/>
              </a:spcAft>
              <a:buClr>
                <a:schemeClr val="dk1"/>
              </a:buClr>
              <a:buSzPts val="2600"/>
              <a:buChar char="•"/>
              <a:defRPr i="0" sz="2600" u="none" cap="none" strike="noStrike">
                <a:solidFill>
                  <a:schemeClr val="dk1"/>
                </a:solidFill>
              </a:defRPr>
            </a:lvl2pPr>
            <a:lvl3pPr indent="-393700" lvl="2" marL="1371600" marR="0" rtl="0" algn="l">
              <a:lnSpc>
                <a:spcPct val="95000"/>
              </a:lnSpc>
              <a:spcBef>
                <a:spcPts val="800"/>
              </a:spcBef>
              <a:spcAft>
                <a:spcPts val="0"/>
              </a:spcAft>
              <a:buClr>
                <a:schemeClr val="dk1"/>
              </a:buClr>
              <a:buSzPts val="2600"/>
              <a:buChar char="•"/>
              <a:defRPr i="0" sz="2600" u="none" cap="none" strike="noStrike">
                <a:solidFill>
                  <a:schemeClr val="dk1"/>
                </a:solidFill>
              </a:defRPr>
            </a:lvl3pPr>
            <a:lvl4pPr indent="-393700" lvl="3" marL="1828800" marR="0" rtl="0" algn="l">
              <a:lnSpc>
                <a:spcPct val="95000"/>
              </a:lnSpc>
              <a:spcBef>
                <a:spcPts val="800"/>
              </a:spcBef>
              <a:spcAft>
                <a:spcPts val="0"/>
              </a:spcAft>
              <a:buClr>
                <a:schemeClr val="dk1"/>
              </a:buClr>
              <a:buSzPts val="2600"/>
              <a:buChar char="•"/>
              <a:defRPr i="0" sz="2600" u="none" cap="none" strike="noStrike">
                <a:solidFill>
                  <a:schemeClr val="dk1"/>
                </a:solidFill>
              </a:defRPr>
            </a:lvl4pPr>
            <a:lvl5pPr indent="-393700" lvl="4" marL="2286000" marR="0" rtl="0" algn="l">
              <a:lnSpc>
                <a:spcPct val="95000"/>
              </a:lnSpc>
              <a:spcBef>
                <a:spcPts val="800"/>
              </a:spcBef>
              <a:spcAft>
                <a:spcPts val="0"/>
              </a:spcAft>
              <a:buClr>
                <a:schemeClr val="dk1"/>
              </a:buClr>
              <a:buSzPts val="2600"/>
              <a:buChar char="•"/>
              <a:defRPr i="0" sz="2600" u="none" cap="none" strike="noStrike">
                <a:solidFill>
                  <a:schemeClr val="dk1"/>
                </a:solidFill>
              </a:defRPr>
            </a:lvl5pPr>
            <a:lvl6pPr indent="-393700" lvl="5" marL="2743200" marR="0" rtl="0" algn="l">
              <a:lnSpc>
                <a:spcPct val="95000"/>
              </a:lnSpc>
              <a:spcBef>
                <a:spcPts val="800"/>
              </a:spcBef>
              <a:spcAft>
                <a:spcPts val="0"/>
              </a:spcAft>
              <a:buClr>
                <a:schemeClr val="dk1"/>
              </a:buClr>
              <a:buSzPts val="2600"/>
              <a:buChar char="•"/>
              <a:defRPr i="0" sz="2600" u="none" cap="none" strike="noStrike">
                <a:solidFill>
                  <a:schemeClr val="dk1"/>
                </a:solidFill>
              </a:defRPr>
            </a:lvl6pPr>
            <a:lvl7pPr indent="-393700" lvl="6" marL="3200400" marR="0" rtl="0" algn="l">
              <a:lnSpc>
                <a:spcPct val="95000"/>
              </a:lnSpc>
              <a:spcBef>
                <a:spcPts val="800"/>
              </a:spcBef>
              <a:spcAft>
                <a:spcPts val="0"/>
              </a:spcAft>
              <a:buClr>
                <a:schemeClr val="dk1"/>
              </a:buClr>
              <a:buSzPts val="2600"/>
              <a:buChar char="•"/>
              <a:defRPr i="0" sz="2600" u="none" cap="none" strike="noStrike">
                <a:solidFill>
                  <a:schemeClr val="dk1"/>
                </a:solidFill>
              </a:defRPr>
            </a:lvl7pPr>
            <a:lvl8pPr indent="-393700" lvl="7" marL="3657600" marR="0" rtl="0" algn="l">
              <a:lnSpc>
                <a:spcPct val="95000"/>
              </a:lnSpc>
              <a:spcBef>
                <a:spcPts val="800"/>
              </a:spcBef>
              <a:spcAft>
                <a:spcPts val="0"/>
              </a:spcAft>
              <a:buClr>
                <a:schemeClr val="dk1"/>
              </a:buClr>
              <a:buSzPts val="2600"/>
              <a:buChar char="•"/>
              <a:defRPr i="0" sz="2600" u="none" cap="none" strike="noStrike">
                <a:solidFill>
                  <a:schemeClr val="dk1"/>
                </a:solidFill>
              </a:defRPr>
            </a:lvl8pPr>
            <a:lvl9pPr indent="-393700" lvl="8" marL="4114800" marR="0" rtl="0" algn="l">
              <a:lnSpc>
                <a:spcPct val="95000"/>
              </a:lnSpc>
              <a:spcBef>
                <a:spcPts val="800"/>
              </a:spcBef>
              <a:spcAft>
                <a:spcPts val="0"/>
              </a:spcAft>
              <a:buClr>
                <a:schemeClr val="dk1"/>
              </a:buClr>
              <a:buSzPts val="2600"/>
              <a:buChar char="•"/>
              <a:defRPr i="0" sz="2600" u="none" cap="none" strike="noStrike">
                <a:solidFill>
                  <a:schemeClr val="dk1"/>
                </a:solidFill>
              </a:defRPr>
            </a:lvl9pPr>
          </a:lstStyle>
          <a:p/>
        </p:txBody>
      </p:sp>
      <p:sp>
        <p:nvSpPr>
          <p:cNvPr id="912" name="Google Shape;912;p133"/>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00"/>
              </a:spcBef>
              <a:spcAft>
                <a:spcPts val="0"/>
              </a:spcAft>
              <a:buClr>
                <a:schemeClr val="dk1"/>
              </a:buClr>
              <a:buSzPts val="1900"/>
              <a:buNone/>
              <a:defRPr i="0" sz="1900" u="none" cap="none" strike="noStrike">
                <a:solidFill>
                  <a:schemeClr val="dk1"/>
                </a:solidFill>
              </a:defRPr>
            </a:lvl1pPr>
            <a:lvl2pPr indent="-349250" lvl="1" marL="914400" marR="0" rtl="0" algn="l">
              <a:lnSpc>
                <a:spcPct val="100000"/>
              </a:lnSpc>
              <a:spcBef>
                <a:spcPts val="400"/>
              </a:spcBef>
              <a:spcAft>
                <a:spcPts val="0"/>
              </a:spcAft>
              <a:buClr>
                <a:schemeClr val="dk1"/>
              </a:buClr>
              <a:buSzPts val="1900"/>
              <a:buChar char="•"/>
              <a:defRPr i="0" sz="1900" u="none" cap="none" strike="noStrike">
                <a:solidFill>
                  <a:schemeClr val="dk1"/>
                </a:solidFill>
              </a:defRPr>
            </a:lvl2pPr>
            <a:lvl3pPr indent="-349250" lvl="2" marL="1371600" marR="0" rtl="0" algn="l">
              <a:lnSpc>
                <a:spcPct val="100000"/>
              </a:lnSpc>
              <a:spcBef>
                <a:spcPts val="400"/>
              </a:spcBef>
              <a:spcAft>
                <a:spcPts val="0"/>
              </a:spcAft>
              <a:buClr>
                <a:schemeClr val="dk1"/>
              </a:buClr>
              <a:buSzPts val="1900"/>
              <a:buChar char="•"/>
              <a:defRPr i="0" sz="1900" u="none" cap="none" strike="noStrike">
                <a:solidFill>
                  <a:schemeClr val="dk1"/>
                </a:solidFill>
              </a:defRPr>
            </a:lvl3pPr>
            <a:lvl4pPr indent="-349250" lvl="3" marL="1828800" marR="0" rtl="0" algn="l">
              <a:lnSpc>
                <a:spcPct val="100000"/>
              </a:lnSpc>
              <a:spcBef>
                <a:spcPts val="40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400"/>
              </a:spcBef>
              <a:spcAft>
                <a:spcPts val="0"/>
              </a:spcAft>
              <a:buClr>
                <a:schemeClr val="dk1"/>
              </a:buClr>
              <a:buSzPts val="1900"/>
              <a:buChar char="•"/>
              <a:defRPr i="0" sz="1900" u="none" cap="none" strike="noStrike">
                <a:solidFill>
                  <a:schemeClr val="dk1"/>
                </a:solidFill>
              </a:defRPr>
            </a:lvl5pPr>
            <a:lvl6pPr indent="-349250" lvl="5" marL="2743200" marR="0" rtl="0" algn="l">
              <a:lnSpc>
                <a:spcPct val="100000"/>
              </a:lnSpc>
              <a:spcBef>
                <a:spcPts val="400"/>
              </a:spcBef>
              <a:spcAft>
                <a:spcPts val="0"/>
              </a:spcAft>
              <a:buClr>
                <a:schemeClr val="dk1"/>
              </a:buClr>
              <a:buSzPts val="1900"/>
              <a:buChar char="•"/>
              <a:defRPr i="0" sz="1900" u="none" cap="none" strike="noStrike">
                <a:solidFill>
                  <a:schemeClr val="dk1"/>
                </a:solidFill>
              </a:defRPr>
            </a:lvl6pPr>
            <a:lvl7pPr indent="-349250" lvl="6" marL="3200400" marR="0" rtl="0" algn="l">
              <a:lnSpc>
                <a:spcPct val="100000"/>
              </a:lnSpc>
              <a:spcBef>
                <a:spcPts val="400"/>
              </a:spcBef>
              <a:spcAft>
                <a:spcPts val="0"/>
              </a:spcAft>
              <a:buClr>
                <a:schemeClr val="dk1"/>
              </a:buClr>
              <a:buSzPts val="1900"/>
              <a:buChar char="•"/>
              <a:defRPr i="0" sz="1900" u="none" cap="none" strike="noStrike">
                <a:solidFill>
                  <a:schemeClr val="dk1"/>
                </a:solidFill>
              </a:defRPr>
            </a:lvl7pPr>
            <a:lvl8pPr indent="-349250" lvl="7" marL="3657600" marR="0" rtl="0" algn="l">
              <a:lnSpc>
                <a:spcPct val="100000"/>
              </a:lnSpc>
              <a:spcBef>
                <a:spcPts val="400"/>
              </a:spcBef>
              <a:spcAft>
                <a:spcPts val="0"/>
              </a:spcAft>
              <a:buClr>
                <a:schemeClr val="dk1"/>
              </a:buClr>
              <a:buSzPts val="1900"/>
              <a:buChar char="•"/>
              <a:defRPr i="0" sz="1900" u="none" cap="none" strike="noStrike">
                <a:solidFill>
                  <a:schemeClr val="dk1"/>
                </a:solidFill>
              </a:defRPr>
            </a:lvl8pPr>
            <a:lvl9pPr indent="-349250" lvl="8" marL="4114800" marR="0" rtl="0" algn="l">
              <a:lnSpc>
                <a:spcPct val="100000"/>
              </a:lnSpc>
              <a:spcBef>
                <a:spcPts val="400"/>
              </a:spcBef>
              <a:spcAft>
                <a:spcPts val="0"/>
              </a:spcAft>
              <a:buClr>
                <a:schemeClr val="dk1"/>
              </a:buClr>
              <a:buSzPts val="1900"/>
              <a:buChar char="•"/>
              <a:defRPr i="0" sz="1900" u="none" cap="none" strike="noStrike">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739">
          <p15:clr>
            <a:srgbClr val="F26B43"/>
          </p15:clr>
        </p15:guide>
        <p15:guide id="2" pos="277">
          <p15:clr>
            <a:srgbClr val="F26B43"/>
          </p15:clr>
        </p15:guide>
        <p15:guide id="3" pos="448">
          <p15:clr>
            <a:srgbClr val="F26B43"/>
          </p15:clr>
        </p15:guide>
        <p15:guide id="4" pos="567">
          <p15:clr>
            <a:srgbClr val="F26B43"/>
          </p15:clr>
        </p15:guide>
        <p15:guide id="5" pos="737">
          <p15:clr>
            <a:srgbClr val="F26B43"/>
          </p15:clr>
        </p15:guide>
        <p15:guide id="6" pos="856">
          <p15:clr>
            <a:srgbClr val="F26B43"/>
          </p15:clr>
        </p15:guide>
        <p15:guide id="7" pos="1043">
          <p15:clr>
            <a:srgbClr val="F26B43"/>
          </p15:clr>
        </p15:guide>
        <p15:guide id="8" pos="1162">
          <p15:clr>
            <a:srgbClr val="F26B43"/>
          </p15:clr>
        </p15:guide>
        <p15:guide id="9" pos="1332">
          <p15:clr>
            <a:srgbClr val="F26B43"/>
          </p15:clr>
        </p15:guide>
        <p15:guide id="10" pos="1451">
          <p15:clr>
            <a:srgbClr val="F26B43"/>
          </p15:clr>
        </p15:guide>
        <p15:guide id="11" pos="1638">
          <p15:clr>
            <a:srgbClr val="F26B43"/>
          </p15:clr>
        </p15:guide>
        <p15:guide id="12" pos="1757">
          <p15:clr>
            <a:srgbClr val="F26B43"/>
          </p15:clr>
        </p15:guide>
        <p15:guide id="13" pos="1927">
          <p15:clr>
            <a:srgbClr val="F26B43"/>
          </p15:clr>
        </p15:guide>
        <p15:guide id="14" pos="2047">
          <p15:clr>
            <a:srgbClr val="F26B43"/>
          </p15:clr>
        </p15:guide>
        <p15:guide id="15" pos="2523">
          <p15:clr>
            <a:srgbClr val="F26B43"/>
          </p15:clr>
        </p15:guide>
        <p15:guide id="16" pos="2641">
          <p15:clr>
            <a:srgbClr val="F26B43"/>
          </p15:clr>
        </p15:guide>
        <p15:guide id="17" pos="2812">
          <p15:clr>
            <a:srgbClr val="F26B43"/>
          </p15:clr>
        </p15:guide>
        <p15:guide id="18" pos="2931">
          <p15:clr>
            <a:srgbClr val="F26B43"/>
          </p15:clr>
        </p15:guide>
        <p15:guide id="19" pos="3119">
          <p15:clr>
            <a:srgbClr val="F26B43"/>
          </p15:clr>
        </p15:guide>
        <p15:guide id="20" pos="3407">
          <p15:clr>
            <a:srgbClr val="F26B43"/>
          </p15:clr>
        </p15:guide>
        <p15:guide id="21" pos="3527">
          <p15:clr>
            <a:srgbClr val="F26B43"/>
          </p15:clr>
        </p15:guide>
        <p15:guide id="22" pos="3713">
          <p15:clr>
            <a:srgbClr val="F26B43"/>
          </p15:clr>
        </p15:guide>
        <p15:guide id="23" pos="3833">
          <p15:clr>
            <a:srgbClr val="F26B43"/>
          </p15:clr>
        </p15:guide>
        <p15:guide id="24" pos="4291">
          <p15:clr>
            <a:srgbClr val="F26B43"/>
          </p15:clr>
        </p15:guide>
        <p15:guide id="25" pos="4411">
          <p15:clr>
            <a:srgbClr val="F26B43"/>
          </p15:clr>
        </p15:guide>
        <p15:guide id="26" pos="4598">
          <p15:clr>
            <a:srgbClr val="F26B43"/>
          </p15:clr>
        </p15:guide>
        <p15:guide id="27" pos="4717">
          <p15:clr>
            <a:srgbClr val="F26B43"/>
          </p15:clr>
        </p15:guide>
        <p15:guide id="28" pos="4887">
          <p15:clr>
            <a:srgbClr val="F26B43"/>
          </p15:clr>
        </p15:guide>
        <p15:guide id="29" pos="5006">
          <p15:clr>
            <a:srgbClr val="F26B43"/>
          </p15:clr>
        </p15:guide>
        <p15:guide id="30" pos="5193">
          <p15:clr>
            <a:srgbClr val="F26B43"/>
          </p15:clr>
        </p15:guide>
        <p15:guide id="31" pos="5312">
          <p15:clr>
            <a:srgbClr val="F26B43"/>
          </p15:clr>
        </p15:guide>
        <p15:guide id="32" pos="5483">
          <p15:clr>
            <a:srgbClr val="F26B43"/>
          </p15:clr>
        </p15:guide>
        <p15:guide id="33" orient="horz" pos="259">
          <p15:clr>
            <a:srgbClr val="F26B43"/>
          </p15:clr>
        </p15:guide>
        <p15:guide id="34" orient="horz" pos="395">
          <p15:clr>
            <a:srgbClr val="F26B43"/>
          </p15:clr>
        </p15:guide>
        <p15:guide id="35" orient="horz" pos="667">
          <p15:clr>
            <a:srgbClr val="F26B43"/>
          </p15:clr>
        </p15:guide>
        <p15:guide id="36" orient="horz" pos="940">
          <p15:clr>
            <a:srgbClr val="F26B43"/>
          </p15:clr>
        </p15:guide>
        <p15:guide id="37" orient="horz" pos="1059">
          <p15:clr>
            <a:srgbClr val="F26B43"/>
          </p15:clr>
        </p15:guide>
        <p15:guide id="38" orient="horz" pos="1586">
          <p15:clr>
            <a:srgbClr val="F26B43"/>
          </p15:clr>
        </p15:guide>
        <p15:guide id="39" orient="horz" pos="1467">
          <p15:clr>
            <a:srgbClr val="F26B43"/>
          </p15:clr>
        </p15:guide>
        <p15:guide id="40" orient="horz" pos="1859">
          <p15:clr>
            <a:srgbClr val="F26B43"/>
          </p15:clr>
        </p15:guide>
        <p15:guide id="41" orient="horz" pos="1994">
          <p15:clr>
            <a:srgbClr val="F26B43"/>
          </p15:clr>
        </p15:guide>
        <p15:guide id="42" orient="horz" pos="2113">
          <p15:clr>
            <a:srgbClr val="F26B43"/>
          </p15:clr>
        </p15:guide>
        <p15:guide id="43" orient="horz" pos="2521">
          <p15:clr>
            <a:srgbClr val="F26B43"/>
          </p15:clr>
        </p15:guide>
        <p15:guide id="44" orient="horz" pos="2641">
          <p15:clr>
            <a:srgbClr val="F26B43"/>
          </p15:clr>
        </p15:guide>
        <p15:guide id="45" orient="horz" pos="3066">
          <p15:clr>
            <a:srgbClr val="F26B43"/>
          </p15:clr>
        </p15:guide>
        <p15:guide id="46" pos="2233">
          <p15:clr>
            <a:srgbClr val="F26B43"/>
          </p15:clr>
        </p15:guide>
        <p15:guide id="47" pos="2353">
          <p15:clr>
            <a:srgbClr val="F26B43"/>
          </p15:clr>
        </p15:guide>
        <p15:guide id="48" orient="horz" pos="532">
          <p15:clr>
            <a:srgbClr val="F26B43"/>
          </p15:clr>
        </p15:guide>
        <p15:guide id="49" orient="horz" pos="787">
          <p15:clr>
            <a:srgbClr val="F26B43"/>
          </p15:clr>
        </p15:guide>
        <p15:guide id="50" orient="horz" pos="1195">
          <p15:clr>
            <a:srgbClr val="F26B43"/>
          </p15:clr>
        </p15:guide>
        <p15:guide id="51" orient="horz" pos="1314">
          <p15:clr>
            <a:srgbClr val="F26B43"/>
          </p15:clr>
        </p15:guide>
        <p15:guide id="52" orient="horz" pos="2267">
          <p15:clr>
            <a:srgbClr val="F26B43"/>
          </p15:clr>
        </p15:guide>
        <p15:guide id="53" orient="horz" pos="2386">
          <p15:clr>
            <a:srgbClr val="F26B43"/>
          </p15:clr>
        </p15:guide>
        <p15:guide id="54" orient="horz" pos="2794">
          <p15:clr>
            <a:srgbClr val="F26B43"/>
          </p15:clr>
        </p15:guide>
        <p15:guide id="55" orient="horz" pos="2913">
          <p15:clr>
            <a:srgbClr val="F26B43"/>
          </p15:clr>
        </p15:guide>
        <p15:guide id="56" pos="4003">
          <p15:clr>
            <a:srgbClr val="F26B43"/>
          </p15:clr>
        </p15:guide>
        <p15:guide id="57" pos="4122">
          <p15:clr>
            <a:srgbClr val="F26B43"/>
          </p15:clr>
        </p15:guide>
        <p15:guide id="58" pos="323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076" name="Shape 1076"/>
        <p:cNvGrpSpPr/>
        <p:nvPr/>
      </p:nvGrpSpPr>
      <p:grpSpPr>
        <a:xfrm>
          <a:off x="0" y="0"/>
          <a:ext cx="0" cy="0"/>
          <a:chOff x="0" y="0"/>
          <a:chExt cx="0" cy="0"/>
        </a:xfrm>
      </p:grpSpPr>
      <p:sp>
        <p:nvSpPr>
          <p:cNvPr id="1077" name="Google Shape;1077;p162"/>
          <p:cNvSpPr txBox="1"/>
          <p:nvPr>
            <p:ph idx="1" type="body"/>
          </p:nvPr>
        </p:nvSpPr>
        <p:spPr>
          <a:xfrm>
            <a:off x="656375" y="1156450"/>
            <a:ext cx="5476200" cy="1974000"/>
          </a:xfrm>
          <a:prstGeom prst="rect">
            <a:avLst/>
          </a:prstGeom>
          <a:noFill/>
          <a:ln>
            <a:noFill/>
          </a:ln>
        </p:spPr>
        <p:txBody>
          <a:bodyPr anchorCtr="0" anchor="t" bIns="0" lIns="0" spcFirstLastPara="1" rIns="0" wrap="square" tIns="0">
            <a:noAutofit/>
          </a:bodyPr>
          <a:lstStyle>
            <a:lvl1pPr indent="-342900" lvl="0" marL="457200" marR="0" rtl="0" algn="l">
              <a:lnSpc>
                <a:spcPct val="90000"/>
              </a:lnSpc>
              <a:spcBef>
                <a:spcPts val="0"/>
              </a:spcBef>
              <a:spcAft>
                <a:spcPts val="0"/>
              </a:spcAft>
              <a:buClr>
                <a:srgbClr val="404041"/>
              </a:buClr>
              <a:buSzPts val="1800"/>
              <a:buFont typeface="Calibri"/>
              <a:buChar char="●"/>
              <a:defRPr b="1" i="0" sz="1800" u="none" cap="none" strike="noStrike">
                <a:solidFill>
                  <a:srgbClr val="404041"/>
                </a:solidFill>
                <a:latin typeface="Calibri"/>
                <a:ea typeface="Calibri"/>
                <a:cs typeface="Calibri"/>
                <a:sym typeface="Calibri"/>
              </a:defRPr>
            </a:lvl1pPr>
            <a:lvl2pPr indent="-342900" lvl="1" marL="914400" marR="0" rtl="0" algn="l">
              <a:lnSpc>
                <a:spcPct val="90000"/>
              </a:lnSpc>
              <a:spcBef>
                <a:spcPts val="600"/>
              </a:spcBef>
              <a:spcAft>
                <a:spcPts val="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2pPr>
            <a:lvl3pPr indent="-342900" lvl="2" marL="1371600" marR="0" rtl="0" algn="l">
              <a:lnSpc>
                <a:spcPct val="95000"/>
              </a:lnSpc>
              <a:spcBef>
                <a:spcPts val="300"/>
              </a:spcBef>
              <a:spcAft>
                <a:spcPts val="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3pPr>
            <a:lvl4pPr indent="-342900" lvl="3" marL="1828800" marR="0" rtl="0" algn="l">
              <a:lnSpc>
                <a:spcPct val="95000"/>
              </a:lnSpc>
              <a:spcBef>
                <a:spcPts val="800"/>
              </a:spcBef>
              <a:spcAft>
                <a:spcPts val="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4pPr>
            <a:lvl5pPr indent="-342900" lvl="4" marL="2286000" marR="0" rtl="0" algn="l">
              <a:lnSpc>
                <a:spcPct val="95000"/>
              </a:lnSpc>
              <a:spcBef>
                <a:spcPts val="800"/>
              </a:spcBef>
              <a:spcAft>
                <a:spcPts val="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5pPr>
            <a:lvl6pPr indent="-342900" lvl="5" marL="2743200" marR="0" rtl="0" algn="l">
              <a:lnSpc>
                <a:spcPct val="95000"/>
              </a:lnSpc>
              <a:spcBef>
                <a:spcPts val="800"/>
              </a:spcBef>
              <a:spcAft>
                <a:spcPts val="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6pPr>
            <a:lvl7pPr indent="-342900" lvl="6" marL="3200400" marR="0" rtl="0" algn="l">
              <a:lnSpc>
                <a:spcPct val="95000"/>
              </a:lnSpc>
              <a:spcBef>
                <a:spcPts val="800"/>
              </a:spcBef>
              <a:spcAft>
                <a:spcPts val="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7pPr>
            <a:lvl8pPr indent="-342900" lvl="7" marL="3657600" marR="0" rtl="0" algn="l">
              <a:lnSpc>
                <a:spcPct val="95000"/>
              </a:lnSpc>
              <a:spcBef>
                <a:spcPts val="800"/>
              </a:spcBef>
              <a:spcAft>
                <a:spcPts val="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8pPr>
            <a:lvl9pPr indent="-342900" lvl="8" marL="4114800" marR="0" rtl="0" algn="l">
              <a:lnSpc>
                <a:spcPct val="95000"/>
              </a:lnSpc>
              <a:spcBef>
                <a:spcPts val="800"/>
              </a:spcBef>
              <a:spcAft>
                <a:spcPts val="800"/>
              </a:spcAft>
              <a:buClr>
                <a:srgbClr val="404041"/>
              </a:buClr>
              <a:buSzPts val="1800"/>
              <a:buFont typeface="Calibri"/>
              <a:buChar char="■"/>
              <a:defRPr b="0" i="0" sz="1800" u="none" cap="none" strike="noStrike">
                <a:solidFill>
                  <a:srgbClr val="404041"/>
                </a:solidFill>
                <a:latin typeface="Calibri"/>
                <a:ea typeface="Calibri"/>
                <a:cs typeface="Calibri"/>
                <a:sym typeface="Calibri"/>
              </a:defRPr>
            </a:lvl9pPr>
          </a:lstStyle>
          <a:p/>
        </p:txBody>
      </p:sp>
      <p:sp>
        <p:nvSpPr>
          <p:cNvPr id="1078" name="Google Shape;1078;p162"/>
          <p:cNvSpPr txBox="1"/>
          <p:nvPr>
            <p:ph type="title"/>
          </p:nvPr>
        </p:nvSpPr>
        <p:spPr>
          <a:xfrm>
            <a:off x="2845600" y="1147175"/>
            <a:ext cx="5144400" cy="7626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404041"/>
              </a:buClr>
              <a:buSzPts val="2600"/>
              <a:buFont typeface="Calibri"/>
              <a:buNone/>
              <a:defRPr b="1" i="0" sz="2600" u="none" cap="none" strike="noStrike">
                <a:solidFill>
                  <a:srgbClr val="404041"/>
                </a:solidFill>
                <a:latin typeface="Calibri"/>
                <a:ea typeface="Calibri"/>
                <a:cs typeface="Calibri"/>
                <a:sym typeface="Calibri"/>
              </a:defRPr>
            </a:lvl1pPr>
            <a:lvl2pPr lvl="1" marR="0" rtl="0" algn="l">
              <a:lnSpc>
                <a:spcPct val="100000"/>
              </a:lnSpc>
              <a:spcBef>
                <a:spcPts val="3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079" name="Google Shape;1079;p162"/>
          <p:cNvPicPr preferRelativeResize="0"/>
          <p:nvPr/>
        </p:nvPicPr>
        <p:blipFill rotWithShape="1">
          <a:blip r:embed="rId1">
            <a:alphaModFix/>
          </a:blip>
          <a:srcRect b="0" l="1969" r="1969" t="0"/>
          <a:stretch/>
        </p:blipFill>
        <p:spPr>
          <a:xfrm>
            <a:off x="7247000" y="4554911"/>
            <a:ext cx="1897000" cy="521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89">
          <p15:clr>
            <a:srgbClr val="EA4335"/>
          </p15:clr>
        </p15:guide>
        <p15:guide id="2" pos="415">
          <p15:clr>
            <a:srgbClr val="EA4335"/>
          </p15:clr>
        </p15:guide>
        <p15:guide id="3" pos="532">
          <p15:clr>
            <a:srgbClr val="EA4335"/>
          </p15:clr>
        </p15:guide>
        <p15:guide id="4" pos="761">
          <p15:clr>
            <a:srgbClr val="EA4335"/>
          </p15:clr>
        </p15:guide>
        <p15:guide id="5" pos="877">
          <p15:clr>
            <a:srgbClr val="EA4335"/>
          </p15:clr>
        </p15:guide>
        <p15:guide id="6" pos="1105">
          <p15:clr>
            <a:srgbClr val="EA4335"/>
          </p15:clr>
        </p15:guide>
        <p15:guide id="7" pos="1222">
          <p15:clr>
            <a:srgbClr val="EA4335"/>
          </p15:clr>
        </p15:guide>
        <p15:guide id="8" pos="1449">
          <p15:clr>
            <a:srgbClr val="EA4335"/>
          </p15:clr>
        </p15:guide>
        <p15:guide id="9" pos="1565">
          <p15:clr>
            <a:srgbClr val="EA4335"/>
          </p15:clr>
        </p15:guide>
        <p15:guide id="10" pos="1793">
          <p15:clr>
            <a:srgbClr val="EA4335"/>
          </p15:clr>
        </p15:guide>
        <p15:guide id="11" pos="1915">
          <p15:clr>
            <a:srgbClr val="EA4335"/>
          </p15:clr>
        </p15:guide>
        <p15:guide id="12" pos="2138">
          <p15:clr>
            <a:srgbClr val="EA4335"/>
          </p15:clr>
        </p15:guide>
        <p15:guide id="13" pos="2259">
          <p15:clr>
            <a:srgbClr val="EA4335"/>
          </p15:clr>
        </p15:guide>
        <p15:guide id="14" pos="2482">
          <p15:clr>
            <a:srgbClr val="EA4335"/>
          </p15:clr>
        </p15:guide>
        <p15:guide id="15" pos="2605">
          <p15:clr>
            <a:srgbClr val="EA4335"/>
          </p15:clr>
        </p15:guide>
        <p15:guide id="16" pos="2826">
          <p15:clr>
            <a:srgbClr val="EA4335"/>
          </p15:clr>
        </p15:guide>
        <p15:guide id="17" pos="2948">
          <p15:clr>
            <a:srgbClr val="EA4335"/>
          </p15:clr>
        </p15:guide>
        <p15:guide id="18" pos="3170">
          <p15:clr>
            <a:srgbClr val="EA4335"/>
          </p15:clr>
        </p15:guide>
        <p15:guide id="19" pos="3294">
          <p15:clr>
            <a:srgbClr val="EA4335"/>
          </p15:clr>
        </p15:guide>
        <p15:guide id="20" pos="3516">
          <p15:clr>
            <a:srgbClr val="EA4335"/>
          </p15:clr>
        </p15:guide>
        <p15:guide id="21" pos="3637">
          <p15:clr>
            <a:srgbClr val="EA4335"/>
          </p15:clr>
        </p15:guide>
        <p15:guide id="22" pos="3860">
          <p15:clr>
            <a:srgbClr val="EA4335"/>
          </p15:clr>
        </p15:guide>
        <p15:guide id="23" pos="3983">
          <p15:clr>
            <a:srgbClr val="EA4335"/>
          </p15:clr>
        </p15:guide>
        <p15:guide id="24" pos="4209">
          <p15:clr>
            <a:srgbClr val="EA4335"/>
          </p15:clr>
        </p15:guide>
        <p15:guide id="25" pos="4325">
          <p15:clr>
            <a:srgbClr val="EA4335"/>
          </p15:clr>
        </p15:guide>
        <p15:guide id="26" pos="4554">
          <p15:clr>
            <a:srgbClr val="EA4335"/>
          </p15:clr>
        </p15:guide>
        <p15:guide id="27" pos="4671">
          <p15:clr>
            <a:srgbClr val="EA4335"/>
          </p15:clr>
        </p15:guide>
        <p15:guide id="28" pos="4900">
          <p15:clr>
            <a:srgbClr val="EA4335"/>
          </p15:clr>
        </p15:guide>
        <p15:guide id="29" pos="5243">
          <p15:clr>
            <a:srgbClr val="EA4335"/>
          </p15:clr>
        </p15:guide>
        <p15:guide id="30" pos="5014">
          <p15:clr>
            <a:srgbClr val="EA4335"/>
          </p15:clr>
        </p15:guide>
        <p15:guide id="31" pos="5359">
          <p15:clr>
            <a:srgbClr val="EA4335"/>
          </p15:clr>
        </p15:guide>
        <p15:guide id="32" pos="5587">
          <p15:clr>
            <a:srgbClr val="EA4335"/>
          </p15:clr>
        </p15:guide>
        <p15:guide id="33" orient="horz" pos="335">
          <p15:clr>
            <a:srgbClr val="EA4335"/>
          </p15:clr>
        </p15:guide>
        <p15:guide id="34" orient="horz" pos="601">
          <p15:clr>
            <a:srgbClr val="EA4335"/>
          </p15:clr>
        </p15:guide>
        <p15:guide id="35" orient="horz" pos="723">
          <p15:clr>
            <a:srgbClr val="EA4335"/>
          </p15:clr>
        </p15:guide>
        <p15:guide id="36" orient="horz" pos="988">
          <p15:clr>
            <a:srgbClr val="EA4335"/>
          </p15:clr>
        </p15:guide>
        <p15:guide id="37" orient="horz" pos="1110">
          <p15:clr>
            <a:srgbClr val="EA4335"/>
          </p15:clr>
        </p15:guide>
        <p15:guide id="38" orient="horz" pos="1374">
          <p15:clr>
            <a:srgbClr val="EA4335"/>
          </p15:clr>
        </p15:guide>
        <p15:guide id="39" orient="horz" pos="1490">
          <p15:clr>
            <a:srgbClr val="EA4335"/>
          </p15:clr>
        </p15:guide>
        <p15:guide id="40" orient="horz" pos="1760">
          <p15:clr>
            <a:srgbClr val="EA4335"/>
          </p15:clr>
        </p15:guide>
        <p15:guide id="41" orient="horz" pos="1876">
          <p15:clr>
            <a:srgbClr val="EA4335"/>
          </p15:clr>
        </p15:guide>
        <p15:guide id="42" orient="horz" pos="2141">
          <p15:clr>
            <a:srgbClr val="EA4335"/>
          </p15:clr>
        </p15:guide>
        <p15:guide id="43" orient="horz" pos="2262">
          <p15:clr>
            <a:srgbClr val="EA4335"/>
          </p15:clr>
        </p15:guide>
        <p15:guide id="44" orient="horz" pos="2528">
          <p15:clr>
            <a:srgbClr val="EA4335"/>
          </p15:clr>
        </p15:guide>
        <p15:guide id="45" orient="horz" pos="2649">
          <p15:clr>
            <a:srgbClr val="EA4335"/>
          </p15:clr>
        </p15:guide>
        <p15:guide id="46" orient="horz" pos="2818">
          <p15:clr>
            <a:srgbClr val="EA4335"/>
          </p15:clr>
        </p15:guide>
        <p15:guide id="47" orient="horz" pos="305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3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21.png"/><Relationship Id="rId4" Type="http://schemas.openxmlformats.org/officeDocument/2006/relationships/image" Target="../media/image124.png"/><Relationship Id="rId9" Type="http://schemas.openxmlformats.org/officeDocument/2006/relationships/image" Target="../media/image142.png"/><Relationship Id="rId5" Type="http://schemas.openxmlformats.org/officeDocument/2006/relationships/image" Target="../media/image120.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9.png"/><Relationship Id="rId11" Type="http://schemas.openxmlformats.org/officeDocument/2006/relationships/image" Target="../media/image128.png"/><Relationship Id="rId10" Type="http://schemas.openxmlformats.org/officeDocument/2006/relationships/image" Target="../media/image134.png"/><Relationship Id="rId13" Type="http://schemas.openxmlformats.org/officeDocument/2006/relationships/image" Target="../media/image131.png"/><Relationship Id="rId12" Type="http://schemas.openxmlformats.org/officeDocument/2006/relationships/image" Target="../media/image133.png"/><Relationship Id="rId15" Type="http://schemas.openxmlformats.org/officeDocument/2006/relationships/image" Target="../media/image132.png"/><Relationship Id="rId14" Type="http://schemas.openxmlformats.org/officeDocument/2006/relationships/image" Target="../media/image136.png"/><Relationship Id="rId17" Type="http://schemas.openxmlformats.org/officeDocument/2006/relationships/image" Target="../media/image145.jpg"/><Relationship Id="rId16" Type="http://schemas.openxmlformats.org/officeDocument/2006/relationships/image" Target="../media/image130.png"/><Relationship Id="rId19" Type="http://schemas.openxmlformats.org/officeDocument/2006/relationships/image" Target="../media/image146.jpg"/><Relationship Id="rId18" Type="http://schemas.openxmlformats.org/officeDocument/2006/relationships/image" Target="../media/image1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1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143.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4.xml"/><Relationship Id="rId3" Type="http://schemas.openxmlformats.org/officeDocument/2006/relationships/image" Target="../media/image1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5.xml"/><Relationship Id="rId3" Type="http://schemas.openxmlformats.org/officeDocument/2006/relationships/image" Target="../media/image144.png"/><Relationship Id="rId4" Type="http://schemas.openxmlformats.org/officeDocument/2006/relationships/image" Target="../media/image140.png"/><Relationship Id="rId5" Type="http://schemas.openxmlformats.org/officeDocument/2006/relationships/image" Target="../media/image1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1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7.xml"/><Relationship Id="rId3" Type="http://schemas.openxmlformats.org/officeDocument/2006/relationships/image" Target="../media/image153.jpg"/><Relationship Id="rId4" Type="http://schemas.openxmlformats.org/officeDocument/2006/relationships/image" Target="../media/image152.jpg"/><Relationship Id="rId5" Type="http://schemas.openxmlformats.org/officeDocument/2006/relationships/image" Target="../media/image157.jpg"/><Relationship Id="rId6" Type="http://schemas.openxmlformats.org/officeDocument/2006/relationships/image" Target="../media/image16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8.xml"/><Relationship Id="rId3"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9.xml"/><Relationship Id="rId3" Type="http://schemas.openxmlformats.org/officeDocument/2006/relationships/image" Target="../media/image141.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0.xml"/><Relationship Id="rId3" Type="http://schemas.openxmlformats.org/officeDocument/2006/relationships/image" Target="../media/image17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1.xml"/><Relationship Id="rId3" Type="http://schemas.openxmlformats.org/officeDocument/2006/relationships/image" Target="../media/image176.jpg"/><Relationship Id="rId4" Type="http://schemas.openxmlformats.org/officeDocument/2006/relationships/image" Target="../media/image188.jpg"/><Relationship Id="rId5" Type="http://schemas.openxmlformats.org/officeDocument/2006/relationships/image" Target="../media/image182.jpg"/><Relationship Id="rId6" Type="http://schemas.openxmlformats.org/officeDocument/2006/relationships/image" Target="../media/image18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17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3.xml"/><Relationship Id="rId3" Type="http://schemas.openxmlformats.org/officeDocument/2006/relationships/image" Target="../media/image165.jpg"/><Relationship Id="rId4" Type="http://schemas.openxmlformats.org/officeDocument/2006/relationships/image" Target="../media/image155.jpg"/><Relationship Id="rId5" Type="http://schemas.openxmlformats.org/officeDocument/2006/relationships/image" Target="../media/image181.jpg"/><Relationship Id="rId6" Type="http://schemas.openxmlformats.org/officeDocument/2006/relationships/image" Target="../media/image18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4.xml"/><Relationship Id="rId3" Type="http://schemas.openxmlformats.org/officeDocument/2006/relationships/image" Target="../media/image150.jpg"/><Relationship Id="rId4" Type="http://schemas.openxmlformats.org/officeDocument/2006/relationships/image" Target="../media/image148.jpg"/><Relationship Id="rId5" Type="http://schemas.openxmlformats.org/officeDocument/2006/relationships/image" Target="../media/image187.jpg"/><Relationship Id="rId6" Type="http://schemas.openxmlformats.org/officeDocument/2006/relationships/image" Target="../media/image1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5.xml"/><Relationship Id="rId3" Type="http://schemas.openxmlformats.org/officeDocument/2006/relationships/image" Target="../media/image154.png"/><Relationship Id="rId4" Type="http://schemas.openxmlformats.org/officeDocument/2006/relationships/image" Target="../media/image161.png"/><Relationship Id="rId5" Type="http://schemas.openxmlformats.org/officeDocument/2006/relationships/image" Target="../media/image158.png"/><Relationship Id="rId6" Type="http://schemas.openxmlformats.org/officeDocument/2006/relationships/image" Target="../media/image156.png"/><Relationship Id="rId7" Type="http://schemas.openxmlformats.org/officeDocument/2006/relationships/image" Target="../media/image159.png"/><Relationship Id="rId8" Type="http://schemas.openxmlformats.org/officeDocument/2006/relationships/image" Target="../media/image1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6.xml"/><Relationship Id="rId3" Type="http://schemas.openxmlformats.org/officeDocument/2006/relationships/image" Target="../media/image171.png"/><Relationship Id="rId4" Type="http://schemas.openxmlformats.org/officeDocument/2006/relationships/image" Target="../media/image164.png"/><Relationship Id="rId5" Type="http://schemas.openxmlformats.org/officeDocument/2006/relationships/image" Target="../media/image163.png"/><Relationship Id="rId6" Type="http://schemas.openxmlformats.org/officeDocument/2006/relationships/image" Target="../media/image167.png"/><Relationship Id="rId7" Type="http://schemas.openxmlformats.org/officeDocument/2006/relationships/image" Target="../media/image1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7.xml"/><Relationship Id="rId3" Type="http://schemas.openxmlformats.org/officeDocument/2006/relationships/image" Target="../media/image173.png"/><Relationship Id="rId4" Type="http://schemas.openxmlformats.org/officeDocument/2006/relationships/image" Target="../media/image169.png"/><Relationship Id="rId5" Type="http://schemas.openxmlformats.org/officeDocument/2006/relationships/image" Target="../media/image166.png"/><Relationship Id="rId6" Type="http://schemas.openxmlformats.org/officeDocument/2006/relationships/image" Target="../media/image180.png"/><Relationship Id="rId7" Type="http://schemas.openxmlformats.org/officeDocument/2006/relationships/image" Target="../media/image174.png"/><Relationship Id="rId8" Type="http://schemas.openxmlformats.org/officeDocument/2006/relationships/image" Target="../media/image1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8.xml"/><Relationship Id="rId3" Type="http://schemas.openxmlformats.org/officeDocument/2006/relationships/image" Target="../media/image179.png"/><Relationship Id="rId4" Type="http://schemas.openxmlformats.org/officeDocument/2006/relationships/hyperlink" Target="https://zenodo.org/records/10656276" TargetMode="External"/><Relationship Id="rId5" Type="http://schemas.openxmlformats.org/officeDocument/2006/relationships/hyperlink" Target="https://pidroadmap.ardc.edu.au/pid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9.xml"/><Relationship Id="rId3" Type="http://schemas.openxmlformats.org/officeDocument/2006/relationships/image" Target="../media/image185.png"/><Relationship Id="rId4" Type="http://schemas.openxmlformats.org/officeDocument/2006/relationships/image" Target="../media/image178.png"/><Relationship Id="rId5" Type="http://schemas.openxmlformats.org/officeDocument/2006/relationships/image" Target="../media/image186.png"/><Relationship Id="rId6" Type="http://schemas.openxmlformats.org/officeDocument/2006/relationships/image" Target="../media/image190.png"/><Relationship Id="rId7" Type="http://schemas.openxmlformats.org/officeDocument/2006/relationships/image" Target="../media/image1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115.png"/><Relationship Id="rId4" Type="http://schemas.openxmlformats.org/officeDocument/2006/relationships/image" Target="../media/image13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30.xml"/><Relationship Id="rId3" Type="http://schemas.openxmlformats.org/officeDocument/2006/relationships/image" Target="../media/image191.jpg"/><Relationship Id="rId4" Type="http://schemas.openxmlformats.org/officeDocument/2006/relationships/image" Target="../media/image194.jpg"/><Relationship Id="rId5" Type="http://schemas.openxmlformats.org/officeDocument/2006/relationships/image" Target="../media/image196.jpg"/><Relationship Id="rId6" Type="http://schemas.openxmlformats.org/officeDocument/2006/relationships/image" Target="../media/image19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31.xml"/><Relationship Id="rId3" Type="http://schemas.openxmlformats.org/officeDocument/2006/relationships/image" Target="../media/image1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2.xml"/><Relationship Id="rId3" Type="http://schemas.openxmlformats.org/officeDocument/2006/relationships/image" Target="../media/image198.png"/><Relationship Id="rId4" Type="http://schemas.openxmlformats.org/officeDocument/2006/relationships/image" Target="../media/image199.jpg"/><Relationship Id="rId5" Type="http://schemas.openxmlformats.org/officeDocument/2006/relationships/image" Target="../media/image195.png"/><Relationship Id="rId6" Type="http://schemas.openxmlformats.org/officeDocument/2006/relationships/image" Target="../media/image1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115.png"/><Relationship Id="rId4" Type="http://schemas.openxmlformats.org/officeDocument/2006/relationships/image" Target="../media/image1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115.png"/><Relationship Id="rId4" Type="http://schemas.openxmlformats.org/officeDocument/2006/relationships/image" Target="../media/image1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115.png"/><Relationship Id="rId4" Type="http://schemas.openxmlformats.org/officeDocument/2006/relationships/image" Target="../media/image1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1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 Id="rId3"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9.xml"/><Relationship Id="rId3" Type="http://schemas.openxmlformats.org/officeDocument/2006/relationships/image" Target="../media/image1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pic>
        <p:nvPicPr>
          <p:cNvPr id="1301" name="Google Shape;1301;p200"/>
          <p:cNvPicPr preferRelativeResize="0"/>
          <p:nvPr>
            <p:ph idx="2" type="pic"/>
          </p:nvPr>
        </p:nvPicPr>
        <p:blipFill rotWithShape="1">
          <a:blip r:embed="rId3">
            <a:alphaModFix/>
          </a:blip>
          <a:srcRect b="33200" l="39" r="33430" t="1316"/>
          <a:stretch/>
        </p:blipFill>
        <p:spPr>
          <a:xfrm>
            <a:off x="0" y="-68825"/>
            <a:ext cx="9143997" cy="4500101"/>
          </a:xfrm>
          <a:prstGeom prst="rect">
            <a:avLst/>
          </a:prstGeom>
          <a:noFill/>
          <a:ln>
            <a:noFill/>
          </a:ln>
        </p:spPr>
      </p:pic>
      <p:sp>
        <p:nvSpPr>
          <p:cNvPr id="1302" name="Google Shape;1302;p200"/>
          <p:cNvSpPr/>
          <p:nvPr/>
        </p:nvSpPr>
        <p:spPr>
          <a:xfrm>
            <a:off x="525750" y="954850"/>
            <a:ext cx="3815100" cy="1410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1303" name="Google Shape;1303;p200"/>
          <p:cNvGrpSpPr/>
          <p:nvPr/>
        </p:nvGrpSpPr>
        <p:grpSpPr>
          <a:xfrm>
            <a:off x="4284150" y="1603525"/>
            <a:ext cx="94200" cy="460275"/>
            <a:chOff x="6193700" y="1865950"/>
            <a:chExt cx="94200" cy="460275"/>
          </a:xfrm>
        </p:grpSpPr>
        <p:sp>
          <p:nvSpPr>
            <p:cNvPr id="1304" name="Google Shape;1304;p200"/>
            <p:cNvSpPr/>
            <p:nvPr/>
          </p:nvSpPr>
          <p:spPr>
            <a:xfrm>
              <a:off x="6193700" y="1865950"/>
              <a:ext cx="94200" cy="94200"/>
            </a:xfrm>
            <a:prstGeom prst="rect">
              <a:avLst/>
            </a:prstGeom>
            <a:solidFill>
              <a:srgbClr val="00B0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305" name="Google Shape;1305;p200"/>
            <p:cNvSpPr/>
            <p:nvPr/>
          </p:nvSpPr>
          <p:spPr>
            <a:xfrm>
              <a:off x="6193700" y="1987975"/>
              <a:ext cx="94200" cy="94200"/>
            </a:xfrm>
            <a:prstGeom prst="rect">
              <a:avLst/>
            </a:prstGeom>
            <a:solidFill>
              <a:srgbClr val="E51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306" name="Google Shape;1306;p200"/>
            <p:cNvSpPr/>
            <p:nvPr/>
          </p:nvSpPr>
          <p:spPr>
            <a:xfrm>
              <a:off x="6193700" y="2110000"/>
              <a:ext cx="94200" cy="94200"/>
            </a:xfrm>
            <a:prstGeom prst="rect">
              <a:avLst/>
            </a:prstGeom>
            <a:solidFill>
              <a:srgbClr val="F8B2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307" name="Google Shape;1307;p200"/>
            <p:cNvSpPr/>
            <p:nvPr/>
          </p:nvSpPr>
          <p:spPr>
            <a:xfrm>
              <a:off x="6193700" y="2232025"/>
              <a:ext cx="94200" cy="94200"/>
            </a:xfrm>
            <a:prstGeom prst="rect">
              <a:avLst/>
            </a:prstGeom>
            <a:solidFill>
              <a:srgbClr val="8E48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sp>
        <p:nvSpPr>
          <p:cNvPr id="1308" name="Google Shape;1308;p200"/>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sp>
        <p:nvSpPr>
          <p:cNvPr id="1309" name="Google Shape;1309;p200"/>
          <p:cNvSpPr/>
          <p:nvPr/>
        </p:nvSpPr>
        <p:spPr>
          <a:xfrm>
            <a:off x="-6220300" y="1882325"/>
            <a:ext cx="1379400" cy="8475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1"/>
              </a:highlight>
            </a:endParaRPr>
          </a:p>
        </p:txBody>
      </p:sp>
      <p:sp>
        <p:nvSpPr>
          <p:cNvPr id="1310" name="Google Shape;1310;p200"/>
          <p:cNvSpPr txBox="1"/>
          <p:nvPr/>
        </p:nvSpPr>
        <p:spPr>
          <a:xfrm>
            <a:off x="834128" y="2584984"/>
            <a:ext cx="878100" cy="167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FFFFFF"/>
                </a:solidFill>
                <a:latin typeface="Calibri"/>
                <a:ea typeface="Calibri"/>
                <a:cs typeface="Calibri"/>
                <a:sym typeface="Calibri"/>
              </a:rPr>
              <a:t>2 </a:t>
            </a:r>
            <a:r>
              <a:rPr b="1" lang="en-GB" sz="1200">
                <a:solidFill>
                  <a:srgbClr val="FFFFFF"/>
                </a:solidFill>
                <a:latin typeface="Calibri"/>
                <a:ea typeface="Calibri"/>
                <a:cs typeface="Calibri"/>
                <a:sym typeface="Calibri"/>
              </a:rPr>
              <a:t> Oct 2024</a:t>
            </a:r>
            <a:endParaRPr b="1" sz="1200">
              <a:solidFill>
                <a:srgbClr val="FFFFFF"/>
              </a:solidFill>
              <a:latin typeface="Calibri"/>
              <a:ea typeface="Calibri"/>
              <a:cs typeface="Calibri"/>
              <a:sym typeface="Calibri"/>
            </a:endParaRPr>
          </a:p>
        </p:txBody>
      </p:sp>
      <p:sp>
        <p:nvSpPr>
          <p:cNvPr id="1311" name="Google Shape;1311;p200"/>
          <p:cNvSpPr txBox="1"/>
          <p:nvPr/>
        </p:nvSpPr>
        <p:spPr>
          <a:xfrm>
            <a:off x="2252075" y="2850025"/>
            <a:ext cx="2088900" cy="5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1200">
                <a:solidFill>
                  <a:srgbClr val="FFFFFF"/>
                </a:solidFill>
                <a:latin typeface="Calibri"/>
                <a:ea typeface="Calibri"/>
                <a:cs typeface="Calibri"/>
                <a:sym typeface="Calibri"/>
              </a:rPr>
              <a:t>Keith Russell, Director Outreach</a:t>
            </a:r>
            <a:endParaRPr sz="1200">
              <a:solidFill>
                <a:srgbClr val="FFFFFF"/>
              </a:solidFill>
              <a:latin typeface="Calibri"/>
              <a:ea typeface="Calibri"/>
              <a:cs typeface="Calibri"/>
              <a:sym typeface="Calibri"/>
            </a:endParaRPr>
          </a:p>
        </p:txBody>
      </p:sp>
      <p:sp>
        <p:nvSpPr>
          <p:cNvPr id="1312" name="Google Shape;1312;p200"/>
          <p:cNvSpPr txBox="1"/>
          <p:nvPr/>
        </p:nvSpPr>
        <p:spPr>
          <a:xfrm>
            <a:off x="2252075" y="2587150"/>
            <a:ext cx="1371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200">
                <a:solidFill>
                  <a:srgbClr val="FFFFFF"/>
                </a:solidFill>
                <a:latin typeface="Calibri"/>
                <a:ea typeface="Calibri"/>
                <a:cs typeface="Calibri"/>
                <a:sym typeface="Calibri"/>
              </a:rPr>
              <a:t>PRESENTED BY</a:t>
            </a:r>
            <a:endParaRPr b="1" sz="1200">
              <a:solidFill>
                <a:srgbClr val="FFFFFF"/>
              </a:solidFill>
              <a:latin typeface="Calibri"/>
              <a:ea typeface="Calibri"/>
              <a:cs typeface="Calibri"/>
              <a:sym typeface="Calibri"/>
            </a:endParaRPr>
          </a:p>
        </p:txBody>
      </p:sp>
      <p:cxnSp>
        <p:nvCxnSpPr>
          <p:cNvPr id="1313" name="Google Shape;1313;p200"/>
          <p:cNvCxnSpPr/>
          <p:nvPr/>
        </p:nvCxnSpPr>
        <p:spPr>
          <a:xfrm>
            <a:off x="1973900" y="2620725"/>
            <a:ext cx="0" cy="493500"/>
          </a:xfrm>
          <a:prstGeom prst="straightConnector1">
            <a:avLst/>
          </a:prstGeom>
          <a:noFill/>
          <a:ln cap="flat" cmpd="sng" w="9525">
            <a:solidFill>
              <a:srgbClr val="FFFFFF"/>
            </a:solidFill>
            <a:prstDash val="solid"/>
            <a:round/>
            <a:headEnd len="med" w="med" type="none"/>
            <a:tailEnd len="med" w="med" type="none"/>
          </a:ln>
        </p:spPr>
      </p:cxnSp>
      <p:sp>
        <p:nvSpPr>
          <p:cNvPr id="1314" name="Google Shape;1314;p200"/>
          <p:cNvSpPr txBox="1"/>
          <p:nvPr>
            <p:ph type="title"/>
          </p:nvPr>
        </p:nvSpPr>
        <p:spPr>
          <a:xfrm>
            <a:off x="822275" y="1147175"/>
            <a:ext cx="3312900" cy="7626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2500"/>
              <a:t>Building</a:t>
            </a:r>
            <a:r>
              <a:rPr lang="en-GB" sz="2500"/>
              <a:t> Thematic Research Data Commons</a:t>
            </a:r>
            <a:endParaRPr sz="2500"/>
          </a:p>
          <a:p>
            <a:pPr indent="0" lvl="0" marL="0" rtl="0" algn="l">
              <a:spcBef>
                <a:spcPts val="300"/>
              </a:spcBef>
              <a:spcAft>
                <a:spcPts val="0"/>
              </a:spcAft>
              <a:buNone/>
            </a:pPr>
            <a:br>
              <a:rPr lang="en-GB" sz="1800">
                <a:solidFill>
                  <a:schemeClr val="accent3"/>
                </a:solidFill>
              </a:rPr>
            </a:br>
            <a:endParaRPr b="0" sz="1000">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209"/>
          <p:cNvSpPr/>
          <p:nvPr/>
        </p:nvSpPr>
        <p:spPr>
          <a:xfrm>
            <a:off x="2099596" y="1084054"/>
            <a:ext cx="1713000" cy="1476900"/>
          </a:xfrm>
          <a:prstGeom prst="hexagon">
            <a:avLst>
              <a:gd fmla="val 25000" name="adj"/>
              <a:gd fmla="val 115470" name="vf"/>
            </a:avLst>
          </a:prstGeom>
          <a:blipFill rotWithShape="1">
            <a:blip r:embed="rId3">
              <a:alphaModFix/>
            </a:blip>
            <a:stretch>
              <a:fillRect b="0" l="-22998" r="-22988" t="0"/>
            </a:stretch>
          </a:blipFill>
          <a:ln cap="flat" cmpd="sng" w="12700">
            <a:solidFill>
              <a:srgbClr val="7F7F7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78" name="Google Shape;1378;p209"/>
          <p:cNvSpPr/>
          <p:nvPr/>
        </p:nvSpPr>
        <p:spPr>
          <a:xfrm>
            <a:off x="3513347" y="294104"/>
            <a:ext cx="1713000" cy="1476900"/>
          </a:xfrm>
          <a:prstGeom prst="hexagon">
            <a:avLst>
              <a:gd fmla="val 25000" name="adj"/>
              <a:gd fmla="val 115470" name="vf"/>
            </a:avLst>
          </a:prstGeom>
          <a:blipFill rotWithShape="1">
            <a:blip r:embed="rId4">
              <a:alphaModFix/>
            </a:blip>
            <a:stretch>
              <a:fillRect b="0" l="-22998" r="-22988"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209"/>
          <p:cNvSpPr/>
          <p:nvPr/>
        </p:nvSpPr>
        <p:spPr>
          <a:xfrm>
            <a:off x="4918928" y="1074209"/>
            <a:ext cx="1713000" cy="1476900"/>
          </a:xfrm>
          <a:prstGeom prst="hexagon">
            <a:avLst>
              <a:gd fmla="val 25000" name="adj"/>
              <a:gd fmla="val 115470" name="vf"/>
            </a:avLst>
          </a:prstGeom>
          <a:blipFill rotWithShape="1">
            <a:blip r:embed="rId5">
              <a:alphaModFix/>
            </a:blip>
            <a:stretch>
              <a:fillRect b="0" l="-26998" r="-2698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209"/>
          <p:cNvSpPr/>
          <p:nvPr/>
        </p:nvSpPr>
        <p:spPr>
          <a:xfrm>
            <a:off x="4918928" y="2616321"/>
            <a:ext cx="1713000" cy="1476900"/>
          </a:xfrm>
          <a:prstGeom prst="hexagon">
            <a:avLst>
              <a:gd fmla="val 25000" name="adj"/>
              <a:gd fmla="val 115470" name="vf"/>
            </a:avLst>
          </a:prstGeom>
          <a:blipFill rotWithShape="1">
            <a:blip r:embed="rId6">
              <a:alphaModFix/>
            </a:blip>
            <a:stretch>
              <a:fillRect b="0" l="-26998" r="-2698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209"/>
          <p:cNvSpPr/>
          <p:nvPr/>
        </p:nvSpPr>
        <p:spPr>
          <a:xfrm>
            <a:off x="6332679" y="307510"/>
            <a:ext cx="1713000" cy="1476900"/>
          </a:xfrm>
          <a:prstGeom prst="hexagon">
            <a:avLst>
              <a:gd fmla="val 25000" name="adj"/>
              <a:gd fmla="val 115470" name="vf"/>
            </a:avLst>
          </a:prstGeom>
          <a:blipFill rotWithShape="1">
            <a:blip r:embed="rId7">
              <a:alphaModFix/>
            </a:blip>
            <a:stretch>
              <a:fillRect b="0" l="-26998" r="-2698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209"/>
          <p:cNvSpPr/>
          <p:nvPr/>
        </p:nvSpPr>
        <p:spPr>
          <a:xfrm>
            <a:off x="6324508" y="1854314"/>
            <a:ext cx="1713000" cy="1476900"/>
          </a:xfrm>
          <a:prstGeom prst="hexagon">
            <a:avLst>
              <a:gd fmla="val 25000" name="adj"/>
              <a:gd fmla="val 115470" name="vf"/>
            </a:avLst>
          </a:prstGeom>
          <a:blipFill rotWithShape="1">
            <a:blip r:embed="rId8">
              <a:alphaModFix/>
            </a:blip>
            <a:stretch>
              <a:fillRect b="-1999" l="0" r="0" t="-1999"/>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209"/>
          <p:cNvSpPr/>
          <p:nvPr/>
        </p:nvSpPr>
        <p:spPr>
          <a:xfrm>
            <a:off x="3513347" y="1854314"/>
            <a:ext cx="1713000" cy="1476900"/>
          </a:xfrm>
          <a:prstGeom prst="hexagon">
            <a:avLst>
              <a:gd fmla="val 25000" name="adj"/>
              <a:gd fmla="val 115470" name="vf"/>
            </a:avLst>
          </a:prstGeom>
          <a:blipFill rotWithShape="1">
            <a:blip r:embed="rId9">
              <a:alphaModFix/>
            </a:blip>
            <a:stretch>
              <a:fillRect b="-1999" l="0" r="0" t="-1999"/>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209"/>
          <p:cNvSpPr/>
          <p:nvPr/>
        </p:nvSpPr>
        <p:spPr>
          <a:xfrm>
            <a:off x="685844" y="3413349"/>
            <a:ext cx="1713000" cy="1476900"/>
          </a:xfrm>
          <a:prstGeom prst="hexagon">
            <a:avLst>
              <a:gd fmla="val 25000" name="adj"/>
              <a:gd fmla="val 115470" name="vf"/>
            </a:avLst>
          </a:prstGeom>
          <a:blipFill rotWithShape="1">
            <a:blip r:embed="rId10">
              <a:alphaModFix/>
            </a:blip>
            <a:stretch>
              <a:fillRect b="0" l="-22998" r="-22988"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209"/>
          <p:cNvSpPr/>
          <p:nvPr/>
        </p:nvSpPr>
        <p:spPr>
          <a:xfrm>
            <a:off x="3513347" y="3414524"/>
            <a:ext cx="1713000" cy="1476900"/>
          </a:xfrm>
          <a:prstGeom prst="hexagon">
            <a:avLst>
              <a:gd fmla="val 25000" name="adj"/>
              <a:gd fmla="val 115470" name="vf"/>
            </a:avLst>
          </a:prstGeom>
          <a:blipFill rotWithShape="1">
            <a:blip r:embed="rId11">
              <a:alphaModFix/>
            </a:blip>
            <a:stretch>
              <a:fillRect b="0" l="-26998" r="-2698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209"/>
          <p:cNvSpPr/>
          <p:nvPr/>
        </p:nvSpPr>
        <p:spPr>
          <a:xfrm>
            <a:off x="-719736" y="1074209"/>
            <a:ext cx="1713000" cy="1476900"/>
          </a:xfrm>
          <a:prstGeom prst="hexagon">
            <a:avLst>
              <a:gd fmla="val 25000" name="adj"/>
              <a:gd fmla="val 115470" name="vf"/>
            </a:avLst>
          </a:prstGeom>
          <a:blipFill rotWithShape="1">
            <a:blip r:embed="rId12">
              <a:alphaModFix/>
            </a:blip>
            <a:stretch>
              <a:fillRect b="-26989" l="0" r="0" t="-26998"/>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209"/>
          <p:cNvSpPr/>
          <p:nvPr/>
        </p:nvSpPr>
        <p:spPr>
          <a:xfrm>
            <a:off x="6328705" y="3396426"/>
            <a:ext cx="1713000" cy="1476900"/>
          </a:xfrm>
          <a:prstGeom prst="hexagon">
            <a:avLst>
              <a:gd fmla="val 25000" name="adj"/>
              <a:gd fmla="val 115470" name="vf"/>
            </a:avLst>
          </a:prstGeom>
          <a:blipFill rotWithShape="1">
            <a:blip r:embed="rId13">
              <a:alphaModFix/>
            </a:blip>
            <a:stretch>
              <a:fillRect b="-999" l="0" r="0" t="-999"/>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209"/>
          <p:cNvSpPr/>
          <p:nvPr/>
        </p:nvSpPr>
        <p:spPr>
          <a:xfrm>
            <a:off x="2103569" y="2633605"/>
            <a:ext cx="1713000" cy="1476900"/>
          </a:xfrm>
          <a:prstGeom prst="hexagon">
            <a:avLst>
              <a:gd fmla="val 25000" name="adj"/>
              <a:gd fmla="val 115470" name="vf"/>
            </a:avLst>
          </a:prstGeom>
          <a:blipFill rotWithShape="1">
            <a:blip r:embed="rId14">
              <a:alphaModFix/>
            </a:blip>
            <a:stretch>
              <a:fillRect b="0" l="-22998" r="-22988" t="0"/>
            </a:stretch>
          </a:blipFill>
          <a:ln cap="flat" cmpd="sng" w="12700">
            <a:solidFill>
              <a:srgbClr val="7F7F7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389" name="Google Shape;1389;p209"/>
          <p:cNvSpPr/>
          <p:nvPr/>
        </p:nvSpPr>
        <p:spPr>
          <a:xfrm>
            <a:off x="4919725" y="4169231"/>
            <a:ext cx="1713000" cy="1476900"/>
          </a:xfrm>
          <a:prstGeom prst="hexagon">
            <a:avLst>
              <a:gd fmla="val 25000" name="adj"/>
              <a:gd fmla="val 115470" name="vf"/>
            </a:avLst>
          </a:prstGeom>
          <a:blipFill rotWithShape="1">
            <a:blip r:embed="rId15">
              <a:alphaModFix/>
            </a:blip>
            <a:stretch>
              <a:fillRect b="0" l="-21998" r="-21988"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209"/>
          <p:cNvSpPr/>
          <p:nvPr/>
        </p:nvSpPr>
        <p:spPr>
          <a:xfrm>
            <a:off x="7734286" y="2635388"/>
            <a:ext cx="1713000" cy="1476900"/>
          </a:xfrm>
          <a:prstGeom prst="hexagon">
            <a:avLst>
              <a:gd fmla="val 25000" name="adj"/>
              <a:gd fmla="val 115470" name="vf"/>
            </a:avLst>
          </a:prstGeom>
          <a:blipFill rotWithShape="1">
            <a:blip r:embed="rId16">
              <a:alphaModFix/>
            </a:blip>
            <a:stretch>
              <a:fillRect b="0" l="-18999" r="-1899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209"/>
          <p:cNvSpPr/>
          <p:nvPr/>
        </p:nvSpPr>
        <p:spPr>
          <a:xfrm>
            <a:off x="694015" y="304309"/>
            <a:ext cx="1713000" cy="1476900"/>
          </a:xfrm>
          <a:prstGeom prst="hexagon">
            <a:avLst>
              <a:gd fmla="val 25000" name="adj"/>
              <a:gd fmla="val 115470" name="vf"/>
            </a:avLst>
          </a:prstGeom>
          <a:blipFill rotWithShape="1">
            <a:blip r:embed="rId17">
              <a:alphaModFix/>
            </a:blip>
            <a:stretch>
              <a:fillRect b="0" l="-18999" r="-1899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209"/>
          <p:cNvSpPr/>
          <p:nvPr/>
        </p:nvSpPr>
        <p:spPr>
          <a:xfrm>
            <a:off x="4918928" y="-474295"/>
            <a:ext cx="1713000" cy="1476900"/>
          </a:xfrm>
          <a:prstGeom prst="hexagon">
            <a:avLst>
              <a:gd fmla="val 25000" name="adj"/>
              <a:gd fmla="val 115470" name="vf"/>
            </a:avLst>
          </a:prstGeom>
          <a:blipFill rotWithShape="1">
            <a:blip r:embed="rId18">
              <a:alphaModFix/>
            </a:blip>
            <a:stretch>
              <a:fillRect b="0" l="-18999" r="-1899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209"/>
          <p:cNvSpPr/>
          <p:nvPr/>
        </p:nvSpPr>
        <p:spPr>
          <a:xfrm>
            <a:off x="685844" y="1856619"/>
            <a:ext cx="1713000" cy="1476900"/>
          </a:xfrm>
          <a:prstGeom prst="hexagon">
            <a:avLst>
              <a:gd fmla="val 25000" name="adj"/>
              <a:gd fmla="val 115470" name="vf"/>
            </a:avLst>
          </a:prstGeom>
          <a:blipFill rotWithShape="1">
            <a:blip r:embed="rId19">
              <a:alphaModFix/>
            </a:blip>
            <a:stretch>
              <a:fillRect b="0" l="-18999" r="-18999" t="0"/>
            </a:stretch>
          </a:blipFill>
          <a:ln cap="flat" cmpd="sng" w="12700">
            <a:solidFill>
              <a:srgbClr val="7F7F7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211"/>
          <p:cNvSpPr txBox="1"/>
          <p:nvPr>
            <p:ph idx="4294967295" type="title"/>
          </p:nvPr>
        </p:nvSpPr>
        <p:spPr>
          <a:xfrm>
            <a:off x="5229250" y="843275"/>
            <a:ext cx="2958900" cy="303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GB" sz="2400"/>
              <a:t>WHAT IS A RESEARCH DATA COMMONS?</a:t>
            </a:r>
            <a:endParaRPr b="0" sz="2400"/>
          </a:p>
        </p:txBody>
      </p:sp>
      <p:sp>
        <p:nvSpPr>
          <p:cNvPr id="1404" name="Google Shape;1404;p211"/>
          <p:cNvSpPr txBox="1"/>
          <p:nvPr>
            <p:ph idx="4294967295" type="body"/>
          </p:nvPr>
        </p:nvSpPr>
        <p:spPr>
          <a:xfrm>
            <a:off x="5229250" y="1899500"/>
            <a:ext cx="2803500" cy="23292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b="0" lang="en-GB"/>
              <a:t>A research data commons brings together people, skills, data, and related resources such as storage, compute, software, and models to enable researchers to conduct world class data-intensive research.</a:t>
            </a:r>
            <a:endParaRPr/>
          </a:p>
        </p:txBody>
      </p:sp>
      <p:sp>
        <p:nvSpPr>
          <p:cNvPr id="1405" name="Google Shape;1405;p211"/>
          <p:cNvSpPr/>
          <p:nvPr/>
        </p:nvSpPr>
        <p:spPr>
          <a:xfrm>
            <a:off x="300050" y="-21600"/>
            <a:ext cx="4186200" cy="5165100"/>
          </a:xfrm>
          <a:prstGeom prst="rect">
            <a:avLst/>
          </a:prstGeom>
          <a:solidFill>
            <a:srgbClr val="F0F0F0">
              <a:alpha val="8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6" name="Google Shape;1406;p211"/>
          <p:cNvPicPr preferRelativeResize="0"/>
          <p:nvPr/>
        </p:nvPicPr>
        <p:blipFill rotWithShape="1">
          <a:blip r:embed="rId3">
            <a:alphaModFix/>
          </a:blip>
          <a:srcRect b="0" l="0" r="0" t="0"/>
          <a:stretch/>
        </p:blipFill>
        <p:spPr>
          <a:xfrm>
            <a:off x="751525" y="565525"/>
            <a:ext cx="3224851" cy="40124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212"/>
          <p:cNvSpPr txBox="1"/>
          <p:nvPr>
            <p:ph idx="1" type="body"/>
          </p:nvPr>
        </p:nvSpPr>
        <p:spPr>
          <a:xfrm>
            <a:off x="6960525" y="2246747"/>
            <a:ext cx="1815000" cy="8370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800"/>
              </a:spcAft>
              <a:buClr>
                <a:srgbClr val="404041"/>
              </a:buClr>
              <a:buSzPts val="2100"/>
              <a:buNone/>
            </a:pPr>
            <a:r>
              <a:rPr b="1" lang="en-GB" sz="2600">
                <a:solidFill>
                  <a:schemeClr val="dk1"/>
                </a:solidFill>
              </a:rPr>
              <a:t>FAIR</a:t>
            </a:r>
            <a:r>
              <a:rPr lang="en-GB" sz="2600">
                <a:solidFill>
                  <a:schemeClr val="dk1"/>
                </a:solidFill>
              </a:rPr>
              <a:t> </a:t>
            </a:r>
            <a:r>
              <a:rPr lang="en-GB"/>
              <a:t>&amp;</a:t>
            </a:r>
            <a:r>
              <a:rPr lang="en-GB" sz="2600">
                <a:solidFill>
                  <a:schemeClr val="dk1"/>
                </a:solidFill>
              </a:rPr>
              <a:t> </a:t>
            </a:r>
            <a:r>
              <a:rPr b="1" lang="en-GB" sz="2600">
                <a:solidFill>
                  <a:schemeClr val="dk1"/>
                </a:solidFill>
              </a:rPr>
              <a:t>CARE </a:t>
            </a:r>
            <a:r>
              <a:rPr lang="en-GB" sz="2600">
                <a:solidFill>
                  <a:schemeClr val="dk1"/>
                </a:solidFill>
              </a:rPr>
              <a:t>Principles </a:t>
            </a:r>
            <a:endParaRPr sz="2600">
              <a:solidFill>
                <a:schemeClr val="dk1"/>
              </a:solidFill>
            </a:endParaRPr>
          </a:p>
        </p:txBody>
      </p:sp>
      <p:pic>
        <p:nvPicPr>
          <p:cNvPr id="1413" name="Google Shape;1413;p212"/>
          <p:cNvPicPr preferRelativeResize="0"/>
          <p:nvPr/>
        </p:nvPicPr>
        <p:blipFill rotWithShape="1">
          <a:blip r:embed="rId3">
            <a:alphaModFix/>
          </a:blip>
          <a:srcRect b="0" l="0" r="0" t="0"/>
          <a:stretch/>
        </p:blipFill>
        <p:spPr>
          <a:xfrm>
            <a:off x="282919" y="213619"/>
            <a:ext cx="6373238" cy="4757942"/>
          </a:xfrm>
          <a:prstGeom prst="rect">
            <a:avLst/>
          </a:prstGeom>
          <a:noFill/>
          <a:ln>
            <a:noFill/>
          </a:ln>
        </p:spPr>
      </p:pic>
      <p:pic>
        <p:nvPicPr>
          <p:cNvPr id="1414" name="Google Shape;1414;p212"/>
          <p:cNvPicPr preferRelativeResize="0"/>
          <p:nvPr/>
        </p:nvPicPr>
        <p:blipFill rotWithShape="1">
          <a:blip r:embed="rId4">
            <a:alphaModFix/>
          </a:blip>
          <a:srcRect b="159" l="0" r="0" t="169"/>
          <a:stretch/>
        </p:blipFill>
        <p:spPr>
          <a:xfrm>
            <a:off x="6946178" y="1502764"/>
            <a:ext cx="1463496" cy="4757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pic>
        <p:nvPicPr>
          <p:cNvPr id="1419" name="Google Shape;1419;p213"/>
          <p:cNvPicPr preferRelativeResize="0"/>
          <p:nvPr>
            <p:ph idx="2" type="pic"/>
          </p:nvPr>
        </p:nvPicPr>
        <p:blipFill rotWithShape="1">
          <a:blip r:embed="rId3">
            <a:alphaModFix/>
          </a:blip>
          <a:srcRect b="0" l="2153" r="2153" t="0"/>
          <a:stretch/>
        </p:blipFill>
        <p:spPr>
          <a:xfrm>
            <a:off x="0" y="0"/>
            <a:ext cx="9144003" cy="4474500"/>
          </a:xfrm>
          <a:prstGeom prst="rect">
            <a:avLst/>
          </a:prstGeom>
          <a:noFill/>
          <a:ln>
            <a:noFill/>
          </a:ln>
        </p:spPr>
      </p:pic>
      <p:sp>
        <p:nvSpPr>
          <p:cNvPr id="1420" name="Google Shape;1420;p213"/>
          <p:cNvSpPr txBox="1"/>
          <p:nvPr>
            <p:ph idx="1" type="subTitle"/>
          </p:nvPr>
        </p:nvSpPr>
        <p:spPr>
          <a:xfrm>
            <a:off x="661057" y="4761948"/>
            <a:ext cx="3623100" cy="107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700"/>
              <a:buNone/>
            </a:pPr>
            <a:r>
              <a:rPr lang="en-GB"/>
              <a:t>Planet RDC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pic>
        <p:nvPicPr>
          <p:cNvPr id="1425" name="Google Shape;1425;p214"/>
          <p:cNvPicPr preferRelativeResize="0"/>
          <p:nvPr/>
        </p:nvPicPr>
        <p:blipFill rotWithShape="1">
          <a:blip r:embed="rId3">
            <a:alphaModFix/>
          </a:blip>
          <a:srcRect b="6159" l="31836" r="32739" t="14670"/>
          <a:stretch/>
        </p:blipFill>
        <p:spPr>
          <a:xfrm>
            <a:off x="423975" y="203238"/>
            <a:ext cx="3357148" cy="4737025"/>
          </a:xfrm>
          <a:prstGeom prst="rect">
            <a:avLst/>
          </a:prstGeom>
          <a:noFill/>
          <a:ln>
            <a:noFill/>
          </a:ln>
        </p:spPr>
      </p:pic>
      <p:pic>
        <p:nvPicPr>
          <p:cNvPr id="1426" name="Google Shape;1426;p214"/>
          <p:cNvPicPr preferRelativeResize="0"/>
          <p:nvPr/>
        </p:nvPicPr>
        <p:blipFill rotWithShape="1">
          <a:blip r:embed="rId4">
            <a:alphaModFix/>
          </a:blip>
          <a:srcRect b="0" l="0" r="0" t="0"/>
          <a:stretch/>
        </p:blipFill>
        <p:spPr>
          <a:xfrm>
            <a:off x="4441974" y="976084"/>
            <a:ext cx="3762975" cy="1800684"/>
          </a:xfrm>
          <a:prstGeom prst="rect">
            <a:avLst/>
          </a:prstGeom>
          <a:noFill/>
          <a:ln cap="flat" cmpd="sng" w="12700">
            <a:solidFill>
              <a:srgbClr val="666666"/>
            </a:solidFill>
            <a:prstDash val="solid"/>
            <a:miter lim="8000"/>
            <a:headEnd len="sm" w="sm" type="none"/>
            <a:tailEnd len="sm" w="sm" type="none"/>
          </a:ln>
        </p:spPr>
      </p:pic>
      <p:pic>
        <p:nvPicPr>
          <p:cNvPr id="1427" name="Google Shape;1427;p214"/>
          <p:cNvPicPr preferRelativeResize="0"/>
          <p:nvPr/>
        </p:nvPicPr>
        <p:blipFill rotWithShape="1">
          <a:blip r:embed="rId5">
            <a:alphaModFix/>
          </a:blip>
          <a:srcRect b="0" l="0" r="0" t="0"/>
          <a:stretch/>
        </p:blipFill>
        <p:spPr>
          <a:xfrm>
            <a:off x="4441975" y="2798884"/>
            <a:ext cx="3762975" cy="1813850"/>
          </a:xfrm>
          <a:prstGeom prst="rect">
            <a:avLst/>
          </a:prstGeom>
          <a:noFill/>
          <a:ln cap="flat" cmpd="sng" w="12700">
            <a:solidFill>
              <a:srgbClr val="666666"/>
            </a:solidFill>
            <a:prstDash val="solid"/>
            <a:miter lim="8000"/>
            <a:headEnd len="sm" w="sm" type="none"/>
            <a:tailEnd len="sm" w="sm" type="none"/>
          </a:ln>
        </p:spPr>
      </p:pic>
      <p:sp>
        <p:nvSpPr>
          <p:cNvPr id="1428" name="Google Shape;1428;p214"/>
          <p:cNvSpPr txBox="1"/>
          <p:nvPr>
            <p:ph idx="4294967295" type="title"/>
          </p:nvPr>
        </p:nvSpPr>
        <p:spPr>
          <a:xfrm>
            <a:off x="4441975" y="289175"/>
            <a:ext cx="4107300" cy="664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600"/>
              <a:buNone/>
            </a:pPr>
            <a:r>
              <a:rPr b="0" lang="en-GB" sz="2400"/>
              <a:t>RANKING OF DATA CHALLENGES</a:t>
            </a:r>
            <a:r>
              <a:rPr lang="en-GB" sz="1700"/>
              <a:t> </a:t>
            </a:r>
            <a:endParaRPr sz="1700"/>
          </a:p>
          <a:p>
            <a:pPr indent="0" lvl="0" marL="0" rtl="0" algn="l">
              <a:lnSpc>
                <a:spcPct val="90000"/>
              </a:lnSpc>
              <a:spcBef>
                <a:spcPts val="300"/>
              </a:spcBef>
              <a:spcAft>
                <a:spcPts val="0"/>
              </a:spcAft>
              <a:buSzPts val="2600"/>
              <a:buNone/>
            </a:pPr>
            <a:r>
              <a:rPr lang="en-GB" sz="1100"/>
              <a:t>(from public roundtables)</a:t>
            </a:r>
            <a:endParaRPr sz="1100"/>
          </a:p>
          <a:p>
            <a:pPr indent="0" lvl="0" marL="0" rtl="0" algn="l">
              <a:lnSpc>
                <a:spcPct val="90000"/>
              </a:lnSpc>
              <a:spcBef>
                <a:spcPts val="300"/>
              </a:spcBef>
              <a:spcAft>
                <a:spcPts val="300"/>
              </a:spcAft>
              <a:buSzPts val="2600"/>
              <a:buNone/>
            </a:pPr>
            <a:r>
              <a:t/>
            </a:r>
            <a:endParaRPr sz="1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pic>
        <p:nvPicPr>
          <p:cNvPr id="1433" name="Google Shape;1433;p215"/>
          <p:cNvPicPr preferRelativeResize="0"/>
          <p:nvPr/>
        </p:nvPicPr>
        <p:blipFill rotWithShape="1">
          <a:blip r:embed="rId3">
            <a:alphaModFix/>
          </a:blip>
          <a:srcRect b="38585" l="20134" r="0" t="23842"/>
          <a:stretch/>
        </p:blipFill>
        <p:spPr>
          <a:xfrm>
            <a:off x="100" y="0"/>
            <a:ext cx="9144002" cy="4474327"/>
          </a:xfrm>
          <a:prstGeom prst="rect">
            <a:avLst/>
          </a:prstGeom>
          <a:noFill/>
          <a:ln>
            <a:noFill/>
          </a:ln>
        </p:spPr>
      </p:pic>
      <p:sp>
        <p:nvSpPr>
          <p:cNvPr id="1434" name="Google Shape;1434;p215"/>
          <p:cNvSpPr/>
          <p:nvPr/>
        </p:nvSpPr>
        <p:spPr>
          <a:xfrm>
            <a:off x="659000" y="0"/>
            <a:ext cx="2927700" cy="309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15"/>
          <p:cNvSpPr txBox="1"/>
          <p:nvPr>
            <p:ph idx="4294967295" type="title"/>
          </p:nvPr>
        </p:nvSpPr>
        <p:spPr>
          <a:xfrm>
            <a:off x="941525" y="888725"/>
            <a:ext cx="2381700" cy="721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0" lang="en-GB" sz="2400"/>
              <a:t>PEOPLE RESEARCH DATA COMMONS</a:t>
            </a:r>
            <a:endParaRPr b="0" sz="2400"/>
          </a:p>
        </p:txBody>
      </p:sp>
      <p:sp>
        <p:nvSpPr>
          <p:cNvPr id="1436" name="Google Shape;1436;p215"/>
          <p:cNvSpPr txBox="1"/>
          <p:nvPr>
            <p:ph idx="4294967295" type="title"/>
          </p:nvPr>
        </p:nvSpPr>
        <p:spPr>
          <a:xfrm>
            <a:off x="941525" y="1688825"/>
            <a:ext cx="2297100" cy="721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0" lang="en-GB" sz="1800"/>
              <a:t>A national-scale data infrastructure for health research and research translation</a:t>
            </a:r>
            <a:endParaRPr b="0" sz="1800"/>
          </a:p>
        </p:txBody>
      </p:sp>
      <p:sp>
        <p:nvSpPr>
          <p:cNvPr id="1437" name="Google Shape;1437;p215"/>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sp>
        <p:nvSpPr>
          <p:cNvPr id="1438" name="Google Shape;1438;p215"/>
          <p:cNvSpPr txBox="1"/>
          <p:nvPr>
            <p:ph idx="4294967295" type="subTitle"/>
          </p:nvPr>
        </p:nvSpPr>
        <p:spPr>
          <a:xfrm>
            <a:off x="659000" y="4150855"/>
            <a:ext cx="4981200" cy="107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i="1" lang="en-GB">
                <a:solidFill>
                  <a:schemeClr val="lt1"/>
                </a:solidFill>
              </a:rPr>
              <a:t>Image — Gorodenkoff - 236237514  /  AdobeStock.com</a:t>
            </a:r>
            <a:endParaRPr b="0" i="1" sz="7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pic>
        <p:nvPicPr>
          <p:cNvPr id="1444" name="Google Shape;1444;p216"/>
          <p:cNvPicPr preferRelativeResize="0"/>
          <p:nvPr>
            <p:ph idx="3" type="pic"/>
          </p:nvPr>
        </p:nvPicPr>
        <p:blipFill rotWithShape="1">
          <a:blip r:embed="rId3">
            <a:alphaModFix/>
          </a:blip>
          <a:srcRect b="0" l="40032" r="16516" t="8062"/>
          <a:stretch/>
        </p:blipFill>
        <p:spPr>
          <a:xfrm>
            <a:off x="4754583" y="222619"/>
            <a:ext cx="2132884" cy="2538449"/>
          </a:xfrm>
          <a:prstGeom prst="rect">
            <a:avLst/>
          </a:prstGeom>
        </p:spPr>
      </p:pic>
      <p:pic>
        <p:nvPicPr>
          <p:cNvPr id="1445" name="Google Shape;1445;p216"/>
          <p:cNvPicPr preferRelativeResize="0"/>
          <p:nvPr>
            <p:ph idx="4" type="pic"/>
          </p:nvPr>
        </p:nvPicPr>
        <p:blipFill rotWithShape="1">
          <a:blip r:embed="rId4">
            <a:alphaModFix/>
          </a:blip>
          <a:srcRect b="10952" l="8741" r="12931" t="0"/>
          <a:stretch/>
        </p:blipFill>
        <p:spPr>
          <a:xfrm>
            <a:off x="4310152" y="2950369"/>
            <a:ext cx="2577321" cy="1953001"/>
          </a:xfrm>
          <a:prstGeom prst="rect">
            <a:avLst/>
          </a:prstGeom>
        </p:spPr>
      </p:pic>
      <p:pic>
        <p:nvPicPr>
          <p:cNvPr id="1446" name="Google Shape;1446;p216"/>
          <p:cNvPicPr preferRelativeResize="0"/>
          <p:nvPr>
            <p:ph idx="5" type="pic"/>
          </p:nvPr>
        </p:nvPicPr>
        <p:blipFill rotWithShape="1">
          <a:blip r:embed="rId5">
            <a:alphaModFix/>
          </a:blip>
          <a:srcRect b="19916" l="14054" r="21090" t="19910"/>
          <a:stretch/>
        </p:blipFill>
        <p:spPr>
          <a:xfrm>
            <a:off x="7080671" y="627460"/>
            <a:ext cx="1222235" cy="1701402"/>
          </a:xfrm>
          <a:prstGeom prst="rect">
            <a:avLst/>
          </a:prstGeom>
        </p:spPr>
      </p:pic>
      <p:pic>
        <p:nvPicPr>
          <p:cNvPr id="1447" name="Google Shape;1447;p216"/>
          <p:cNvPicPr preferRelativeResize="0"/>
          <p:nvPr>
            <p:ph idx="6" type="pic"/>
          </p:nvPr>
        </p:nvPicPr>
        <p:blipFill rotWithShape="1">
          <a:blip r:embed="rId6">
            <a:alphaModFix/>
          </a:blip>
          <a:srcRect b="0" l="13229" r="13229" t="0"/>
          <a:stretch/>
        </p:blipFill>
        <p:spPr>
          <a:xfrm>
            <a:off x="7073584" y="2518172"/>
            <a:ext cx="1653975" cy="1500076"/>
          </a:xfrm>
          <a:prstGeom prst="rect">
            <a:avLst/>
          </a:prstGeom>
        </p:spPr>
      </p:pic>
      <p:sp>
        <p:nvSpPr>
          <p:cNvPr id="1448" name="Google Shape;1448;p216"/>
          <p:cNvSpPr txBox="1"/>
          <p:nvPr>
            <p:ph idx="2" type="body"/>
          </p:nvPr>
        </p:nvSpPr>
        <p:spPr>
          <a:xfrm>
            <a:off x="900113" y="2357869"/>
            <a:ext cx="2577300" cy="19530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None/>
            </a:pPr>
            <a:r>
              <a:rPr b="1" lang="en-GB"/>
              <a:t>Data Challenges</a:t>
            </a:r>
            <a:endParaRPr/>
          </a:p>
          <a:p>
            <a:pPr indent="-285750" lvl="0" marL="342900" rtl="0" algn="l">
              <a:spcBef>
                <a:spcPts val="1100"/>
              </a:spcBef>
              <a:spcAft>
                <a:spcPts val="0"/>
              </a:spcAft>
              <a:buSzPts val="1900"/>
              <a:buChar char="■"/>
            </a:pPr>
            <a:r>
              <a:rPr lang="en-GB"/>
              <a:t>Data strategy and discovery</a:t>
            </a:r>
            <a:endParaRPr/>
          </a:p>
          <a:p>
            <a:pPr indent="-285750" lvl="0" marL="342900" rtl="0" algn="l">
              <a:spcBef>
                <a:spcPts val="800"/>
              </a:spcBef>
              <a:spcAft>
                <a:spcPts val="0"/>
              </a:spcAft>
              <a:buSzPts val="1900"/>
              <a:buChar char="■"/>
            </a:pPr>
            <a:r>
              <a:rPr lang="en-GB"/>
              <a:t>Secure Data Access</a:t>
            </a:r>
            <a:endParaRPr/>
          </a:p>
          <a:p>
            <a:pPr indent="-285750" lvl="0" marL="342900" rtl="0" algn="l">
              <a:spcBef>
                <a:spcPts val="800"/>
              </a:spcBef>
              <a:spcAft>
                <a:spcPts val="0"/>
              </a:spcAft>
              <a:buSzPts val="1900"/>
              <a:buChar char="■"/>
            </a:pPr>
            <a:r>
              <a:rPr lang="en-GB"/>
              <a:t>Data Integration</a:t>
            </a:r>
            <a:endParaRPr/>
          </a:p>
          <a:p>
            <a:pPr indent="-285750" lvl="0" marL="342900" rtl="0" algn="l">
              <a:spcBef>
                <a:spcPts val="800"/>
              </a:spcBef>
              <a:spcAft>
                <a:spcPts val="800"/>
              </a:spcAft>
              <a:buSzPts val="1900"/>
              <a:buChar char="■"/>
            </a:pPr>
            <a:r>
              <a:rPr lang="en-GB"/>
              <a:t>Advanced Analytics</a:t>
            </a:r>
            <a:endParaRPr/>
          </a:p>
        </p:txBody>
      </p:sp>
      <p:sp>
        <p:nvSpPr>
          <p:cNvPr id="1449" name="Google Shape;1449;p216"/>
          <p:cNvSpPr txBox="1"/>
          <p:nvPr>
            <p:ph idx="1" type="body"/>
          </p:nvPr>
        </p:nvSpPr>
        <p:spPr>
          <a:xfrm>
            <a:off x="900113" y="1016025"/>
            <a:ext cx="2905800" cy="327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800"/>
              </a:spcAft>
              <a:buClr>
                <a:srgbClr val="39833D"/>
              </a:buClr>
              <a:buSzPts val="2100"/>
              <a:buNone/>
            </a:pPr>
            <a:r>
              <a:rPr b="1" lang="en-GB"/>
              <a:t>PEOPLE</a:t>
            </a:r>
            <a:endParaRPr/>
          </a:p>
        </p:txBody>
      </p:sp>
      <p:sp>
        <p:nvSpPr>
          <p:cNvPr id="1450" name="Google Shape;1450;p216"/>
          <p:cNvSpPr txBox="1"/>
          <p:nvPr/>
        </p:nvSpPr>
        <p:spPr>
          <a:xfrm>
            <a:off x="900113" y="1417163"/>
            <a:ext cx="2252400" cy="6555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600">
                <a:solidFill>
                  <a:schemeClr val="dk1"/>
                </a:solidFill>
              </a:rPr>
              <a:t>Research Data Commons</a:t>
            </a:r>
            <a:endParaRPr sz="26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pic>
        <p:nvPicPr>
          <p:cNvPr id="1455" name="Google Shape;1455;p217"/>
          <p:cNvPicPr preferRelativeResize="0"/>
          <p:nvPr/>
        </p:nvPicPr>
        <p:blipFill rotWithShape="1">
          <a:blip r:embed="rId3">
            <a:alphaModFix/>
          </a:blip>
          <a:srcRect b="17198" l="0" r="0" t="13702"/>
          <a:stretch/>
        </p:blipFill>
        <p:spPr>
          <a:xfrm>
            <a:off x="1400175" y="1337075"/>
            <a:ext cx="6343650" cy="2914650"/>
          </a:xfrm>
          <a:prstGeom prst="rect">
            <a:avLst/>
          </a:prstGeom>
          <a:noFill/>
          <a:ln>
            <a:noFill/>
          </a:ln>
        </p:spPr>
      </p:pic>
      <p:sp>
        <p:nvSpPr>
          <p:cNvPr id="1456" name="Google Shape;1456;p217"/>
          <p:cNvSpPr txBox="1"/>
          <p:nvPr/>
        </p:nvSpPr>
        <p:spPr>
          <a:xfrm>
            <a:off x="737451" y="364175"/>
            <a:ext cx="7707900" cy="590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300"/>
              </a:spcAft>
              <a:buNone/>
            </a:pPr>
            <a:r>
              <a:rPr lang="en-GB" sz="2400">
                <a:solidFill>
                  <a:schemeClr val="dk1"/>
                </a:solidFill>
                <a:latin typeface="Calibri"/>
                <a:ea typeface="Calibri"/>
                <a:cs typeface="Calibri"/>
                <a:sym typeface="Calibri"/>
              </a:rPr>
              <a:t>PEOPLE RDC - PORTFOLIO DESIGN</a:t>
            </a:r>
            <a:endParaRPr sz="2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pic>
        <p:nvPicPr>
          <p:cNvPr id="1462" name="Google Shape;1462;p218"/>
          <p:cNvPicPr preferRelativeResize="0"/>
          <p:nvPr/>
        </p:nvPicPr>
        <p:blipFill rotWithShape="1">
          <a:blip r:embed="rId3">
            <a:alphaModFix/>
          </a:blip>
          <a:srcRect b="5071" l="4465" r="7799" t="5634"/>
          <a:stretch/>
        </p:blipFill>
        <p:spPr>
          <a:xfrm>
            <a:off x="447509" y="419721"/>
            <a:ext cx="4289812" cy="4362449"/>
          </a:xfrm>
          <a:prstGeom prst="rect">
            <a:avLst/>
          </a:prstGeom>
          <a:noFill/>
          <a:ln>
            <a:noFill/>
          </a:ln>
        </p:spPr>
      </p:pic>
      <p:sp>
        <p:nvSpPr>
          <p:cNvPr id="1463" name="Google Shape;1463;p218"/>
          <p:cNvSpPr txBox="1"/>
          <p:nvPr>
            <p:ph idx="1" type="body"/>
          </p:nvPr>
        </p:nvSpPr>
        <p:spPr>
          <a:xfrm>
            <a:off x="5687756" y="1104712"/>
            <a:ext cx="1611900" cy="300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800"/>
              </a:spcAft>
              <a:buClr>
                <a:srgbClr val="29337B"/>
              </a:buClr>
              <a:buSzPts val="2100"/>
              <a:buNone/>
            </a:pPr>
            <a:r>
              <a:rPr b="1" lang="en-GB" sz="2600">
                <a:solidFill>
                  <a:schemeClr val="dk1"/>
                </a:solidFill>
              </a:rPr>
              <a:t>HeSANDA</a:t>
            </a:r>
            <a:endParaRPr sz="2000">
              <a:solidFill>
                <a:schemeClr val="dk1"/>
              </a:solidFill>
            </a:endParaRPr>
          </a:p>
        </p:txBody>
      </p:sp>
      <p:sp>
        <p:nvSpPr>
          <p:cNvPr id="1464" name="Google Shape;1464;p218"/>
          <p:cNvSpPr txBox="1"/>
          <p:nvPr/>
        </p:nvSpPr>
        <p:spPr>
          <a:xfrm>
            <a:off x="5687756" y="2432700"/>
            <a:ext cx="3289800" cy="2349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600"/>
              </a:spcBef>
              <a:spcAft>
                <a:spcPts val="0"/>
              </a:spcAft>
              <a:buNone/>
            </a:pPr>
            <a:r>
              <a:rPr lang="en-GB" sz="2200">
                <a:solidFill>
                  <a:srgbClr val="444746"/>
                </a:solidFill>
              </a:rPr>
              <a:t>Mobilising data from clinical trials to provide new insights and improve clinical care</a:t>
            </a:r>
            <a:endParaRPr sz="2900">
              <a:solidFill>
                <a:schemeClr val="dk1"/>
              </a:solidFill>
            </a:endParaRPr>
          </a:p>
        </p:txBody>
      </p:sp>
      <p:sp>
        <p:nvSpPr>
          <p:cNvPr id="1465" name="Google Shape;1465;p218"/>
          <p:cNvSpPr txBox="1"/>
          <p:nvPr/>
        </p:nvSpPr>
        <p:spPr>
          <a:xfrm>
            <a:off x="5687756" y="1515150"/>
            <a:ext cx="3099300" cy="57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800"/>
              </a:spcBef>
              <a:spcAft>
                <a:spcPts val="0"/>
              </a:spcAft>
              <a:buNone/>
            </a:pPr>
            <a:r>
              <a:rPr lang="en-GB" sz="2100">
                <a:solidFill>
                  <a:schemeClr val="dk1"/>
                </a:solidFill>
              </a:rPr>
              <a:t>Health Studies Australian National Data Asset</a:t>
            </a:r>
            <a:endParaRPr sz="1100"/>
          </a:p>
        </p:txBody>
      </p:sp>
      <p:pic>
        <p:nvPicPr>
          <p:cNvPr id="1466" name="Google Shape;1466;p218"/>
          <p:cNvPicPr preferRelativeResize="0"/>
          <p:nvPr/>
        </p:nvPicPr>
        <p:blipFill rotWithShape="1">
          <a:blip r:embed="rId4">
            <a:alphaModFix/>
          </a:blip>
          <a:srcRect b="159" l="0" r="0" t="169"/>
          <a:stretch/>
        </p:blipFill>
        <p:spPr>
          <a:xfrm>
            <a:off x="5687752" y="261671"/>
            <a:ext cx="924575" cy="300568"/>
          </a:xfrm>
          <a:prstGeom prst="rect">
            <a:avLst/>
          </a:prstGeom>
          <a:noFill/>
          <a:ln>
            <a:noFill/>
          </a:ln>
        </p:spPr>
      </p:pic>
      <p:cxnSp>
        <p:nvCxnSpPr>
          <p:cNvPr id="1467" name="Google Shape;1467;p218"/>
          <p:cNvCxnSpPr/>
          <p:nvPr/>
        </p:nvCxnSpPr>
        <p:spPr>
          <a:xfrm>
            <a:off x="5218594" y="0"/>
            <a:ext cx="0" cy="5157900"/>
          </a:xfrm>
          <a:prstGeom prst="straightConnector1">
            <a:avLst/>
          </a:prstGeom>
          <a:noFill/>
          <a:ln cap="flat" cmpd="sng" w="19050">
            <a:solidFill>
              <a:srgbClr val="939597"/>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201"/>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1"/>
          <p:cNvSpPr txBox="1"/>
          <p:nvPr>
            <p:ph idx="1"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id="1472" name="Google Shape;1472;p219"/>
          <p:cNvPicPr preferRelativeResize="0"/>
          <p:nvPr/>
        </p:nvPicPr>
        <p:blipFill rotWithShape="1">
          <a:blip r:embed="rId3">
            <a:alphaModFix/>
          </a:blip>
          <a:srcRect b="32632" l="8240" r="0" t="0"/>
          <a:stretch/>
        </p:blipFill>
        <p:spPr>
          <a:xfrm flipH="1">
            <a:off x="100" y="0"/>
            <a:ext cx="9144003" cy="4474327"/>
          </a:xfrm>
          <a:prstGeom prst="rect">
            <a:avLst/>
          </a:prstGeom>
          <a:noFill/>
          <a:ln>
            <a:noFill/>
          </a:ln>
        </p:spPr>
      </p:pic>
      <p:sp>
        <p:nvSpPr>
          <p:cNvPr id="1473" name="Google Shape;1473;p219"/>
          <p:cNvSpPr/>
          <p:nvPr/>
        </p:nvSpPr>
        <p:spPr>
          <a:xfrm rot="-5400000">
            <a:off x="996675" y="-1003825"/>
            <a:ext cx="4486500" cy="6477000"/>
          </a:xfrm>
          <a:prstGeom prst="rect">
            <a:avLst/>
          </a:prstGeom>
          <a:gradFill>
            <a:gsLst>
              <a:gs pos="0">
                <a:srgbClr val="1E400D">
                  <a:alpha val="90588"/>
                </a:srgbClr>
              </a:gs>
              <a:gs pos="100000">
                <a:srgbClr val="76FF00">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19"/>
          <p:cNvSpPr/>
          <p:nvPr/>
        </p:nvSpPr>
        <p:spPr>
          <a:xfrm>
            <a:off x="659000" y="0"/>
            <a:ext cx="2927700" cy="309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19"/>
          <p:cNvSpPr txBox="1"/>
          <p:nvPr>
            <p:ph idx="4294967295" type="title"/>
          </p:nvPr>
        </p:nvSpPr>
        <p:spPr>
          <a:xfrm>
            <a:off x="941525" y="888725"/>
            <a:ext cx="2381700" cy="721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0" lang="en-GB" sz="2400"/>
              <a:t>PLANET RESEARCH DATA COMMONS</a:t>
            </a:r>
            <a:endParaRPr b="0" sz="2400"/>
          </a:p>
        </p:txBody>
      </p:sp>
      <p:sp>
        <p:nvSpPr>
          <p:cNvPr id="1476" name="Google Shape;1476;p219"/>
          <p:cNvSpPr txBox="1"/>
          <p:nvPr>
            <p:ph idx="4294967295" type="title"/>
          </p:nvPr>
        </p:nvSpPr>
        <p:spPr>
          <a:xfrm>
            <a:off x="941525" y="1688825"/>
            <a:ext cx="2297100" cy="721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0" lang="en-GB" sz="1800"/>
              <a:t>National-scale data infrastructure for environmental research and decision making</a:t>
            </a:r>
            <a:endParaRPr b="0" sz="1800"/>
          </a:p>
        </p:txBody>
      </p:sp>
      <p:sp>
        <p:nvSpPr>
          <p:cNvPr id="1477" name="Google Shape;1477;p219"/>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sp>
        <p:nvSpPr>
          <p:cNvPr id="1478" name="Google Shape;1478;p219"/>
          <p:cNvSpPr txBox="1"/>
          <p:nvPr>
            <p:ph idx="4294967295" type="subTitle"/>
          </p:nvPr>
        </p:nvSpPr>
        <p:spPr>
          <a:xfrm>
            <a:off x="661050" y="4150855"/>
            <a:ext cx="4981200" cy="107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0" i="1" lang="en-GB" sz="700">
                <a:solidFill>
                  <a:schemeClr val="lt1"/>
                </a:solidFill>
              </a:rPr>
              <a:t>Image — </a:t>
            </a:r>
            <a:r>
              <a:rPr i="1" lang="en-GB">
                <a:solidFill>
                  <a:schemeClr val="lt1"/>
                </a:solidFill>
              </a:rPr>
              <a:t>themorningglory</a:t>
            </a:r>
            <a:r>
              <a:rPr b="0" i="1" lang="en-GB" sz="700">
                <a:solidFill>
                  <a:schemeClr val="lt1"/>
                </a:solidFill>
              </a:rPr>
              <a:t> - </a:t>
            </a:r>
            <a:r>
              <a:rPr i="1" lang="en-GB">
                <a:solidFill>
                  <a:schemeClr val="lt1"/>
                </a:solidFill>
              </a:rPr>
              <a:t>391783296 </a:t>
            </a:r>
            <a:r>
              <a:rPr b="0" i="1" lang="en-GB" sz="700">
                <a:solidFill>
                  <a:schemeClr val="lt1"/>
                </a:solidFill>
              </a:rPr>
              <a:t>/ </a:t>
            </a:r>
            <a:r>
              <a:rPr i="1" lang="en-GB">
                <a:solidFill>
                  <a:schemeClr val="lt1"/>
                </a:solidFill>
              </a:rPr>
              <a:t>STOCK.ADOBE.COM</a:t>
            </a:r>
            <a:endParaRPr b="0" i="1" sz="7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pic>
        <p:nvPicPr>
          <p:cNvPr id="1484" name="Google Shape;1484;p220"/>
          <p:cNvPicPr preferRelativeResize="0"/>
          <p:nvPr>
            <p:ph idx="3" type="pic"/>
          </p:nvPr>
        </p:nvPicPr>
        <p:blipFill rotWithShape="1">
          <a:blip r:embed="rId3">
            <a:alphaModFix/>
          </a:blip>
          <a:srcRect b="6032" l="19036" r="19036" t="6032"/>
          <a:stretch/>
        </p:blipFill>
        <p:spPr>
          <a:xfrm>
            <a:off x="2102981" y="535781"/>
            <a:ext cx="2159795" cy="2047031"/>
          </a:xfrm>
          <a:prstGeom prst="rect">
            <a:avLst/>
          </a:prstGeom>
        </p:spPr>
      </p:pic>
      <p:pic>
        <p:nvPicPr>
          <p:cNvPr id="1485" name="Google Shape;1485;p220"/>
          <p:cNvPicPr preferRelativeResize="0"/>
          <p:nvPr>
            <p:ph idx="4" type="pic"/>
          </p:nvPr>
        </p:nvPicPr>
        <p:blipFill rotWithShape="1">
          <a:blip r:embed="rId4">
            <a:alphaModFix/>
          </a:blip>
          <a:srcRect b="6050" l="23007" r="17465" t="7757"/>
          <a:stretch/>
        </p:blipFill>
        <p:spPr>
          <a:xfrm>
            <a:off x="2518519" y="2773050"/>
            <a:ext cx="1744256" cy="1683393"/>
          </a:xfrm>
          <a:prstGeom prst="rect">
            <a:avLst/>
          </a:prstGeom>
        </p:spPr>
      </p:pic>
      <p:pic>
        <p:nvPicPr>
          <p:cNvPr id="1486" name="Google Shape;1486;p220"/>
          <p:cNvPicPr preferRelativeResize="0"/>
          <p:nvPr>
            <p:ph idx="5" type="pic"/>
          </p:nvPr>
        </p:nvPicPr>
        <p:blipFill rotWithShape="1">
          <a:blip r:embed="rId5">
            <a:alphaModFix/>
          </a:blip>
          <a:srcRect b="32646" l="11635" r="1400" t="2937"/>
          <a:stretch/>
        </p:blipFill>
        <p:spPr>
          <a:xfrm>
            <a:off x="803683" y="3205238"/>
            <a:ext cx="1516857" cy="1683395"/>
          </a:xfrm>
          <a:prstGeom prst="rect">
            <a:avLst/>
          </a:prstGeom>
        </p:spPr>
      </p:pic>
      <p:pic>
        <p:nvPicPr>
          <p:cNvPr id="1487" name="Google Shape;1487;p220"/>
          <p:cNvPicPr preferRelativeResize="0"/>
          <p:nvPr>
            <p:ph idx="6" type="pic"/>
          </p:nvPr>
        </p:nvPicPr>
        <p:blipFill rotWithShape="1">
          <a:blip r:embed="rId6">
            <a:alphaModFix/>
          </a:blip>
          <a:srcRect b="0" l="21031" r="14886" t="2381"/>
          <a:stretch/>
        </p:blipFill>
        <p:spPr>
          <a:xfrm>
            <a:off x="233025" y="1106252"/>
            <a:ext cx="1680527" cy="1908693"/>
          </a:xfrm>
          <a:prstGeom prst="rect">
            <a:avLst/>
          </a:prstGeom>
        </p:spPr>
      </p:pic>
      <p:sp>
        <p:nvSpPr>
          <p:cNvPr id="1488" name="Google Shape;1488;p220"/>
          <p:cNvSpPr txBox="1"/>
          <p:nvPr>
            <p:ph idx="2" type="body"/>
          </p:nvPr>
        </p:nvSpPr>
        <p:spPr>
          <a:xfrm>
            <a:off x="4694231" y="1770024"/>
            <a:ext cx="4050600" cy="30336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None/>
            </a:pPr>
            <a:r>
              <a:rPr b="1" lang="en-GB"/>
              <a:t>Focus Areas</a:t>
            </a:r>
            <a:endParaRPr/>
          </a:p>
          <a:p>
            <a:pPr indent="-285750" lvl="0" marL="342900" rtl="0" algn="l">
              <a:spcBef>
                <a:spcPts val="400"/>
              </a:spcBef>
              <a:spcAft>
                <a:spcPts val="0"/>
              </a:spcAft>
              <a:buSzPts val="1900"/>
              <a:buChar char="■"/>
            </a:pPr>
            <a:r>
              <a:rPr lang="en-GB"/>
              <a:t>Trusted environmental data and</a:t>
            </a:r>
            <a:br>
              <a:rPr lang="en-GB"/>
            </a:br>
            <a:r>
              <a:rPr lang="en-GB"/>
              <a:t>information supply chains</a:t>
            </a:r>
            <a:endParaRPr/>
          </a:p>
          <a:p>
            <a:pPr indent="-285750" lvl="0" marL="342900" rtl="0" algn="l">
              <a:spcBef>
                <a:spcPts val="800"/>
              </a:spcBef>
              <a:spcAft>
                <a:spcPts val="0"/>
              </a:spcAft>
              <a:buSzPts val="1900"/>
              <a:buChar char="■"/>
            </a:pPr>
            <a:r>
              <a:rPr lang="en-GB"/>
              <a:t>Integrated FAIR </a:t>
            </a:r>
            <a:br>
              <a:rPr lang="en-GB"/>
            </a:br>
            <a:r>
              <a:rPr lang="en-GB"/>
              <a:t>datasets and services</a:t>
            </a:r>
            <a:endParaRPr/>
          </a:p>
          <a:p>
            <a:pPr indent="-285750" lvl="0" marL="342900" rtl="0" algn="l">
              <a:spcBef>
                <a:spcPts val="800"/>
              </a:spcBef>
              <a:spcAft>
                <a:spcPts val="0"/>
              </a:spcAft>
              <a:buSzPts val="1900"/>
              <a:buChar char="■"/>
            </a:pPr>
            <a:r>
              <a:rPr lang="en-GB"/>
              <a:t>Planet Infrastructure (n</a:t>
            </a:r>
            <a:r>
              <a:rPr lang="en-GB"/>
              <a:t>etworked modelling, analytics and decision support infrastructure</a:t>
            </a:r>
            <a:r>
              <a:rPr lang="en-GB"/>
              <a:t>) </a:t>
            </a:r>
            <a:endParaRPr/>
          </a:p>
          <a:p>
            <a:pPr indent="-285750" lvl="0" marL="342900" rtl="0" algn="l">
              <a:spcBef>
                <a:spcPts val="800"/>
              </a:spcBef>
              <a:spcAft>
                <a:spcPts val="800"/>
              </a:spcAft>
              <a:buSzPts val="1900"/>
              <a:buChar char="■"/>
            </a:pPr>
            <a:r>
              <a:rPr lang="en-GB"/>
              <a:t>Indigenous Data</a:t>
            </a:r>
            <a:br>
              <a:rPr lang="en-GB"/>
            </a:br>
            <a:r>
              <a:rPr lang="en-GB"/>
              <a:t>Governance and Skills.</a:t>
            </a:r>
            <a:endParaRPr/>
          </a:p>
        </p:txBody>
      </p:sp>
      <p:sp>
        <p:nvSpPr>
          <p:cNvPr id="1489" name="Google Shape;1489;p220"/>
          <p:cNvSpPr txBox="1"/>
          <p:nvPr>
            <p:ph idx="1" type="body"/>
          </p:nvPr>
        </p:nvSpPr>
        <p:spPr>
          <a:xfrm>
            <a:off x="4694231" y="705118"/>
            <a:ext cx="2541900" cy="32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800"/>
              </a:spcAft>
              <a:buClr>
                <a:srgbClr val="39833D"/>
              </a:buClr>
              <a:buSzPts val="2100"/>
              <a:buNone/>
            </a:pPr>
            <a:r>
              <a:rPr b="1" lang="en-GB"/>
              <a:t>PLANET</a:t>
            </a:r>
            <a:endParaRPr/>
          </a:p>
        </p:txBody>
      </p:sp>
      <p:sp>
        <p:nvSpPr>
          <p:cNvPr id="1490" name="Google Shape;1490;p220"/>
          <p:cNvSpPr txBox="1"/>
          <p:nvPr/>
        </p:nvSpPr>
        <p:spPr>
          <a:xfrm>
            <a:off x="4694231" y="1106256"/>
            <a:ext cx="3870300" cy="2787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GB" sz="2600">
                <a:solidFill>
                  <a:schemeClr val="dk1"/>
                </a:solidFill>
              </a:rPr>
              <a:t>Research Data Commons</a:t>
            </a:r>
            <a:endParaRPr sz="26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pic>
        <p:nvPicPr>
          <p:cNvPr id="1495" name="Google Shape;1495;p221"/>
          <p:cNvPicPr preferRelativeResize="0"/>
          <p:nvPr/>
        </p:nvPicPr>
        <p:blipFill rotWithShape="1">
          <a:blip r:embed="rId3">
            <a:alphaModFix/>
          </a:blip>
          <a:srcRect b="51949" l="29638" r="10954" t="4435"/>
          <a:stretch/>
        </p:blipFill>
        <p:spPr>
          <a:xfrm>
            <a:off x="100" y="0"/>
            <a:ext cx="9144003" cy="4474327"/>
          </a:xfrm>
          <a:prstGeom prst="rect">
            <a:avLst/>
          </a:prstGeom>
          <a:noFill/>
          <a:ln>
            <a:noFill/>
          </a:ln>
        </p:spPr>
      </p:pic>
      <p:sp>
        <p:nvSpPr>
          <p:cNvPr id="1496" name="Google Shape;1496;p221"/>
          <p:cNvSpPr/>
          <p:nvPr/>
        </p:nvSpPr>
        <p:spPr>
          <a:xfrm rot="-5400000">
            <a:off x="-632775" y="625625"/>
            <a:ext cx="4486500" cy="3218100"/>
          </a:xfrm>
          <a:prstGeom prst="rect">
            <a:avLst/>
          </a:prstGeom>
          <a:gradFill>
            <a:gsLst>
              <a:gs pos="0">
                <a:srgbClr val="9D6E00">
                  <a:alpha val="40392"/>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21"/>
          <p:cNvSpPr/>
          <p:nvPr/>
        </p:nvSpPr>
        <p:spPr>
          <a:xfrm>
            <a:off x="659000" y="0"/>
            <a:ext cx="3912900" cy="34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21"/>
          <p:cNvSpPr txBox="1"/>
          <p:nvPr>
            <p:ph idx="4294967295" type="title"/>
          </p:nvPr>
        </p:nvSpPr>
        <p:spPr>
          <a:xfrm>
            <a:off x="941525" y="888725"/>
            <a:ext cx="3468600" cy="721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0" lang="en-GB" sz="2400"/>
              <a:t>HUMANITIES, ARTS, SOCIAL SCIENCES (HASS) AND INDIGENOUS RESEARCH DATA COMMONS</a:t>
            </a:r>
            <a:endParaRPr b="0" sz="2400"/>
          </a:p>
          <a:p>
            <a:pPr indent="0" lvl="0" marL="0" rtl="0" algn="l">
              <a:lnSpc>
                <a:spcPct val="90000"/>
              </a:lnSpc>
              <a:spcBef>
                <a:spcPts val="0"/>
              </a:spcBef>
              <a:spcAft>
                <a:spcPts val="0"/>
              </a:spcAft>
              <a:buNone/>
            </a:pPr>
            <a:r>
              <a:t/>
            </a:r>
            <a:endParaRPr b="0" sz="2400"/>
          </a:p>
          <a:p>
            <a:pPr indent="0" lvl="0" marL="0" rtl="0" algn="l">
              <a:lnSpc>
                <a:spcPct val="90000"/>
              </a:lnSpc>
              <a:spcBef>
                <a:spcPts val="0"/>
              </a:spcBef>
              <a:spcAft>
                <a:spcPts val="0"/>
              </a:spcAft>
              <a:buNone/>
            </a:pPr>
            <a:r>
              <a:t/>
            </a:r>
            <a:endParaRPr b="0" sz="2400"/>
          </a:p>
        </p:txBody>
      </p:sp>
      <p:sp>
        <p:nvSpPr>
          <p:cNvPr id="1499" name="Google Shape;1499;p221"/>
          <p:cNvSpPr txBox="1"/>
          <p:nvPr>
            <p:ph idx="4294967295" type="title"/>
          </p:nvPr>
        </p:nvSpPr>
        <p:spPr>
          <a:xfrm>
            <a:off x="941525" y="2365175"/>
            <a:ext cx="3193500" cy="4989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0" lang="en-GB" sz="1800"/>
              <a:t>National-scale data infrastructure for HASS and Indigenous research and decision making</a:t>
            </a:r>
            <a:endParaRPr b="0" sz="1800"/>
          </a:p>
        </p:txBody>
      </p:sp>
      <p:sp>
        <p:nvSpPr>
          <p:cNvPr id="1500" name="Google Shape;1500;p221"/>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sp>
        <p:nvSpPr>
          <p:cNvPr id="1501" name="Google Shape;1501;p221"/>
          <p:cNvSpPr txBox="1"/>
          <p:nvPr>
            <p:ph idx="4294967295" type="subTitle"/>
          </p:nvPr>
        </p:nvSpPr>
        <p:spPr>
          <a:xfrm>
            <a:off x="661050" y="4150855"/>
            <a:ext cx="4981200" cy="107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i="1" lang="en-GB">
                <a:solidFill>
                  <a:schemeClr val="lt1"/>
                </a:solidFill>
              </a:rPr>
              <a:t>Image —  Mario Purisic -  jG1z5o7NCq4  / unsplash.com</a:t>
            </a:r>
            <a:endParaRPr b="0" i="1" sz="7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
        <p:nvSpPr>
          <p:cNvPr id="1507" name="Google Shape;1507;p222"/>
          <p:cNvSpPr txBox="1"/>
          <p:nvPr>
            <p:ph idx="1" type="body"/>
          </p:nvPr>
        </p:nvSpPr>
        <p:spPr>
          <a:xfrm>
            <a:off x="4499963" y="704250"/>
            <a:ext cx="4345800" cy="646500"/>
          </a:xfrm>
          <a:prstGeom prst="rect">
            <a:avLst/>
          </a:prstGeom>
        </p:spPr>
        <p:txBody>
          <a:bodyPr anchorCtr="0" anchor="t" bIns="0" lIns="0" spcFirstLastPara="1" rIns="0" wrap="square" tIns="0">
            <a:noAutofit/>
          </a:bodyPr>
          <a:lstStyle/>
          <a:p>
            <a:pPr indent="0" lvl="0" marL="0" rtl="0" algn="l">
              <a:spcBef>
                <a:spcPts val="800"/>
              </a:spcBef>
              <a:spcAft>
                <a:spcPts val="800"/>
              </a:spcAft>
              <a:buClr>
                <a:schemeClr val="dk1"/>
              </a:buClr>
              <a:buSzPts val="800"/>
              <a:buFont typeface="Arial"/>
              <a:buNone/>
            </a:pPr>
            <a:r>
              <a:rPr b="1" lang="en-GB"/>
              <a:t>HASS &amp; INDIGENOUS</a:t>
            </a:r>
            <a:br>
              <a:rPr lang="en-GB"/>
            </a:br>
            <a:r>
              <a:rPr lang="en-GB"/>
              <a:t>Research Data Commons</a:t>
            </a:r>
            <a:endParaRPr/>
          </a:p>
        </p:txBody>
      </p:sp>
      <p:pic>
        <p:nvPicPr>
          <p:cNvPr id="1508" name="Google Shape;1508;p222"/>
          <p:cNvPicPr preferRelativeResize="0"/>
          <p:nvPr>
            <p:ph idx="3" type="pic"/>
          </p:nvPr>
        </p:nvPicPr>
        <p:blipFill rotWithShape="1">
          <a:blip r:embed="rId3">
            <a:alphaModFix/>
          </a:blip>
          <a:srcRect b="14089" l="28625" r="21729" t="3518"/>
          <a:stretch/>
        </p:blipFill>
        <p:spPr>
          <a:xfrm>
            <a:off x="2139463" y="372075"/>
            <a:ext cx="1968195" cy="2213538"/>
          </a:xfrm>
          <a:prstGeom prst="rect">
            <a:avLst/>
          </a:prstGeom>
        </p:spPr>
      </p:pic>
      <p:pic>
        <p:nvPicPr>
          <p:cNvPr id="1509" name="Google Shape;1509;p222"/>
          <p:cNvPicPr preferRelativeResize="0"/>
          <p:nvPr>
            <p:ph idx="5" type="pic"/>
          </p:nvPr>
        </p:nvPicPr>
        <p:blipFill rotWithShape="1">
          <a:blip r:embed="rId4">
            <a:alphaModFix/>
          </a:blip>
          <a:srcRect b="23820" l="40152" r="9424" t="7431"/>
          <a:stretch/>
        </p:blipFill>
        <p:spPr>
          <a:xfrm>
            <a:off x="192394" y="1080845"/>
            <a:ext cx="1728615" cy="1942673"/>
          </a:xfrm>
          <a:prstGeom prst="rect">
            <a:avLst/>
          </a:prstGeom>
        </p:spPr>
      </p:pic>
      <p:pic>
        <p:nvPicPr>
          <p:cNvPr id="1510" name="Google Shape;1510;p222"/>
          <p:cNvPicPr preferRelativeResize="0"/>
          <p:nvPr>
            <p:ph idx="4" type="pic"/>
          </p:nvPr>
        </p:nvPicPr>
        <p:blipFill rotWithShape="1">
          <a:blip r:embed="rId5">
            <a:alphaModFix/>
          </a:blip>
          <a:srcRect b="23772" l="21568" r="21568" t="32926"/>
          <a:stretch/>
        </p:blipFill>
        <p:spPr>
          <a:xfrm>
            <a:off x="2139463" y="2805148"/>
            <a:ext cx="1419259" cy="1596181"/>
          </a:xfrm>
          <a:prstGeom prst="rect">
            <a:avLst/>
          </a:prstGeom>
        </p:spPr>
      </p:pic>
      <p:pic>
        <p:nvPicPr>
          <p:cNvPr id="1511" name="Google Shape;1511;p222"/>
          <p:cNvPicPr preferRelativeResize="0"/>
          <p:nvPr>
            <p:ph idx="5" type="pic"/>
          </p:nvPr>
        </p:nvPicPr>
        <p:blipFill rotWithShape="1">
          <a:blip r:embed="rId6">
            <a:alphaModFix/>
          </a:blip>
          <a:srcRect b="24885" l="42756" r="11456" t="4358"/>
          <a:stretch/>
        </p:blipFill>
        <p:spPr>
          <a:xfrm flipH="1">
            <a:off x="453627" y="3296415"/>
            <a:ext cx="1460390" cy="1504074"/>
          </a:xfrm>
          <a:prstGeom prst="rect">
            <a:avLst/>
          </a:prstGeom>
        </p:spPr>
      </p:pic>
      <p:sp>
        <p:nvSpPr>
          <p:cNvPr id="1512" name="Google Shape;1512;p222"/>
          <p:cNvSpPr txBox="1"/>
          <p:nvPr>
            <p:ph idx="2" type="body"/>
          </p:nvPr>
        </p:nvSpPr>
        <p:spPr>
          <a:xfrm>
            <a:off x="4499967" y="1653750"/>
            <a:ext cx="4155300" cy="25386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None/>
            </a:pPr>
            <a:r>
              <a:rPr b="1" lang="en-GB"/>
              <a:t>Focus Areas</a:t>
            </a:r>
            <a:endParaRPr/>
          </a:p>
          <a:p>
            <a:pPr indent="-260350" lvl="0" marL="342900" rtl="0" algn="l">
              <a:spcBef>
                <a:spcPts val="400"/>
              </a:spcBef>
              <a:spcAft>
                <a:spcPts val="0"/>
              </a:spcAft>
              <a:buSzPts val="1500"/>
              <a:buChar char="■"/>
            </a:pPr>
            <a:r>
              <a:rPr lang="en-GB" sz="1500"/>
              <a:t>Improving Indigenous Research Capabilities: An Aboriginal and Torres Strait Islander Research Data Commons</a:t>
            </a:r>
            <a:endParaRPr sz="1500"/>
          </a:p>
          <a:p>
            <a:pPr indent="-260350" lvl="0" marL="342900" rtl="0" algn="l">
              <a:spcBef>
                <a:spcPts val="400"/>
              </a:spcBef>
              <a:spcAft>
                <a:spcPts val="0"/>
              </a:spcAft>
              <a:buSzPts val="1500"/>
              <a:buChar char="■"/>
            </a:pPr>
            <a:r>
              <a:rPr lang="en-GB" sz="1500"/>
              <a:t>The Language Data Commons of Australia</a:t>
            </a:r>
            <a:endParaRPr sz="1500"/>
          </a:p>
          <a:p>
            <a:pPr indent="-260350" lvl="0" marL="342900" rtl="0" algn="l">
              <a:spcBef>
                <a:spcPts val="400"/>
              </a:spcBef>
              <a:spcAft>
                <a:spcPts val="0"/>
              </a:spcAft>
              <a:buSzPts val="1500"/>
              <a:buChar char="■"/>
            </a:pPr>
            <a:r>
              <a:rPr lang="en-GB" sz="1500"/>
              <a:t>Media(ted) data</a:t>
            </a:r>
            <a:endParaRPr sz="1500"/>
          </a:p>
          <a:p>
            <a:pPr indent="-260350" lvl="0" marL="342900" rtl="0" algn="l">
              <a:spcBef>
                <a:spcPts val="400"/>
              </a:spcBef>
              <a:spcAft>
                <a:spcPts val="0"/>
              </a:spcAft>
              <a:buSzPts val="1500"/>
              <a:buChar char="■"/>
            </a:pPr>
            <a:r>
              <a:rPr lang="en-GB" sz="1500"/>
              <a:t>Creative arts</a:t>
            </a:r>
            <a:endParaRPr sz="1500"/>
          </a:p>
          <a:p>
            <a:pPr indent="-260350" lvl="0" marL="342900" rtl="0" algn="l">
              <a:spcBef>
                <a:spcPts val="400"/>
              </a:spcBef>
              <a:spcAft>
                <a:spcPts val="0"/>
              </a:spcAft>
              <a:buSzPts val="1500"/>
              <a:buChar char="■"/>
            </a:pPr>
            <a:r>
              <a:rPr lang="en-GB" sz="1500"/>
              <a:t>Social Sciences program</a:t>
            </a:r>
            <a:endParaRPr sz="1500"/>
          </a:p>
          <a:p>
            <a:pPr indent="-260350" lvl="0" marL="342900" rtl="0" algn="l">
              <a:spcBef>
                <a:spcPts val="400"/>
              </a:spcBef>
              <a:spcAft>
                <a:spcPts val="400"/>
              </a:spcAft>
              <a:buSzPts val="1500"/>
              <a:buChar char="■"/>
            </a:pPr>
            <a:r>
              <a:rPr lang="en-GB" sz="1500"/>
              <a:t>ARDC Community Lab</a:t>
            </a:r>
            <a:endParaRPr sz="15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223"/>
          <p:cNvSpPr txBox="1"/>
          <p:nvPr>
            <p:ph idx="1" type="body"/>
          </p:nvPr>
        </p:nvSpPr>
        <p:spPr>
          <a:xfrm>
            <a:off x="633169" y="1247944"/>
            <a:ext cx="2531400" cy="6357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rgbClr val="404041"/>
              </a:buClr>
              <a:buSzPts val="2100"/>
              <a:buNone/>
            </a:pPr>
            <a:r>
              <a:rPr lang="en-GB"/>
              <a:t>ARDC Nectar Research Cloud</a:t>
            </a:r>
            <a:endParaRPr/>
          </a:p>
        </p:txBody>
      </p:sp>
      <p:sp>
        <p:nvSpPr>
          <p:cNvPr id="1519" name="Google Shape;1519;p223"/>
          <p:cNvSpPr txBox="1"/>
          <p:nvPr>
            <p:ph idx="2" type="body"/>
          </p:nvPr>
        </p:nvSpPr>
        <p:spPr>
          <a:xfrm>
            <a:off x="633169" y="2166750"/>
            <a:ext cx="2996100" cy="143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404041"/>
              </a:buClr>
              <a:buSzPts val="1500"/>
              <a:buNone/>
            </a:pPr>
            <a:r>
              <a:rPr lang="en-GB"/>
              <a:t>is Australia’s federated national research cloud providing the research community with on-demand computing infrastructure and software</a:t>
            </a:r>
            <a:endParaRPr/>
          </a:p>
          <a:p>
            <a:pPr indent="0" lvl="0" marL="0" rtl="0" algn="l">
              <a:lnSpc>
                <a:spcPct val="100000"/>
              </a:lnSpc>
              <a:spcBef>
                <a:spcPts val="800"/>
              </a:spcBef>
              <a:spcAft>
                <a:spcPts val="0"/>
              </a:spcAft>
              <a:buClr>
                <a:srgbClr val="404041"/>
              </a:buClr>
              <a:buSzPts val="1500"/>
              <a:buNone/>
            </a:pPr>
            <a:r>
              <a:t/>
            </a:r>
            <a:endParaRPr/>
          </a:p>
        </p:txBody>
      </p:sp>
      <p:pic>
        <p:nvPicPr>
          <p:cNvPr id="1520" name="Google Shape;1520;p223"/>
          <p:cNvPicPr preferRelativeResize="0"/>
          <p:nvPr>
            <p:ph idx="3" type="pic"/>
          </p:nvPr>
        </p:nvPicPr>
        <p:blipFill rotWithShape="1">
          <a:blip r:embed="rId3">
            <a:alphaModFix/>
          </a:blip>
          <a:srcRect b="0" l="0" r="0" t="0"/>
          <a:stretch/>
        </p:blipFill>
        <p:spPr>
          <a:xfrm>
            <a:off x="4078151" y="2788141"/>
            <a:ext cx="2337862" cy="1882679"/>
          </a:xfrm>
          <a:prstGeom prst="rect">
            <a:avLst/>
          </a:prstGeom>
          <a:solidFill>
            <a:srgbClr val="D0CECE"/>
          </a:solidFill>
          <a:ln>
            <a:noFill/>
          </a:ln>
        </p:spPr>
      </p:pic>
      <p:pic>
        <p:nvPicPr>
          <p:cNvPr descr="A group of men looking at a computer&#10;&#10;Description automatically generated" id="1521" name="Google Shape;1521;p223"/>
          <p:cNvPicPr preferRelativeResize="0"/>
          <p:nvPr>
            <p:ph idx="4" type="pic"/>
          </p:nvPr>
        </p:nvPicPr>
        <p:blipFill rotWithShape="1">
          <a:blip r:embed="rId4">
            <a:alphaModFix/>
          </a:blip>
          <a:srcRect b="0" l="0" r="0" t="0"/>
          <a:stretch/>
        </p:blipFill>
        <p:spPr>
          <a:xfrm>
            <a:off x="6580595" y="773446"/>
            <a:ext cx="994519" cy="1402276"/>
          </a:xfrm>
          <a:prstGeom prst="rect">
            <a:avLst/>
          </a:prstGeom>
          <a:solidFill>
            <a:srgbClr val="D0CECE"/>
          </a:solidFill>
          <a:ln>
            <a:noFill/>
          </a:ln>
        </p:spPr>
      </p:pic>
      <p:pic>
        <p:nvPicPr>
          <p:cNvPr id="1522" name="Google Shape;1522;p223"/>
          <p:cNvPicPr preferRelativeResize="0"/>
          <p:nvPr>
            <p:ph idx="5" type="pic"/>
          </p:nvPr>
        </p:nvPicPr>
        <p:blipFill rotWithShape="1">
          <a:blip r:embed="rId5">
            <a:alphaModFix/>
          </a:blip>
          <a:srcRect b="5063" l="0" r="0" t="26131"/>
          <a:stretch/>
        </p:blipFill>
        <p:spPr>
          <a:xfrm>
            <a:off x="3735000" y="0"/>
            <a:ext cx="2681006" cy="2571750"/>
          </a:xfrm>
          <a:prstGeom prst="rect">
            <a:avLst/>
          </a:prstGeom>
          <a:solidFill>
            <a:srgbClr val="D0CECE"/>
          </a:solidFill>
          <a:ln>
            <a:noFill/>
          </a:ln>
        </p:spPr>
      </p:pic>
      <p:pic>
        <p:nvPicPr>
          <p:cNvPr id="1523" name="Google Shape;1523;p223"/>
          <p:cNvPicPr preferRelativeResize="0"/>
          <p:nvPr/>
        </p:nvPicPr>
        <p:blipFill rotWithShape="1">
          <a:blip r:embed="rId6">
            <a:alphaModFix/>
          </a:blip>
          <a:srcRect b="0" l="0" r="0" t="0"/>
          <a:stretch/>
        </p:blipFill>
        <p:spPr>
          <a:xfrm>
            <a:off x="6580595" y="2375295"/>
            <a:ext cx="2105024" cy="22955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224"/>
          <p:cNvSpPr/>
          <p:nvPr/>
        </p:nvSpPr>
        <p:spPr>
          <a:xfrm>
            <a:off x="332719" y="1323287"/>
            <a:ext cx="8543100" cy="35718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30" name="Google Shape;1530;p224"/>
          <p:cNvSpPr/>
          <p:nvPr/>
        </p:nvSpPr>
        <p:spPr>
          <a:xfrm>
            <a:off x="647081" y="927568"/>
            <a:ext cx="5058300" cy="581700"/>
          </a:xfrm>
          <a:prstGeom prst="rect">
            <a:avLst/>
          </a:prstGeom>
          <a:solidFill>
            <a:schemeClr val="l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531" name="Google Shape;1531;p224"/>
          <p:cNvSpPr/>
          <p:nvPr/>
        </p:nvSpPr>
        <p:spPr>
          <a:xfrm>
            <a:off x="2988000" y="1753420"/>
            <a:ext cx="1695900" cy="1347000"/>
          </a:xfrm>
          <a:prstGeom prst="rect">
            <a:avLst/>
          </a:prstGeom>
          <a:noFill/>
          <a:ln cap="flat" cmpd="sng" w="1905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32" name="Google Shape;1532;p224"/>
          <p:cNvSpPr/>
          <p:nvPr/>
        </p:nvSpPr>
        <p:spPr>
          <a:xfrm>
            <a:off x="4919681" y="1753420"/>
            <a:ext cx="1695900" cy="1347000"/>
          </a:xfrm>
          <a:prstGeom prst="rect">
            <a:avLst/>
          </a:prstGeom>
          <a:noFill/>
          <a:ln cap="flat" cmpd="sng" w="1905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33" name="Google Shape;1533;p224"/>
          <p:cNvSpPr/>
          <p:nvPr/>
        </p:nvSpPr>
        <p:spPr>
          <a:xfrm>
            <a:off x="2985019" y="3309445"/>
            <a:ext cx="1695900" cy="1347000"/>
          </a:xfrm>
          <a:prstGeom prst="rect">
            <a:avLst/>
          </a:prstGeom>
          <a:noFill/>
          <a:ln cap="flat" cmpd="sng" w="1905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34" name="Google Shape;1534;p224"/>
          <p:cNvSpPr/>
          <p:nvPr/>
        </p:nvSpPr>
        <p:spPr>
          <a:xfrm>
            <a:off x="4919719" y="3309439"/>
            <a:ext cx="1695900" cy="1347000"/>
          </a:xfrm>
          <a:prstGeom prst="rect">
            <a:avLst/>
          </a:prstGeom>
          <a:noFill/>
          <a:ln cap="flat" cmpd="sng" w="1905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35" name="Google Shape;1535;p224"/>
          <p:cNvSpPr/>
          <p:nvPr/>
        </p:nvSpPr>
        <p:spPr>
          <a:xfrm>
            <a:off x="6851456" y="3309439"/>
            <a:ext cx="1695900" cy="1347000"/>
          </a:xfrm>
          <a:prstGeom prst="rect">
            <a:avLst/>
          </a:prstGeom>
          <a:noFill/>
          <a:ln cap="flat" cmpd="sng" w="1905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36" name="Google Shape;1536;p224"/>
          <p:cNvSpPr txBox="1"/>
          <p:nvPr/>
        </p:nvSpPr>
        <p:spPr>
          <a:xfrm>
            <a:off x="846000" y="723685"/>
            <a:ext cx="4806600" cy="3231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600"/>
              </a:spcBef>
              <a:spcAft>
                <a:spcPts val="0"/>
              </a:spcAft>
              <a:buNone/>
            </a:pPr>
            <a:r>
              <a:rPr b="1" lang="en-GB" sz="2200">
                <a:solidFill>
                  <a:srgbClr val="404041"/>
                </a:solidFill>
              </a:rPr>
              <a:t>Services Powered by</a:t>
            </a:r>
            <a:r>
              <a:rPr lang="en-GB" sz="2600">
                <a:solidFill>
                  <a:srgbClr val="404041"/>
                </a:solidFill>
              </a:rPr>
              <a:t> </a:t>
            </a:r>
            <a:br>
              <a:rPr lang="en-GB" sz="2600">
                <a:solidFill>
                  <a:srgbClr val="404041"/>
                </a:solidFill>
              </a:rPr>
            </a:br>
            <a:r>
              <a:rPr lang="en-GB" sz="2600">
                <a:solidFill>
                  <a:srgbClr val="404041"/>
                </a:solidFill>
              </a:rPr>
              <a:t>ARDC Nectar Research Cloud</a:t>
            </a:r>
            <a:endParaRPr sz="2600">
              <a:solidFill>
                <a:srgbClr val="404041"/>
              </a:solidFill>
            </a:endParaRPr>
          </a:p>
        </p:txBody>
      </p:sp>
      <p:pic>
        <p:nvPicPr>
          <p:cNvPr id="1537" name="Google Shape;1537;p224"/>
          <p:cNvPicPr preferRelativeResize="0"/>
          <p:nvPr/>
        </p:nvPicPr>
        <p:blipFill rotWithShape="1">
          <a:blip r:embed="rId3">
            <a:alphaModFix/>
          </a:blip>
          <a:srcRect b="258" l="0" r="0" t="258"/>
          <a:stretch/>
        </p:blipFill>
        <p:spPr>
          <a:xfrm>
            <a:off x="596705" y="1825577"/>
            <a:ext cx="2134800" cy="1791805"/>
          </a:xfrm>
          <a:prstGeom prst="rect">
            <a:avLst/>
          </a:prstGeom>
          <a:noFill/>
          <a:ln>
            <a:noFill/>
          </a:ln>
        </p:spPr>
      </p:pic>
      <p:sp>
        <p:nvSpPr>
          <p:cNvPr id="1538" name="Google Shape;1538;p224"/>
          <p:cNvSpPr txBox="1"/>
          <p:nvPr/>
        </p:nvSpPr>
        <p:spPr>
          <a:xfrm>
            <a:off x="651268" y="3765453"/>
            <a:ext cx="2025600" cy="3363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GB" sz="1900">
                <a:solidFill>
                  <a:srgbClr val="404041"/>
                </a:solidFill>
              </a:rPr>
              <a:t>ARDC Nectar</a:t>
            </a:r>
            <a:endParaRPr b="1" sz="1900">
              <a:solidFill>
                <a:srgbClr val="404041"/>
              </a:solidFill>
            </a:endParaRPr>
          </a:p>
          <a:p>
            <a:pPr indent="0" lvl="0" marL="0" rtl="0" algn="ctr">
              <a:lnSpc>
                <a:spcPct val="85000"/>
              </a:lnSpc>
              <a:spcBef>
                <a:spcPts val="0"/>
              </a:spcBef>
              <a:spcAft>
                <a:spcPts val="0"/>
              </a:spcAft>
              <a:buNone/>
            </a:pPr>
            <a:r>
              <a:rPr b="1" lang="en-GB" sz="1900">
                <a:solidFill>
                  <a:srgbClr val="404041"/>
                </a:solidFill>
              </a:rPr>
              <a:t>Research Cloud</a:t>
            </a:r>
            <a:endParaRPr b="1" sz="1900">
              <a:solidFill>
                <a:srgbClr val="404041"/>
              </a:solidFill>
            </a:endParaRPr>
          </a:p>
        </p:txBody>
      </p:sp>
      <p:pic>
        <p:nvPicPr>
          <p:cNvPr id="1539" name="Google Shape;1539;p224"/>
          <p:cNvPicPr preferRelativeResize="0"/>
          <p:nvPr/>
        </p:nvPicPr>
        <p:blipFill rotWithShape="1">
          <a:blip r:embed="rId4">
            <a:alphaModFix/>
          </a:blip>
          <a:srcRect b="0" l="0" r="0" t="0"/>
          <a:stretch/>
        </p:blipFill>
        <p:spPr>
          <a:xfrm>
            <a:off x="3391170" y="1840242"/>
            <a:ext cx="889486" cy="754716"/>
          </a:xfrm>
          <a:prstGeom prst="rect">
            <a:avLst/>
          </a:prstGeom>
          <a:noFill/>
          <a:ln>
            <a:noFill/>
          </a:ln>
        </p:spPr>
      </p:pic>
      <p:sp>
        <p:nvSpPr>
          <p:cNvPr id="1540" name="Google Shape;1540;p224"/>
          <p:cNvSpPr txBox="1"/>
          <p:nvPr/>
        </p:nvSpPr>
        <p:spPr>
          <a:xfrm>
            <a:off x="2988000" y="2641682"/>
            <a:ext cx="1695900" cy="3231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600"/>
              </a:spcBef>
              <a:spcAft>
                <a:spcPts val="0"/>
              </a:spcAft>
              <a:buNone/>
            </a:pPr>
            <a:r>
              <a:rPr b="1" lang="en-GB" sz="1400">
                <a:solidFill>
                  <a:srgbClr val="404041"/>
                </a:solidFill>
              </a:rPr>
              <a:t>Virtual Desktop Service</a:t>
            </a:r>
            <a:endParaRPr b="1" sz="1400">
              <a:solidFill>
                <a:srgbClr val="404041"/>
              </a:solidFill>
            </a:endParaRPr>
          </a:p>
        </p:txBody>
      </p:sp>
      <p:sp>
        <p:nvSpPr>
          <p:cNvPr id="1541" name="Google Shape;1541;p224"/>
          <p:cNvSpPr txBox="1"/>
          <p:nvPr/>
        </p:nvSpPr>
        <p:spPr>
          <a:xfrm>
            <a:off x="742730" y="4300821"/>
            <a:ext cx="1842900" cy="150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500">
                <a:solidFill>
                  <a:srgbClr val="444746"/>
                </a:solidFill>
                <a:highlight>
                  <a:srgbClr val="FFFFFF"/>
                </a:highlight>
                <a:latin typeface="Roboto"/>
                <a:ea typeface="Roboto"/>
                <a:cs typeface="Roboto"/>
                <a:sym typeface="Roboto"/>
              </a:rPr>
              <a:t>Compute &amp; Storage</a:t>
            </a:r>
            <a:endParaRPr sz="1500">
              <a:solidFill>
                <a:srgbClr val="404041"/>
              </a:solidFill>
            </a:endParaRPr>
          </a:p>
        </p:txBody>
      </p:sp>
      <p:sp>
        <p:nvSpPr>
          <p:cNvPr id="1542" name="Google Shape;1542;p224"/>
          <p:cNvSpPr txBox="1"/>
          <p:nvPr/>
        </p:nvSpPr>
        <p:spPr>
          <a:xfrm>
            <a:off x="4919710" y="2641682"/>
            <a:ext cx="1695900" cy="3231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600"/>
              </a:spcBef>
              <a:spcAft>
                <a:spcPts val="0"/>
              </a:spcAft>
              <a:buNone/>
            </a:pPr>
            <a:r>
              <a:rPr b="1" lang="en-GB" sz="1400">
                <a:solidFill>
                  <a:srgbClr val="404041"/>
                </a:solidFill>
              </a:rPr>
              <a:t>Jupyter Notebook Service</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p:txBody>
      </p:sp>
      <p:sp>
        <p:nvSpPr>
          <p:cNvPr id="1543" name="Google Shape;1543;p224"/>
          <p:cNvSpPr txBox="1"/>
          <p:nvPr/>
        </p:nvSpPr>
        <p:spPr>
          <a:xfrm>
            <a:off x="2991038" y="4197707"/>
            <a:ext cx="1695900" cy="3231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600"/>
              </a:spcBef>
              <a:spcAft>
                <a:spcPts val="0"/>
              </a:spcAft>
              <a:buNone/>
            </a:pPr>
            <a:r>
              <a:rPr b="1" lang="en-GB" sz="1400">
                <a:solidFill>
                  <a:srgbClr val="404041"/>
                </a:solidFill>
              </a:rPr>
              <a:t>National GPU Service</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p:txBody>
      </p:sp>
      <p:sp>
        <p:nvSpPr>
          <p:cNvPr id="1544" name="Google Shape;1544;p224"/>
          <p:cNvSpPr txBox="1"/>
          <p:nvPr/>
        </p:nvSpPr>
        <p:spPr>
          <a:xfrm>
            <a:off x="4919775" y="4197402"/>
            <a:ext cx="1695900" cy="3231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600"/>
              </a:spcBef>
              <a:spcAft>
                <a:spcPts val="0"/>
              </a:spcAft>
              <a:buNone/>
            </a:pPr>
            <a:r>
              <a:rPr b="1" lang="en-GB" sz="1400">
                <a:solidFill>
                  <a:srgbClr val="404041"/>
                </a:solidFill>
              </a:rPr>
              <a:t>Kubernetes Services</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p:txBody>
      </p:sp>
      <p:sp>
        <p:nvSpPr>
          <p:cNvPr id="1545" name="Google Shape;1545;p224"/>
          <p:cNvSpPr txBox="1"/>
          <p:nvPr/>
        </p:nvSpPr>
        <p:spPr>
          <a:xfrm>
            <a:off x="6851485" y="4197402"/>
            <a:ext cx="1695900" cy="3231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600"/>
              </a:spcBef>
              <a:spcAft>
                <a:spcPts val="0"/>
              </a:spcAft>
              <a:buNone/>
            </a:pPr>
            <a:r>
              <a:rPr b="1" lang="en-GB" sz="1400">
                <a:solidFill>
                  <a:srgbClr val="404041"/>
                </a:solidFill>
              </a:rPr>
              <a:t>BinderHub </a:t>
            </a:r>
            <a:br>
              <a:rPr b="1" lang="en-GB" sz="1400">
                <a:solidFill>
                  <a:srgbClr val="404041"/>
                </a:solidFill>
              </a:rPr>
            </a:br>
            <a:r>
              <a:rPr b="1" lang="en-GB" sz="1400">
                <a:solidFill>
                  <a:srgbClr val="404041"/>
                </a:solidFill>
              </a:rPr>
              <a:t>Service</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a:p>
            <a:pPr indent="0" lvl="0" marL="0" rtl="0" algn="ctr">
              <a:lnSpc>
                <a:spcPct val="85000"/>
              </a:lnSpc>
              <a:spcBef>
                <a:spcPts val="600"/>
              </a:spcBef>
              <a:spcAft>
                <a:spcPts val="0"/>
              </a:spcAft>
              <a:buNone/>
            </a:pPr>
            <a:r>
              <a:t/>
            </a:r>
            <a:endParaRPr b="1" sz="1400">
              <a:solidFill>
                <a:srgbClr val="404041"/>
              </a:solidFill>
            </a:endParaRPr>
          </a:p>
        </p:txBody>
      </p:sp>
      <p:pic>
        <p:nvPicPr>
          <p:cNvPr id="1546" name="Google Shape;1546;p224"/>
          <p:cNvPicPr preferRelativeResize="0"/>
          <p:nvPr/>
        </p:nvPicPr>
        <p:blipFill rotWithShape="1">
          <a:blip r:embed="rId5">
            <a:alphaModFix/>
          </a:blip>
          <a:srcRect b="0" l="0" r="0" t="0"/>
          <a:stretch/>
        </p:blipFill>
        <p:spPr>
          <a:xfrm>
            <a:off x="5322879" y="1840243"/>
            <a:ext cx="889486" cy="754716"/>
          </a:xfrm>
          <a:prstGeom prst="rect">
            <a:avLst/>
          </a:prstGeom>
          <a:noFill/>
          <a:ln>
            <a:noFill/>
          </a:ln>
        </p:spPr>
      </p:pic>
      <p:pic>
        <p:nvPicPr>
          <p:cNvPr id="1547" name="Google Shape;1547;p224"/>
          <p:cNvPicPr preferRelativeResize="0"/>
          <p:nvPr/>
        </p:nvPicPr>
        <p:blipFill rotWithShape="1">
          <a:blip r:embed="rId6">
            <a:alphaModFix/>
          </a:blip>
          <a:srcRect b="0" l="0" r="0" t="0"/>
          <a:stretch/>
        </p:blipFill>
        <p:spPr>
          <a:xfrm>
            <a:off x="3394210" y="3420901"/>
            <a:ext cx="889486" cy="754716"/>
          </a:xfrm>
          <a:prstGeom prst="rect">
            <a:avLst/>
          </a:prstGeom>
          <a:noFill/>
          <a:ln>
            <a:noFill/>
          </a:ln>
        </p:spPr>
      </p:pic>
      <p:pic>
        <p:nvPicPr>
          <p:cNvPr id="1548" name="Google Shape;1548;p224"/>
          <p:cNvPicPr preferRelativeResize="0"/>
          <p:nvPr/>
        </p:nvPicPr>
        <p:blipFill rotWithShape="1">
          <a:blip r:embed="rId7">
            <a:alphaModFix/>
          </a:blip>
          <a:srcRect b="0" l="13805" r="13798" t="0"/>
          <a:stretch/>
        </p:blipFill>
        <p:spPr>
          <a:xfrm>
            <a:off x="5403710" y="3334423"/>
            <a:ext cx="727913" cy="853144"/>
          </a:xfrm>
          <a:prstGeom prst="rect">
            <a:avLst/>
          </a:prstGeom>
          <a:noFill/>
          <a:ln>
            <a:noFill/>
          </a:ln>
        </p:spPr>
      </p:pic>
      <p:pic>
        <p:nvPicPr>
          <p:cNvPr id="1549" name="Google Shape;1549;p224"/>
          <p:cNvPicPr preferRelativeResize="0"/>
          <p:nvPr/>
        </p:nvPicPr>
        <p:blipFill rotWithShape="1">
          <a:blip r:embed="rId8">
            <a:alphaModFix/>
          </a:blip>
          <a:srcRect b="0" l="17240" r="17233" t="0"/>
          <a:stretch/>
        </p:blipFill>
        <p:spPr>
          <a:xfrm>
            <a:off x="7388279" y="3346397"/>
            <a:ext cx="622179" cy="805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225"/>
          <p:cNvSpPr/>
          <p:nvPr/>
        </p:nvSpPr>
        <p:spPr>
          <a:xfrm>
            <a:off x="427481" y="2031793"/>
            <a:ext cx="3181200" cy="12525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56" name="Google Shape;1556;p225"/>
          <p:cNvSpPr/>
          <p:nvPr/>
        </p:nvSpPr>
        <p:spPr>
          <a:xfrm>
            <a:off x="427481" y="3557574"/>
            <a:ext cx="3181200" cy="12525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57" name="Google Shape;1557;p225"/>
          <p:cNvSpPr/>
          <p:nvPr/>
        </p:nvSpPr>
        <p:spPr>
          <a:xfrm>
            <a:off x="3889238" y="713686"/>
            <a:ext cx="4968600" cy="40965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58" name="Google Shape;1558;p225"/>
          <p:cNvSpPr txBox="1"/>
          <p:nvPr>
            <p:ph idx="1" type="body"/>
          </p:nvPr>
        </p:nvSpPr>
        <p:spPr>
          <a:xfrm>
            <a:off x="439800" y="922042"/>
            <a:ext cx="3105900" cy="6999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rPr lang="en-GB"/>
              <a:t>Research Data &amp; </a:t>
            </a:r>
            <a:br>
              <a:rPr lang="en-GB"/>
            </a:br>
            <a:r>
              <a:rPr lang="en-GB"/>
              <a:t>Information Services </a:t>
            </a:r>
            <a:endParaRPr/>
          </a:p>
        </p:txBody>
      </p:sp>
      <p:pic>
        <p:nvPicPr>
          <p:cNvPr id="1559" name="Google Shape;1559;p225"/>
          <p:cNvPicPr preferRelativeResize="0"/>
          <p:nvPr/>
        </p:nvPicPr>
        <p:blipFill rotWithShape="1">
          <a:blip r:embed="rId3">
            <a:alphaModFix/>
          </a:blip>
          <a:srcRect b="0" l="0" r="0" t="0"/>
          <a:stretch/>
        </p:blipFill>
        <p:spPr>
          <a:xfrm>
            <a:off x="477787" y="2074955"/>
            <a:ext cx="1382043" cy="1166025"/>
          </a:xfrm>
          <a:prstGeom prst="rect">
            <a:avLst/>
          </a:prstGeom>
          <a:noFill/>
          <a:ln>
            <a:noFill/>
          </a:ln>
        </p:spPr>
      </p:pic>
      <p:pic>
        <p:nvPicPr>
          <p:cNvPr id="1560" name="Google Shape;1560;p225"/>
          <p:cNvPicPr preferRelativeResize="0"/>
          <p:nvPr/>
        </p:nvPicPr>
        <p:blipFill rotWithShape="1">
          <a:blip r:embed="rId4">
            <a:alphaModFix/>
          </a:blip>
          <a:srcRect b="0" l="0" r="0" t="0"/>
          <a:stretch/>
        </p:blipFill>
        <p:spPr>
          <a:xfrm>
            <a:off x="4533113" y="956138"/>
            <a:ext cx="1695150" cy="1430143"/>
          </a:xfrm>
          <a:prstGeom prst="rect">
            <a:avLst/>
          </a:prstGeom>
          <a:noFill/>
          <a:ln>
            <a:noFill/>
          </a:ln>
        </p:spPr>
      </p:pic>
      <p:sp>
        <p:nvSpPr>
          <p:cNvPr id="1561" name="Google Shape;1561;p225"/>
          <p:cNvSpPr txBox="1"/>
          <p:nvPr/>
        </p:nvSpPr>
        <p:spPr>
          <a:xfrm>
            <a:off x="1963800" y="2031793"/>
            <a:ext cx="1509600" cy="12525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None/>
            </a:pPr>
            <a:r>
              <a:rPr b="1" lang="en-GB" sz="1900">
                <a:solidFill>
                  <a:srgbClr val="404041"/>
                </a:solidFill>
              </a:rPr>
              <a:t>ARDC Research Vocabularies Australia</a:t>
            </a:r>
            <a:endParaRPr b="1" sz="1900">
              <a:solidFill>
                <a:srgbClr val="404041"/>
              </a:solidFill>
            </a:endParaRPr>
          </a:p>
        </p:txBody>
      </p:sp>
      <p:sp>
        <p:nvSpPr>
          <p:cNvPr id="1562" name="Google Shape;1562;p225"/>
          <p:cNvSpPr txBox="1"/>
          <p:nvPr/>
        </p:nvSpPr>
        <p:spPr>
          <a:xfrm>
            <a:off x="2017819" y="3565749"/>
            <a:ext cx="1382100" cy="12525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None/>
            </a:pPr>
            <a:r>
              <a:rPr b="1" lang="en-GB" sz="1900">
                <a:solidFill>
                  <a:srgbClr val="404041"/>
                </a:solidFill>
              </a:rPr>
              <a:t>Identifier </a:t>
            </a:r>
            <a:endParaRPr b="1" sz="1900">
              <a:solidFill>
                <a:srgbClr val="404041"/>
              </a:solidFill>
            </a:endParaRPr>
          </a:p>
          <a:p>
            <a:pPr indent="0" lvl="0" marL="0" rtl="0" algn="l">
              <a:lnSpc>
                <a:spcPct val="80000"/>
              </a:lnSpc>
              <a:spcBef>
                <a:spcPts val="0"/>
              </a:spcBef>
              <a:spcAft>
                <a:spcPts val="0"/>
              </a:spcAft>
              <a:buNone/>
            </a:pPr>
            <a:r>
              <a:rPr b="1" lang="en-GB" sz="1900">
                <a:solidFill>
                  <a:srgbClr val="404041"/>
                </a:solidFill>
              </a:rPr>
              <a:t>Services</a:t>
            </a:r>
            <a:endParaRPr b="1" sz="1900">
              <a:solidFill>
                <a:srgbClr val="404041"/>
              </a:solidFill>
            </a:endParaRPr>
          </a:p>
        </p:txBody>
      </p:sp>
      <p:sp>
        <p:nvSpPr>
          <p:cNvPr id="1563" name="Google Shape;1563;p225"/>
          <p:cNvSpPr txBox="1"/>
          <p:nvPr/>
        </p:nvSpPr>
        <p:spPr>
          <a:xfrm>
            <a:off x="4324740" y="3005202"/>
            <a:ext cx="1084200" cy="699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404041"/>
              </a:buClr>
              <a:buSzPts val="1400"/>
              <a:buFont typeface="Arial"/>
              <a:buNone/>
            </a:pPr>
            <a:r>
              <a:rPr i="1" lang="en-GB" sz="1500">
                <a:solidFill>
                  <a:srgbClr val="404041"/>
                </a:solidFill>
              </a:rPr>
              <a:t>Specialist platforms, </a:t>
            </a:r>
            <a:br>
              <a:rPr i="1" lang="en-GB" sz="1500">
                <a:solidFill>
                  <a:srgbClr val="404041"/>
                </a:solidFill>
              </a:rPr>
            </a:br>
            <a:r>
              <a:rPr i="1" lang="en-GB" sz="1500">
                <a:solidFill>
                  <a:srgbClr val="404041"/>
                </a:solidFill>
              </a:rPr>
              <a:t>including</a:t>
            </a:r>
            <a:endParaRPr i="1" sz="1500">
              <a:solidFill>
                <a:srgbClr val="404041"/>
              </a:solidFill>
            </a:endParaRPr>
          </a:p>
        </p:txBody>
      </p:sp>
      <p:pic>
        <p:nvPicPr>
          <p:cNvPr id="1564" name="Google Shape;1564;p225"/>
          <p:cNvPicPr preferRelativeResize="0"/>
          <p:nvPr/>
        </p:nvPicPr>
        <p:blipFill rotWithShape="1">
          <a:blip r:embed="rId5">
            <a:alphaModFix/>
          </a:blip>
          <a:srcRect b="0" l="0" r="0" t="0"/>
          <a:stretch/>
        </p:blipFill>
        <p:spPr>
          <a:xfrm>
            <a:off x="490106" y="3611124"/>
            <a:ext cx="1357406" cy="1145250"/>
          </a:xfrm>
          <a:prstGeom prst="rect">
            <a:avLst/>
          </a:prstGeom>
          <a:noFill/>
          <a:ln>
            <a:noFill/>
          </a:ln>
        </p:spPr>
      </p:pic>
      <p:sp>
        <p:nvSpPr>
          <p:cNvPr id="1565" name="Google Shape;1565;p225"/>
          <p:cNvSpPr txBox="1"/>
          <p:nvPr/>
        </p:nvSpPr>
        <p:spPr>
          <a:xfrm>
            <a:off x="7181531" y="4091313"/>
            <a:ext cx="1357500" cy="4452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404041"/>
              </a:buClr>
              <a:buSzPts val="1400"/>
              <a:buFont typeface="Arial"/>
              <a:buNone/>
            </a:pPr>
            <a:r>
              <a:rPr lang="en-GB" sz="1700">
                <a:solidFill>
                  <a:srgbClr val="404041"/>
                </a:solidFill>
              </a:rPr>
              <a:t>Research Link Australia</a:t>
            </a:r>
            <a:endParaRPr sz="1700">
              <a:solidFill>
                <a:srgbClr val="404041"/>
              </a:solidFill>
            </a:endParaRPr>
          </a:p>
        </p:txBody>
      </p:sp>
      <p:pic>
        <p:nvPicPr>
          <p:cNvPr id="1566" name="Google Shape;1566;p225"/>
          <p:cNvPicPr preferRelativeResize="0"/>
          <p:nvPr/>
        </p:nvPicPr>
        <p:blipFill rotWithShape="1">
          <a:blip r:embed="rId6">
            <a:alphaModFix/>
          </a:blip>
          <a:srcRect b="3390" l="13993" r="5903" t="0"/>
          <a:stretch/>
        </p:blipFill>
        <p:spPr>
          <a:xfrm>
            <a:off x="7382850" y="2962650"/>
            <a:ext cx="954788" cy="971531"/>
          </a:xfrm>
          <a:prstGeom prst="rect">
            <a:avLst/>
          </a:prstGeom>
          <a:noFill/>
          <a:ln>
            <a:noFill/>
          </a:ln>
        </p:spPr>
      </p:pic>
      <p:sp>
        <p:nvSpPr>
          <p:cNvPr id="1567" name="Google Shape;1567;p225"/>
          <p:cNvSpPr txBox="1"/>
          <p:nvPr/>
        </p:nvSpPr>
        <p:spPr>
          <a:xfrm>
            <a:off x="5503218" y="4091313"/>
            <a:ext cx="1228200" cy="383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404041"/>
              </a:buClr>
              <a:buSzPts val="1400"/>
              <a:buFont typeface="Arial"/>
              <a:buNone/>
            </a:pPr>
            <a:r>
              <a:rPr lang="en-GB" sz="1700">
                <a:solidFill>
                  <a:srgbClr val="404041"/>
                </a:solidFill>
              </a:rPr>
              <a:t>Health Data Australia</a:t>
            </a:r>
            <a:endParaRPr sz="1700">
              <a:solidFill>
                <a:srgbClr val="404041"/>
              </a:solidFill>
            </a:endParaRPr>
          </a:p>
        </p:txBody>
      </p:sp>
      <p:pic>
        <p:nvPicPr>
          <p:cNvPr id="1568" name="Google Shape;1568;p225"/>
          <p:cNvPicPr preferRelativeResize="0"/>
          <p:nvPr/>
        </p:nvPicPr>
        <p:blipFill rotWithShape="1">
          <a:blip r:embed="rId7">
            <a:alphaModFix/>
          </a:blip>
          <a:srcRect b="8730" l="6934" r="5843" t="5425"/>
          <a:stretch/>
        </p:blipFill>
        <p:spPr>
          <a:xfrm>
            <a:off x="5541112" y="2976769"/>
            <a:ext cx="1152487" cy="956850"/>
          </a:xfrm>
          <a:prstGeom prst="rect">
            <a:avLst/>
          </a:prstGeom>
          <a:noFill/>
          <a:ln>
            <a:noFill/>
          </a:ln>
        </p:spPr>
      </p:pic>
      <p:cxnSp>
        <p:nvCxnSpPr>
          <p:cNvPr id="1569" name="Google Shape;1569;p225"/>
          <p:cNvCxnSpPr/>
          <p:nvPr/>
        </p:nvCxnSpPr>
        <p:spPr>
          <a:xfrm rot="10800000">
            <a:off x="4190063" y="2639105"/>
            <a:ext cx="4366800" cy="0"/>
          </a:xfrm>
          <a:prstGeom prst="straightConnector1">
            <a:avLst/>
          </a:prstGeom>
          <a:noFill/>
          <a:ln cap="flat" cmpd="sng" w="19050">
            <a:solidFill>
              <a:srgbClr val="939597"/>
            </a:solidFill>
            <a:prstDash val="solid"/>
            <a:round/>
            <a:headEnd len="med" w="med" type="none"/>
            <a:tailEnd len="med" w="med" type="none"/>
          </a:ln>
        </p:spPr>
      </p:cxnSp>
      <p:sp>
        <p:nvSpPr>
          <p:cNvPr id="1570" name="Google Shape;1570;p225"/>
          <p:cNvSpPr txBox="1"/>
          <p:nvPr/>
        </p:nvSpPr>
        <p:spPr>
          <a:xfrm>
            <a:off x="6312413" y="1359961"/>
            <a:ext cx="1863300" cy="6225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b="1" lang="en-GB" sz="1900">
                <a:solidFill>
                  <a:srgbClr val="404041"/>
                </a:solidFill>
              </a:rPr>
              <a:t>ARDC Research</a:t>
            </a:r>
            <a:endParaRPr b="1" sz="1900">
              <a:solidFill>
                <a:srgbClr val="404041"/>
              </a:solidFill>
            </a:endParaRPr>
          </a:p>
          <a:p>
            <a:pPr indent="0" lvl="0" marL="0" rtl="0" algn="l">
              <a:lnSpc>
                <a:spcPct val="90000"/>
              </a:lnSpc>
              <a:spcBef>
                <a:spcPts val="0"/>
              </a:spcBef>
              <a:spcAft>
                <a:spcPts val="0"/>
              </a:spcAft>
              <a:buNone/>
            </a:pPr>
            <a:r>
              <a:rPr b="1" lang="en-GB" sz="1900">
                <a:solidFill>
                  <a:srgbClr val="404041"/>
                </a:solidFill>
              </a:rPr>
              <a:t>Data Australia</a:t>
            </a:r>
            <a:endParaRPr b="1" sz="1900">
              <a:solidFill>
                <a:srgbClr val="40404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226"/>
          <p:cNvSpPr txBox="1"/>
          <p:nvPr>
            <p:ph idx="1" type="body"/>
          </p:nvPr>
        </p:nvSpPr>
        <p:spPr>
          <a:xfrm>
            <a:off x="427388" y="1477191"/>
            <a:ext cx="3053700" cy="850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2100"/>
              <a:buNone/>
            </a:pPr>
            <a:r>
              <a:rPr lang="en-GB"/>
              <a:t>What are Persistent Identifiers (PIDs)</a:t>
            </a:r>
            <a:endParaRPr/>
          </a:p>
        </p:txBody>
      </p:sp>
      <p:sp>
        <p:nvSpPr>
          <p:cNvPr id="1577" name="Google Shape;1577;p226"/>
          <p:cNvSpPr txBox="1"/>
          <p:nvPr>
            <p:ph idx="2" type="body"/>
          </p:nvPr>
        </p:nvSpPr>
        <p:spPr>
          <a:xfrm>
            <a:off x="453150" y="2450184"/>
            <a:ext cx="2884800" cy="587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1500"/>
              <a:buNone/>
            </a:pPr>
            <a:r>
              <a:rPr lang="en-GB" sz="2100"/>
              <a:t>Linking the </a:t>
            </a:r>
            <a:r>
              <a:rPr lang="en-GB" sz="2100"/>
              <a:t>elements of the research community</a:t>
            </a:r>
            <a:endParaRPr sz="2100"/>
          </a:p>
          <a:p>
            <a:pPr indent="0" lvl="0" marL="0" rtl="0" algn="l">
              <a:lnSpc>
                <a:spcPct val="90000"/>
              </a:lnSpc>
              <a:spcBef>
                <a:spcPts val="800"/>
              </a:spcBef>
              <a:spcAft>
                <a:spcPts val="0"/>
              </a:spcAft>
              <a:buClr>
                <a:srgbClr val="404041"/>
              </a:buClr>
              <a:buSzPts val="1500"/>
              <a:buNone/>
            </a:pPr>
            <a:r>
              <a:t/>
            </a:r>
            <a:endParaRPr sz="2100"/>
          </a:p>
        </p:txBody>
      </p:sp>
      <p:sp>
        <p:nvSpPr>
          <p:cNvPr id="1578" name="Google Shape;1578;p226"/>
          <p:cNvSpPr/>
          <p:nvPr/>
        </p:nvSpPr>
        <p:spPr>
          <a:xfrm rot="10800000">
            <a:off x="3954713" y="2591137"/>
            <a:ext cx="1502100" cy="22809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9" name="Google Shape;1579;p226"/>
          <p:cNvSpPr txBox="1"/>
          <p:nvPr/>
        </p:nvSpPr>
        <p:spPr>
          <a:xfrm>
            <a:off x="3954703" y="3875530"/>
            <a:ext cx="1476900" cy="204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404041"/>
              </a:buClr>
              <a:buSzPts val="1500"/>
              <a:buFont typeface="Arial"/>
              <a:buNone/>
            </a:pPr>
            <a:r>
              <a:rPr i="0" lang="en-GB" sz="1500">
                <a:solidFill>
                  <a:srgbClr val="404041"/>
                </a:solidFill>
              </a:rPr>
              <a:t>PIDs for </a:t>
            </a:r>
            <a:r>
              <a:rPr b="1" i="0" lang="en-GB" sz="1500">
                <a:solidFill>
                  <a:srgbClr val="404041"/>
                </a:solidFill>
              </a:rPr>
              <a:t>Organisations</a:t>
            </a:r>
            <a:br>
              <a:rPr b="1" lang="en-GB" sz="1500">
                <a:solidFill>
                  <a:srgbClr val="404041"/>
                </a:solidFill>
              </a:rPr>
            </a:br>
            <a:r>
              <a:rPr b="1" i="0" lang="en-GB" sz="1500">
                <a:solidFill>
                  <a:srgbClr val="404041"/>
                </a:solidFill>
              </a:rPr>
              <a:t>&amp; Institutions</a:t>
            </a:r>
            <a:endParaRPr b="1" i="0" sz="1500">
              <a:solidFill>
                <a:srgbClr val="404041"/>
              </a:solidFill>
            </a:endParaRPr>
          </a:p>
        </p:txBody>
      </p:sp>
      <p:sp>
        <p:nvSpPr>
          <p:cNvPr id="1580" name="Google Shape;1580;p226"/>
          <p:cNvSpPr/>
          <p:nvPr/>
        </p:nvSpPr>
        <p:spPr>
          <a:xfrm rot="10800000">
            <a:off x="7357463" y="278790"/>
            <a:ext cx="1502100" cy="21075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1" name="Google Shape;1581;p226"/>
          <p:cNvSpPr txBox="1"/>
          <p:nvPr/>
        </p:nvSpPr>
        <p:spPr>
          <a:xfrm>
            <a:off x="7514063" y="1581149"/>
            <a:ext cx="1188900" cy="204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404041"/>
              </a:buClr>
              <a:buSzPts val="1500"/>
              <a:buFont typeface="Arial"/>
              <a:buNone/>
            </a:pPr>
            <a:r>
              <a:rPr i="0" lang="en-GB" sz="1500">
                <a:solidFill>
                  <a:srgbClr val="404041"/>
                </a:solidFill>
              </a:rPr>
              <a:t>PIDs for </a:t>
            </a:r>
            <a:r>
              <a:rPr b="1" i="0" lang="en-GB" sz="1500">
                <a:solidFill>
                  <a:srgbClr val="404041"/>
                </a:solidFill>
              </a:rPr>
              <a:t>Data &amp; Research Outputs</a:t>
            </a:r>
            <a:endParaRPr b="1" sz="1100"/>
          </a:p>
        </p:txBody>
      </p:sp>
      <p:sp>
        <p:nvSpPr>
          <p:cNvPr id="1582" name="Google Shape;1582;p226"/>
          <p:cNvSpPr/>
          <p:nvPr/>
        </p:nvSpPr>
        <p:spPr>
          <a:xfrm rot="10800000">
            <a:off x="3954694" y="278790"/>
            <a:ext cx="1502100" cy="21075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3" name="Google Shape;1583;p226"/>
          <p:cNvSpPr txBox="1"/>
          <p:nvPr/>
        </p:nvSpPr>
        <p:spPr>
          <a:xfrm>
            <a:off x="4305309" y="1581149"/>
            <a:ext cx="756000" cy="3516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404041"/>
              </a:buClr>
              <a:buSzPts val="1500"/>
              <a:buFont typeface="Arial"/>
              <a:buNone/>
            </a:pPr>
            <a:r>
              <a:rPr i="0" lang="en-GB" sz="1500">
                <a:solidFill>
                  <a:srgbClr val="404041"/>
                </a:solidFill>
              </a:rPr>
              <a:t>PIDs for </a:t>
            </a:r>
            <a:r>
              <a:rPr b="1" lang="en-GB" sz="1500">
                <a:solidFill>
                  <a:srgbClr val="404041"/>
                </a:solidFill>
              </a:rPr>
              <a:t>People</a:t>
            </a:r>
            <a:endParaRPr b="1" i="0" sz="1500">
              <a:solidFill>
                <a:srgbClr val="404041"/>
              </a:solidFill>
            </a:endParaRPr>
          </a:p>
        </p:txBody>
      </p:sp>
      <p:sp>
        <p:nvSpPr>
          <p:cNvPr id="1584" name="Google Shape;1584;p226"/>
          <p:cNvSpPr/>
          <p:nvPr/>
        </p:nvSpPr>
        <p:spPr>
          <a:xfrm rot="10800000">
            <a:off x="5656088" y="2587838"/>
            <a:ext cx="1502100" cy="22842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5" name="Google Shape;1585;p226"/>
          <p:cNvSpPr txBox="1"/>
          <p:nvPr/>
        </p:nvSpPr>
        <p:spPr>
          <a:xfrm>
            <a:off x="5656087" y="3875530"/>
            <a:ext cx="1476900" cy="204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404041"/>
              </a:buClr>
              <a:buSzPts val="1500"/>
              <a:buFont typeface="Arial"/>
              <a:buNone/>
            </a:pPr>
            <a:r>
              <a:rPr i="0" lang="en-GB" sz="1500">
                <a:solidFill>
                  <a:srgbClr val="404041"/>
                </a:solidFill>
              </a:rPr>
              <a:t>PIDs for </a:t>
            </a:r>
            <a:r>
              <a:rPr b="1" lang="en-GB" sz="1500">
                <a:solidFill>
                  <a:srgbClr val="404041"/>
                </a:solidFill>
              </a:rPr>
              <a:t>Instruments</a:t>
            </a:r>
            <a:endParaRPr b="1" i="0" sz="1500">
              <a:solidFill>
                <a:srgbClr val="404041"/>
              </a:solidFill>
            </a:endParaRPr>
          </a:p>
        </p:txBody>
      </p:sp>
      <p:sp>
        <p:nvSpPr>
          <p:cNvPr id="1586" name="Google Shape;1586;p226"/>
          <p:cNvSpPr/>
          <p:nvPr/>
        </p:nvSpPr>
        <p:spPr>
          <a:xfrm rot="10800000">
            <a:off x="5656078" y="278625"/>
            <a:ext cx="1502100" cy="21144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7" name="Google Shape;1587;p226"/>
          <p:cNvSpPr txBox="1"/>
          <p:nvPr/>
        </p:nvSpPr>
        <p:spPr>
          <a:xfrm>
            <a:off x="5656078" y="1581149"/>
            <a:ext cx="1476900" cy="2049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404041"/>
              </a:buClr>
              <a:buSzPts val="1500"/>
              <a:buFont typeface="Arial"/>
              <a:buNone/>
            </a:pPr>
            <a:r>
              <a:rPr i="0" lang="en-GB" sz="1500">
                <a:solidFill>
                  <a:srgbClr val="404041"/>
                </a:solidFill>
              </a:rPr>
              <a:t>PIDs for </a:t>
            </a:r>
            <a:r>
              <a:rPr b="1" lang="en-GB" sz="1500">
                <a:solidFill>
                  <a:srgbClr val="404041"/>
                </a:solidFill>
              </a:rPr>
              <a:t>Research Grants</a:t>
            </a:r>
            <a:endParaRPr b="1" i="0" sz="1500">
              <a:solidFill>
                <a:srgbClr val="404041"/>
              </a:solidFill>
            </a:endParaRPr>
          </a:p>
        </p:txBody>
      </p:sp>
      <p:sp>
        <p:nvSpPr>
          <p:cNvPr id="1588" name="Google Shape;1588;p226"/>
          <p:cNvSpPr/>
          <p:nvPr/>
        </p:nvSpPr>
        <p:spPr>
          <a:xfrm rot="10800000">
            <a:off x="7357463" y="2591317"/>
            <a:ext cx="1502100" cy="2271000"/>
          </a:xfrm>
          <a:prstGeom prst="rect">
            <a:avLst/>
          </a:prstGeom>
          <a:noFill/>
          <a:ln cap="flat" cmpd="sng" w="19050">
            <a:solidFill>
              <a:srgbClr val="9395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589" name="Google Shape;1589;p226"/>
          <p:cNvPicPr preferRelativeResize="0"/>
          <p:nvPr/>
        </p:nvPicPr>
        <p:blipFill rotWithShape="1">
          <a:blip r:embed="rId3">
            <a:alphaModFix/>
          </a:blip>
          <a:srcRect b="0" l="3874" r="3874" t="0"/>
          <a:stretch/>
        </p:blipFill>
        <p:spPr>
          <a:xfrm>
            <a:off x="7467952" y="2688044"/>
            <a:ext cx="1306371" cy="1132187"/>
          </a:xfrm>
          <a:prstGeom prst="rect">
            <a:avLst/>
          </a:prstGeom>
          <a:noFill/>
          <a:ln>
            <a:noFill/>
          </a:ln>
        </p:spPr>
      </p:pic>
      <p:sp>
        <p:nvSpPr>
          <p:cNvPr id="1590" name="Google Shape;1590;p226"/>
          <p:cNvSpPr txBox="1"/>
          <p:nvPr/>
        </p:nvSpPr>
        <p:spPr>
          <a:xfrm>
            <a:off x="7514063" y="3875530"/>
            <a:ext cx="1188900" cy="906300"/>
          </a:xfrm>
          <a:prstGeom prst="rect">
            <a:avLst/>
          </a:prstGeom>
          <a:noFill/>
          <a:ln>
            <a:noFill/>
          </a:ln>
        </p:spPr>
        <p:txBody>
          <a:bodyPr anchorCtr="0" anchor="t" bIns="0" lIns="0" spcFirstLastPara="1" rIns="0" wrap="square" tIns="0">
            <a:noAutofit/>
          </a:bodyPr>
          <a:lstStyle/>
          <a:p>
            <a:pPr indent="0" lvl="0" marL="0" marR="0" rtl="0" algn="ctr">
              <a:lnSpc>
                <a:spcPct val="95000"/>
              </a:lnSpc>
              <a:spcBef>
                <a:spcPts val="0"/>
              </a:spcBef>
              <a:spcAft>
                <a:spcPts val="0"/>
              </a:spcAft>
              <a:buClr>
                <a:srgbClr val="404041"/>
              </a:buClr>
              <a:buSzPts val="1500"/>
              <a:buFont typeface="Arial"/>
              <a:buNone/>
            </a:pPr>
            <a:r>
              <a:rPr i="0" lang="en-GB" sz="1500">
                <a:solidFill>
                  <a:srgbClr val="404041"/>
                </a:solidFill>
              </a:rPr>
              <a:t>PIDs for </a:t>
            </a:r>
            <a:r>
              <a:rPr b="1" lang="en-GB" sz="1500">
                <a:solidFill>
                  <a:srgbClr val="404041"/>
                </a:solidFill>
              </a:rPr>
              <a:t>Research Projects &amp; Activities</a:t>
            </a:r>
            <a:endParaRPr b="1" sz="1100"/>
          </a:p>
        </p:txBody>
      </p:sp>
      <p:pic>
        <p:nvPicPr>
          <p:cNvPr id="1591" name="Google Shape;1591;p226"/>
          <p:cNvPicPr preferRelativeResize="0"/>
          <p:nvPr/>
        </p:nvPicPr>
        <p:blipFill rotWithShape="1">
          <a:blip r:embed="rId4">
            <a:alphaModFix/>
          </a:blip>
          <a:srcRect b="0" l="3874" r="3874" t="0"/>
          <a:stretch/>
        </p:blipFill>
        <p:spPr>
          <a:xfrm>
            <a:off x="4039955" y="2688044"/>
            <a:ext cx="1306371" cy="1132187"/>
          </a:xfrm>
          <a:prstGeom prst="rect">
            <a:avLst/>
          </a:prstGeom>
          <a:noFill/>
          <a:ln>
            <a:noFill/>
          </a:ln>
        </p:spPr>
      </p:pic>
      <p:pic>
        <p:nvPicPr>
          <p:cNvPr id="1592" name="Google Shape;1592;p226"/>
          <p:cNvPicPr preferRelativeResize="0"/>
          <p:nvPr/>
        </p:nvPicPr>
        <p:blipFill rotWithShape="1">
          <a:blip r:embed="rId5">
            <a:alphaModFix/>
          </a:blip>
          <a:srcRect b="787" l="0" r="0" t="787"/>
          <a:stretch/>
        </p:blipFill>
        <p:spPr>
          <a:xfrm>
            <a:off x="5753959" y="2688044"/>
            <a:ext cx="1306369" cy="1132187"/>
          </a:xfrm>
          <a:prstGeom prst="rect">
            <a:avLst/>
          </a:prstGeom>
          <a:noFill/>
          <a:ln>
            <a:noFill/>
          </a:ln>
        </p:spPr>
      </p:pic>
      <p:pic>
        <p:nvPicPr>
          <p:cNvPr id="1593" name="Google Shape;1593;p226"/>
          <p:cNvPicPr preferRelativeResize="0"/>
          <p:nvPr/>
        </p:nvPicPr>
        <p:blipFill rotWithShape="1">
          <a:blip r:embed="rId6">
            <a:alphaModFix/>
          </a:blip>
          <a:srcRect b="787" l="0" r="0" t="787"/>
          <a:stretch/>
        </p:blipFill>
        <p:spPr>
          <a:xfrm>
            <a:off x="7434109" y="402044"/>
            <a:ext cx="1306369" cy="1132187"/>
          </a:xfrm>
          <a:prstGeom prst="rect">
            <a:avLst/>
          </a:prstGeom>
          <a:noFill/>
          <a:ln>
            <a:noFill/>
          </a:ln>
        </p:spPr>
      </p:pic>
      <p:pic>
        <p:nvPicPr>
          <p:cNvPr id="1594" name="Google Shape;1594;p226"/>
          <p:cNvPicPr preferRelativeResize="0"/>
          <p:nvPr/>
        </p:nvPicPr>
        <p:blipFill rotWithShape="1">
          <a:blip r:embed="rId7">
            <a:alphaModFix/>
          </a:blip>
          <a:srcRect b="0" l="3095" r="3104" t="0"/>
          <a:stretch/>
        </p:blipFill>
        <p:spPr>
          <a:xfrm>
            <a:off x="4039955" y="402044"/>
            <a:ext cx="1306370" cy="1132187"/>
          </a:xfrm>
          <a:prstGeom prst="rect">
            <a:avLst/>
          </a:prstGeom>
          <a:noFill/>
          <a:ln>
            <a:noFill/>
          </a:ln>
        </p:spPr>
      </p:pic>
      <p:pic>
        <p:nvPicPr>
          <p:cNvPr id="1595" name="Google Shape;1595;p226"/>
          <p:cNvPicPr preferRelativeResize="0"/>
          <p:nvPr/>
        </p:nvPicPr>
        <p:blipFill rotWithShape="1">
          <a:blip r:embed="rId8">
            <a:alphaModFix/>
          </a:blip>
          <a:srcRect b="0" l="3874" r="3874" t="0"/>
          <a:stretch/>
        </p:blipFill>
        <p:spPr>
          <a:xfrm>
            <a:off x="5753959" y="402044"/>
            <a:ext cx="1306370" cy="11321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pic>
        <p:nvPicPr>
          <p:cNvPr id="1600" name="Google Shape;1600;p227"/>
          <p:cNvPicPr preferRelativeResize="0"/>
          <p:nvPr/>
        </p:nvPicPr>
        <p:blipFill>
          <a:blip r:embed="rId3">
            <a:alphaModFix/>
          </a:blip>
          <a:stretch>
            <a:fillRect/>
          </a:stretch>
        </p:blipFill>
        <p:spPr>
          <a:xfrm>
            <a:off x="4825012" y="872200"/>
            <a:ext cx="4082975" cy="2428671"/>
          </a:xfrm>
          <a:prstGeom prst="rect">
            <a:avLst/>
          </a:prstGeom>
          <a:noFill/>
          <a:ln>
            <a:noFill/>
          </a:ln>
        </p:spPr>
      </p:pic>
      <p:sp>
        <p:nvSpPr>
          <p:cNvPr id="1601" name="Google Shape;1601;p227"/>
          <p:cNvSpPr txBox="1"/>
          <p:nvPr>
            <p:ph idx="4294967295" type="body"/>
          </p:nvPr>
        </p:nvSpPr>
        <p:spPr>
          <a:xfrm>
            <a:off x="633177" y="1247950"/>
            <a:ext cx="3444600" cy="6270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600"/>
              </a:spcAft>
              <a:buClr>
                <a:srgbClr val="404041"/>
              </a:buClr>
              <a:buSzPts val="2100"/>
              <a:buNone/>
            </a:pPr>
            <a:r>
              <a:rPr lang="en-GB" sz="2200"/>
              <a:t>NATIONAL PID STRATEGY</a:t>
            </a:r>
            <a:endParaRPr sz="2200"/>
          </a:p>
        </p:txBody>
      </p:sp>
      <p:sp>
        <p:nvSpPr>
          <p:cNvPr id="1602" name="Google Shape;1602;p227"/>
          <p:cNvSpPr txBox="1"/>
          <p:nvPr>
            <p:ph idx="4294967295" type="body"/>
          </p:nvPr>
        </p:nvSpPr>
        <p:spPr>
          <a:xfrm>
            <a:off x="633177" y="2166750"/>
            <a:ext cx="3853200" cy="29769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0"/>
              </a:spcBef>
              <a:spcAft>
                <a:spcPts val="0"/>
              </a:spcAft>
              <a:buSzPts val="1800"/>
              <a:buChar char="-"/>
            </a:pPr>
            <a:r>
              <a:rPr b="0" lang="en-GB"/>
              <a:t>After thorough consultation</a:t>
            </a:r>
            <a:endParaRPr b="0"/>
          </a:p>
          <a:p>
            <a:pPr indent="-342900" lvl="0" marL="457200" rtl="0" algn="l">
              <a:lnSpc>
                <a:spcPct val="100000"/>
              </a:lnSpc>
              <a:spcBef>
                <a:spcPts val="0"/>
              </a:spcBef>
              <a:spcAft>
                <a:spcPts val="0"/>
              </a:spcAft>
              <a:buSzPts val="1800"/>
              <a:buChar char="-"/>
            </a:pPr>
            <a:r>
              <a:rPr b="0" lang="en-GB"/>
              <a:t>Strategic Advisory Group</a:t>
            </a:r>
            <a:endParaRPr b="0"/>
          </a:p>
          <a:p>
            <a:pPr indent="-342900" lvl="0" marL="457200" rtl="0" algn="l">
              <a:lnSpc>
                <a:spcPct val="100000"/>
              </a:lnSpc>
              <a:spcBef>
                <a:spcPts val="0"/>
              </a:spcBef>
              <a:spcAft>
                <a:spcPts val="0"/>
              </a:spcAft>
              <a:buSzPts val="1800"/>
              <a:buChar char="-"/>
            </a:pPr>
            <a:r>
              <a:rPr b="0" lang="en-GB" u="sng">
                <a:solidFill>
                  <a:schemeClr val="hlink"/>
                </a:solidFill>
                <a:hlinkClick r:id="rId4"/>
              </a:rPr>
              <a:t>Strategy </a:t>
            </a:r>
            <a:r>
              <a:rPr b="0" lang="en-GB"/>
              <a:t>released Feb 2024</a:t>
            </a:r>
            <a:endParaRPr b="0"/>
          </a:p>
          <a:p>
            <a:pPr indent="-342900" lvl="0" marL="457200" rtl="0" algn="l">
              <a:lnSpc>
                <a:spcPct val="100000"/>
              </a:lnSpc>
              <a:spcBef>
                <a:spcPts val="0"/>
              </a:spcBef>
              <a:spcAft>
                <a:spcPts val="0"/>
              </a:spcAft>
              <a:buSzPts val="1800"/>
              <a:buChar char="-"/>
            </a:pPr>
            <a:r>
              <a:rPr b="0" lang="en-GB"/>
              <a:t>Roadmap being developed through Stakeholder Action Groups</a:t>
            </a:r>
            <a:endParaRPr/>
          </a:p>
          <a:p>
            <a:pPr indent="0" lvl="0" marL="0" rtl="0" algn="l">
              <a:lnSpc>
                <a:spcPct val="100000"/>
              </a:lnSpc>
              <a:spcBef>
                <a:spcPts val="0"/>
              </a:spcBef>
              <a:spcAft>
                <a:spcPts val="0"/>
              </a:spcAft>
              <a:buClr>
                <a:srgbClr val="404041"/>
              </a:buClr>
              <a:buSzPts val="1500"/>
              <a:buNone/>
            </a:pPr>
            <a:r>
              <a:t/>
            </a:r>
            <a:endParaRPr/>
          </a:p>
          <a:p>
            <a:pPr indent="0" lvl="0" marL="0" rtl="0" algn="l">
              <a:lnSpc>
                <a:spcPct val="100000"/>
              </a:lnSpc>
              <a:spcBef>
                <a:spcPts val="0"/>
              </a:spcBef>
              <a:spcAft>
                <a:spcPts val="0"/>
              </a:spcAft>
              <a:buClr>
                <a:srgbClr val="404041"/>
              </a:buClr>
              <a:buSzPts val="1500"/>
              <a:buNone/>
            </a:pPr>
            <a:r>
              <a:rPr b="0" lang="en-GB" u="sng">
                <a:solidFill>
                  <a:schemeClr val="hlink"/>
                </a:solidFill>
                <a:hlinkClick r:id="rId5"/>
              </a:rPr>
              <a:t>https://pidroadmap.ardc.edu.au/pids/</a:t>
            </a:r>
            <a:r>
              <a:rPr b="0" lang="en-GB"/>
              <a:t> </a:t>
            </a:r>
            <a:endParaRPr b="0"/>
          </a:p>
          <a:p>
            <a:pPr indent="0" lvl="0" marL="0" rtl="0" algn="l">
              <a:lnSpc>
                <a:spcPct val="100000"/>
              </a:lnSpc>
              <a:spcBef>
                <a:spcPts val="800"/>
              </a:spcBef>
              <a:spcAft>
                <a:spcPts val="600"/>
              </a:spcAft>
              <a:buClr>
                <a:srgbClr val="404041"/>
              </a:buClr>
              <a:buSzPts val="15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p228"/>
          <p:cNvSpPr txBox="1"/>
          <p:nvPr>
            <p:ph idx="1" type="body"/>
          </p:nvPr>
        </p:nvSpPr>
        <p:spPr>
          <a:xfrm>
            <a:off x="440531" y="903956"/>
            <a:ext cx="5454300" cy="311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2100"/>
              <a:buNone/>
            </a:pPr>
            <a:r>
              <a:rPr lang="en-GB"/>
              <a:t>Skilled Researcher Workforce</a:t>
            </a:r>
            <a:endParaRPr/>
          </a:p>
        </p:txBody>
      </p:sp>
      <p:sp>
        <p:nvSpPr>
          <p:cNvPr id="1609" name="Google Shape;1609;p228"/>
          <p:cNvSpPr txBox="1"/>
          <p:nvPr>
            <p:ph idx="2" type="body"/>
          </p:nvPr>
        </p:nvSpPr>
        <p:spPr>
          <a:xfrm>
            <a:off x="440531" y="1896666"/>
            <a:ext cx="3752700" cy="2538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1500"/>
              <a:buNone/>
            </a:pPr>
            <a:r>
              <a:t/>
            </a:r>
            <a:endParaRPr/>
          </a:p>
        </p:txBody>
      </p:sp>
      <p:sp>
        <p:nvSpPr>
          <p:cNvPr id="1610" name="Google Shape;1610;p228"/>
          <p:cNvSpPr/>
          <p:nvPr/>
        </p:nvSpPr>
        <p:spPr>
          <a:xfrm>
            <a:off x="9144" y="1491862"/>
            <a:ext cx="9134700" cy="3191100"/>
          </a:xfrm>
          <a:prstGeom prst="rect">
            <a:avLst/>
          </a:prstGeom>
          <a:solidFill>
            <a:srgbClr val="F3F1F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nvGrpSpPr>
          <p:cNvPr id="1611" name="Google Shape;1611;p228"/>
          <p:cNvGrpSpPr/>
          <p:nvPr/>
        </p:nvGrpSpPr>
        <p:grpSpPr>
          <a:xfrm>
            <a:off x="440526" y="1772409"/>
            <a:ext cx="8262900" cy="2648415"/>
            <a:chOff x="1061336" y="2408026"/>
            <a:chExt cx="8052724" cy="2581050"/>
          </a:xfrm>
        </p:grpSpPr>
        <p:grpSp>
          <p:nvGrpSpPr>
            <p:cNvPr id="1612" name="Google Shape;1612;p228"/>
            <p:cNvGrpSpPr/>
            <p:nvPr/>
          </p:nvGrpSpPr>
          <p:grpSpPr>
            <a:xfrm>
              <a:off x="1061336" y="2408026"/>
              <a:ext cx="3476100" cy="2581050"/>
              <a:chOff x="1061336" y="2408026"/>
              <a:chExt cx="3476100" cy="2581050"/>
            </a:xfrm>
          </p:grpSpPr>
          <p:pic>
            <p:nvPicPr>
              <p:cNvPr id="1613" name="Google Shape;1613;p228"/>
              <p:cNvPicPr preferRelativeResize="0"/>
              <p:nvPr/>
            </p:nvPicPr>
            <p:blipFill rotWithShape="1">
              <a:blip r:embed="rId3">
                <a:alphaModFix/>
              </a:blip>
              <a:srcRect b="0" l="0" r="0" t="0"/>
              <a:stretch/>
            </p:blipFill>
            <p:spPr>
              <a:xfrm>
                <a:off x="1061336" y="2408026"/>
                <a:ext cx="3476100" cy="1526700"/>
              </a:xfrm>
              <a:prstGeom prst="snipRoundRect">
                <a:avLst>
                  <a:gd fmla="val 16667" name="adj1"/>
                  <a:gd fmla="val 0" name="adj2"/>
                </a:avLst>
              </a:prstGeom>
              <a:noFill/>
              <a:ln>
                <a:noFill/>
              </a:ln>
            </p:spPr>
          </p:pic>
          <p:pic>
            <p:nvPicPr>
              <p:cNvPr id="1614" name="Google Shape;1614;p228"/>
              <p:cNvPicPr preferRelativeResize="0"/>
              <p:nvPr/>
            </p:nvPicPr>
            <p:blipFill rotWithShape="1">
              <a:blip r:embed="rId4">
                <a:alphaModFix/>
              </a:blip>
              <a:srcRect b="0" l="0" r="0" t="0"/>
              <a:stretch/>
            </p:blipFill>
            <p:spPr>
              <a:xfrm>
                <a:off x="1061336" y="4183276"/>
                <a:ext cx="3476100" cy="805800"/>
              </a:xfrm>
              <a:prstGeom prst="round2DiagRect">
                <a:avLst>
                  <a:gd fmla="val 16667" name="adj1"/>
                  <a:gd fmla="val 0" name="adj2"/>
                </a:avLst>
              </a:prstGeom>
              <a:noFill/>
              <a:ln>
                <a:noFill/>
              </a:ln>
            </p:spPr>
          </p:pic>
        </p:grpSp>
        <p:grpSp>
          <p:nvGrpSpPr>
            <p:cNvPr id="1615" name="Google Shape;1615;p228"/>
            <p:cNvGrpSpPr/>
            <p:nvPr/>
          </p:nvGrpSpPr>
          <p:grpSpPr>
            <a:xfrm>
              <a:off x="4888536" y="2422601"/>
              <a:ext cx="4225524" cy="2541376"/>
              <a:chOff x="4888536" y="2422601"/>
              <a:chExt cx="4225524" cy="2541376"/>
            </a:xfrm>
          </p:grpSpPr>
          <p:pic>
            <p:nvPicPr>
              <p:cNvPr id="1616" name="Google Shape;1616;p228"/>
              <p:cNvPicPr preferRelativeResize="0"/>
              <p:nvPr/>
            </p:nvPicPr>
            <p:blipFill rotWithShape="1">
              <a:blip r:embed="rId5">
                <a:alphaModFix/>
              </a:blip>
              <a:srcRect b="0" l="0" r="0" t="0"/>
              <a:stretch/>
            </p:blipFill>
            <p:spPr>
              <a:xfrm>
                <a:off x="4888661" y="3616501"/>
                <a:ext cx="4225399" cy="1347476"/>
              </a:xfrm>
              <a:prstGeom prst="rect">
                <a:avLst/>
              </a:prstGeom>
              <a:noFill/>
              <a:ln>
                <a:noFill/>
              </a:ln>
            </p:spPr>
          </p:pic>
          <p:pic>
            <p:nvPicPr>
              <p:cNvPr id="1617" name="Google Shape;1617;p228"/>
              <p:cNvPicPr preferRelativeResize="0"/>
              <p:nvPr/>
            </p:nvPicPr>
            <p:blipFill rotWithShape="1">
              <a:blip r:embed="rId6">
                <a:alphaModFix/>
              </a:blip>
              <a:srcRect b="0" l="0" r="0" t="0"/>
              <a:stretch/>
            </p:blipFill>
            <p:spPr>
              <a:xfrm>
                <a:off x="4888661" y="3334001"/>
                <a:ext cx="4225399" cy="535274"/>
              </a:xfrm>
              <a:prstGeom prst="rect">
                <a:avLst/>
              </a:prstGeom>
              <a:noFill/>
              <a:ln>
                <a:noFill/>
              </a:ln>
            </p:spPr>
          </p:pic>
          <p:sp>
            <p:nvSpPr>
              <p:cNvPr id="1618" name="Google Shape;1618;p228"/>
              <p:cNvSpPr/>
              <p:nvPr/>
            </p:nvSpPr>
            <p:spPr>
              <a:xfrm>
                <a:off x="4888536" y="2422601"/>
                <a:ext cx="4225500" cy="709500"/>
              </a:xfrm>
              <a:prstGeom prst="round1Rect">
                <a:avLst>
                  <a:gd fmla="val 16667" name="adj"/>
                </a:avLst>
              </a:prstGeom>
              <a:solidFill>
                <a:srgbClr val="16234A"/>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b="0" i="0" sz="1400" u="none" cap="none" strike="noStrike">
                  <a:solidFill>
                    <a:srgbClr val="16234A"/>
                  </a:solidFill>
                  <a:latin typeface="Calibri"/>
                  <a:ea typeface="Calibri"/>
                  <a:cs typeface="Calibri"/>
                  <a:sym typeface="Calibri"/>
                </a:endParaRPr>
              </a:p>
            </p:txBody>
          </p:sp>
          <p:pic>
            <p:nvPicPr>
              <p:cNvPr id="1619" name="Google Shape;1619;p228"/>
              <p:cNvPicPr preferRelativeResize="0"/>
              <p:nvPr/>
            </p:nvPicPr>
            <p:blipFill rotWithShape="1">
              <a:blip r:embed="rId7">
                <a:alphaModFix/>
              </a:blip>
              <a:srcRect b="0" l="0" r="0" t="0"/>
              <a:stretch/>
            </p:blipFill>
            <p:spPr>
              <a:xfrm>
                <a:off x="6247436" y="2458776"/>
                <a:ext cx="1265326" cy="637150"/>
              </a:xfrm>
              <a:prstGeom prst="rect">
                <a:avLst/>
              </a:prstGeom>
              <a:noFill/>
              <a:ln>
                <a:noFill/>
              </a:ln>
            </p:spPr>
          </p:pic>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pic>
        <p:nvPicPr>
          <p:cNvPr id="1325" name="Google Shape;1325;p202"/>
          <p:cNvPicPr preferRelativeResize="0"/>
          <p:nvPr/>
        </p:nvPicPr>
        <p:blipFill rotWithShape="1">
          <a:blip r:embed="rId3">
            <a:alphaModFix/>
          </a:blip>
          <a:srcRect b="13807" l="0" r="69541" t="0"/>
          <a:stretch/>
        </p:blipFill>
        <p:spPr>
          <a:xfrm>
            <a:off x="0" y="0"/>
            <a:ext cx="2782224" cy="4428675"/>
          </a:xfrm>
          <a:prstGeom prst="rect">
            <a:avLst/>
          </a:prstGeom>
          <a:noFill/>
          <a:ln>
            <a:noFill/>
          </a:ln>
        </p:spPr>
      </p:pic>
      <p:sp>
        <p:nvSpPr>
          <p:cNvPr id="1326" name="Google Shape;1326;p202"/>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pic>
        <p:nvPicPr>
          <p:cNvPr id="1327" name="Google Shape;1327;p202"/>
          <p:cNvPicPr preferRelativeResize="0"/>
          <p:nvPr/>
        </p:nvPicPr>
        <p:blipFill>
          <a:blip r:embed="rId4">
            <a:alphaModFix/>
          </a:blip>
          <a:stretch>
            <a:fillRect/>
          </a:stretch>
        </p:blipFill>
        <p:spPr>
          <a:xfrm>
            <a:off x="2874099" y="852125"/>
            <a:ext cx="6056976" cy="32461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4" name="Shape 1624"/>
        <p:cNvGrpSpPr/>
        <p:nvPr/>
      </p:nvGrpSpPr>
      <p:grpSpPr>
        <a:xfrm>
          <a:off x="0" y="0"/>
          <a:ext cx="0" cy="0"/>
          <a:chOff x="0" y="0"/>
          <a:chExt cx="0" cy="0"/>
        </a:xfrm>
      </p:grpSpPr>
      <p:sp>
        <p:nvSpPr>
          <p:cNvPr id="1625" name="Google Shape;1625;p229"/>
          <p:cNvSpPr txBox="1"/>
          <p:nvPr>
            <p:ph idx="1" type="body"/>
          </p:nvPr>
        </p:nvSpPr>
        <p:spPr>
          <a:xfrm>
            <a:off x="440531" y="1133363"/>
            <a:ext cx="4131600" cy="486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404041"/>
              </a:buClr>
              <a:buSzPts val="2100"/>
              <a:buNone/>
            </a:pPr>
            <a:r>
              <a:rPr lang="en-GB"/>
              <a:t>Communities of Practice</a:t>
            </a:r>
            <a:endParaRPr/>
          </a:p>
        </p:txBody>
      </p:sp>
      <p:pic>
        <p:nvPicPr>
          <p:cNvPr descr="A group of people standing around a glass wall&#10;&#10;Description automatically generated" id="1626" name="Google Shape;1626;p229"/>
          <p:cNvPicPr preferRelativeResize="0"/>
          <p:nvPr>
            <p:ph idx="3" type="pic"/>
          </p:nvPr>
        </p:nvPicPr>
        <p:blipFill rotWithShape="1">
          <a:blip r:embed="rId3">
            <a:alphaModFix/>
          </a:blip>
          <a:srcRect b="0" l="0" r="0" t="0"/>
          <a:stretch/>
        </p:blipFill>
        <p:spPr>
          <a:xfrm>
            <a:off x="5332749" y="352022"/>
            <a:ext cx="1704975" cy="2761061"/>
          </a:xfrm>
          <a:prstGeom prst="rect">
            <a:avLst/>
          </a:prstGeom>
          <a:solidFill>
            <a:srgbClr val="D0CECE"/>
          </a:solidFill>
          <a:ln>
            <a:noFill/>
          </a:ln>
        </p:spPr>
      </p:pic>
      <p:pic>
        <p:nvPicPr>
          <p:cNvPr descr="A group of people sitting around a table&#10;&#10;Description automatically generated" id="1627" name="Google Shape;1627;p229"/>
          <p:cNvPicPr preferRelativeResize="0"/>
          <p:nvPr>
            <p:ph idx="4" type="pic"/>
          </p:nvPr>
        </p:nvPicPr>
        <p:blipFill rotWithShape="1">
          <a:blip r:embed="rId4">
            <a:alphaModFix/>
          </a:blip>
          <a:srcRect b="0" l="0" r="0" t="0"/>
          <a:stretch/>
        </p:blipFill>
        <p:spPr>
          <a:xfrm>
            <a:off x="5669641" y="3302391"/>
            <a:ext cx="1367700" cy="1381950"/>
          </a:xfrm>
          <a:prstGeom prst="rect">
            <a:avLst/>
          </a:prstGeom>
          <a:solidFill>
            <a:srgbClr val="D0CECE"/>
          </a:solidFill>
          <a:ln>
            <a:noFill/>
          </a:ln>
        </p:spPr>
      </p:pic>
      <p:pic>
        <p:nvPicPr>
          <p:cNvPr descr="A person raising his hand up to a person in a suit&#10;&#10;Description automatically generated" id="1628" name="Google Shape;1628;p229"/>
          <p:cNvPicPr preferRelativeResize="0"/>
          <p:nvPr>
            <p:ph idx="5" type="pic"/>
          </p:nvPr>
        </p:nvPicPr>
        <p:blipFill rotWithShape="1">
          <a:blip r:embed="rId5">
            <a:alphaModFix/>
          </a:blip>
          <a:srcRect b="0" l="0" r="0" t="0"/>
          <a:stretch/>
        </p:blipFill>
        <p:spPr>
          <a:xfrm>
            <a:off x="7231406" y="979482"/>
            <a:ext cx="1221581" cy="1701402"/>
          </a:xfrm>
          <a:prstGeom prst="rect">
            <a:avLst/>
          </a:prstGeom>
          <a:solidFill>
            <a:srgbClr val="D0CECE"/>
          </a:solidFill>
          <a:ln>
            <a:noFill/>
          </a:ln>
        </p:spPr>
      </p:pic>
      <p:pic>
        <p:nvPicPr>
          <p:cNvPr descr="A group of people sitting in chairs raising their hand&#10;&#10;Description automatically generated" id="1629" name="Google Shape;1629;p229"/>
          <p:cNvPicPr preferRelativeResize="0"/>
          <p:nvPr>
            <p:ph idx="6" type="pic"/>
          </p:nvPr>
        </p:nvPicPr>
        <p:blipFill rotWithShape="1">
          <a:blip r:embed="rId6">
            <a:alphaModFix/>
          </a:blip>
          <a:srcRect b="0" l="0" r="0" t="0"/>
          <a:stretch/>
        </p:blipFill>
        <p:spPr>
          <a:xfrm>
            <a:off x="7224263" y="2870194"/>
            <a:ext cx="1653779" cy="1500188"/>
          </a:xfrm>
          <a:prstGeom prst="rect">
            <a:avLst/>
          </a:prstGeom>
          <a:solidFill>
            <a:srgbClr val="D0CECE"/>
          </a:solidFill>
          <a:ln>
            <a:noFill/>
          </a:ln>
        </p:spPr>
      </p:pic>
      <p:sp>
        <p:nvSpPr>
          <p:cNvPr id="1630" name="Google Shape;1630;p229"/>
          <p:cNvSpPr txBox="1"/>
          <p:nvPr>
            <p:ph idx="2" type="body"/>
          </p:nvPr>
        </p:nvSpPr>
        <p:spPr>
          <a:xfrm>
            <a:off x="454875" y="1816443"/>
            <a:ext cx="5028000" cy="2856000"/>
          </a:xfrm>
          <a:prstGeom prst="rect">
            <a:avLst/>
          </a:prstGeom>
        </p:spPr>
        <p:txBody>
          <a:bodyPr anchorCtr="0" anchor="t" bIns="0" lIns="0" spcFirstLastPara="1" rIns="0" wrap="square" tIns="0">
            <a:noAutofit/>
          </a:bodyPr>
          <a:lstStyle/>
          <a:p>
            <a:pPr indent="-285750" lvl="0" marL="342900" rtl="0" algn="l">
              <a:spcBef>
                <a:spcPts val="0"/>
              </a:spcBef>
              <a:spcAft>
                <a:spcPts val="0"/>
              </a:spcAft>
              <a:buSzPts val="1900"/>
              <a:buChar char="■"/>
            </a:pPr>
            <a:r>
              <a:rPr lang="en-GB"/>
              <a:t>Sensitive Data Community </a:t>
            </a:r>
            <a:endParaRPr/>
          </a:p>
          <a:p>
            <a:pPr indent="-285750" lvl="0" marL="342900" rtl="0" algn="l">
              <a:spcBef>
                <a:spcPts val="800"/>
              </a:spcBef>
              <a:spcAft>
                <a:spcPts val="0"/>
              </a:spcAft>
              <a:buSzPts val="1900"/>
              <a:buChar char="■"/>
            </a:pPr>
            <a:r>
              <a:rPr lang="en-GB"/>
              <a:t>Data Repositories Community</a:t>
            </a:r>
            <a:endParaRPr/>
          </a:p>
          <a:p>
            <a:pPr indent="-285750" lvl="0" marL="342900" rtl="0" algn="l">
              <a:spcBef>
                <a:spcPts val="800"/>
              </a:spcBef>
              <a:spcAft>
                <a:spcPts val="0"/>
              </a:spcAft>
              <a:buSzPts val="1900"/>
              <a:buChar char="■"/>
            </a:pPr>
            <a:r>
              <a:rPr lang="en-GB"/>
              <a:t>Institutional Underpinnings Community</a:t>
            </a:r>
            <a:endParaRPr/>
          </a:p>
          <a:p>
            <a:pPr indent="-285750" lvl="0" marL="342900" rtl="0" algn="l">
              <a:spcBef>
                <a:spcPts val="800"/>
              </a:spcBef>
              <a:spcAft>
                <a:spcPts val="0"/>
              </a:spcAft>
              <a:buSzPts val="1900"/>
              <a:buChar char="■"/>
            </a:pPr>
            <a:r>
              <a:rPr lang="en-GB"/>
              <a:t>Australian Research Data </a:t>
            </a:r>
            <a:br>
              <a:rPr lang="en-GB"/>
            </a:br>
            <a:r>
              <a:rPr lang="en-GB"/>
              <a:t>Management Community</a:t>
            </a:r>
            <a:endParaRPr/>
          </a:p>
          <a:p>
            <a:pPr indent="-285750" lvl="0" marL="342900" rtl="0" algn="l">
              <a:spcBef>
                <a:spcPts val="800"/>
              </a:spcBef>
              <a:spcAft>
                <a:spcPts val="0"/>
              </a:spcAft>
              <a:buSzPts val="1900"/>
              <a:buChar char="■"/>
            </a:pPr>
            <a:r>
              <a:rPr lang="en-GB"/>
              <a:t>Data Management Plans Interest Group</a:t>
            </a:r>
            <a:endParaRPr/>
          </a:p>
          <a:p>
            <a:pPr indent="-285750" lvl="0" marL="342900" rtl="0" algn="l">
              <a:spcBef>
                <a:spcPts val="800"/>
              </a:spcBef>
              <a:spcAft>
                <a:spcPts val="800"/>
              </a:spcAft>
              <a:buSzPts val="1900"/>
              <a:buChar char="■"/>
            </a:pPr>
            <a:r>
              <a:rPr lang="en-GB"/>
              <a:t>Australian Research Containers Orchestration Service (ARCOS)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pic>
        <p:nvPicPr>
          <p:cNvPr id="1635" name="Google Shape;1635;p230"/>
          <p:cNvPicPr preferRelativeResize="0"/>
          <p:nvPr/>
        </p:nvPicPr>
        <p:blipFill rotWithShape="1">
          <a:blip r:embed="rId3">
            <a:alphaModFix/>
          </a:blip>
          <a:srcRect b="-272" l="0" r="0" t="14992"/>
          <a:stretch/>
        </p:blipFill>
        <p:spPr>
          <a:xfrm>
            <a:off x="0" y="700088"/>
            <a:ext cx="9144003" cy="4386263"/>
          </a:xfrm>
          <a:prstGeom prst="rect">
            <a:avLst/>
          </a:prstGeom>
          <a:noFill/>
          <a:ln>
            <a:noFill/>
          </a:ln>
        </p:spPr>
      </p:pic>
      <p:sp>
        <p:nvSpPr>
          <p:cNvPr id="1636" name="Google Shape;1636;p230"/>
          <p:cNvSpPr txBox="1"/>
          <p:nvPr/>
        </p:nvSpPr>
        <p:spPr>
          <a:xfrm>
            <a:off x="5116519" y="4547475"/>
            <a:ext cx="2148600" cy="229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400">
                <a:solidFill>
                  <a:srgbClr val="404041"/>
                </a:solidFill>
              </a:rPr>
              <a:t>Enhance Reputation</a:t>
            </a:r>
            <a:endParaRPr sz="1400">
              <a:solidFill>
                <a:srgbClr val="404041"/>
              </a:solidFill>
            </a:endParaRPr>
          </a:p>
        </p:txBody>
      </p:sp>
      <p:sp>
        <p:nvSpPr>
          <p:cNvPr id="1637" name="Google Shape;1637;p230"/>
          <p:cNvSpPr txBox="1"/>
          <p:nvPr/>
        </p:nvSpPr>
        <p:spPr>
          <a:xfrm>
            <a:off x="2385207" y="1165650"/>
            <a:ext cx="1686900" cy="229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400">
                <a:solidFill>
                  <a:srgbClr val="404041"/>
                </a:solidFill>
              </a:rPr>
              <a:t>Embed Practice</a:t>
            </a:r>
            <a:endParaRPr sz="1400">
              <a:solidFill>
                <a:srgbClr val="404041"/>
              </a:solidFill>
            </a:endParaRPr>
          </a:p>
        </p:txBody>
      </p:sp>
      <p:sp>
        <p:nvSpPr>
          <p:cNvPr id="1638" name="Google Shape;1638;p230"/>
          <p:cNvSpPr txBox="1"/>
          <p:nvPr/>
        </p:nvSpPr>
        <p:spPr>
          <a:xfrm>
            <a:off x="4988870" y="1161356"/>
            <a:ext cx="2669100" cy="229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400">
                <a:solidFill>
                  <a:srgbClr val="404041"/>
                </a:solidFill>
              </a:rPr>
              <a:t>Empower Developments</a:t>
            </a:r>
            <a:endParaRPr sz="1400">
              <a:solidFill>
                <a:srgbClr val="404041"/>
              </a:solidFill>
            </a:endParaRPr>
          </a:p>
        </p:txBody>
      </p:sp>
      <p:sp>
        <p:nvSpPr>
          <p:cNvPr id="1639" name="Google Shape;1639;p230"/>
          <p:cNvSpPr txBox="1"/>
          <p:nvPr/>
        </p:nvSpPr>
        <p:spPr>
          <a:xfrm>
            <a:off x="5945835" y="2490407"/>
            <a:ext cx="934800" cy="2292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GB" sz="1400">
                <a:solidFill>
                  <a:srgbClr val="404041"/>
                </a:solidFill>
              </a:rPr>
              <a:t>Expand Networks</a:t>
            </a:r>
            <a:endParaRPr sz="1400">
              <a:solidFill>
                <a:srgbClr val="404041"/>
              </a:solidFill>
            </a:endParaRPr>
          </a:p>
        </p:txBody>
      </p:sp>
      <p:sp>
        <p:nvSpPr>
          <p:cNvPr id="1640" name="Google Shape;1640;p230"/>
          <p:cNvSpPr txBox="1"/>
          <p:nvPr/>
        </p:nvSpPr>
        <p:spPr>
          <a:xfrm>
            <a:off x="1608468" y="4553719"/>
            <a:ext cx="1937400" cy="229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400">
                <a:solidFill>
                  <a:schemeClr val="accent4"/>
                </a:solidFill>
              </a:rPr>
              <a:t>Enhance Reputation</a:t>
            </a:r>
            <a:endParaRPr sz="1400">
              <a:solidFill>
                <a:schemeClr val="accent4"/>
              </a:solidFill>
            </a:endParaRPr>
          </a:p>
        </p:txBody>
      </p:sp>
      <p:sp>
        <p:nvSpPr>
          <p:cNvPr id="1641" name="Google Shape;1641;p230"/>
          <p:cNvSpPr txBox="1"/>
          <p:nvPr/>
        </p:nvSpPr>
        <p:spPr>
          <a:xfrm>
            <a:off x="2340297" y="476258"/>
            <a:ext cx="4625400" cy="323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2600">
                <a:solidFill>
                  <a:srgbClr val="404041"/>
                </a:solidFill>
              </a:rPr>
              <a:t>ARDC International Goals</a:t>
            </a:r>
            <a:endParaRPr sz="2600">
              <a:solidFill>
                <a:srgbClr val="40404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pic>
        <p:nvPicPr>
          <p:cNvPr id="1646" name="Google Shape;1646;p231"/>
          <p:cNvPicPr preferRelativeResize="0"/>
          <p:nvPr/>
        </p:nvPicPr>
        <p:blipFill>
          <a:blip r:embed="rId3">
            <a:alphaModFix/>
          </a:blip>
          <a:stretch>
            <a:fillRect/>
          </a:stretch>
        </p:blipFill>
        <p:spPr>
          <a:xfrm>
            <a:off x="336600" y="2803294"/>
            <a:ext cx="2912626" cy="1907755"/>
          </a:xfrm>
          <a:prstGeom prst="rect">
            <a:avLst/>
          </a:prstGeom>
          <a:noFill/>
          <a:ln>
            <a:noFill/>
          </a:ln>
        </p:spPr>
      </p:pic>
      <p:pic>
        <p:nvPicPr>
          <p:cNvPr id="1647" name="Google Shape;1647;p231"/>
          <p:cNvPicPr preferRelativeResize="0"/>
          <p:nvPr/>
        </p:nvPicPr>
        <p:blipFill rotWithShape="1">
          <a:blip r:embed="rId4">
            <a:alphaModFix/>
          </a:blip>
          <a:srcRect b="12180" l="5834" r="1990" t="9029"/>
          <a:stretch/>
        </p:blipFill>
        <p:spPr>
          <a:xfrm>
            <a:off x="4193344" y="0"/>
            <a:ext cx="4510125" cy="5143501"/>
          </a:xfrm>
          <a:prstGeom prst="rect">
            <a:avLst/>
          </a:prstGeom>
          <a:noFill/>
          <a:ln>
            <a:noFill/>
          </a:ln>
        </p:spPr>
      </p:pic>
      <p:pic>
        <p:nvPicPr>
          <p:cNvPr id="1648" name="Google Shape;1648;p231"/>
          <p:cNvPicPr preferRelativeResize="0"/>
          <p:nvPr/>
        </p:nvPicPr>
        <p:blipFill>
          <a:blip r:embed="rId5">
            <a:alphaModFix/>
          </a:blip>
          <a:stretch>
            <a:fillRect/>
          </a:stretch>
        </p:blipFill>
        <p:spPr>
          <a:xfrm>
            <a:off x="428944" y="870198"/>
            <a:ext cx="3238688" cy="1389027"/>
          </a:xfrm>
          <a:prstGeom prst="rect">
            <a:avLst/>
          </a:prstGeom>
          <a:noFill/>
          <a:ln>
            <a:noFill/>
          </a:ln>
        </p:spPr>
      </p:pic>
      <p:sp>
        <p:nvSpPr>
          <p:cNvPr id="1649" name="Google Shape;1649;p231"/>
          <p:cNvSpPr/>
          <p:nvPr/>
        </p:nvSpPr>
        <p:spPr>
          <a:xfrm>
            <a:off x="3562876" y="3020075"/>
            <a:ext cx="1301100" cy="1534800"/>
          </a:xfrm>
          <a:prstGeom prst="rect">
            <a:avLst/>
          </a:prstGeom>
          <a:solidFill>
            <a:schemeClr val="lt1"/>
          </a:solidFill>
          <a:ln cap="flat" cmpd="sng" w="9525">
            <a:solidFill>
              <a:srgbClr val="6C6E7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50" name="Google Shape;1650;p231"/>
          <p:cNvPicPr preferRelativeResize="0"/>
          <p:nvPr/>
        </p:nvPicPr>
        <p:blipFill rotWithShape="1">
          <a:blip r:embed="rId6">
            <a:alphaModFix/>
          </a:blip>
          <a:srcRect b="129" l="0" r="0" t="129"/>
          <a:stretch/>
        </p:blipFill>
        <p:spPr>
          <a:xfrm>
            <a:off x="3667623" y="3120119"/>
            <a:ext cx="1091726" cy="1091740"/>
          </a:xfrm>
          <a:prstGeom prst="rect">
            <a:avLst/>
          </a:prstGeom>
          <a:noFill/>
          <a:ln>
            <a:noFill/>
          </a:ln>
        </p:spPr>
      </p:pic>
      <p:sp>
        <p:nvSpPr>
          <p:cNvPr id="1651" name="Google Shape;1651;p231"/>
          <p:cNvSpPr txBox="1"/>
          <p:nvPr>
            <p:ph idx="4294967295" type="body"/>
          </p:nvPr>
        </p:nvSpPr>
        <p:spPr>
          <a:xfrm>
            <a:off x="3685376" y="4308661"/>
            <a:ext cx="1115700" cy="108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900">
                <a:solidFill>
                  <a:schemeClr val="dk1"/>
                </a:solidFill>
              </a:rPr>
              <a:t>Sign up for updates </a:t>
            </a:r>
            <a:endParaRPr sz="9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232"/>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pic>
        <p:nvPicPr>
          <p:cNvPr id="1332" name="Google Shape;1332;p203"/>
          <p:cNvPicPr preferRelativeResize="0"/>
          <p:nvPr/>
        </p:nvPicPr>
        <p:blipFill rotWithShape="1">
          <a:blip r:embed="rId3">
            <a:alphaModFix/>
          </a:blip>
          <a:srcRect b="13807" l="0" r="69541" t="0"/>
          <a:stretch/>
        </p:blipFill>
        <p:spPr>
          <a:xfrm>
            <a:off x="0" y="0"/>
            <a:ext cx="2782224" cy="4428675"/>
          </a:xfrm>
          <a:prstGeom prst="rect">
            <a:avLst/>
          </a:prstGeom>
          <a:noFill/>
          <a:ln>
            <a:noFill/>
          </a:ln>
        </p:spPr>
      </p:pic>
      <p:sp>
        <p:nvSpPr>
          <p:cNvPr id="1333" name="Google Shape;1333;p203"/>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pic>
        <p:nvPicPr>
          <p:cNvPr id="1334" name="Google Shape;1334;p203"/>
          <p:cNvPicPr preferRelativeResize="0"/>
          <p:nvPr/>
        </p:nvPicPr>
        <p:blipFill>
          <a:blip r:embed="rId4">
            <a:alphaModFix/>
          </a:blip>
          <a:stretch>
            <a:fillRect/>
          </a:stretch>
        </p:blipFill>
        <p:spPr>
          <a:xfrm>
            <a:off x="2813601" y="616900"/>
            <a:ext cx="6028575" cy="339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pic>
        <p:nvPicPr>
          <p:cNvPr id="1339" name="Google Shape;1339;p204"/>
          <p:cNvPicPr preferRelativeResize="0"/>
          <p:nvPr/>
        </p:nvPicPr>
        <p:blipFill rotWithShape="1">
          <a:blip r:embed="rId3">
            <a:alphaModFix/>
          </a:blip>
          <a:srcRect b="13807" l="0" r="69541" t="0"/>
          <a:stretch/>
        </p:blipFill>
        <p:spPr>
          <a:xfrm>
            <a:off x="0" y="0"/>
            <a:ext cx="2782224" cy="4428675"/>
          </a:xfrm>
          <a:prstGeom prst="rect">
            <a:avLst/>
          </a:prstGeom>
          <a:noFill/>
          <a:ln>
            <a:noFill/>
          </a:ln>
        </p:spPr>
      </p:pic>
      <p:sp>
        <p:nvSpPr>
          <p:cNvPr id="1340" name="Google Shape;1340;p204"/>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pic>
        <p:nvPicPr>
          <p:cNvPr id="1341" name="Google Shape;1341;p204"/>
          <p:cNvPicPr preferRelativeResize="0"/>
          <p:nvPr/>
        </p:nvPicPr>
        <p:blipFill>
          <a:blip r:embed="rId4">
            <a:alphaModFix/>
          </a:blip>
          <a:stretch>
            <a:fillRect/>
          </a:stretch>
        </p:blipFill>
        <p:spPr>
          <a:xfrm>
            <a:off x="2845599" y="605950"/>
            <a:ext cx="6056976" cy="3407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pic>
        <p:nvPicPr>
          <p:cNvPr id="1346" name="Google Shape;1346;p205"/>
          <p:cNvPicPr preferRelativeResize="0"/>
          <p:nvPr/>
        </p:nvPicPr>
        <p:blipFill rotWithShape="1">
          <a:blip r:embed="rId3">
            <a:alphaModFix/>
          </a:blip>
          <a:srcRect b="13807" l="0" r="69541" t="0"/>
          <a:stretch/>
        </p:blipFill>
        <p:spPr>
          <a:xfrm>
            <a:off x="0" y="0"/>
            <a:ext cx="2782224" cy="4428675"/>
          </a:xfrm>
          <a:prstGeom prst="rect">
            <a:avLst/>
          </a:prstGeom>
          <a:noFill/>
          <a:ln>
            <a:noFill/>
          </a:ln>
        </p:spPr>
      </p:pic>
      <p:sp>
        <p:nvSpPr>
          <p:cNvPr id="1347" name="Google Shape;1347;p205"/>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pic>
        <p:nvPicPr>
          <p:cNvPr id="1348" name="Google Shape;1348;p205"/>
          <p:cNvPicPr preferRelativeResize="0"/>
          <p:nvPr/>
        </p:nvPicPr>
        <p:blipFill>
          <a:blip r:embed="rId4">
            <a:alphaModFix/>
          </a:blip>
          <a:stretch>
            <a:fillRect/>
          </a:stretch>
        </p:blipFill>
        <p:spPr>
          <a:xfrm>
            <a:off x="2977900" y="124275"/>
            <a:ext cx="5458700" cy="4080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id="1353" name="Google Shape;1353;p206"/>
          <p:cNvPicPr preferRelativeResize="0"/>
          <p:nvPr/>
        </p:nvPicPr>
        <p:blipFill rotWithShape="1">
          <a:blip r:embed="rId3">
            <a:alphaModFix/>
          </a:blip>
          <a:srcRect b="0" l="0" r="0" t="0"/>
          <a:stretch/>
        </p:blipFill>
        <p:spPr>
          <a:xfrm>
            <a:off x="0" y="0"/>
            <a:ext cx="9134477" cy="5138151"/>
          </a:xfrm>
          <a:prstGeom prst="rect">
            <a:avLst/>
          </a:prstGeom>
          <a:noFill/>
          <a:ln>
            <a:noFill/>
          </a:ln>
        </p:spPr>
      </p:pic>
      <p:sp>
        <p:nvSpPr>
          <p:cNvPr id="1354" name="Google Shape;1354;p206"/>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207"/>
          <p:cNvSpPr/>
          <p:nvPr/>
        </p:nvSpPr>
        <p:spPr>
          <a:xfrm>
            <a:off x="3668750" y="0"/>
            <a:ext cx="5201400" cy="4401600"/>
          </a:xfrm>
          <a:prstGeom prst="rect">
            <a:avLst/>
          </a:prstGeom>
          <a:no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0" name="Google Shape;1360;p207"/>
          <p:cNvSpPr txBox="1"/>
          <p:nvPr/>
        </p:nvSpPr>
        <p:spPr>
          <a:xfrm>
            <a:off x="659002" y="803125"/>
            <a:ext cx="2677800" cy="64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1200"/>
              </a:spcAft>
              <a:buNone/>
            </a:pPr>
            <a:r>
              <a:rPr lang="en-GB" sz="2100">
                <a:solidFill>
                  <a:srgbClr val="404041"/>
                </a:solidFill>
                <a:latin typeface="Calibri"/>
                <a:ea typeface="Calibri"/>
                <a:cs typeface="Calibri"/>
                <a:sym typeface="Calibri"/>
              </a:rPr>
              <a:t>THE ARDC STRATEGY</a:t>
            </a:r>
            <a:endParaRPr sz="2100">
              <a:solidFill>
                <a:srgbClr val="404041"/>
              </a:solidFill>
              <a:latin typeface="Calibri"/>
              <a:ea typeface="Calibri"/>
              <a:cs typeface="Calibri"/>
              <a:sym typeface="Calibri"/>
            </a:endParaRPr>
          </a:p>
        </p:txBody>
      </p:sp>
      <p:sp>
        <p:nvSpPr>
          <p:cNvPr id="1361" name="Google Shape;1361;p207"/>
          <p:cNvSpPr txBox="1"/>
          <p:nvPr/>
        </p:nvSpPr>
        <p:spPr>
          <a:xfrm>
            <a:off x="659000" y="1302450"/>
            <a:ext cx="2355600" cy="253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500">
                <a:solidFill>
                  <a:srgbClr val="404041"/>
                </a:solidFill>
                <a:latin typeface="Calibri"/>
                <a:ea typeface="Calibri"/>
                <a:cs typeface="Calibri"/>
                <a:sym typeface="Calibri"/>
              </a:rPr>
              <a:t>OUR PURPOSE</a:t>
            </a:r>
            <a:endParaRPr b="1" sz="1500">
              <a:solidFill>
                <a:srgbClr val="404041"/>
              </a:solidFill>
              <a:latin typeface="Calibri"/>
              <a:ea typeface="Calibri"/>
              <a:cs typeface="Calibri"/>
              <a:sym typeface="Calibri"/>
            </a:endParaRPr>
          </a:p>
          <a:p>
            <a:pPr indent="0" lvl="0" marL="0" rtl="0" algn="l">
              <a:spcBef>
                <a:spcPts val="400"/>
              </a:spcBef>
              <a:spcAft>
                <a:spcPts val="0"/>
              </a:spcAft>
              <a:buNone/>
            </a:pPr>
            <a:r>
              <a:rPr lang="en-GB" sz="1500">
                <a:solidFill>
                  <a:srgbClr val="404041"/>
                </a:solidFill>
                <a:latin typeface="Calibri"/>
                <a:ea typeface="Calibri"/>
                <a:cs typeface="Calibri"/>
                <a:sym typeface="Calibri"/>
              </a:rPr>
              <a:t>To provide Australian researchers with competitive advantage through data.</a:t>
            </a:r>
            <a:endParaRPr sz="1500">
              <a:solidFill>
                <a:srgbClr val="404041"/>
              </a:solidFill>
              <a:latin typeface="Calibri"/>
              <a:ea typeface="Calibri"/>
              <a:cs typeface="Calibri"/>
              <a:sym typeface="Calibri"/>
            </a:endParaRPr>
          </a:p>
          <a:p>
            <a:pPr indent="0" lvl="0" marL="0" rtl="0" algn="l">
              <a:spcBef>
                <a:spcPts val="1500"/>
              </a:spcBef>
              <a:spcAft>
                <a:spcPts val="0"/>
              </a:spcAft>
              <a:buNone/>
            </a:pPr>
            <a:r>
              <a:rPr b="1" lang="en-GB" sz="1500">
                <a:solidFill>
                  <a:srgbClr val="404041"/>
                </a:solidFill>
                <a:latin typeface="Calibri"/>
                <a:ea typeface="Calibri"/>
                <a:cs typeface="Calibri"/>
                <a:sym typeface="Calibri"/>
              </a:rPr>
              <a:t>OUR MISSION</a:t>
            </a:r>
            <a:endParaRPr b="1" sz="1500">
              <a:solidFill>
                <a:srgbClr val="404041"/>
              </a:solidFill>
              <a:latin typeface="Calibri"/>
              <a:ea typeface="Calibri"/>
              <a:cs typeface="Calibri"/>
              <a:sym typeface="Calibri"/>
            </a:endParaRPr>
          </a:p>
          <a:p>
            <a:pPr indent="0" lvl="0" marL="0" rtl="0" algn="l">
              <a:spcBef>
                <a:spcPts val="400"/>
              </a:spcBef>
              <a:spcAft>
                <a:spcPts val="0"/>
              </a:spcAft>
              <a:buNone/>
            </a:pPr>
            <a:r>
              <a:rPr lang="en-GB" sz="1500">
                <a:solidFill>
                  <a:srgbClr val="404041"/>
                </a:solidFill>
                <a:latin typeface="Calibri"/>
                <a:ea typeface="Calibri"/>
                <a:cs typeface="Calibri"/>
                <a:sym typeface="Calibri"/>
              </a:rPr>
              <a:t>To accelerate research</a:t>
            </a:r>
            <a:br>
              <a:rPr lang="en-GB" sz="1500">
                <a:solidFill>
                  <a:srgbClr val="404041"/>
                </a:solidFill>
                <a:latin typeface="Calibri"/>
                <a:ea typeface="Calibri"/>
                <a:cs typeface="Calibri"/>
                <a:sym typeface="Calibri"/>
              </a:rPr>
            </a:br>
            <a:r>
              <a:rPr lang="en-GB" sz="1500">
                <a:solidFill>
                  <a:srgbClr val="404041"/>
                </a:solidFill>
                <a:latin typeface="Calibri"/>
                <a:ea typeface="Calibri"/>
                <a:cs typeface="Calibri"/>
                <a:sym typeface="Calibri"/>
              </a:rPr>
              <a:t>and innovation by driving excellence in the creation, analysis and retention of high‑quality data assets.</a:t>
            </a:r>
            <a:endParaRPr sz="1500">
              <a:solidFill>
                <a:srgbClr val="404041"/>
              </a:solidFill>
              <a:latin typeface="Calibri"/>
              <a:ea typeface="Calibri"/>
              <a:cs typeface="Calibri"/>
              <a:sym typeface="Calibri"/>
            </a:endParaRPr>
          </a:p>
          <a:p>
            <a:pPr indent="0" lvl="0" marL="0" rtl="0" algn="l">
              <a:spcBef>
                <a:spcPts val="800"/>
              </a:spcBef>
              <a:spcAft>
                <a:spcPts val="1200"/>
              </a:spcAft>
              <a:buNone/>
            </a:pPr>
            <a:r>
              <a:t/>
            </a:r>
            <a:endParaRPr sz="1500">
              <a:solidFill>
                <a:srgbClr val="404041"/>
              </a:solidFill>
              <a:latin typeface="Calibri"/>
              <a:ea typeface="Calibri"/>
              <a:cs typeface="Calibri"/>
              <a:sym typeface="Calibri"/>
            </a:endParaRPr>
          </a:p>
        </p:txBody>
      </p:sp>
      <p:pic>
        <p:nvPicPr>
          <p:cNvPr id="1362" name="Google Shape;1362;p207"/>
          <p:cNvPicPr preferRelativeResize="0"/>
          <p:nvPr/>
        </p:nvPicPr>
        <p:blipFill rotWithShape="1">
          <a:blip r:embed="rId3">
            <a:alphaModFix/>
          </a:blip>
          <a:srcRect b="0" l="922" r="922" t="0"/>
          <a:stretch/>
        </p:blipFill>
        <p:spPr>
          <a:xfrm>
            <a:off x="4242545" y="682631"/>
            <a:ext cx="4053810" cy="3384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208"/>
          <p:cNvSpPr/>
          <p:nvPr/>
        </p:nvSpPr>
        <p:spPr>
          <a:xfrm>
            <a:off x="603400" y="4745175"/>
            <a:ext cx="1150500" cy="18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8"/>
          <p:cNvSpPr txBox="1"/>
          <p:nvPr>
            <p:ph idx="4294967295" type="subTitle"/>
          </p:nvPr>
        </p:nvSpPr>
        <p:spPr>
          <a:xfrm>
            <a:off x="661057" y="4761948"/>
            <a:ext cx="3623100" cy="10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About the ARDC</a:t>
            </a:r>
            <a:endParaRPr/>
          </a:p>
        </p:txBody>
      </p:sp>
      <p:pic>
        <p:nvPicPr>
          <p:cNvPr id="1369" name="Google Shape;1369;p208"/>
          <p:cNvPicPr preferRelativeResize="0"/>
          <p:nvPr>
            <p:ph idx="2" type="pic"/>
          </p:nvPr>
        </p:nvPicPr>
        <p:blipFill rotWithShape="1">
          <a:blip r:embed="rId3">
            <a:alphaModFix/>
          </a:blip>
          <a:srcRect b="2669" l="31722" r="9554" t="-449"/>
          <a:stretch/>
        </p:blipFill>
        <p:spPr>
          <a:xfrm>
            <a:off x="4486325" y="-25775"/>
            <a:ext cx="4657674" cy="5169275"/>
          </a:xfrm>
          <a:prstGeom prst="rect">
            <a:avLst/>
          </a:prstGeom>
          <a:noFill/>
          <a:ln>
            <a:noFill/>
          </a:ln>
        </p:spPr>
      </p:pic>
      <p:sp>
        <p:nvSpPr>
          <p:cNvPr id="1370" name="Google Shape;1370;p208"/>
          <p:cNvSpPr txBox="1"/>
          <p:nvPr/>
        </p:nvSpPr>
        <p:spPr>
          <a:xfrm>
            <a:off x="659000" y="879475"/>
            <a:ext cx="2927700" cy="296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300"/>
              </a:spcAft>
              <a:buNone/>
            </a:pPr>
            <a:r>
              <a:rPr lang="en-GB" sz="2400">
                <a:solidFill>
                  <a:srgbClr val="404041"/>
                </a:solidFill>
                <a:latin typeface="Calibri"/>
                <a:ea typeface="Calibri"/>
                <a:cs typeface="Calibri"/>
                <a:sym typeface="Calibri"/>
              </a:rPr>
              <a:t>WHAT WE DO</a:t>
            </a:r>
            <a:endParaRPr sz="2400">
              <a:solidFill>
                <a:srgbClr val="404041"/>
              </a:solidFill>
              <a:latin typeface="Calibri"/>
              <a:ea typeface="Calibri"/>
              <a:cs typeface="Calibri"/>
              <a:sym typeface="Calibri"/>
            </a:endParaRPr>
          </a:p>
        </p:txBody>
      </p:sp>
      <p:sp>
        <p:nvSpPr>
          <p:cNvPr id="1371" name="Google Shape;1371;p208"/>
          <p:cNvSpPr txBox="1"/>
          <p:nvPr>
            <p:ph idx="4294967295" type="body"/>
          </p:nvPr>
        </p:nvSpPr>
        <p:spPr>
          <a:xfrm>
            <a:off x="661050" y="1542325"/>
            <a:ext cx="3474000" cy="2329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0" lang="en-GB"/>
              <a:t>The ARDC runs programs and facilitates partnerships that ensure Australian researchers are internationally competitive through having access to high-quality data assets, platforms, infrastructure, policies, people and training to transform our lives.</a:t>
            </a:r>
            <a:endParaRPr b="0"/>
          </a:p>
          <a:p>
            <a:pPr indent="0" lvl="0" marL="0" rtl="0" algn="l">
              <a:spcBef>
                <a:spcPts val="0"/>
              </a:spcBef>
              <a:spcAft>
                <a:spcPts val="800"/>
              </a:spcAft>
              <a:buNone/>
            </a:pPr>
            <a:r>
              <a:t/>
            </a:r>
            <a:endParaRPr b="0"/>
          </a:p>
        </p:txBody>
      </p:sp>
    </p:spTree>
  </p:cSld>
  <p:clrMapOvr>
    <a:masterClrMapping/>
  </p:clrMapOvr>
</p:sld>
</file>

<file path=ppt/theme/theme1.xml><?xml version="1.0" encoding="utf-8"?>
<a:theme xmlns:a="http://schemas.openxmlformats.org/drawingml/2006/main" xmlns:r="http://schemas.openxmlformats.org/officeDocument/2006/relationships" name="ARDC PRESENTATION SLIDES">
  <a:themeElements>
    <a:clrScheme name="Simple Light">
      <a:dk1>
        <a:srgbClr val="414141"/>
      </a:dk1>
      <a:lt1>
        <a:srgbClr val="FFFFFF"/>
      </a:lt1>
      <a:dk2>
        <a:srgbClr val="595959"/>
      </a:dk2>
      <a:lt2>
        <a:srgbClr val="EEEEEE"/>
      </a:lt2>
      <a:accent1>
        <a:srgbClr val="00B0D5"/>
      </a:accent1>
      <a:accent2>
        <a:srgbClr val="F8B20E"/>
      </a:accent2>
      <a:accent3>
        <a:srgbClr val="E51875"/>
      </a:accent3>
      <a:accent4>
        <a:srgbClr val="8E489B"/>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RDC PRESENTATION SLIDES">
  <a:themeElements>
    <a:clrScheme name="Simple Light">
      <a:dk1>
        <a:srgbClr val="414141"/>
      </a:dk1>
      <a:lt1>
        <a:srgbClr val="FFFFFF"/>
      </a:lt1>
      <a:dk2>
        <a:srgbClr val="9A9B9F"/>
      </a:dk2>
      <a:lt2>
        <a:srgbClr val="F3F3F3"/>
      </a:lt2>
      <a:accent1>
        <a:srgbClr val="00B0D5"/>
      </a:accent1>
      <a:accent2>
        <a:srgbClr val="E51875"/>
      </a:accent2>
      <a:accent3>
        <a:srgbClr val="F8B20E"/>
      </a:accent3>
      <a:accent4>
        <a:srgbClr val="8E489B"/>
      </a:accent4>
      <a:accent5>
        <a:srgbClr val="FFFFFF"/>
      </a:accent5>
      <a:accent6>
        <a:srgbClr val="FFFFFF"/>
      </a:accent6>
      <a:hlink>
        <a:srgbClr val="1054C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RDC Slides - 24/25">
  <a:themeElements>
    <a:clrScheme name="Office">
      <a:dk1>
        <a:srgbClr val="404041"/>
      </a:dk1>
      <a:lt1>
        <a:srgbClr val="FFFFFF"/>
      </a:lt1>
      <a:dk2>
        <a:srgbClr val="44546A"/>
      </a:dk2>
      <a:lt2>
        <a:srgbClr val="F3F3F3"/>
      </a:lt2>
      <a:accent1>
        <a:srgbClr val="00B0D5"/>
      </a:accent1>
      <a:accent2>
        <a:srgbClr val="E51875"/>
      </a:accent2>
      <a:accent3>
        <a:srgbClr val="F8B20E"/>
      </a:accent3>
      <a:accent4>
        <a:srgbClr val="8E489B"/>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RDC PRESENTATION SLIDES">
  <a:themeElements>
    <a:clrScheme name="Simple Light">
      <a:dk1>
        <a:srgbClr val="414141"/>
      </a:dk1>
      <a:lt1>
        <a:srgbClr val="FFFFFF"/>
      </a:lt1>
      <a:dk2>
        <a:srgbClr val="9A9B9F"/>
      </a:dk2>
      <a:lt2>
        <a:srgbClr val="F3F3F3"/>
      </a:lt2>
      <a:accent1>
        <a:srgbClr val="00B0D5"/>
      </a:accent1>
      <a:accent2>
        <a:srgbClr val="E51875"/>
      </a:accent2>
      <a:accent3>
        <a:srgbClr val="F8B20E"/>
      </a:accent3>
      <a:accent4>
        <a:srgbClr val="8E489B"/>
      </a:accent4>
      <a:accent5>
        <a:srgbClr val="FFFFFF"/>
      </a:accent5>
      <a:accent6>
        <a:srgbClr val="FFFFFF"/>
      </a:accent6>
      <a:hlink>
        <a:srgbClr val="1054C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ARDC Slides - 24/25">
  <a:themeElements>
    <a:clrScheme name="Office">
      <a:dk1>
        <a:srgbClr val="404041"/>
      </a:dk1>
      <a:lt1>
        <a:srgbClr val="FFFFFF"/>
      </a:lt1>
      <a:dk2>
        <a:srgbClr val="44546A"/>
      </a:dk2>
      <a:lt2>
        <a:srgbClr val="F3F3F3"/>
      </a:lt2>
      <a:accent1>
        <a:srgbClr val="00B0D5"/>
      </a:accent1>
      <a:accent2>
        <a:srgbClr val="E51875"/>
      </a:accent2>
      <a:accent3>
        <a:srgbClr val="F8B20E"/>
      </a:accent3>
      <a:accent4>
        <a:srgbClr val="8E489B"/>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ARDC PRESENTATION SLIDES">
  <a:themeElements>
    <a:clrScheme name="Simple Light">
      <a:dk1>
        <a:srgbClr val="414141"/>
      </a:dk1>
      <a:lt1>
        <a:srgbClr val="FFFFFF"/>
      </a:lt1>
      <a:dk2>
        <a:srgbClr val="9A9B9F"/>
      </a:dk2>
      <a:lt2>
        <a:srgbClr val="F3F3F3"/>
      </a:lt2>
      <a:accent1>
        <a:srgbClr val="00B0D5"/>
      </a:accent1>
      <a:accent2>
        <a:srgbClr val="E51875"/>
      </a:accent2>
      <a:accent3>
        <a:srgbClr val="F8B20E"/>
      </a:accent3>
      <a:accent4>
        <a:srgbClr val="8E489B"/>
      </a:accent4>
      <a:accent5>
        <a:srgbClr val="FFFFFF"/>
      </a:accent5>
      <a:accent6>
        <a:srgbClr val="FFFFFF"/>
      </a:accent6>
      <a:hlink>
        <a:srgbClr val="1054C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