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3716000" cx="24384000"/>
  <p:notesSz cx="6858000" cy="9144000"/>
  <p:embeddedFontLst>
    <p:embeddedFont>
      <p:font typeface="Helvetica Neue"/>
      <p:regular r:id="rId19"/>
      <p:bold r:id="rId20"/>
      <p:italic r:id="rId21"/>
      <p:boldItalic r:id="rId22"/>
    </p:embeddedFont>
    <p:embeddedFont>
      <p:font typeface="DM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iVqOkRYB2XDWWFG3y2VZiBPdvY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DMSans-bold.fntdata"/><Relationship Id="rId23" Type="http://schemas.openxmlformats.org/officeDocument/2006/relationships/font" Target="fonts/DM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-boldItalic.fntdata"/><Relationship Id="rId25" Type="http://schemas.openxmlformats.org/officeDocument/2006/relationships/font" Target="fonts/DMSans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HelveticaNeue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1" name="Google Shape;561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02883cc54b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9" name="Google Shape;669;g302883cc54b_0_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d350e7c652_0_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6" name="Google Shape;676;g2d350e7c652_0_9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03f95732d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4" name="Google Shape;684;g303f95732dd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2d350e7c652_0_1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2" name="Google Shape;692;g2d350e7c652_0_10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02883cc54b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9" name="Google Shape;569;g302883cc54b_0_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02883cc54b_0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8" name="Google Shape;578;g302883cc54b_0_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02883cc54b_1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9" name="Google Shape;589;g302883cc54b_1_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02883cc54b_0_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7" name="Google Shape;597;g302883cc54b_0_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02883cc54b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5" name="Google Shape;615;g302883cc54b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d350e7c652_0_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1" name="Google Shape;641;g2d350e7c652_0_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02883cc54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3" name="Google Shape;653;g302883cc54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02883cc54b_1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0" name="Google Shape;660;g302883cc54b_1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EGI_eInfra" TargetMode="External"/><Relationship Id="rId3" Type="http://schemas.openxmlformats.org/officeDocument/2006/relationships/hyperlink" Target="https://www.linkedin.com/company/1024536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youtube.com/c/EGIFederation" TargetMode="External"/><Relationship Id="rId6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EGI_eInfra" TargetMode="External"/><Relationship Id="rId3" Type="http://schemas.openxmlformats.org/officeDocument/2006/relationships/hyperlink" Target="https://www.linkedin.com/company/1024536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youtube.com/c/EGIFederation" TargetMode="External"/><Relationship Id="rId6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11" Type="http://schemas.openxmlformats.org/officeDocument/2006/relationships/image" Target="../media/image25.png"/><Relationship Id="rId10" Type="http://schemas.openxmlformats.org/officeDocument/2006/relationships/hyperlink" Target="https://www.youtube.com/c/EGIFederation" TargetMode="External"/><Relationship Id="rId12" Type="http://schemas.openxmlformats.org/officeDocument/2006/relationships/image" Target="../media/image9.png"/><Relationship Id="rId9" Type="http://schemas.openxmlformats.org/officeDocument/2006/relationships/image" Target="../media/image18.png"/><Relationship Id="rId5" Type="http://schemas.openxmlformats.org/officeDocument/2006/relationships/image" Target="../media/image8.png"/><Relationship Id="rId6" Type="http://schemas.openxmlformats.org/officeDocument/2006/relationships/hyperlink" Target="https://twitter.com/EGI_eInfra" TargetMode="External"/><Relationship Id="rId7" Type="http://schemas.openxmlformats.org/officeDocument/2006/relationships/image" Target="../media/image20.png"/><Relationship Id="rId8" Type="http://schemas.openxmlformats.org/officeDocument/2006/relationships/hyperlink" Target="https://www.linkedin.com/company/1024536" TargetMode="Externa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2.png"/><Relationship Id="rId4" Type="http://schemas.openxmlformats.org/officeDocument/2006/relationships/hyperlink" Target="https://twitter.com/EGI_eInfra" TargetMode="External"/><Relationship Id="rId10" Type="http://schemas.openxmlformats.org/officeDocument/2006/relationships/image" Target="../media/image9.png"/><Relationship Id="rId9" Type="http://schemas.openxmlformats.org/officeDocument/2006/relationships/image" Target="../media/image25.png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1024536" TargetMode="External"/><Relationship Id="rId7" Type="http://schemas.openxmlformats.org/officeDocument/2006/relationships/image" Target="../media/image18.png"/><Relationship Id="rId8" Type="http://schemas.openxmlformats.org/officeDocument/2006/relationships/hyperlink" Target="https://www.youtube.com/c/EGIFederation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. Dark - Divider" showMasterSp="0">
  <p:cSld name="Dark - Divider">
    <p:bg>
      <p:bgPr>
        <a:solidFill>
          <a:srgbClr val="09142E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32x.png" id="14" name="Google Shape;14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8"/>
          <p:cNvSpPr txBox="1"/>
          <p:nvPr>
            <p:ph idx="1" type="body"/>
          </p:nvPr>
        </p:nvSpPr>
        <p:spPr>
          <a:xfrm>
            <a:off x="1209182" y="9219545"/>
            <a:ext cx="11318423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" name="Google Shape;16;p58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Frame 132x.png" id="17" name="Google Shape;1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58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0" name="Google Shape;20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4 Numbers">
  <p:cSld name="TITLE_AND_BODY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66"/>
          <p:cNvGrpSpPr/>
          <p:nvPr/>
        </p:nvGrpSpPr>
        <p:grpSpPr>
          <a:xfrm>
            <a:off x="313398" y="-641338"/>
            <a:ext cx="1926000" cy="2416200"/>
            <a:chOff x="0" y="0"/>
            <a:chExt cx="1926000" cy="2416200"/>
          </a:xfrm>
        </p:grpSpPr>
        <p:sp>
          <p:nvSpPr>
            <p:cNvPr id="121" name="Google Shape;121;p66"/>
            <p:cNvSpPr/>
            <p:nvPr/>
          </p:nvSpPr>
          <p:spPr>
            <a:xfrm>
              <a:off x="0" y="0"/>
              <a:ext cx="1926000" cy="2416200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0" i="0" sz="2400" u="none" cap="none" strike="noStrik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descr="Image" id="122" name="Google Shape;122;p6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Image" id="123" name="Google Shape;123;p66"/>
          <p:cNvPicPr preferRelativeResize="0"/>
          <p:nvPr/>
        </p:nvPicPr>
        <p:blipFill rotWithShape="1">
          <a:blip r:embed="rId3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66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25" name="Google Shape;125;p66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6" name="Google Shape;126;p66"/>
          <p:cNvSpPr txBox="1"/>
          <p:nvPr>
            <p:ph idx="12" type="sldNum"/>
          </p:nvPr>
        </p:nvSpPr>
        <p:spPr>
          <a:xfrm>
            <a:off x="23569376" y="13045343"/>
            <a:ext cx="26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66"/>
          <p:cNvSpPr txBox="1"/>
          <p:nvPr>
            <p:ph idx="2" type="body"/>
          </p:nvPr>
        </p:nvSpPr>
        <p:spPr>
          <a:xfrm>
            <a:off x="497496" y="5703886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8" name="Google Shape;128;p66"/>
          <p:cNvSpPr txBox="1"/>
          <p:nvPr>
            <p:ph idx="3" type="body"/>
          </p:nvPr>
        </p:nvSpPr>
        <p:spPr>
          <a:xfrm>
            <a:off x="497496" y="7516121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9" name="Google Shape;129;p66"/>
          <p:cNvSpPr txBox="1"/>
          <p:nvPr>
            <p:ph idx="4" type="body"/>
          </p:nvPr>
        </p:nvSpPr>
        <p:spPr>
          <a:xfrm>
            <a:off x="6561331" y="5703886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0" name="Google Shape;130;p66"/>
          <p:cNvSpPr txBox="1"/>
          <p:nvPr>
            <p:ph idx="5" type="body"/>
          </p:nvPr>
        </p:nvSpPr>
        <p:spPr>
          <a:xfrm>
            <a:off x="6561331" y="7516121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1" name="Google Shape;131;p66"/>
          <p:cNvSpPr txBox="1"/>
          <p:nvPr>
            <p:ph idx="6" type="body"/>
          </p:nvPr>
        </p:nvSpPr>
        <p:spPr>
          <a:xfrm>
            <a:off x="12615666" y="5703886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2" name="Google Shape;132;p66"/>
          <p:cNvSpPr txBox="1"/>
          <p:nvPr>
            <p:ph idx="7" type="body"/>
          </p:nvPr>
        </p:nvSpPr>
        <p:spPr>
          <a:xfrm>
            <a:off x="18679501" y="7516121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3" name="Google Shape;133;p66"/>
          <p:cNvSpPr txBox="1"/>
          <p:nvPr>
            <p:ph idx="8" type="body"/>
          </p:nvPr>
        </p:nvSpPr>
        <p:spPr>
          <a:xfrm>
            <a:off x="18679501" y="5703886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4" name="Google Shape;134;p66"/>
          <p:cNvSpPr txBox="1"/>
          <p:nvPr>
            <p:ph idx="9" type="body"/>
          </p:nvPr>
        </p:nvSpPr>
        <p:spPr>
          <a:xfrm>
            <a:off x="12615666" y="7516121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35" name="Google Shape;135;p66"/>
          <p:cNvPicPr preferRelativeResize="0"/>
          <p:nvPr/>
        </p:nvPicPr>
        <p:blipFill rotWithShape="1">
          <a:blip r:embed="rId4">
            <a:alphaModFix/>
          </a:blip>
          <a:srcRect b="0" l="0" r="44412" t="12311"/>
          <a:stretch/>
        </p:blipFill>
        <p:spPr>
          <a:xfrm>
            <a:off x="443074" y="190260"/>
            <a:ext cx="1691100" cy="1778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8"/>
          <p:cNvSpPr txBox="1"/>
          <p:nvPr>
            <p:ph idx="1" type="body"/>
          </p:nvPr>
        </p:nvSpPr>
        <p:spPr>
          <a:xfrm>
            <a:off x="471053" y="3651251"/>
            <a:ext cx="23344800" cy="8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56515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  <a:defRPr b="0" i="0" sz="5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Char char="▪"/>
              <a:defRPr b="0" i="0" sz="4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M Sans"/>
              <a:buChar char="o"/>
              <a:defRPr b="0" i="0" sz="4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M Sans"/>
              <a:buChar char="⮚"/>
              <a:defRPr b="0" i="0" sz="37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635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DM Sans"/>
              <a:buChar char="•"/>
              <a:defRPr b="0" i="0" sz="37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8" name="Google Shape;138;p68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700"/>
              <a:buFont typeface="DM Sans"/>
              <a:buNone/>
              <a:defRPr i="0" sz="6700" u="none" cap="none" strike="noStrike">
                <a:solidFill>
                  <a:srgbClr val="0E67AD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68"/>
          <p:cNvSpPr txBox="1"/>
          <p:nvPr>
            <p:ph idx="2" type="subTitle"/>
          </p:nvPr>
        </p:nvSpPr>
        <p:spPr>
          <a:xfrm>
            <a:off x="6877536" y="1675621"/>
            <a:ext cx="126105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5300"/>
              <a:buFont typeface="DM Sans"/>
              <a:buNone/>
              <a:defRPr b="0" i="1" sz="53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None/>
              <a:defRPr b="0" i="0" sz="4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b="0"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b="0" i="0" sz="3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. Content - Text only">
  <p:cSld name="Content - Text with Bulle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41" name="Google Shape;141;p69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69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43" name="Google Shape;143;p69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44" name="Google Shape;144;p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p69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6" name="Google Shape;146;p6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69"/>
          <p:cNvSpPr txBox="1"/>
          <p:nvPr>
            <p:ph idx="2" type="body"/>
          </p:nvPr>
        </p:nvSpPr>
        <p:spPr>
          <a:xfrm>
            <a:off x="1015999" y="2844812"/>
            <a:ext cx="22578900" cy="6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8" name="Google Shape;148;p69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pic>
        <p:nvPicPr>
          <p:cNvPr id="149" name="Google Shape;149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00" y="471123"/>
            <a:ext cx="1276649" cy="975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lank" showMasterSp="0" type="tx">
  <p:cSld name="TITLE_AND_BOD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. Blank - Title without Background">
  <p:cSld name="Blank - Title without Background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1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3" name="Google Shape;153;p7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71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. Image - 3 Points with Images">
  <p:cSld name="Image - 3 Points with Image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2"/>
          <p:cNvSpPr txBox="1"/>
          <p:nvPr>
            <p:ph idx="1" type="body"/>
          </p:nvPr>
        </p:nvSpPr>
        <p:spPr>
          <a:xfrm>
            <a:off x="1363387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7" name="Google Shape;157;p72"/>
          <p:cNvSpPr txBox="1"/>
          <p:nvPr>
            <p:ph idx="2" type="body"/>
          </p:nvPr>
        </p:nvSpPr>
        <p:spPr>
          <a:xfrm>
            <a:off x="1363387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8" name="Google Shape;158;p72"/>
          <p:cNvSpPr txBox="1"/>
          <p:nvPr>
            <p:ph idx="3" type="body"/>
          </p:nvPr>
        </p:nvSpPr>
        <p:spPr>
          <a:xfrm>
            <a:off x="9095877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9" name="Google Shape;159;p72"/>
          <p:cNvSpPr txBox="1"/>
          <p:nvPr>
            <p:ph idx="4" type="body"/>
          </p:nvPr>
        </p:nvSpPr>
        <p:spPr>
          <a:xfrm>
            <a:off x="9095877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0" name="Google Shape;160;p72"/>
          <p:cNvSpPr txBox="1"/>
          <p:nvPr>
            <p:ph idx="5" type="body"/>
          </p:nvPr>
        </p:nvSpPr>
        <p:spPr>
          <a:xfrm>
            <a:off x="16831806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1" name="Google Shape;161;p72"/>
          <p:cNvSpPr txBox="1"/>
          <p:nvPr>
            <p:ph idx="6" type="body"/>
          </p:nvPr>
        </p:nvSpPr>
        <p:spPr>
          <a:xfrm>
            <a:off x="16831806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2" name="Google Shape;162;p72"/>
          <p:cNvSpPr/>
          <p:nvPr>
            <p:ph idx="7" type="pic"/>
          </p:nvPr>
        </p:nvSpPr>
        <p:spPr>
          <a:xfrm>
            <a:off x="1363387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163" name="Google Shape;163;p72"/>
          <p:cNvSpPr txBox="1"/>
          <p:nvPr>
            <p:ph idx="8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4" name="Google Shape;164;p72"/>
          <p:cNvSpPr/>
          <p:nvPr>
            <p:ph idx="9" type="pic"/>
          </p:nvPr>
        </p:nvSpPr>
        <p:spPr>
          <a:xfrm>
            <a:off x="9095877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165" name="Google Shape;165;p72"/>
          <p:cNvSpPr/>
          <p:nvPr>
            <p:ph idx="13" type="pic"/>
          </p:nvPr>
        </p:nvSpPr>
        <p:spPr>
          <a:xfrm>
            <a:off x="16831806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166" name="Google Shape;166;p7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72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. Image - Title" showMasterSp="0">
  <p:cSld name="Image - Title">
    <p:bg>
      <p:bgPr>
        <a:solidFill>
          <a:srgbClr val="09142E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169" name="Google Shape;169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98118"/>
            <a:ext cx="24711380" cy="139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3"/>
          <p:cNvSpPr/>
          <p:nvPr/>
        </p:nvSpPr>
        <p:spPr>
          <a:xfrm>
            <a:off x="-76202" y="-98119"/>
            <a:ext cx="24711300" cy="14124900"/>
          </a:xfrm>
          <a:prstGeom prst="rect">
            <a:avLst/>
          </a:prstGeom>
          <a:solidFill>
            <a:srgbClr val="09142E">
              <a:alpha val="600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1" name="Google Shape;171;p73"/>
          <p:cNvSpPr txBox="1"/>
          <p:nvPr>
            <p:ph idx="1" type="body"/>
          </p:nvPr>
        </p:nvSpPr>
        <p:spPr>
          <a:xfrm>
            <a:off x="1079499" y="7525869"/>
            <a:ext cx="23063495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2" name="Google Shape;172;p73"/>
          <p:cNvSpPr txBox="1"/>
          <p:nvPr>
            <p:ph idx="2" type="body"/>
          </p:nvPr>
        </p:nvSpPr>
        <p:spPr>
          <a:xfrm>
            <a:off x="1079499" y="5707173"/>
            <a:ext cx="23063495" cy="1549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b="0" i="0" sz="9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3" name="Google Shape;173;p73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4" name="Google Shape;174;p73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5" name="Google Shape;175;p73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6" name="Google Shape;176;p73"/>
          <p:cNvSpPr txBox="1"/>
          <p:nvPr>
            <p:ph idx="6" type="body"/>
          </p:nvPr>
        </p:nvSpPr>
        <p:spPr>
          <a:xfrm>
            <a:off x="15133505" y="11648613"/>
            <a:ext cx="812435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7" name="Google Shape;177;p73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8" name="Google Shape;178;p73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g 6@4x.png" id="179" name="Google Shape;179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73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1" name="Google Shape;181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. Light - Divider" showMasterSp="0">
  <p:cSld name="Light - Divider">
    <p:bg>
      <p:bgPr>
        <a:solidFill>
          <a:srgbClr val="FFFFF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32x.png" id="183" name="Google Shape;183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184" name="Google Shape;18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74"/>
          <p:cNvSpPr txBox="1"/>
          <p:nvPr>
            <p:ph idx="1" type="body"/>
          </p:nvPr>
        </p:nvSpPr>
        <p:spPr>
          <a:xfrm>
            <a:off x="1209182" y="9219545"/>
            <a:ext cx="11318424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6" name="Google Shape;186;p74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7" name="Google Shape;187;p7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74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9" name="Google Shape;189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. Content - 3 Horizontal Icon">
  <p:cSld name="Content - 3 Horizontal Icon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91" name="Google Shape;191;p75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75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93" name="Google Shape;193;p75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94" name="Google Shape;194;p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p75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6" name="Google Shape;196;p75"/>
          <p:cNvSpPr txBox="1"/>
          <p:nvPr>
            <p:ph idx="2" type="body"/>
          </p:nvPr>
        </p:nvSpPr>
        <p:spPr>
          <a:xfrm>
            <a:off x="1763211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7" name="Google Shape;197;p75"/>
          <p:cNvSpPr txBox="1"/>
          <p:nvPr>
            <p:ph idx="3" type="body"/>
          </p:nvPr>
        </p:nvSpPr>
        <p:spPr>
          <a:xfrm>
            <a:off x="1763211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8" name="Google Shape;198;p75"/>
          <p:cNvSpPr txBox="1"/>
          <p:nvPr>
            <p:ph idx="4" type="body"/>
          </p:nvPr>
        </p:nvSpPr>
        <p:spPr>
          <a:xfrm>
            <a:off x="9017000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9" name="Google Shape;199;p75"/>
          <p:cNvSpPr txBox="1"/>
          <p:nvPr>
            <p:ph idx="5" type="body"/>
          </p:nvPr>
        </p:nvSpPr>
        <p:spPr>
          <a:xfrm>
            <a:off x="16786860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0" name="Google Shape;200;p75"/>
          <p:cNvSpPr/>
          <p:nvPr>
            <p:ph idx="6" type="pic"/>
          </p:nvPr>
        </p:nvSpPr>
        <p:spPr>
          <a:xfrm>
            <a:off x="1763211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01" name="Google Shape;201;p75"/>
          <p:cNvSpPr/>
          <p:nvPr>
            <p:ph idx="7" type="pic"/>
          </p:nvPr>
        </p:nvSpPr>
        <p:spPr>
          <a:xfrm>
            <a:off x="9017000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02" name="Google Shape;202;p75"/>
          <p:cNvSpPr/>
          <p:nvPr>
            <p:ph idx="8" type="pic"/>
          </p:nvPr>
        </p:nvSpPr>
        <p:spPr>
          <a:xfrm>
            <a:off x="16786860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7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75"/>
          <p:cNvSpPr txBox="1"/>
          <p:nvPr>
            <p:ph idx="9" type="body"/>
          </p:nvPr>
        </p:nvSpPr>
        <p:spPr>
          <a:xfrm>
            <a:off x="8993350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5" name="Google Shape;205;p75"/>
          <p:cNvSpPr txBox="1"/>
          <p:nvPr>
            <p:ph idx="13" type="body"/>
          </p:nvPr>
        </p:nvSpPr>
        <p:spPr>
          <a:xfrm>
            <a:off x="16755117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6" name="Google Shape;206;p75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. Content - 3 Horizontal Icon with Box">
  <p:cSld name="Content - 3 Horizontal Icon with Box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08" name="Google Shape;208;p76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76"/>
          <p:cNvSpPr/>
          <p:nvPr/>
        </p:nvSpPr>
        <p:spPr>
          <a:xfrm>
            <a:off x="869684" y="3294515"/>
            <a:ext cx="7335688" cy="8136692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098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0" name="Google Shape;210;p76"/>
          <p:cNvSpPr/>
          <p:nvPr/>
        </p:nvSpPr>
        <p:spPr>
          <a:xfrm>
            <a:off x="8607335" y="3294515"/>
            <a:ext cx="7335688" cy="8136692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098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1" name="Google Shape;211;p76"/>
          <p:cNvSpPr/>
          <p:nvPr/>
        </p:nvSpPr>
        <p:spPr>
          <a:xfrm>
            <a:off x="16344985" y="3294515"/>
            <a:ext cx="7335688" cy="813669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098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12" name="Google Shape;212;p76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13" name="Google Shape;213;p76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14" name="Google Shape;214;p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6" name="Google Shape;216;p76"/>
          <p:cNvSpPr txBox="1"/>
          <p:nvPr>
            <p:ph idx="2" type="body"/>
          </p:nvPr>
        </p:nvSpPr>
        <p:spPr>
          <a:xfrm>
            <a:off x="1362528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7" name="Google Shape;217;p76"/>
          <p:cNvSpPr txBox="1"/>
          <p:nvPr>
            <p:ph idx="3" type="body"/>
          </p:nvPr>
        </p:nvSpPr>
        <p:spPr>
          <a:xfrm>
            <a:off x="9017000" y="6110694"/>
            <a:ext cx="6350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8" name="Google Shape;218;p76"/>
          <p:cNvSpPr txBox="1"/>
          <p:nvPr>
            <p:ph idx="4" type="body"/>
          </p:nvPr>
        </p:nvSpPr>
        <p:spPr>
          <a:xfrm>
            <a:off x="16837828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9" name="Google Shape;219;p76"/>
          <p:cNvSpPr/>
          <p:nvPr>
            <p:ph idx="5" type="pic"/>
          </p:nvPr>
        </p:nvSpPr>
        <p:spPr>
          <a:xfrm>
            <a:off x="1362528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76"/>
          <p:cNvSpPr/>
          <p:nvPr>
            <p:ph idx="6" type="pic"/>
          </p:nvPr>
        </p:nvSpPr>
        <p:spPr>
          <a:xfrm>
            <a:off x="9017000" y="3866660"/>
            <a:ext cx="2032000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76"/>
          <p:cNvSpPr/>
          <p:nvPr>
            <p:ph idx="7" type="pic"/>
          </p:nvPr>
        </p:nvSpPr>
        <p:spPr>
          <a:xfrm>
            <a:off x="16837828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76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76"/>
          <p:cNvSpPr txBox="1"/>
          <p:nvPr>
            <p:ph idx="8" type="body"/>
          </p:nvPr>
        </p:nvSpPr>
        <p:spPr>
          <a:xfrm>
            <a:off x="1362528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4" name="Google Shape;224;p76"/>
          <p:cNvSpPr txBox="1"/>
          <p:nvPr>
            <p:ph idx="9" type="body"/>
          </p:nvPr>
        </p:nvSpPr>
        <p:spPr>
          <a:xfrm>
            <a:off x="9017000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5" name="Google Shape;225;p76"/>
          <p:cNvSpPr txBox="1"/>
          <p:nvPr>
            <p:ph idx="13" type="body"/>
          </p:nvPr>
        </p:nvSpPr>
        <p:spPr>
          <a:xfrm>
            <a:off x="16837827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6" name="Google Shape;226;p76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. Content - Text bullet">
  <p:cSld name="Content - Text Only (v2)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2" name="Google Shape;22;p57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57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4" name="Google Shape;24;p57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5" name="Google Shape;25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57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" name="Google Shape;27;p5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7"/>
          <p:cNvSpPr txBox="1"/>
          <p:nvPr>
            <p:ph idx="2" type="body"/>
          </p:nvPr>
        </p:nvSpPr>
        <p:spPr>
          <a:xfrm>
            <a:off x="1016000" y="2903618"/>
            <a:ext cx="22579013" cy="8277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Arial"/>
              <a:buChar char="•"/>
              <a:defRPr b="1" i="0" sz="43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31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70839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E13"/>
              </a:buClr>
              <a:buSzPts val="2240"/>
              <a:buFont typeface="Courier New"/>
              <a:buChar char="o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" name="Google Shape;29;p57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. Content - 3 Vertical Icon with Big title">
  <p:cSld name="Content - 3 Vertical Icon with Big title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28" name="Google Shape;228;p77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7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30" name="Google Shape;230;p77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31" name="Google Shape;231;p7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77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3" name="Google Shape;233;p77"/>
          <p:cNvSpPr txBox="1"/>
          <p:nvPr>
            <p:ph idx="2" type="body"/>
          </p:nvPr>
        </p:nvSpPr>
        <p:spPr>
          <a:xfrm>
            <a:off x="13238491" y="9755637"/>
            <a:ext cx="9398001" cy="515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4" name="Google Shape;234;p77"/>
          <p:cNvSpPr txBox="1"/>
          <p:nvPr>
            <p:ph idx="3" type="body"/>
          </p:nvPr>
        </p:nvSpPr>
        <p:spPr>
          <a:xfrm>
            <a:off x="13238491" y="10552221"/>
            <a:ext cx="9398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5" name="Google Shape;235;p77"/>
          <p:cNvSpPr txBox="1"/>
          <p:nvPr>
            <p:ph idx="4" type="body"/>
          </p:nvPr>
        </p:nvSpPr>
        <p:spPr>
          <a:xfrm>
            <a:off x="999052" y="6026169"/>
            <a:ext cx="817579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200"/>
              <a:buFont typeface="DM Sans"/>
              <a:buNone/>
              <a:defRPr b="0" i="0" sz="7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6" name="Google Shape;236;p77"/>
          <p:cNvSpPr txBox="1"/>
          <p:nvPr>
            <p:ph idx="5" type="body"/>
          </p:nvPr>
        </p:nvSpPr>
        <p:spPr>
          <a:xfrm>
            <a:off x="999051" y="8663253"/>
            <a:ext cx="817579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7" name="Google Shape;237;p77"/>
          <p:cNvSpPr/>
          <p:nvPr>
            <p:ph idx="6" type="pic"/>
          </p:nvPr>
        </p:nvSpPr>
        <p:spPr>
          <a:xfrm>
            <a:off x="10427608" y="3586441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77"/>
          <p:cNvSpPr/>
          <p:nvPr>
            <p:ph idx="7" type="pic"/>
          </p:nvPr>
        </p:nvSpPr>
        <p:spPr>
          <a:xfrm>
            <a:off x="10427608" y="6472695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77"/>
          <p:cNvSpPr/>
          <p:nvPr>
            <p:ph idx="8" type="pic"/>
          </p:nvPr>
        </p:nvSpPr>
        <p:spPr>
          <a:xfrm>
            <a:off x="10427608" y="9358949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7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1" name="Google Shape;241;p77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42" name="Google Shape;242;p77"/>
          <p:cNvSpPr txBox="1"/>
          <p:nvPr>
            <p:ph idx="9" type="body"/>
          </p:nvPr>
        </p:nvSpPr>
        <p:spPr>
          <a:xfrm>
            <a:off x="13238491" y="3969054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3" name="Google Shape;243;p77"/>
          <p:cNvSpPr txBox="1"/>
          <p:nvPr>
            <p:ph idx="13" type="body"/>
          </p:nvPr>
        </p:nvSpPr>
        <p:spPr>
          <a:xfrm>
            <a:off x="13238491" y="4765640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4" name="Google Shape;244;p77"/>
          <p:cNvSpPr txBox="1"/>
          <p:nvPr>
            <p:ph idx="14" type="body"/>
          </p:nvPr>
        </p:nvSpPr>
        <p:spPr>
          <a:xfrm>
            <a:off x="13238491" y="6813601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5" name="Google Shape;245;p77"/>
          <p:cNvSpPr txBox="1"/>
          <p:nvPr>
            <p:ph idx="15" type="body"/>
          </p:nvPr>
        </p:nvSpPr>
        <p:spPr>
          <a:xfrm>
            <a:off x="13238491" y="7610185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. Content - 4 Icon">
  <p:cSld name="Content - 4 Icon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47" name="Google Shape;247;p78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78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49" name="Google Shape;249;p78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50" name="Google Shape;250;p7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1" name="Google Shape;251;p78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2" name="Google Shape;252;p78"/>
          <p:cNvSpPr txBox="1"/>
          <p:nvPr>
            <p:ph idx="2" type="body"/>
          </p:nvPr>
        </p:nvSpPr>
        <p:spPr>
          <a:xfrm>
            <a:off x="1094735" y="4461632"/>
            <a:ext cx="645220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3" name="Google Shape;253;p78"/>
          <p:cNvSpPr txBox="1"/>
          <p:nvPr>
            <p:ph idx="3" type="body"/>
          </p:nvPr>
        </p:nvSpPr>
        <p:spPr>
          <a:xfrm>
            <a:off x="1094738" y="6070641"/>
            <a:ext cx="645220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4" name="Google Shape;254;p78"/>
          <p:cNvSpPr txBox="1"/>
          <p:nvPr>
            <p:ph idx="4" type="body"/>
          </p:nvPr>
        </p:nvSpPr>
        <p:spPr>
          <a:xfrm>
            <a:off x="9969729" y="4461632"/>
            <a:ext cx="645220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5" name="Google Shape;255;p78"/>
          <p:cNvSpPr txBox="1"/>
          <p:nvPr>
            <p:ph idx="5" type="body"/>
          </p:nvPr>
        </p:nvSpPr>
        <p:spPr>
          <a:xfrm>
            <a:off x="9969730" y="6070643"/>
            <a:ext cx="645221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6" name="Google Shape;256;p78"/>
          <p:cNvSpPr txBox="1"/>
          <p:nvPr>
            <p:ph idx="6" type="body"/>
          </p:nvPr>
        </p:nvSpPr>
        <p:spPr>
          <a:xfrm>
            <a:off x="1094736" y="9779054"/>
            <a:ext cx="645220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7" name="Google Shape;257;p78"/>
          <p:cNvSpPr txBox="1"/>
          <p:nvPr>
            <p:ph idx="7" type="body"/>
          </p:nvPr>
        </p:nvSpPr>
        <p:spPr>
          <a:xfrm>
            <a:off x="1094738" y="11388065"/>
            <a:ext cx="645220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8" name="Google Shape;258;p78"/>
          <p:cNvSpPr txBox="1"/>
          <p:nvPr>
            <p:ph idx="8" type="body"/>
          </p:nvPr>
        </p:nvSpPr>
        <p:spPr>
          <a:xfrm>
            <a:off x="9969730" y="9779054"/>
            <a:ext cx="645220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9" name="Google Shape;259;p78"/>
          <p:cNvSpPr txBox="1"/>
          <p:nvPr>
            <p:ph idx="9" type="body"/>
          </p:nvPr>
        </p:nvSpPr>
        <p:spPr>
          <a:xfrm>
            <a:off x="9969730" y="11388065"/>
            <a:ext cx="645221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0" name="Google Shape;260;p78"/>
          <p:cNvSpPr/>
          <p:nvPr>
            <p:ph idx="13" type="pic"/>
          </p:nvPr>
        </p:nvSpPr>
        <p:spPr>
          <a:xfrm>
            <a:off x="1110331" y="2683074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78"/>
          <p:cNvSpPr/>
          <p:nvPr>
            <p:ph idx="14" type="pic"/>
          </p:nvPr>
        </p:nvSpPr>
        <p:spPr>
          <a:xfrm>
            <a:off x="9969730" y="2683074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78"/>
          <p:cNvSpPr/>
          <p:nvPr>
            <p:ph idx="15" type="pic"/>
          </p:nvPr>
        </p:nvSpPr>
        <p:spPr>
          <a:xfrm>
            <a:off x="1110331" y="8000496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78"/>
          <p:cNvSpPr/>
          <p:nvPr>
            <p:ph idx="16" type="pic"/>
          </p:nvPr>
        </p:nvSpPr>
        <p:spPr>
          <a:xfrm>
            <a:off x="9969730" y="8000496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7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78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. Content - 3 Vertical with Lines">
  <p:cSld name="Content - 3 Vertical with Lines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67" name="Google Shape;267;p79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79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69" name="Google Shape;269;p79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70" name="Google Shape;270;p7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1" name="Google Shape;271;p79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2" name="Google Shape;272;p79"/>
          <p:cNvSpPr txBox="1"/>
          <p:nvPr>
            <p:ph idx="2" type="body"/>
          </p:nvPr>
        </p:nvSpPr>
        <p:spPr>
          <a:xfrm>
            <a:off x="2025367" y="6109742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3" name="Google Shape;273;p79"/>
          <p:cNvSpPr txBox="1"/>
          <p:nvPr>
            <p:ph idx="3" type="body"/>
          </p:nvPr>
        </p:nvSpPr>
        <p:spPr>
          <a:xfrm>
            <a:off x="2025366" y="7060439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4" name="Google Shape;274;p79"/>
          <p:cNvSpPr txBox="1"/>
          <p:nvPr/>
        </p:nvSpPr>
        <p:spPr>
          <a:xfrm>
            <a:off x="1015862" y="6048305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79"/>
          <p:cNvSpPr txBox="1"/>
          <p:nvPr>
            <p:ph idx="4" type="body"/>
          </p:nvPr>
        </p:nvSpPr>
        <p:spPr>
          <a:xfrm>
            <a:off x="2025368" y="9332748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6" name="Google Shape;276;p79"/>
          <p:cNvSpPr txBox="1"/>
          <p:nvPr>
            <p:ph idx="5" type="body"/>
          </p:nvPr>
        </p:nvSpPr>
        <p:spPr>
          <a:xfrm>
            <a:off x="2025367" y="10283444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7" name="Google Shape;277;p79"/>
          <p:cNvSpPr txBox="1"/>
          <p:nvPr/>
        </p:nvSpPr>
        <p:spPr>
          <a:xfrm>
            <a:off x="1015862" y="9271311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9"/>
          <p:cNvSpPr txBox="1"/>
          <p:nvPr>
            <p:ph idx="6" type="body"/>
          </p:nvPr>
        </p:nvSpPr>
        <p:spPr>
          <a:xfrm>
            <a:off x="2025368" y="3065324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9" name="Google Shape;279;p79"/>
          <p:cNvSpPr txBox="1"/>
          <p:nvPr/>
        </p:nvSpPr>
        <p:spPr>
          <a:xfrm>
            <a:off x="1015862" y="3003888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79"/>
          <p:cNvCxnSpPr/>
          <p:nvPr/>
        </p:nvCxnSpPr>
        <p:spPr>
          <a:xfrm>
            <a:off x="2025368" y="5635413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81" name="Google Shape;281;p79"/>
          <p:cNvCxnSpPr/>
          <p:nvPr/>
        </p:nvCxnSpPr>
        <p:spPr>
          <a:xfrm>
            <a:off x="2025368" y="8813388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82" name="Google Shape;282;p7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79"/>
          <p:cNvSpPr txBox="1"/>
          <p:nvPr>
            <p:ph idx="7" type="body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4" name="Google Shape;284;p79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. Content - 3 Vertical with Bullet">
  <p:cSld name="Content - 3 Vertical with Bulle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86" name="Google Shape;286;p80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80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88" name="Google Shape;288;p80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89" name="Google Shape;289;p8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0" name="Google Shape;290;p80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1" name="Google Shape;291;p80"/>
          <p:cNvSpPr txBox="1"/>
          <p:nvPr>
            <p:ph idx="2" type="body"/>
          </p:nvPr>
        </p:nvSpPr>
        <p:spPr>
          <a:xfrm>
            <a:off x="2025366" y="7060439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2" name="Google Shape;292;p80"/>
          <p:cNvSpPr txBox="1"/>
          <p:nvPr>
            <p:ph idx="3" type="body"/>
          </p:nvPr>
        </p:nvSpPr>
        <p:spPr>
          <a:xfrm>
            <a:off x="2025368" y="9332748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293" name="Google Shape;293;p80"/>
          <p:cNvCxnSpPr/>
          <p:nvPr/>
        </p:nvCxnSpPr>
        <p:spPr>
          <a:xfrm>
            <a:off x="2025368" y="5635413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94" name="Google Shape;294;p80"/>
          <p:cNvCxnSpPr/>
          <p:nvPr/>
        </p:nvCxnSpPr>
        <p:spPr>
          <a:xfrm>
            <a:off x="2025368" y="8813388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95" name="Google Shape;295;p80"/>
          <p:cNvSpPr/>
          <p:nvPr/>
        </p:nvSpPr>
        <p:spPr>
          <a:xfrm>
            <a:off x="1083888" y="3331529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6" name="Google Shape;296;p80"/>
          <p:cNvSpPr/>
          <p:nvPr/>
        </p:nvSpPr>
        <p:spPr>
          <a:xfrm>
            <a:off x="1083888" y="6395571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7" name="Google Shape;297;p80"/>
          <p:cNvSpPr/>
          <p:nvPr/>
        </p:nvSpPr>
        <p:spPr>
          <a:xfrm>
            <a:off x="1083888" y="9603992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8" name="Google Shape;298;p8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80"/>
          <p:cNvSpPr txBox="1"/>
          <p:nvPr>
            <p:ph idx="4" type="body"/>
          </p:nvPr>
        </p:nvSpPr>
        <p:spPr>
          <a:xfrm>
            <a:off x="2025368" y="3065324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0" name="Google Shape;300;p80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301" name="Google Shape;301;p80"/>
          <p:cNvSpPr txBox="1"/>
          <p:nvPr>
            <p:ph idx="5" type="body"/>
          </p:nvPr>
        </p:nvSpPr>
        <p:spPr>
          <a:xfrm>
            <a:off x="2025367" y="10283444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2" name="Google Shape;302;p80"/>
          <p:cNvSpPr txBox="1"/>
          <p:nvPr>
            <p:ph idx="6" type="body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3" name="Google Shape;303;p80"/>
          <p:cNvSpPr txBox="1"/>
          <p:nvPr>
            <p:ph idx="7" type="body"/>
          </p:nvPr>
        </p:nvSpPr>
        <p:spPr>
          <a:xfrm>
            <a:off x="2025367" y="6109742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. Content - 3 Horizontal with Number Bullet">
  <p:cSld name="Content - 3 Horizontal with Number Bullet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05" name="Google Shape;305;p81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" name="Google Shape;306;p81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07" name="Google Shape;307;p81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08" name="Google Shape;308;p8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9" name="Google Shape;309;p81"/>
          <p:cNvSpPr txBox="1"/>
          <p:nvPr/>
        </p:nvSpPr>
        <p:spPr>
          <a:xfrm>
            <a:off x="20867075" y="13045341"/>
            <a:ext cx="2516597" cy="3302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b="0" i="0" lang="en" sz="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81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1" name="Google Shape;311;p81"/>
          <p:cNvSpPr txBox="1"/>
          <p:nvPr>
            <p:ph idx="2" type="body"/>
          </p:nvPr>
        </p:nvSpPr>
        <p:spPr>
          <a:xfrm>
            <a:off x="1831774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2" name="Google Shape;312;p81"/>
          <p:cNvSpPr txBox="1"/>
          <p:nvPr>
            <p:ph idx="3" type="body"/>
          </p:nvPr>
        </p:nvSpPr>
        <p:spPr>
          <a:xfrm>
            <a:off x="1831773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3" name="Google Shape;313;p81"/>
          <p:cNvSpPr txBox="1"/>
          <p:nvPr>
            <p:ph idx="4" type="body"/>
          </p:nvPr>
        </p:nvSpPr>
        <p:spPr>
          <a:xfrm>
            <a:off x="9055918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4" name="Google Shape;314;p81"/>
          <p:cNvSpPr txBox="1"/>
          <p:nvPr>
            <p:ph idx="5" type="body"/>
          </p:nvPr>
        </p:nvSpPr>
        <p:spPr>
          <a:xfrm>
            <a:off x="9055918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5" name="Google Shape;315;p81"/>
          <p:cNvSpPr txBox="1"/>
          <p:nvPr>
            <p:ph idx="6" type="body"/>
          </p:nvPr>
        </p:nvSpPr>
        <p:spPr>
          <a:xfrm>
            <a:off x="16786860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6" name="Google Shape;316;p81"/>
          <p:cNvSpPr txBox="1"/>
          <p:nvPr>
            <p:ph idx="7" type="body"/>
          </p:nvPr>
        </p:nvSpPr>
        <p:spPr>
          <a:xfrm>
            <a:off x="16811059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7" name="Google Shape;317;p81"/>
          <p:cNvSpPr txBox="1"/>
          <p:nvPr/>
        </p:nvSpPr>
        <p:spPr>
          <a:xfrm>
            <a:off x="1015862" y="4371177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81"/>
          <p:cNvSpPr txBox="1"/>
          <p:nvPr/>
        </p:nvSpPr>
        <p:spPr>
          <a:xfrm>
            <a:off x="8079200" y="4371177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81"/>
          <p:cNvSpPr txBox="1"/>
          <p:nvPr/>
        </p:nvSpPr>
        <p:spPr>
          <a:xfrm>
            <a:off x="15767772" y="4371177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81"/>
          <p:cNvSpPr txBox="1"/>
          <p:nvPr>
            <p:ph idx="8" type="body"/>
          </p:nvPr>
        </p:nvSpPr>
        <p:spPr>
          <a:xfrm>
            <a:off x="1831775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1" name="Google Shape;321;p81"/>
          <p:cNvSpPr txBox="1"/>
          <p:nvPr>
            <p:ph idx="9" type="body"/>
          </p:nvPr>
        </p:nvSpPr>
        <p:spPr>
          <a:xfrm>
            <a:off x="9054627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2" name="Google Shape;322;p81"/>
          <p:cNvSpPr txBox="1"/>
          <p:nvPr>
            <p:ph idx="13" type="body"/>
          </p:nvPr>
        </p:nvSpPr>
        <p:spPr>
          <a:xfrm>
            <a:off x="16811060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3" name="Google Shape;323;p8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4" name="Google Shape;324;p81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. Content - 3 Numbers">
  <p:cSld name="Content - 3 Number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26" name="Google Shape;326;p82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7" name="Google Shape;327;p82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28" name="Google Shape;328;p82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29" name="Google Shape;329;p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0" name="Google Shape;330;p82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1" name="Google Shape;331;p82"/>
          <p:cNvSpPr txBox="1"/>
          <p:nvPr>
            <p:ph idx="2" type="body"/>
          </p:nvPr>
        </p:nvSpPr>
        <p:spPr>
          <a:xfrm>
            <a:off x="1715859" y="5347556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b="0"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2" name="Google Shape;332;p82"/>
          <p:cNvSpPr txBox="1"/>
          <p:nvPr>
            <p:ph idx="3" type="body"/>
          </p:nvPr>
        </p:nvSpPr>
        <p:spPr>
          <a:xfrm>
            <a:off x="1715859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3" name="Google Shape;333;p82"/>
          <p:cNvSpPr txBox="1"/>
          <p:nvPr>
            <p:ph idx="4" type="body"/>
          </p:nvPr>
        </p:nvSpPr>
        <p:spPr>
          <a:xfrm>
            <a:off x="9017000" y="5339088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b="0"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4" name="Google Shape;334;p82"/>
          <p:cNvSpPr txBox="1"/>
          <p:nvPr>
            <p:ph idx="5" type="body"/>
          </p:nvPr>
        </p:nvSpPr>
        <p:spPr>
          <a:xfrm>
            <a:off x="9017000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5" name="Google Shape;335;p82"/>
          <p:cNvSpPr txBox="1"/>
          <p:nvPr>
            <p:ph idx="6" type="body"/>
          </p:nvPr>
        </p:nvSpPr>
        <p:spPr>
          <a:xfrm>
            <a:off x="16318140" y="5339088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b="0"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6" name="Google Shape;336;p82"/>
          <p:cNvSpPr txBox="1"/>
          <p:nvPr>
            <p:ph idx="7" type="body"/>
          </p:nvPr>
        </p:nvSpPr>
        <p:spPr>
          <a:xfrm>
            <a:off x="16318140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7" name="Google Shape;337;p8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" name="Google Shape;338;p82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. Content - 4 Numbers">
  <p:cSld name="Content - 4 Numbers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40" name="Google Shape;340;p83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83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42" name="Google Shape;342;p83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43" name="Google Shape;343;p8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4" name="Google Shape;344;p83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5" name="Google Shape;345;p83"/>
          <p:cNvSpPr txBox="1"/>
          <p:nvPr>
            <p:ph idx="2" type="body"/>
          </p:nvPr>
        </p:nvSpPr>
        <p:spPr>
          <a:xfrm>
            <a:off x="497496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6" name="Google Shape;346;p83"/>
          <p:cNvSpPr txBox="1"/>
          <p:nvPr>
            <p:ph idx="3" type="body"/>
          </p:nvPr>
        </p:nvSpPr>
        <p:spPr>
          <a:xfrm>
            <a:off x="497496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7" name="Google Shape;347;p83"/>
          <p:cNvSpPr txBox="1"/>
          <p:nvPr>
            <p:ph idx="4" type="body"/>
          </p:nvPr>
        </p:nvSpPr>
        <p:spPr>
          <a:xfrm>
            <a:off x="6561331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8" name="Google Shape;348;p83"/>
          <p:cNvSpPr txBox="1"/>
          <p:nvPr>
            <p:ph idx="5" type="body"/>
          </p:nvPr>
        </p:nvSpPr>
        <p:spPr>
          <a:xfrm>
            <a:off x="6561331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9" name="Google Shape;349;p83"/>
          <p:cNvSpPr txBox="1"/>
          <p:nvPr>
            <p:ph idx="6" type="body"/>
          </p:nvPr>
        </p:nvSpPr>
        <p:spPr>
          <a:xfrm>
            <a:off x="12615666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0" name="Google Shape;350;p83"/>
          <p:cNvSpPr txBox="1"/>
          <p:nvPr>
            <p:ph idx="7" type="body"/>
          </p:nvPr>
        </p:nvSpPr>
        <p:spPr>
          <a:xfrm>
            <a:off x="18679501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1" name="Google Shape;351;p83"/>
          <p:cNvSpPr txBox="1"/>
          <p:nvPr>
            <p:ph idx="8" type="body"/>
          </p:nvPr>
        </p:nvSpPr>
        <p:spPr>
          <a:xfrm>
            <a:off x="18679501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2" name="Google Shape;352;p83"/>
          <p:cNvSpPr txBox="1"/>
          <p:nvPr>
            <p:ph idx="9" type="body"/>
          </p:nvPr>
        </p:nvSpPr>
        <p:spPr>
          <a:xfrm>
            <a:off x="12615666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3" name="Google Shape;353;p8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4" name="Google Shape;354;p83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. Content - 6 Numbers">
  <p:cSld name="Content - 6 Numbers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56" name="Google Shape;356;p84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7" name="Google Shape;357;p84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58" name="Google Shape;358;p84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59" name="Google Shape;359;p8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0" name="Google Shape;360;p84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1" name="Google Shape;361;p84"/>
          <p:cNvSpPr txBox="1"/>
          <p:nvPr>
            <p:ph idx="2" type="body"/>
          </p:nvPr>
        </p:nvSpPr>
        <p:spPr>
          <a:xfrm>
            <a:off x="1990793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2" name="Google Shape;362;p84"/>
          <p:cNvSpPr txBox="1"/>
          <p:nvPr>
            <p:ph idx="3" type="body"/>
          </p:nvPr>
        </p:nvSpPr>
        <p:spPr>
          <a:xfrm>
            <a:off x="1990793" y="5147878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3" name="Google Shape;363;p84"/>
          <p:cNvSpPr txBox="1"/>
          <p:nvPr>
            <p:ph idx="4" type="body"/>
          </p:nvPr>
        </p:nvSpPr>
        <p:spPr>
          <a:xfrm>
            <a:off x="9588499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4" name="Google Shape;364;p84"/>
          <p:cNvSpPr txBox="1"/>
          <p:nvPr>
            <p:ph idx="5" type="body"/>
          </p:nvPr>
        </p:nvSpPr>
        <p:spPr>
          <a:xfrm>
            <a:off x="9588497" y="5147878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5" name="Google Shape;365;p84"/>
          <p:cNvSpPr txBox="1"/>
          <p:nvPr>
            <p:ph idx="6" type="body"/>
          </p:nvPr>
        </p:nvSpPr>
        <p:spPr>
          <a:xfrm>
            <a:off x="17186205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6" name="Google Shape;366;p84"/>
          <p:cNvSpPr txBox="1"/>
          <p:nvPr>
            <p:ph idx="7" type="body"/>
          </p:nvPr>
        </p:nvSpPr>
        <p:spPr>
          <a:xfrm>
            <a:off x="17186205" y="5147878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7" name="Google Shape;367;p84"/>
          <p:cNvSpPr txBox="1"/>
          <p:nvPr>
            <p:ph idx="8" type="body"/>
          </p:nvPr>
        </p:nvSpPr>
        <p:spPr>
          <a:xfrm>
            <a:off x="1990793" y="7910837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8" name="Google Shape;368;p84"/>
          <p:cNvSpPr txBox="1"/>
          <p:nvPr>
            <p:ph idx="9" type="body"/>
          </p:nvPr>
        </p:nvSpPr>
        <p:spPr>
          <a:xfrm>
            <a:off x="1990793" y="9723072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9" name="Google Shape;369;p84"/>
          <p:cNvSpPr txBox="1"/>
          <p:nvPr>
            <p:ph idx="13" type="body"/>
          </p:nvPr>
        </p:nvSpPr>
        <p:spPr>
          <a:xfrm>
            <a:off x="9588499" y="7910837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0" name="Google Shape;370;p84"/>
          <p:cNvSpPr txBox="1"/>
          <p:nvPr>
            <p:ph idx="14" type="body"/>
          </p:nvPr>
        </p:nvSpPr>
        <p:spPr>
          <a:xfrm>
            <a:off x="9588497" y="9723072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1" name="Google Shape;371;p84"/>
          <p:cNvSpPr txBox="1"/>
          <p:nvPr>
            <p:ph idx="15" type="body"/>
          </p:nvPr>
        </p:nvSpPr>
        <p:spPr>
          <a:xfrm>
            <a:off x="17186203" y="7910837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2" name="Google Shape;372;p84"/>
          <p:cNvSpPr txBox="1"/>
          <p:nvPr>
            <p:ph idx="16" type="body"/>
          </p:nvPr>
        </p:nvSpPr>
        <p:spPr>
          <a:xfrm>
            <a:off x="17186203" y="9723072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3" name="Google Shape;373;p8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4" name="Google Shape;374;p84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. Light - Contact" showMasterSp="0">
  <p:cSld name="Light - Contact">
    <p:bg>
      <p:bgPr>
        <a:solidFill>
          <a:srgbClr val="FFFFFF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85"/>
          <p:cNvSpPr/>
          <p:nvPr/>
        </p:nvSpPr>
        <p:spPr>
          <a:xfrm>
            <a:off x="1119253" y="10552007"/>
            <a:ext cx="6321242" cy="1270004"/>
          </a:xfrm>
          <a:prstGeom prst="roundRect">
            <a:avLst>
              <a:gd fmla="val 7600" name="adj"/>
            </a:avLst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77" name="Google Shape;377;p85"/>
          <p:cNvSpPr txBox="1"/>
          <p:nvPr>
            <p:ph idx="1" type="body"/>
          </p:nvPr>
        </p:nvSpPr>
        <p:spPr>
          <a:xfrm>
            <a:off x="1147521" y="10858712"/>
            <a:ext cx="6264705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8" name="Google Shape;378;p85"/>
          <p:cNvSpPr txBox="1"/>
          <p:nvPr>
            <p:ph idx="2" type="body"/>
          </p:nvPr>
        </p:nvSpPr>
        <p:spPr>
          <a:xfrm>
            <a:off x="1185056" y="5747995"/>
            <a:ext cx="13433369" cy="3127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b="0" i="0" sz="12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9" name="Google Shape;379;p85"/>
          <p:cNvSpPr txBox="1"/>
          <p:nvPr>
            <p:ph idx="3" type="body"/>
          </p:nvPr>
        </p:nvSpPr>
        <p:spPr>
          <a:xfrm>
            <a:off x="1185056" y="9264484"/>
            <a:ext cx="1343336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0" name="Google Shape;380;p85"/>
          <p:cNvSpPr txBox="1"/>
          <p:nvPr>
            <p:ph idx="4" type="body"/>
          </p:nvPr>
        </p:nvSpPr>
        <p:spPr>
          <a:xfrm>
            <a:off x="1185055" y="4376604"/>
            <a:ext cx="13433369" cy="948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b="0"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1" name="Google Shape;381;p85">
            <a:hlinkClick r:id="rId2"/>
          </p:cNvPr>
          <p:cNvSpPr/>
          <p:nvPr>
            <p:ph idx="5" type="pic"/>
          </p:nvPr>
        </p:nvSpPr>
        <p:spPr>
          <a:xfrm>
            <a:off x="8032346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82" name="Google Shape;382;p85">
            <a:hlinkClick r:id="rId3"/>
          </p:cNvPr>
          <p:cNvSpPr/>
          <p:nvPr>
            <p:ph idx="6" type="pic"/>
          </p:nvPr>
        </p:nvSpPr>
        <p:spPr>
          <a:xfrm>
            <a:off x="9152770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mg 6@4x.png" id="383" name="Google Shape;383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2410" y="-1225251"/>
            <a:ext cx="15642027" cy="86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85">
            <a:hlinkClick r:id="rId5"/>
          </p:cNvPr>
          <p:cNvSpPr/>
          <p:nvPr>
            <p:ph idx="7" type="pic"/>
          </p:nvPr>
        </p:nvSpPr>
        <p:spPr>
          <a:xfrm>
            <a:off x="10273193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p8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6" name="Google Shape;386;p85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87" name="Google Shape;387;p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. Dark - Contact" showMasterSp="0">
  <p:cSld name="Dark - Contact">
    <p:bg>
      <p:bgPr>
        <a:solidFill>
          <a:srgbClr val="09142E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86"/>
          <p:cNvSpPr/>
          <p:nvPr/>
        </p:nvSpPr>
        <p:spPr>
          <a:xfrm>
            <a:off x="1119253" y="10552007"/>
            <a:ext cx="6321242" cy="1270004"/>
          </a:xfrm>
          <a:prstGeom prst="roundRect">
            <a:avLst>
              <a:gd fmla="val 7600" name="adj"/>
            </a:avLst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0" name="Google Shape;390;p86"/>
          <p:cNvSpPr txBox="1"/>
          <p:nvPr>
            <p:ph idx="1" type="body"/>
          </p:nvPr>
        </p:nvSpPr>
        <p:spPr>
          <a:xfrm>
            <a:off x="1147521" y="10858712"/>
            <a:ext cx="6264705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1" name="Google Shape;391;p86"/>
          <p:cNvSpPr txBox="1"/>
          <p:nvPr>
            <p:ph idx="2" type="body"/>
          </p:nvPr>
        </p:nvSpPr>
        <p:spPr>
          <a:xfrm>
            <a:off x="1078896" y="5747995"/>
            <a:ext cx="13781891" cy="3127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DM Sans"/>
              <a:buNone/>
              <a:defRPr b="0" i="0" sz="12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2" name="Google Shape;392;p86"/>
          <p:cNvSpPr txBox="1"/>
          <p:nvPr>
            <p:ph idx="3" type="body"/>
          </p:nvPr>
        </p:nvSpPr>
        <p:spPr>
          <a:xfrm>
            <a:off x="1078897" y="9264487"/>
            <a:ext cx="137818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3" name="Google Shape;393;p86"/>
          <p:cNvSpPr txBox="1"/>
          <p:nvPr>
            <p:ph idx="4" type="body"/>
          </p:nvPr>
        </p:nvSpPr>
        <p:spPr>
          <a:xfrm>
            <a:off x="1078896" y="4376604"/>
            <a:ext cx="13781891" cy="948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b="0"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4" name="Google Shape;394;p86">
            <a:hlinkClick r:id="rId2"/>
          </p:cNvPr>
          <p:cNvSpPr/>
          <p:nvPr>
            <p:ph idx="5" type="pic"/>
          </p:nvPr>
        </p:nvSpPr>
        <p:spPr>
          <a:xfrm>
            <a:off x="8032346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95" name="Google Shape;395;p86">
            <a:hlinkClick r:id="rId3"/>
          </p:cNvPr>
          <p:cNvSpPr/>
          <p:nvPr>
            <p:ph idx="6" type="pic"/>
          </p:nvPr>
        </p:nvSpPr>
        <p:spPr>
          <a:xfrm>
            <a:off x="9152770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mg 6@4x.png" id="396" name="Google Shape;396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2410" y="-1225251"/>
            <a:ext cx="15642027" cy="86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86">
            <a:hlinkClick r:id="rId5"/>
          </p:cNvPr>
          <p:cNvSpPr/>
          <p:nvPr>
            <p:ph idx="7" type="pic"/>
          </p:nvPr>
        </p:nvSpPr>
        <p:spPr>
          <a:xfrm>
            <a:off x="10273193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98" name="Google Shape;398;p86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9" name="Google Shape;399;p86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00" name="Google Shape;400;p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. Image - 3 Points with Images &amp; Box">
  <p:cSld name="Image - 3 Points with Images &amp; Box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8"/>
          <p:cNvSpPr/>
          <p:nvPr/>
        </p:nvSpPr>
        <p:spPr>
          <a:xfrm>
            <a:off x="869675" y="1444225"/>
            <a:ext cx="6892500" cy="57756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098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" name="Google Shape;32;p88"/>
          <p:cNvSpPr txBox="1"/>
          <p:nvPr>
            <p:ph idx="1" type="body"/>
          </p:nvPr>
        </p:nvSpPr>
        <p:spPr>
          <a:xfrm>
            <a:off x="1363387" y="6260909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33" name="Google Shape;33;p88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4" name="Google Shape;34;p88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5" name="Google Shape;35;p8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36;p88"/>
          <p:cNvSpPr txBox="1"/>
          <p:nvPr>
            <p:ph idx="2" type="body"/>
          </p:nvPr>
        </p:nvSpPr>
        <p:spPr>
          <a:xfrm>
            <a:off x="2301764" y="1686800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" name="Google Shape;37;p88"/>
          <p:cNvSpPr/>
          <p:nvPr>
            <p:ph idx="3" type="pic"/>
          </p:nvPr>
        </p:nvSpPr>
        <p:spPr>
          <a:xfrm>
            <a:off x="1363387" y="1818517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38" name="Google Shape;38;p8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88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88"/>
          <p:cNvSpPr/>
          <p:nvPr/>
        </p:nvSpPr>
        <p:spPr>
          <a:xfrm>
            <a:off x="8363825" y="1444225"/>
            <a:ext cx="6892500" cy="57756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098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" name="Google Shape;41;p88"/>
          <p:cNvSpPr txBox="1"/>
          <p:nvPr>
            <p:ph idx="4" type="body"/>
          </p:nvPr>
        </p:nvSpPr>
        <p:spPr>
          <a:xfrm>
            <a:off x="8857537" y="6260909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" name="Google Shape;42;p88"/>
          <p:cNvSpPr/>
          <p:nvPr>
            <p:ph idx="5" type="pic"/>
          </p:nvPr>
        </p:nvSpPr>
        <p:spPr>
          <a:xfrm>
            <a:off x="8857537" y="1818517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43" name="Google Shape;43;p88"/>
          <p:cNvSpPr/>
          <p:nvPr/>
        </p:nvSpPr>
        <p:spPr>
          <a:xfrm>
            <a:off x="15898725" y="1444225"/>
            <a:ext cx="6892500" cy="57756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098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" name="Google Shape;44;p88"/>
          <p:cNvSpPr txBox="1"/>
          <p:nvPr>
            <p:ph idx="6" type="body"/>
          </p:nvPr>
        </p:nvSpPr>
        <p:spPr>
          <a:xfrm>
            <a:off x="16392437" y="6260909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" name="Google Shape;45;p88"/>
          <p:cNvSpPr/>
          <p:nvPr>
            <p:ph idx="7" type="pic"/>
          </p:nvPr>
        </p:nvSpPr>
        <p:spPr>
          <a:xfrm>
            <a:off x="16392437" y="1818517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46" name="Google Shape;46;p88"/>
          <p:cNvSpPr/>
          <p:nvPr/>
        </p:nvSpPr>
        <p:spPr>
          <a:xfrm>
            <a:off x="869675" y="7159225"/>
            <a:ext cx="6892500" cy="57756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098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7" name="Google Shape;47;p88"/>
          <p:cNvSpPr txBox="1"/>
          <p:nvPr>
            <p:ph idx="8" type="body"/>
          </p:nvPr>
        </p:nvSpPr>
        <p:spPr>
          <a:xfrm>
            <a:off x="1363387" y="11975909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" name="Google Shape;48;p88"/>
          <p:cNvSpPr txBox="1"/>
          <p:nvPr>
            <p:ph idx="9" type="body"/>
          </p:nvPr>
        </p:nvSpPr>
        <p:spPr>
          <a:xfrm>
            <a:off x="2301764" y="7401800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" name="Google Shape;49;p88"/>
          <p:cNvSpPr/>
          <p:nvPr>
            <p:ph idx="13" type="pic"/>
          </p:nvPr>
        </p:nvSpPr>
        <p:spPr>
          <a:xfrm>
            <a:off x="1363387" y="7533517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50" name="Google Shape;50;p88"/>
          <p:cNvSpPr/>
          <p:nvPr/>
        </p:nvSpPr>
        <p:spPr>
          <a:xfrm>
            <a:off x="8363825" y="7159225"/>
            <a:ext cx="6892500" cy="57756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098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" name="Google Shape;51;p88"/>
          <p:cNvSpPr txBox="1"/>
          <p:nvPr>
            <p:ph idx="14" type="body"/>
          </p:nvPr>
        </p:nvSpPr>
        <p:spPr>
          <a:xfrm>
            <a:off x="8857537" y="11975909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" name="Google Shape;52;p88"/>
          <p:cNvSpPr/>
          <p:nvPr>
            <p:ph idx="15" type="pic"/>
          </p:nvPr>
        </p:nvSpPr>
        <p:spPr>
          <a:xfrm>
            <a:off x="8857537" y="7533517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53" name="Google Shape;53;p88"/>
          <p:cNvSpPr/>
          <p:nvPr/>
        </p:nvSpPr>
        <p:spPr>
          <a:xfrm>
            <a:off x="15898725" y="7159225"/>
            <a:ext cx="6892500" cy="57756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098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" name="Google Shape;54;p88"/>
          <p:cNvSpPr txBox="1"/>
          <p:nvPr>
            <p:ph idx="16" type="body"/>
          </p:nvPr>
        </p:nvSpPr>
        <p:spPr>
          <a:xfrm>
            <a:off x="16392437" y="11975909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5" name="Google Shape;55;p88"/>
          <p:cNvSpPr/>
          <p:nvPr>
            <p:ph idx="17" type="pic"/>
          </p:nvPr>
        </p:nvSpPr>
        <p:spPr>
          <a:xfrm>
            <a:off x="16392437" y="7533517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. Image - 2 Content Left">
  <p:cSld name="Image - 2 Content Lef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87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03" name="Google Shape;403;p87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04" name="Google Shape;404;p8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5" name="Google Shape;405;p87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6" name="Google Shape;406;p87"/>
          <p:cNvSpPr txBox="1"/>
          <p:nvPr>
            <p:ph idx="2" type="body"/>
          </p:nvPr>
        </p:nvSpPr>
        <p:spPr>
          <a:xfrm>
            <a:off x="2086903" y="3637208"/>
            <a:ext cx="754336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7" name="Google Shape;407;p87"/>
          <p:cNvSpPr txBox="1"/>
          <p:nvPr>
            <p:ph idx="3" type="body"/>
          </p:nvPr>
        </p:nvSpPr>
        <p:spPr>
          <a:xfrm>
            <a:off x="2086903" y="5246215"/>
            <a:ext cx="7543363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8" name="Google Shape;408;p87"/>
          <p:cNvSpPr txBox="1"/>
          <p:nvPr>
            <p:ph idx="4" type="body"/>
          </p:nvPr>
        </p:nvSpPr>
        <p:spPr>
          <a:xfrm>
            <a:off x="2086903" y="8408578"/>
            <a:ext cx="754336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9" name="Google Shape;409;p87"/>
          <p:cNvSpPr txBox="1"/>
          <p:nvPr>
            <p:ph idx="5" type="body"/>
          </p:nvPr>
        </p:nvSpPr>
        <p:spPr>
          <a:xfrm>
            <a:off x="2086903" y="10017586"/>
            <a:ext cx="7543363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410" name="Google Shape;410;p87"/>
          <p:cNvCxnSpPr/>
          <p:nvPr/>
        </p:nvCxnSpPr>
        <p:spPr>
          <a:xfrm>
            <a:off x="1925729" y="7256795"/>
            <a:ext cx="7865707" cy="1"/>
          </a:xfrm>
          <a:prstGeom prst="straightConnector1">
            <a:avLst/>
          </a:prstGeom>
          <a:noFill/>
          <a:ln cap="rnd" cmpd="sng" w="88900">
            <a:solidFill>
              <a:srgbClr val="EF8200"/>
            </a:solidFill>
            <a:prstDash val="dashDot"/>
            <a:round/>
            <a:headEnd len="sm" w="sm" type="none"/>
            <a:tailEnd len="sm" w="sm" type="none"/>
          </a:ln>
        </p:spPr>
      </p:cxnSp>
      <p:pic>
        <p:nvPicPr>
          <p:cNvPr descr="Image" id="411" name="Google Shape;411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760" y="6062738"/>
            <a:ext cx="507462" cy="400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12" name="Google Shape;412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760" y="10810761"/>
            <a:ext cx="507462" cy="400629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87"/>
          <p:cNvSpPr/>
          <p:nvPr>
            <p:ph idx="6" type="pic"/>
          </p:nvPr>
        </p:nvSpPr>
        <p:spPr>
          <a:xfrm>
            <a:off x="15135246" y="-975654"/>
            <a:ext cx="11121134" cy="13333083"/>
          </a:xfrm>
          <a:prstGeom prst="roundRect">
            <a:avLst>
              <a:gd fmla="val 5757" name="adj"/>
            </a:avLst>
          </a:prstGeom>
          <a:noFill/>
          <a:ln>
            <a:noFill/>
          </a:ln>
        </p:spPr>
      </p:sp>
      <p:pic>
        <p:nvPicPr>
          <p:cNvPr descr="Image" id="414" name="Google Shape;414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4842049" y="3151514"/>
            <a:ext cx="13097614" cy="622312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8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6" name="Google Shape;416;p87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. Image - Big Title">
  <p:cSld name="Image - Big Title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89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19" name="Google Shape;419;p89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20" name="Google Shape;420;p8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1" name="Google Shape;421;p89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2" name="Google Shape;422;p89"/>
          <p:cNvSpPr/>
          <p:nvPr>
            <p:ph idx="2" type="pic"/>
          </p:nvPr>
        </p:nvSpPr>
        <p:spPr>
          <a:xfrm>
            <a:off x="15135246" y="-975655"/>
            <a:ext cx="11121134" cy="13333084"/>
          </a:xfrm>
          <a:prstGeom prst="roundRect">
            <a:avLst>
              <a:gd fmla="val 5598" name="adj"/>
            </a:avLst>
          </a:prstGeom>
          <a:noFill/>
          <a:ln>
            <a:noFill/>
          </a:ln>
        </p:spPr>
      </p:sp>
      <p:pic>
        <p:nvPicPr>
          <p:cNvPr descr="Image" id="423" name="Google Shape;423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4842049" y="3151514"/>
            <a:ext cx="13097614" cy="622312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89"/>
          <p:cNvSpPr txBox="1"/>
          <p:nvPr>
            <p:ph idx="3" type="body"/>
          </p:nvPr>
        </p:nvSpPr>
        <p:spPr>
          <a:xfrm>
            <a:off x="1406240" y="7682375"/>
            <a:ext cx="10160001" cy="17953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5500"/>
              <a:buFont typeface="Arial"/>
              <a:buNone/>
              <a:defRPr b="0" i="0" sz="55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5" name="Google Shape;425;p89"/>
          <p:cNvSpPr txBox="1"/>
          <p:nvPr>
            <p:ph idx="4" type="body"/>
          </p:nvPr>
        </p:nvSpPr>
        <p:spPr>
          <a:xfrm>
            <a:off x="1406240" y="5117113"/>
            <a:ext cx="10160001" cy="1410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b="0"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6" name="Google Shape;426;p8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7" name="Google Shape;427;p89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. Image - 2 Points and Images (Right)">
  <p:cSld name="Image - 2 Points and Images (Right)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91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30" name="Google Shape;430;p91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31" name="Google Shape;431;p9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2" name="Google Shape;432;p91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3" name="Google Shape;433;p91"/>
          <p:cNvSpPr/>
          <p:nvPr>
            <p:ph idx="2" type="pic"/>
          </p:nvPr>
        </p:nvSpPr>
        <p:spPr>
          <a:xfrm>
            <a:off x="17373697" y="2787537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434" name="Google Shape;434;p91"/>
          <p:cNvSpPr/>
          <p:nvPr>
            <p:ph idx="3" type="pic"/>
          </p:nvPr>
        </p:nvSpPr>
        <p:spPr>
          <a:xfrm>
            <a:off x="17373697" y="7781568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435" name="Google Shape;435;p91"/>
          <p:cNvSpPr txBox="1"/>
          <p:nvPr>
            <p:ph idx="4" type="body"/>
          </p:nvPr>
        </p:nvSpPr>
        <p:spPr>
          <a:xfrm>
            <a:off x="1143096" y="3213205"/>
            <a:ext cx="1450721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6" name="Google Shape;436;p91"/>
          <p:cNvSpPr txBox="1"/>
          <p:nvPr>
            <p:ph idx="5" type="body"/>
          </p:nvPr>
        </p:nvSpPr>
        <p:spPr>
          <a:xfrm>
            <a:off x="1143097" y="4938653"/>
            <a:ext cx="1450721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7" name="Google Shape;437;p91"/>
          <p:cNvSpPr txBox="1"/>
          <p:nvPr>
            <p:ph idx="6" type="body"/>
          </p:nvPr>
        </p:nvSpPr>
        <p:spPr>
          <a:xfrm>
            <a:off x="1143096" y="8259990"/>
            <a:ext cx="1450720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8" name="Google Shape;438;p91"/>
          <p:cNvSpPr txBox="1"/>
          <p:nvPr>
            <p:ph idx="7" type="body"/>
          </p:nvPr>
        </p:nvSpPr>
        <p:spPr>
          <a:xfrm>
            <a:off x="1143097" y="9985438"/>
            <a:ext cx="1450720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9" name="Google Shape;439;p9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0" name="Google Shape;440;p91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. Dark - Quote" showMasterSp="0">
  <p:cSld name="Dark - Quote">
    <p:bg>
      <p:bgPr>
        <a:solidFill>
          <a:srgbClr val="09142E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92"/>
          <p:cNvSpPr txBox="1"/>
          <p:nvPr>
            <p:ph idx="1" type="body"/>
          </p:nvPr>
        </p:nvSpPr>
        <p:spPr>
          <a:xfrm>
            <a:off x="2438050" y="5738098"/>
            <a:ext cx="12751449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3" name="Google Shape;443;p92"/>
          <p:cNvSpPr txBox="1"/>
          <p:nvPr>
            <p:ph idx="2" type="body"/>
          </p:nvPr>
        </p:nvSpPr>
        <p:spPr>
          <a:xfrm>
            <a:off x="4944943" y="9173020"/>
            <a:ext cx="77376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4" name="Google Shape;444;p92"/>
          <p:cNvSpPr/>
          <p:nvPr>
            <p:ph idx="3" type="pic"/>
          </p:nvPr>
        </p:nvSpPr>
        <p:spPr>
          <a:xfrm>
            <a:off x="2584376" y="8918881"/>
            <a:ext cx="1781375" cy="1781246"/>
          </a:xfrm>
          <a:prstGeom prst="ellipse">
            <a:avLst/>
          </a:prstGeom>
          <a:noFill/>
          <a:ln>
            <a:noFill/>
          </a:ln>
        </p:spPr>
      </p:sp>
      <p:sp>
        <p:nvSpPr>
          <p:cNvPr id="445" name="Google Shape;445;p92"/>
          <p:cNvSpPr/>
          <p:nvPr/>
        </p:nvSpPr>
        <p:spPr>
          <a:xfrm>
            <a:off x="2586281" y="8918881"/>
            <a:ext cx="1778003" cy="1778003"/>
          </a:xfrm>
          <a:prstGeom prst="ellipse">
            <a:avLst/>
          </a:prstGeom>
          <a:solidFill>
            <a:srgbClr val="005FAA">
              <a:alpha val="48627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6" name="Google Shape;446;p92"/>
          <p:cNvSpPr txBox="1"/>
          <p:nvPr/>
        </p:nvSpPr>
        <p:spPr>
          <a:xfrm>
            <a:off x="13477400" y="8383174"/>
            <a:ext cx="6829016" cy="437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447" name="Google Shape;447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8" name="Google Shape;448;p92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49" name="Google Shape;449;p92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50" name="Google Shape;450;p9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1" name="Google Shape;451;p92"/>
          <p:cNvSpPr txBox="1"/>
          <p:nvPr>
            <p:ph idx="4" type="body"/>
          </p:nvPr>
        </p:nvSpPr>
        <p:spPr>
          <a:xfrm>
            <a:off x="4944943" y="9953199"/>
            <a:ext cx="7737662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2" name="Google Shape;452;p9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3" name="Google Shape;453;p92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. Light - Quote No Image" showMasterSp="0">
  <p:cSld name="Light - Quote No Image">
    <p:bg>
      <p:bgPr>
        <a:solidFill>
          <a:srgbClr val="FFFFFF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55" name="Google Shape;455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94"/>
          <p:cNvSpPr txBox="1"/>
          <p:nvPr>
            <p:ph idx="1" type="body"/>
          </p:nvPr>
        </p:nvSpPr>
        <p:spPr>
          <a:xfrm>
            <a:off x="2589076" y="9777087"/>
            <a:ext cx="1270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7" name="Google Shape;457;p94"/>
          <p:cNvSpPr txBox="1"/>
          <p:nvPr>
            <p:ph idx="2" type="body"/>
          </p:nvPr>
        </p:nvSpPr>
        <p:spPr>
          <a:xfrm>
            <a:off x="2589076" y="10591560"/>
            <a:ext cx="1270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458" name="Google Shape;458;p94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59" name="Google Shape;459;p94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60" name="Google Shape;460;p9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1" name="Google Shape;461;p94"/>
          <p:cNvSpPr txBox="1"/>
          <p:nvPr>
            <p:ph idx="3" type="body"/>
          </p:nvPr>
        </p:nvSpPr>
        <p:spPr>
          <a:xfrm>
            <a:off x="2589076" y="4997302"/>
            <a:ext cx="12700001" cy="4226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85343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85343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85343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85343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2" name="Google Shape;462;p9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3" name="Google Shape;463;p94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. Blue - Quote No Image" showMasterSp="0">
  <p:cSld name="Blue - Quote No Image">
    <p:bg>
      <p:bgPr>
        <a:solidFill>
          <a:srgbClr val="005FAA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65" name="Google Shape;465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95"/>
          <p:cNvSpPr txBox="1"/>
          <p:nvPr>
            <p:ph idx="1" type="body"/>
          </p:nvPr>
        </p:nvSpPr>
        <p:spPr>
          <a:xfrm>
            <a:off x="2589076" y="9777087"/>
            <a:ext cx="1270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7" name="Google Shape;467;p95"/>
          <p:cNvSpPr txBox="1"/>
          <p:nvPr>
            <p:ph idx="2" type="body"/>
          </p:nvPr>
        </p:nvSpPr>
        <p:spPr>
          <a:xfrm>
            <a:off x="2589076" y="10591560"/>
            <a:ext cx="1270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468" name="Google Shape;468;p95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69" name="Google Shape;469;p95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70" name="Google Shape;470;p9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1" name="Google Shape;471;p95"/>
          <p:cNvSpPr txBox="1"/>
          <p:nvPr>
            <p:ph idx="3" type="body"/>
          </p:nvPr>
        </p:nvSpPr>
        <p:spPr>
          <a:xfrm>
            <a:off x="2589076" y="4997302"/>
            <a:ext cx="12700001" cy="4226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DM Sans"/>
              <a:buNone/>
              <a:defRPr b="0" i="0" sz="8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85343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0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85343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85343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85343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2" name="Google Shape;472;p9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3" name="Google Shape;473;p95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. Logo Only" showMasterSp="0">
  <p:cSld name="Logo Only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96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76" name="Google Shape;476;p96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77" name="Google Shape;477;p9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8" name="Google Shape;478;p96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. Light - Closing" showMasterSp="0">
  <p:cSld name="Light - Closing">
    <p:bg>
      <p:bgPr>
        <a:solidFill>
          <a:srgbClr val="FFFFFF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80" name="Google Shape;480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974408" y="5242843"/>
            <a:ext cx="17939063" cy="8523463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97"/>
          <p:cNvSpPr txBox="1"/>
          <p:nvPr>
            <p:ph idx="1" type="body"/>
          </p:nvPr>
        </p:nvSpPr>
        <p:spPr>
          <a:xfrm>
            <a:off x="13019212" y="2334101"/>
            <a:ext cx="8958299" cy="1231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2" name="Google Shape;482;p97"/>
          <p:cNvSpPr txBox="1"/>
          <p:nvPr>
            <p:ph idx="2" type="body"/>
          </p:nvPr>
        </p:nvSpPr>
        <p:spPr>
          <a:xfrm>
            <a:off x="13019213" y="5761760"/>
            <a:ext cx="8972038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3" name="Google Shape;483;p97"/>
          <p:cNvSpPr txBox="1"/>
          <p:nvPr>
            <p:ph idx="3" type="body"/>
          </p:nvPr>
        </p:nvSpPr>
        <p:spPr>
          <a:xfrm>
            <a:off x="13019212" y="8750802"/>
            <a:ext cx="8972037" cy="963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b="0"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484" name="Google Shape;484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19213" y="10402830"/>
            <a:ext cx="728239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97"/>
          <p:cNvSpPr txBox="1"/>
          <p:nvPr/>
        </p:nvSpPr>
        <p:spPr>
          <a:xfrm>
            <a:off x="14251179" y="10252484"/>
            <a:ext cx="6895618" cy="787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97"/>
          <p:cNvSpPr txBox="1"/>
          <p:nvPr/>
        </p:nvSpPr>
        <p:spPr>
          <a:xfrm>
            <a:off x="13019213" y="6714498"/>
            <a:ext cx="287935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b="0" i="0" lang="en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97"/>
          <p:cNvSpPr txBox="1"/>
          <p:nvPr/>
        </p:nvSpPr>
        <p:spPr>
          <a:xfrm>
            <a:off x="13019213" y="7641598"/>
            <a:ext cx="417373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b="0" i="0" lang="en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97"/>
          <p:cNvSpPr txBox="1"/>
          <p:nvPr>
            <p:ph idx="4" type="body"/>
          </p:nvPr>
        </p:nvSpPr>
        <p:spPr>
          <a:xfrm>
            <a:off x="13682636" y="6747161"/>
            <a:ext cx="8294876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9" name="Google Shape;489;p97"/>
          <p:cNvSpPr txBox="1"/>
          <p:nvPr>
            <p:ph idx="5" type="body"/>
          </p:nvPr>
        </p:nvSpPr>
        <p:spPr>
          <a:xfrm>
            <a:off x="13682636" y="7674261"/>
            <a:ext cx="8294876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0" name="Google Shape;490;p97"/>
          <p:cNvSpPr/>
          <p:nvPr/>
        </p:nvSpPr>
        <p:spPr>
          <a:xfrm>
            <a:off x="1336227" y="-2443695"/>
            <a:ext cx="6300900" cy="79041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91" name="Google Shape;491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1637" y="1115272"/>
            <a:ext cx="4067122" cy="3106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. Dark - Closing" showMasterSp="0">
  <p:cSld name="Dark - Closing">
    <p:bg>
      <p:bgPr>
        <a:solidFill>
          <a:srgbClr val="09142E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98"/>
          <p:cNvSpPr txBox="1"/>
          <p:nvPr>
            <p:ph idx="1" type="body"/>
          </p:nvPr>
        </p:nvSpPr>
        <p:spPr>
          <a:xfrm>
            <a:off x="2438050" y="4854090"/>
            <a:ext cx="937829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4" name="Google Shape;494;p98"/>
          <p:cNvSpPr txBox="1"/>
          <p:nvPr>
            <p:ph idx="2" type="body"/>
          </p:nvPr>
        </p:nvSpPr>
        <p:spPr>
          <a:xfrm>
            <a:off x="2438050" y="6909472"/>
            <a:ext cx="9378290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5" name="Google Shape;495;p98"/>
          <p:cNvSpPr txBox="1"/>
          <p:nvPr>
            <p:ph idx="3" type="body"/>
          </p:nvPr>
        </p:nvSpPr>
        <p:spPr>
          <a:xfrm>
            <a:off x="2438050" y="10646726"/>
            <a:ext cx="6012491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496" name="Google Shape;496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8050" y="8180185"/>
            <a:ext cx="622303" cy="622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97" name="Google Shape;497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050" y="9127962"/>
            <a:ext cx="622303" cy="622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98" name="Google Shape;498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98"/>
          <p:cNvSpPr txBox="1"/>
          <p:nvPr/>
        </p:nvSpPr>
        <p:spPr>
          <a:xfrm>
            <a:off x="3771641" y="12648720"/>
            <a:ext cx="11318423" cy="393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g 32x.png" id="500" name="Google Shape;500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14519096" y="-5088052"/>
            <a:ext cx="8811388" cy="18493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01" name="Google Shape;501;p98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02" name="Google Shape;502;p98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03" name="Google Shape;503;p98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246475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4" name="Google Shape;504;p98"/>
          <p:cNvCxnSpPr/>
          <p:nvPr/>
        </p:nvCxnSpPr>
        <p:spPr>
          <a:xfrm flipH="1" rot="10800000">
            <a:off x="7306906" y="10695622"/>
            <a:ext cx="2" cy="829307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5" name="Google Shape;505;p98"/>
          <p:cNvSpPr txBox="1"/>
          <p:nvPr>
            <p:ph idx="4" type="body"/>
          </p:nvPr>
        </p:nvSpPr>
        <p:spPr>
          <a:xfrm>
            <a:off x="3523239" y="8010452"/>
            <a:ext cx="8293101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6" name="Google Shape;506;p98"/>
          <p:cNvSpPr txBox="1"/>
          <p:nvPr>
            <p:ph idx="5" type="body"/>
          </p:nvPr>
        </p:nvSpPr>
        <p:spPr>
          <a:xfrm>
            <a:off x="3523239" y="8958494"/>
            <a:ext cx="8293101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7" name="Google Shape;507;p98"/>
          <p:cNvSpPr/>
          <p:nvPr/>
        </p:nvSpPr>
        <p:spPr>
          <a:xfrm>
            <a:off x="2438225" y="-1835475"/>
            <a:ext cx="4614900" cy="5788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08" name="Google Shape;508;p9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47822" y="771092"/>
            <a:ext cx="2978738" cy="227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. Dark - Closing (Simple)" showMasterSp="0">
  <p:cSld name="Dark - Closing (Simple)">
    <p:bg>
      <p:bgPr>
        <a:solidFill>
          <a:srgbClr val="09142E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99"/>
          <p:cNvSpPr txBox="1"/>
          <p:nvPr>
            <p:ph idx="1" type="body"/>
          </p:nvPr>
        </p:nvSpPr>
        <p:spPr>
          <a:xfrm>
            <a:off x="2438050" y="5092234"/>
            <a:ext cx="12319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1" name="Google Shape;511;p99"/>
          <p:cNvSpPr txBox="1"/>
          <p:nvPr>
            <p:ph idx="2" type="body"/>
          </p:nvPr>
        </p:nvSpPr>
        <p:spPr>
          <a:xfrm>
            <a:off x="2438049" y="6667500"/>
            <a:ext cx="1231702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512" name="Google Shape;512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13" name="Google Shape;51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99"/>
          <p:cNvSpPr txBox="1"/>
          <p:nvPr/>
        </p:nvSpPr>
        <p:spPr>
          <a:xfrm>
            <a:off x="3771641" y="12648720"/>
            <a:ext cx="11318423" cy="393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515" name="Google Shape;515;p9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16" name="Google Shape;516;p9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17" name="Google Shape;517;p99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46475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8" name="Google Shape;518;p99"/>
          <p:cNvCxnSpPr/>
          <p:nvPr/>
        </p:nvCxnSpPr>
        <p:spPr>
          <a:xfrm flipH="1" rot="10800000">
            <a:off x="7306906" y="10695622"/>
            <a:ext cx="2" cy="829307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9" name="Google Shape;519;p99"/>
          <p:cNvSpPr txBox="1"/>
          <p:nvPr/>
        </p:nvSpPr>
        <p:spPr>
          <a:xfrm>
            <a:off x="2438049" y="10646726"/>
            <a:ext cx="6012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</a:pPr>
            <a:r>
              <a:rPr b="0" i="0" lang="en" sz="5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99"/>
          <p:cNvSpPr/>
          <p:nvPr/>
        </p:nvSpPr>
        <p:spPr>
          <a:xfrm>
            <a:off x="2438225" y="-1835475"/>
            <a:ext cx="4614900" cy="5788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21" name="Google Shape;521;p9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47822" y="771092"/>
            <a:ext cx="2978738" cy="227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. Image - 2 Points and Images">
  <p:cSld name="Image - 2 Points and Image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90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58" name="Google Shape;58;p90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59" name="Google Shape;59;p9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60;p90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1" name="Google Shape;61;p90"/>
          <p:cNvSpPr/>
          <p:nvPr>
            <p:ph idx="2" type="pic"/>
          </p:nvPr>
        </p:nvSpPr>
        <p:spPr>
          <a:xfrm>
            <a:off x="1143097" y="2787537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62" name="Google Shape;62;p90"/>
          <p:cNvSpPr/>
          <p:nvPr>
            <p:ph idx="3" type="pic"/>
          </p:nvPr>
        </p:nvSpPr>
        <p:spPr>
          <a:xfrm>
            <a:off x="1143097" y="7781568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63" name="Google Shape;63;p90"/>
          <p:cNvSpPr txBox="1"/>
          <p:nvPr>
            <p:ph idx="4" type="body"/>
          </p:nvPr>
        </p:nvSpPr>
        <p:spPr>
          <a:xfrm>
            <a:off x="7896090" y="3213205"/>
            <a:ext cx="113665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4" name="Google Shape;64;p90"/>
          <p:cNvSpPr txBox="1"/>
          <p:nvPr>
            <p:ph idx="5" type="body"/>
          </p:nvPr>
        </p:nvSpPr>
        <p:spPr>
          <a:xfrm>
            <a:off x="7896090" y="4191000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5" name="Google Shape;65;p90"/>
          <p:cNvSpPr txBox="1"/>
          <p:nvPr>
            <p:ph idx="6" type="body"/>
          </p:nvPr>
        </p:nvSpPr>
        <p:spPr>
          <a:xfrm>
            <a:off x="7896090" y="8259990"/>
            <a:ext cx="113665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6" name="Google Shape;66;p90"/>
          <p:cNvSpPr txBox="1"/>
          <p:nvPr>
            <p:ph idx="7" type="body"/>
          </p:nvPr>
        </p:nvSpPr>
        <p:spPr>
          <a:xfrm>
            <a:off x="7896090" y="9237785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7" name="Google Shape;67;p9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90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. Light - Divider (Title)" showMasterSp="0">
  <p:cSld name="Light - Divider (Title)">
    <p:bg>
      <p:bgPr>
        <a:solidFill>
          <a:srgbClr val="FFFFFF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00"/>
          <p:cNvSpPr txBox="1"/>
          <p:nvPr>
            <p:ph idx="1" type="body"/>
          </p:nvPr>
        </p:nvSpPr>
        <p:spPr>
          <a:xfrm>
            <a:off x="1198153" y="5934669"/>
            <a:ext cx="13402702" cy="1846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b="0" i="0" sz="12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524" name="Google Shape;524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10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6" name="Google Shape;526;p100"/>
          <p:cNvSpPr/>
          <p:nvPr/>
        </p:nvSpPr>
        <p:spPr>
          <a:xfrm>
            <a:off x="1031425" y="-1646575"/>
            <a:ext cx="3512100" cy="44055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27" name="Google Shape;527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7541" y="337063"/>
            <a:ext cx="2266868" cy="1731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. (extra) Content - 3 Horizontal with Two Bullets">
  <p:cSld name="Content - 3 Horizontal with Two Bullets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529" name="Google Shape;529;p101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0" name="Google Shape;530;p101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531" name="Google Shape;531;p101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532" name="Google Shape;532;p10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3" name="Google Shape;533;p101"/>
          <p:cNvSpPr txBox="1"/>
          <p:nvPr/>
        </p:nvSpPr>
        <p:spPr>
          <a:xfrm>
            <a:off x="20867075" y="13045341"/>
            <a:ext cx="2516597" cy="3302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b="0" i="0" lang="en" sz="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01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5" name="Google Shape;535;p101"/>
          <p:cNvSpPr txBox="1"/>
          <p:nvPr>
            <p:ph idx="2" type="body"/>
          </p:nvPr>
        </p:nvSpPr>
        <p:spPr>
          <a:xfrm>
            <a:off x="1831774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6" name="Google Shape;536;p101"/>
          <p:cNvSpPr txBox="1"/>
          <p:nvPr>
            <p:ph idx="3" type="body"/>
          </p:nvPr>
        </p:nvSpPr>
        <p:spPr>
          <a:xfrm>
            <a:off x="1831773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7" name="Google Shape;537;p101"/>
          <p:cNvSpPr txBox="1"/>
          <p:nvPr>
            <p:ph idx="4" type="body"/>
          </p:nvPr>
        </p:nvSpPr>
        <p:spPr>
          <a:xfrm>
            <a:off x="9055918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8" name="Google Shape;538;p101"/>
          <p:cNvSpPr txBox="1"/>
          <p:nvPr>
            <p:ph idx="5" type="body"/>
          </p:nvPr>
        </p:nvSpPr>
        <p:spPr>
          <a:xfrm>
            <a:off x="9055918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9" name="Google Shape;539;p101"/>
          <p:cNvSpPr txBox="1"/>
          <p:nvPr>
            <p:ph idx="6" type="body"/>
          </p:nvPr>
        </p:nvSpPr>
        <p:spPr>
          <a:xfrm>
            <a:off x="16786860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40" name="Google Shape;540;p101"/>
          <p:cNvSpPr txBox="1"/>
          <p:nvPr>
            <p:ph idx="7" type="body"/>
          </p:nvPr>
        </p:nvSpPr>
        <p:spPr>
          <a:xfrm>
            <a:off x="16811059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41" name="Google Shape;541;p101"/>
          <p:cNvSpPr txBox="1"/>
          <p:nvPr/>
        </p:nvSpPr>
        <p:spPr>
          <a:xfrm>
            <a:off x="1015862" y="3045651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01"/>
          <p:cNvSpPr txBox="1"/>
          <p:nvPr/>
        </p:nvSpPr>
        <p:spPr>
          <a:xfrm>
            <a:off x="8079200" y="3045651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01"/>
          <p:cNvSpPr txBox="1"/>
          <p:nvPr/>
        </p:nvSpPr>
        <p:spPr>
          <a:xfrm>
            <a:off x="15767772" y="3045651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01"/>
          <p:cNvSpPr txBox="1"/>
          <p:nvPr>
            <p:ph idx="8" type="body"/>
          </p:nvPr>
        </p:nvSpPr>
        <p:spPr>
          <a:xfrm>
            <a:off x="1831775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45" name="Google Shape;545;p101"/>
          <p:cNvSpPr txBox="1"/>
          <p:nvPr>
            <p:ph idx="9" type="body"/>
          </p:nvPr>
        </p:nvSpPr>
        <p:spPr>
          <a:xfrm>
            <a:off x="9054627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46" name="Google Shape;546;p101"/>
          <p:cNvSpPr txBox="1"/>
          <p:nvPr>
            <p:ph idx="13" type="body"/>
          </p:nvPr>
        </p:nvSpPr>
        <p:spPr>
          <a:xfrm>
            <a:off x="16811060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47" name="Google Shape;547;p10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48" name="Google Shape;548;p101"/>
          <p:cNvCxnSpPr/>
          <p:nvPr/>
        </p:nvCxnSpPr>
        <p:spPr>
          <a:xfrm>
            <a:off x="1128823" y="9257413"/>
            <a:ext cx="22126354" cy="0"/>
          </a:xfrm>
          <a:prstGeom prst="straightConnector1">
            <a:avLst/>
          </a:prstGeom>
          <a:noFill/>
          <a:ln cap="flat" cmpd="sng" w="38100">
            <a:solidFill>
              <a:srgbClr val="0061B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9" name="Google Shape;549;p101"/>
          <p:cNvSpPr txBox="1"/>
          <p:nvPr>
            <p:ph idx="14" type="body"/>
          </p:nvPr>
        </p:nvSpPr>
        <p:spPr>
          <a:xfrm>
            <a:off x="2324417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50" name="Google Shape;550;p101"/>
          <p:cNvSpPr txBox="1"/>
          <p:nvPr>
            <p:ph idx="15" type="body"/>
          </p:nvPr>
        </p:nvSpPr>
        <p:spPr>
          <a:xfrm>
            <a:off x="9547269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51" name="Google Shape;551;p101"/>
          <p:cNvSpPr txBox="1"/>
          <p:nvPr>
            <p:ph idx="16" type="body"/>
          </p:nvPr>
        </p:nvSpPr>
        <p:spPr>
          <a:xfrm>
            <a:off x="17303702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52" name="Google Shape;552;p101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. (extra) Image - Big Title (Right)" showMasterSp="0">
  <p:cSld name="Image - Big Title (Right)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02"/>
          <p:cNvSpPr/>
          <p:nvPr>
            <p:ph idx="2" type="pic"/>
          </p:nvPr>
        </p:nvSpPr>
        <p:spPr>
          <a:xfrm>
            <a:off x="-1512277" y="955533"/>
            <a:ext cx="13404678" cy="11679778"/>
          </a:xfrm>
          <a:prstGeom prst="roundRect">
            <a:avLst>
              <a:gd fmla="val 6128" name="adj"/>
            </a:avLst>
          </a:prstGeom>
          <a:noFill/>
          <a:ln>
            <a:noFill/>
          </a:ln>
        </p:spPr>
      </p:sp>
      <p:sp>
        <p:nvSpPr>
          <p:cNvPr id="555" name="Google Shape;555;p102"/>
          <p:cNvSpPr txBox="1"/>
          <p:nvPr>
            <p:ph idx="1" type="body"/>
          </p:nvPr>
        </p:nvSpPr>
        <p:spPr>
          <a:xfrm>
            <a:off x="13035190" y="6443141"/>
            <a:ext cx="10156110" cy="13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b="0"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56" name="Google Shape;556;p102"/>
          <p:cNvSpPr txBox="1"/>
          <p:nvPr>
            <p:ph idx="3" type="body"/>
          </p:nvPr>
        </p:nvSpPr>
        <p:spPr>
          <a:xfrm>
            <a:off x="13035190" y="7894938"/>
            <a:ext cx="1016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557" name="Google Shape;557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74232" y="2136913"/>
            <a:ext cx="22092041" cy="10496687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10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. Image - Divider" showMasterSp="0">
  <p:cSld name="Image - Divider">
    <p:bg>
      <p:bgPr>
        <a:solidFill>
          <a:srgbClr val="09142E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70" name="Google Shape;70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1911" y="-107950"/>
            <a:ext cx="24756533" cy="139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7"/>
          <p:cNvSpPr/>
          <p:nvPr/>
        </p:nvSpPr>
        <p:spPr>
          <a:xfrm>
            <a:off x="-191912" y="-66776"/>
            <a:ext cx="24756533" cy="13849552"/>
          </a:xfrm>
          <a:prstGeom prst="rect">
            <a:avLst/>
          </a:prstGeom>
          <a:solidFill>
            <a:srgbClr val="09142E">
              <a:alpha val="600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img 32x.png" id="72" name="Google Shape;7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73" name="Google Shape;73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67"/>
          <p:cNvSpPr txBox="1"/>
          <p:nvPr>
            <p:ph idx="1" type="body"/>
          </p:nvPr>
        </p:nvSpPr>
        <p:spPr>
          <a:xfrm>
            <a:off x="1209182" y="9219545"/>
            <a:ext cx="11318423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5" name="Google Shape;75;p67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6" name="Google Shape;76;p6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67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8" name="Google Shape;78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. Light - Quote" showMasterSp="0">
  <p:cSld name="Light - Quote"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80" name="Google Shape;80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3"/>
          <p:cNvSpPr txBox="1"/>
          <p:nvPr>
            <p:ph idx="1" type="body"/>
          </p:nvPr>
        </p:nvSpPr>
        <p:spPr>
          <a:xfrm>
            <a:off x="2438050" y="5738098"/>
            <a:ext cx="12751449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2" name="Google Shape;82;p93"/>
          <p:cNvSpPr/>
          <p:nvPr>
            <p:ph idx="2" type="pic"/>
          </p:nvPr>
        </p:nvSpPr>
        <p:spPr>
          <a:xfrm>
            <a:off x="2584376" y="8918881"/>
            <a:ext cx="1781375" cy="1781246"/>
          </a:xfrm>
          <a:prstGeom prst="ellipse">
            <a:avLst/>
          </a:prstGeom>
          <a:noFill/>
          <a:ln>
            <a:noFill/>
          </a:ln>
        </p:spPr>
      </p:sp>
      <p:sp>
        <p:nvSpPr>
          <p:cNvPr id="83" name="Google Shape;83;p93"/>
          <p:cNvSpPr/>
          <p:nvPr/>
        </p:nvSpPr>
        <p:spPr>
          <a:xfrm>
            <a:off x="2586281" y="8922124"/>
            <a:ext cx="1778003" cy="1778003"/>
          </a:xfrm>
          <a:prstGeom prst="ellipse">
            <a:avLst/>
          </a:prstGeom>
          <a:solidFill>
            <a:srgbClr val="005FAA">
              <a:alpha val="48627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84" name="Google Shape;84;p93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85" name="Google Shape;85;p93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86" name="Google Shape;86;p9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93"/>
          <p:cNvSpPr txBox="1"/>
          <p:nvPr>
            <p:ph idx="3" type="body"/>
          </p:nvPr>
        </p:nvSpPr>
        <p:spPr>
          <a:xfrm>
            <a:off x="4944943" y="9173020"/>
            <a:ext cx="77376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8" name="Google Shape;88;p93"/>
          <p:cNvSpPr txBox="1"/>
          <p:nvPr>
            <p:ph idx="4" type="body"/>
          </p:nvPr>
        </p:nvSpPr>
        <p:spPr>
          <a:xfrm>
            <a:off x="4944943" y="9953199"/>
            <a:ext cx="7737662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9" name="Google Shape;89;p9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. Dark - Title" showMasterSp="0">
  <p:cSld name="Dark - Title">
    <p:bg>
      <p:bgPr>
        <a:solidFill>
          <a:srgbClr val="09142E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6"/>
          <p:cNvSpPr txBox="1"/>
          <p:nvPr>
            <p:ph idx="1" type="body"/>
          </p:nvPr>
        </p:nvSpPr>
        <p:spPr>
          <a:xfrm>
            <a:off x="1079500" y="7525869"/>
            <a:ext cx="23063494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2" name="Google Shape;92;p56"/>
          <p:cNvSpPr txBox="1"/>
          <p:nvPr>
            <p:ph idx="2" type="body"/>
          </p:nvPr>
        </p:nvSpPr>
        <p:spPr>
          <a:xfrm>
            <a:off x="1079500" y="5707173"/>
            <a:ext cx="23063494" cy="1549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b="0" i="0" sz="9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3" name="Google Shape;93;p56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4" name="Google Shape;94;p56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5" name="Google Shape;95;p56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6" name="Google Shape;96;p56"/>
          <p:cNvSpPr txBox="1"/>
          <p:nvPr>
            <p:ph idx="6" type="body"/>
          </p:nvPr>
        </p:nvSpPr>
        <p:spPr>
          <a:xfrm>
            <a:off x="15133505" y="11648613"/>
            <a:ext cx="812435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g 6@4x.png" id="97" name="Google Shape;9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56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9" name="Google Shape;99;p56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0" name="Google Shape;100;p56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1" name="Google Shape;10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. Light - Title" showMasterSp="0">
  <p:cSld name="Light - Title"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6@4x.png" id="103" name="Google Shape;103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9"/>
          <p:cNvSpPr txBox="1"/>
          <p:nvPr>
            <p:ph idx="1" type="body"/>
          </p:nvPr>
        </p:nvSpPr>
        <p:spPr>
          <a:xfrm>
            <a:off x="1079500" y="7525869"/>
            <a:ext cx="23063494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5" name="Google Shape;105;p59"/>
          <p:cNvSpPr txBox="1"/>
          <p:nvPr>
            <p:ph idx="2" type="body"/>
          </p:nvPr>
        </p:nvSpPr>
        <p:spPr>
          <a:xfrm>
            <a:off x="1079500" y="5824288"/>
            <a:ext cx="23063494" cy="1314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400"/>
              <a:buFont typeface="DM Sans"/>
              <a:buNone/>
              <a:defRPr b="0" i="0" sz="9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6" name="Google Shape;106;p59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7" name="Google Shape;107;p59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8" name="Google Shape;108;p59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9" name="Google Shape;109;p59"/>
          <p:cNvSpPr txBox="1"/>
          <p:nvPr>
            <p:ph idx="6" type="body"/>
          </p:nvPr>
        </p:nvSpPr>
        <p:spPr>
          <a:xfrm>
            <a:off x="15133502" y="1164861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0" name="Google Shape;110;p59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1" name="Google Shape;111;p59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2" name="Google Shape;112;p59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3" name="Google Shape;11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. Blank - Title with Background">
  <p:cSld name="Blank - Title with Background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15" name="Google Shape;115;p60"/>
          <p:cNvPicPr preferRelativeResize="0"/>
          <p:nvPr/>
        </p:nvPicPr>
        <p:blipFill rotWithShape="1">
          <a:blip r:embed="rId2">
            <a:alphaModFix amt="25000"/>
          </a:blip>
          <a:srcRect b="9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60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7" name="Google Shape;117;p6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60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1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21.xml"/><Relationship Id="rId44" Type="http://schemas.openxmlformats.org/officeDocument/2006/relationships/theme" Target="../theme/theme1.xml"/><Relationship Id="rId21" Type="http://schemas.openxmlformats.org/officeDocument/2006/relationships/slideLayout" Target="../slideLayouts/slideLayout20.xml"/><Relationship Id="rId43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/>
          <p:nvPr/>
        </p:nvSpPr>
        <p:spPr>
          <a:xfrm>
            <a:off x="313398" y="-641338"/>
            <a:ext cx="1926056" cy="2416204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" name="Google Shape;7;p55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0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55"/>
          <p:cNvSpPr txBox="1"/>
          <p:nvPr/>
        </p:nvSpPr>
        <p:spPr>
          <a:xfrm>
            <a:off x="487718" y="13036990"/>
            <a:ext cx="96528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DM Sans"/>
              <a:buNone/>
            </a:pPr>
            <a:r>
              <a:rPr lang="en" sz="22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October</a:t>
            </a:r>
            <a:r>
              <a:rPr b="0" i="0" lang="en" sz="22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 2, 2024  |  </a:t>
            </a:r>
            <a:r>
              <a:rPr lang="en" sz="22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EGI Conference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55"/>
          <p:cNvSpPr txBox="1"/>
          <p:nvPr/>
        </p:nvSpPr>
        <p:spPr>
          <a:xfrm>
            <a:off x="20960202" y="13036989"/>
            <a:ext cx="22878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200"/>
              <a:buFont typeface="DM Sans"/>
              <a:buNone/>
            </a:pPr>
            <a:r>
              <a:rPr b="0" i="0" lang="en" sz="22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5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C"/>
              </a:buClr>
              <a:buSzPts val="1200"/>
              <a:buFont typeface="DM Sans"/>
              <a:buNone/>
              <a:defRPr b="1" i="0" sz="1200" u="none" cap="none" strike="noStrike">
                <a:solidFill>
                  <a:srgbClr val="88888C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400"/>
              <a:buFont typeface="DM Sans"/>
              <a:buNone/>
              <a:def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" name="Google Shape;11;p5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8100" y="471123"/>
            <a:ext cx="1276649" cy="97500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jpg"/><Relationship Id="rId4" Type="http://schemas.openxmlformats.org/officeDocument/2006/relationships/image" Target="../media/image36.png"/><Relationship Id="rId5" Type="http://schemas.openxmlformats.org/officeDocument/2006/relationships/image" Target="../media/image31.png"/><Relationship Id="rId6" Type="http://schemas.openxmlformats.org/officeDocument/2006/relationships/image" Target="../media/image33.jpg"/><Relationship Id="rId7" Type="http://schemas.openxmlformats.org/officeDocument/2006/relationships/image" Target="../media/image40.png"/><Relationship Id="rId8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8"/>
          <p:cNvSpPr txBox="1"/>
          <p:nvPr>
            <p:ph idx="1" type="body"/>
          </p:nvPr>
        </p:nvSpPr>
        <p:spPr>
          <a:xfrm>
            <a:off x="1209175" y="8646800"/>
            <a:ext cx="19077900" cy="23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en"/>
              <a:t>EGI's Technical Expertise to Fuel EOSC EU Node Development</a:t>
            </a:r>
            <a:endParaRPr/>
          </a:p>
        </p:txBody>
      </p:sp>
      <p:sp>
        <p:nvSpPr>
          <p:cNvPr id="564" name="Google Shape;564;p38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5" name="Google Shape;565;p38"/>
          <p:cNvSpPr txBox="1"/>
          <p:nvPr>
            <p:ph idx="2" type="body"/>
          </p:nvPr>
        </p:nvSpPr>
        <p:spPr>
          <a:xfrm>
            <a:off x="1209182" y="6753290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EGI Conference 2024 – EOSC | Oct. 2</a:t>
            </a:r>
            <a:endParaRPr/>
          </a:p>
        </p:txBody>
      </p:sp>
      <p:sp>
        <p:nvSpPr>
          <p:cNvPr id="566" name="Google Shape;566;p38"/>
          <p:cNvSpPr txBox="1"/>
          <p:nvPr>
            <p:ph idx="2" type="body"/>
          </p:nvPr>
        </p:nvSpPr>
        <p:spPr>
          <a:xfrm>
            <a:off x="1209182" y="6137690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>
                <a:solidFill>
                  <a:schemeClr val="lt1"/>
                </a:solidFill>
              </a:rPr>
              <a:t>Levente Farkas, EGI Foundation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02883cc54b_0_28"/>
          <p:cNvSpPr txBox="1"/>
          <p:nvPr>
            <p:ph idx="1" type="body"/>
          </p:nvPr>
        </p:nvSpPr>
        <p:spPr>
          <a:xfrm>
            <a:off x="1209182" y="9219545"/>
            <a:ext cx="113184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en"/>
              <a:t>Looking forward</a:t>
            </a:r>
            <a:endParaRPr/>
          </a:p>
        </p:txBody>
      </p:sp>
      <p:sp>
        <p:nvSpPr>
          <p:cNvPr id="672" name="Google Shape;672;g302883cc54b_0_28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3" name="Google Shape;673;g302883cc54b_0_28"/>
          <p:cNvSpPr txBox="1"/>
          <p:nvPr>
            <p:ph idx="2" type="body"/>
          </p:nvPr>
        </p:nvSpPr>
        <p:spPr>
          <a:xfrm>
            <a:off x="1209182" y="6753290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d350e7c652_0_95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/>
          </a:p>
        </p:txBody>
      </p:sp>
      <p:sp>
        <p:nvSpPr>
          <p:cNvPr id="679" name="Google Shape;679;g2d350e7c652_0_95"/>
          <p:cNvSpPr txBox="1"/>
          <p:nvPr>
            <p:ph idx="2" type="body"/>
          </p:nvPr>
        </p:nvSpPr>
        <p:spPr>
          <a:xfrm>
            <a:off x="1016000" y="2903618"/>
            <a:ext cx="22578900" cy="82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b="0" lang="en"/>
              <a:t>Entering</a:t>
            </a:r>
            <a:r>
              <a:rPr b="0" lang="en"/>
              <a:t> ‘production’ phase in October</a:t>
            </a:r>
            <a:endParaRPr b="0"/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b="0" lang="en"/>
              <a:t>The EOSC EU Node will be officially launched at the EOSC Symposium in Berlin</a:t>
            </a:r>
            <a:endParaRPr b="0"/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b="0" lang="en"/>
              <a:t>→ First users will arrive</a:t>
            </a:r>
            <a:endParaRPr/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b="0" lang="en"/>
              <a:t>Business as usual for the rest of the contract (until 2027)</a:t>
            </a:r>
            <a:endParaRPr b="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/>
          </a:p>
        </p:txBody>
      </p:sp>
      <p:sp>
        <p:nvSpPr>
          <p:cNvPr id="680" name="Google Shape;680;g2d350e7c652_0_95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1" name="Google Shape;681;g2d350e7c652_0_95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We are now heading to operation phase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03f95732dd_0_0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/>
          </a:p>
        </p:txBody>
      </p:sp>
      <p:sp>
        <p:nvSpPr>
          <p:cNvPr id="687" name="Google Shape;687;g303f95732dd_0_0"/>
          <p:cNvSpPr txBox="1"/>
          <p:nvPr>
            <p:ph idx="2" type="body"/>
          </p:nvPr>
        </p:nvSpPr>
        <p:spPr>
          <a:xfrm>
            <a:off x="1016000" y="2903618"/>
            <a:ext cx="22578900" cy="82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b="0" lang="en"/>
              <a:t>AAI is an essential glue</a:t>
            </a:r>
            <a:endParaRPr b="0"/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b="0" lang="en"/>
              <a:t>SMS improvements to ease operating our services commercially</a:t>
            </a:r>
            <a:br>
              <a:rPr b="0" lang="en"/>
            </a:br>
            <a:r>
              <a:rPr b="0" lang="en"/>
              <a:t>→ Revised and simplified procedures</a:t>
            </a:r>
            <a:br>
              <a:rPr b="0" lang="en"/>
            </a:br>
            <a:r>
              <a:rPr b="0" lang="en"/>
              <a:t>→ Automated change management</a:t>
            </a:r>
            <a:br>
              <a:rPr b="0" lang="en"/>
            </a:br>
            <a:r>
              <a:rPr b="0" lang="en"/>
              <a:t>→ Better management of availability and continuity risks</a:t>
            </a:r>
            <a:endParaRPr/>
          </a:p>
          <a:p>
            <a:pPr indent="-425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b="0" lang="en"/>
              <a:t>QA framework </a:t>
            </a:r>
            <a:br>
              <a:rPr b="0" lang="en"/>
            </a:br>
            <a:r>
              <a:rPr b="0" lang="en"/>
              <a:t>→ Triggered by changes to the services</a:t>
            </a:r>
            <a:br>
              <a:rPr b="0" lang="en"/>
            </a:br>
            <a:r>
              <a:rPr b="0" lang="en"/>
              <a:t>→ Can be adopted in EGI and/or offered as a service</a:t>
            </a:r>
            <a:endParaRPr b="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/>
          </a:p>
        </p:txBody>
      </p:sp>
      <p:sp>
        <p:nvSpPr>
          <p:cNvPr id="688" name="Google Shape;688;g303f95732dd_0_0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9" name="Google Shape;689;g303f95732dd_0_0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Lessons learned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2d350e7c652_0_102"/>
          <p:cNvSpPr txBox="1"/>
          <p:nvPr>
            <p:ph idx="1" type="body"/>
          </p:nvPr>
        </p:nvSpPr>
        <p:spPr>
          <a:xfrm>
            <a:off x="2438050" y="5738098"/>
            <a:ext cx="12751500" cy="25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Thank you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t/>
            </a:r>
            <a:endParaRPr/>
          </a:p>
        </p:txBody>
      </p:sp>
      <p:sp>
        <p:nvSpPr>
          <p:cNvPr id="695" name="Google Shape;695;g2d350e7c652_0_102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6" name="Google Shape;696;g2d350e7c652_0_102"/>
          <p:cNvSpPr txBox="1"/>
          <p:nvPr>
            <p:ph idx="3" type="body"/>
          </p:nvPr>
        </p:nvSpPr>
        <p:spPr>
          <a:xfrm>
            <a:off x="4944993" y="8735570"/>
            <a:ext cx="77376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100">
                <a:solidFill>
                  <a:srgbClr val="7F7F7F"/>
                </a:solidFill>
              </a:rPr>
              <a:t>Dedicated session to be organised for further discussion and recommendations</a:t>
            </a:r>
            <a:endParaRPr sz="4100">
              <a:solidFill>
                <a:srgbClr val="7F7F7F"/>
              </a:solidFill>
            </a:endParaRPr>
          </a:p>
        </p:txBody>
      </p:sp>
      <p:pic>
        <p:nvPicPr>
          <p:cNvPr id="697" name="Google Shape;697;g2d350e7c652_0_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497" r="12488" t="0"/>
          <a:stretch/>
        </p:blipFill>
        <p:spPr>
          <a:xfrm>
            <a:off x="2584376" y="8918881"/>
            <a:ext cx="1781400" cy="1781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02883cc54b_0_35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/>
          </a:p>
        </p:txBody>
      </p:sp>
      <p:sp>
        <p:nvSpPr>
          <p:cNvPr id="572" name="Google Shape;572;g302883cc54b_0_35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3" name="Google Shape;573;g302883cc54b_0_35"/>
          <p:cNvSpPr txBox="1"/>
          <p:nvPr>
            <p:ph idx="2" type="body"/>
          </p:nvPr>
        </p:nvSpPr>
        <p:spPr>
          <a:xfrm>
            <a:off x="1747875" y="3625275"/>
            <a:ext cx="9826800" cy="82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b="0" lang="en" sz="4200"/>
              <a:t>A “system of systems” of data and services (for research) -&gt; Researchers can store, share, process, analyse, and reuse research outputs within and across disciplines and borders.</a:t>
            </a:r>
            <a:endParaRPr b="0" sz="4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 b="0" sz="3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 b="0" sz="3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 b="0" sz="3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 b="0" sz="3900"/>
          </a:p>
        </p:txBody>
      </p:sp>
      <p:sp>
        <p:nvSpPr>
          <p:cNvPr id="574" name="Google Shape;574;g302883cc54b_0_35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Reminder: what is European Open Science Cloud (EOSC)?</a:t>
            </a:r>
            <a:endParaRPr/>
          </a:p>
        </p:txBody>
      </p:sp>
      <p:pic>
        <p:nvPicPr>
          <p:cNvPr id="575" name="Google Shape;575;g302883cc54b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67400" y="2672000"/>
            <a:ext cx="8534400" cy="695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g302883cc54b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93129" y="3852600"/>
            <a:ext cx="6433422" cy="9093126"/>
          </a:xfrm>
          <a:prstGeom prst="rect">
            <a:avLst/>
          </a:prstGeom>
          <a:noFill/>
          <a:ln cap="flat" cmpd="sng" w="28575">
            <a:solidFill>
              <a:srgbClr val="1E315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81" name="Google Shape;581;g302883cc54b_0_44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/>
          </a:p>
        </p:txBody>
      </p:sp>
      <p:sp>
        <p:nvSpPr>
          <p:cNvPr id="582" name="Google Shape;582;g302883cc54b_0_44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3" name="Google Shape;583;g302883cc54b_0_44"/>
          <p:cNvSpPr txBox="1"/>
          <p:nvPr>
            <p:ph idx="2" type="body"/>
          </p:nvPr>
        </p:nvSpPr>
        <p:spPr>
          <a:xfrm>
            <a:off x="1840925" y="2719500"/>
            <a:ext cx="208059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200"/>
              <a:buChar char="•"/>
            </a:pPr>
            <a:r>
              <a:rPr lang="en" sz="4200"/>
              <a:t>EOSC Federation</a:t>
            </a:r>
            <a:r>
              <a:rPr b="0" lang="en" sz="4200"/>
              <a:t> = a network between data repositories and services</a:t>
            </a:r>
            <a:endParaRPr b="0" sz="3900"/>
          </a:p>
        </p:txBody>
      </p:sp>
      <p:sp>
        <p:nvSpPr>
          <p:cNvPr id="584" name="Google Shape;584;g302883cc54b_0_44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EOSC Federation and EOSC EU Node</a:t>
            </a:r>
            <a:endParaRPr/>
          </a:p>
        </p:txBody>
      </p:sp>
      <p:sp>
        <p:nvSpPr>
          <p:cNvPr id="585" name="Google Shape;585;g302883cc54b_0_44"/>
          <p:cNvSpPr txBox="1"/>
          <p:nvPr>
            <p:ph idx="2" type="body"/>
          </p:nvPr>
        </p:nvSpPr>
        <p:spPr>
          <a:xfrm>
            <a:off x="1840925" y="3852600"/>
            <a:ext cx="1191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95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Char char="•"/>
            </a:pPr>
            <a:r>
              <a:rPr b="0" lang="en" sz="4200">
                <a:solidFill>
                  <a:schemeClr val="accent5"/>
                </a:solidFill>
              </a:rPr>
              <a:t>M</a:t>
            </a:r>
            <a:r>
              <a:rPr b="0" lang="en" sz="4200">
                <a:solidFill>
                  <a:schemeClr val="accent5"/>
                </a:solidFill>
              </a:rPr>
              <a:t>ultiple interconnected “nodes” that can collaborate</a:t>
            </a:r>
            <a:endParaRPr b="0" sz="4200">
              <a:solidFill>
                <a:schemeClr val="accent5"/>
              </a:solidFill>
            </a:endParaRPr>
          </a:p>
          <a:p>
            <a:pPr indent="-495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Char char="•"/>
            </a:pPr>
            <a:r>
              <a:rPr b="0" lang="en" sz="4200">
                <a:solidFill>
                  <a:schemeClr val="accent5"/>
                </a:solidFill>
              </a:rPr>
              <a:t>The first node is the “EOSC EU Node”, promoted and funded by the EC via the Procurement project</a:t>
            </a:r>
            <a:endParaRPr b="0" sz="42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 b="0" sz="42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 sz="4200">
              <a:solidFill>
                <a:srgbClr val="005FA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 b="0" sz="3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 b="0" sz="3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 b="0" sz="3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 b="0" sz="3900"/>
          </a:p>
        </p:txBody>
      </p:sp>
      <p:pic>
        <p:nvPicPr>
          <p:cNvPr id="586" name="Google Shape;586;g302883cc54b_0_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79200" y="8575888"/>
            <a:ext cx="4472349" cy="43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02883cc54b_1_26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/>
          </a:p>
        </p:txBody>
      </p:sp>
      <p:sp>
        <p:nvSpPr>
          <p:cNvPr id="592" name="Google Shape;592;g302883cc54b_1_26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3" name="Google Shape;593;g302883cc54b_1_26"/>
          <p:cNvSpPr txBox="1"/>
          <p:nvPr>
            <p:ph idx="2" type="body"/>
          </p:nvPr>
        </p:nvSpPr>
        <p:spPr>
          <a:xfrm>
            <a:off x="1016000" y="2903618"/>
            <a:ext cx="22578900" cy="82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b="0" lang="en"/>
              <a:t>The EGI Federation participates in the co-design, development, and </a:t>
            </a:r>
            <a:br>
              <a:rPr b="0" lang="en"/>
            </a:br>
            <a:r>
              <a:rPr b="0" lang="en" u="sng"/>
              <a:t>provisioning of the EOSC Core</a:t>
            </a:r>
            <a:r>
              <a:rPr b="0" lang="en"/>
              <a:t>, in collaboration with research infrastructures, e-Infrastructures and other EOSC stakeholders.</a:t>
            </a:r>
            <a:endParaRPr b="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 b="0"/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AutoNum type="arabicPeriod" startAt="2"/>
            </a:pPr>
            <a:r>
              <a:rPr b="0" lang="en"/>
              <a:t>The EOSC EU Node is a platform for EGI to advertise and offer our services </a:t>
            </a:r>
            <a:br>
              <a:rPr b="0" lang="en"/>
            </a:br>
            <a:r>
              <a:rPr b="0" lang="en"/>
              <a:t>(even though it can also be a competitor for some of our services)</a:t>
            </a:r>
            <a:endParaRPr b="0"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0" lang="en"/>
              <a:t>Scenario 1   EGI Foundation to scale up the cloud and storage back-end of the EOSC EU Node</a:t>
            </a:r>
            <a:endParaRPr b="0"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0" lang="en"/>
              <a:t>Scenario 2  EGI Foundation to use EOSC EU Node to scale up its offer to existing user communities</a:t>
            </a:r>
            <a:endParaRPr b="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 b="0"/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AutoNum type="arabicPeriod" startAt="3"/>
            </a:pPr>
            <a:r>
              <a:rPr b="0" lang="en"/>
              <a:t>The EGI Federation aspires to be part of the EOSC Federation as a Node </a:t>
            </a:r>
            <a:br>
              <a:rPr b="0" lang="en"/>
            </a:br>
            <a:r>
              <a:rPr b="0" lang="en"/>
              <a:t>contributing distributed compute and storage capacity from its members, </a:t>
            </a:r>
            <a:br>
              <a:rPr b="0" lang="en"/>
            </a:br>
            <a:r>
              <a:rPr b="0" lang="en"/>
              <a:t>to support the exploitation of research objects and services in EOSC.</a:t>
            </a:r>
            <a:endParaRPr/>
          </a:p>
        </p:txBody>
      </p:sp>
      <p:sp>
        <p:nvSpPr>
          <p:cNvPr id="594" name="Google Shape;594;g302883cc54b_1_26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EGI Federation</a:t>
            </a:r>
            <a:r>
              <a:rPr lang="en"/>
              <a:t> and EOSC Federation - EOSC EU Node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02883cc54b_0_53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/>
          </a:p>
        </p:txBody>
      </p:sp>
      <p:sp>
        <p:nvSpPr>
          <p:cNvPr id="600" name="Google Shape;600;g302883cc54b_0_53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1" name="Google Shape;601;g302883cc54b_0_53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Procurement structure: 3 LOTs, 3 commercial contracts</a:t>
            </a:r>
            <a:endParaRPr/>
          </a:p>
        </p:txBody>
      </p:sp>
      <p:pic>
        <p:nvPicPr>
          <p:cNvPr id="602" name="Google Shape;602;g302883cc54b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8875" y="2902400"/>
            <a:ext cx="13257000" cy="96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g302883cc54b_0_53"/>
          <p:cNvSpPr/>
          <p:nvPr/>
        </p:nvSpPr>
        <p:spPr>
          <a:xfrm>
            <a:off x="15328850" y="4755425"/>
            <a:ext cx="745500" cy="533400"/>
          </a:xfrm>
          <a:prstGeom prst="rect">
            <a:avLst/>
          </a:prstGeom>
          <a:solidFill>
            <a:srgbClr val="ED8D2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g302883cc54b_0_53"/>
          <p:cNvSpPr txBox="1"/>
          <p:nvPr/>
        </p:nvSpPr>
        <p:spPr>
          <a:xfrm>
            <a:off x="16386000" y="4652675"/>
            <a:ext cx="64380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ED8D2E"/>
                </a:solidFill>
                <a:latin typeface="DM Sans"/>
                <a:ea typeface="DM Sans"/>
                <a:cs typeface="DM Sans"/>
                <a:sym typeface="DM Sans"/>
              </a:rPr>
              <a:t>LOT 3</a:t>
            </a:r>
            <a:r>
              <a:rPr b="0" i="0" lang="en" sz="3000" u="none" cap="none" strike="noStrik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rPr>
              <a:t>: Data Analytics Platform and Visualization Services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302883cc54b_0_53"/>
          <p:cNvSpPr/>
          <p:nvPr/>
        </p:nvSpPr>
        <p:spPr>
          <a:xfrm>
            <a:off x="15328850" y="8032025"/>
            <a:ext cx="745500" cy="533400"/>
          </a:xfrm>
          <a:prstGeom prst="rect">
            <a:avLst/>
          </a:prstGeom>
          <a:solidFill>
            <a:srgbClr val="1C858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g302883cc54b_0_53"/>
          <p:cNvSpPr txBox="1"/>
          <p:nvPr/>
        </p:nvSpPr>
        <p:spPr>
          <a:xfrm>
            <a:off x="16386000" y="7929275"/>
            <a:ext cx="64380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1A858B"/>
                </a:solidFill>
                <a:latin typeface="DM Sans"/>
                <a:ea typeface="DM Sans"/>
                <a:cs typeface="DM Sans"/>
                <a:sym typeface="DM Sans"/>
              </a:rPr>
              <a:t>LOT 1</a:t>
            </a:r>
            <a:r>
              <a:rPr b="0" i="0" lang="en" sz="3000" u="none" cap="none" strike="noStrike">
                <a:solidFill>
                  <a:schemeClr val="accent5"/>
                </a:solidFill>
                <a:latin typeface="DM Sans"/>
                <a:ea typeface="DM Sans"/>
                <a:cs typeface="DM Sans"/>
                <a:sym typeface="DM Sans"/>
              </a:rPr>
              <a:t>: The Federated EOSC Core Platform and Services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7" name="Google Shape;607;g302883cc54b_0_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05725" y="4708125"/>
            <a:ext cx="9906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g302883cc54b_0_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05725" y="7885950"/>
            <a:ext cx="990600" cy="76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9" name="Google Shape;609;g302883cc54b_0_53"/>
          <p:cNvCxnSpPr>
            <a:endCxn id="605" idx="2"/>
          </p:cNvCxnSpPr>
          <p:nvPr/>
        </p:nvCxnSpPr>
        <p:spPr>
          <a:xfrm rot="10800000">
            <a:off x="15701600" y="8565425"/>
            <a:ext cx="5100" cy="3030600"/>
          </a:xfrm>
          <a:prstGeom prst="straightConnector1">
            <a:avLst/>
          </a:prstGeom>
          <a:noFill/>
          <a:ln cap="flat" cmpd="sng" w="9525">
            <a:solidFill>
              <a:srgbClr val="1C858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10" name="Google Shape;610;g302883cc54b_0_53"/>
          <p:cNvCxnSpPr/>
          <p:nvPr/>
        </p:nvCxnSpPr>
        <p:spPr>
          <a:xfrm flipH="1" rot="10800000">
            <a:off x="13315250" y="11583050"/>
            <a:ext cx="2404500" cy="38700"/>
          </a:xfrm>
          <a:prstGeom prst="straightConnector1">
            <a:avLst/>
          </a:prstGeom>
          <a:noFill/>
          <a:ln cap="flat" cmpd="sng" w="9525">
            <a:solidFill>
              <a:srgbClr val="1C858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1" name="Google Shape;611;g302883cc54b_0_53"/>
          <p:cNvCxnSpPr/>
          <p:nvPr/>
        </p:nvCxnSpPr>
        <p:spPr>
          <a:xfrm rot="-5400000">
            <a:off x="8241575" y="7129200"/>
            <a:ext cx="4524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2" name="Google Shape;612;g302883cc54b_0_53"/>
          <p:cNvCxnSpPr/>
          <p:nvPr/>
        </p:nvCxnSpPr>
        <p:spPr>
          <a:xfrm flipH="1" rot="10800000">
            <a:off x="9307750" y="5300350"/>
            <a:ext cx="6424800" cy="2171700"/>
          </a:xfrm>
          <a:prstGeom prst="straightConnector1">
            <a:avLst/>
          </a:prstGeom>
          <a:noFill/>
          <a:ln cap="flat" cmpd="sng" w="9525">
            <a:solidFill>
              <a:srgbClr val="ED8D2E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02883cc54b_0_8"/>
          <p:cNvSpPr txBox="1"/>
          <p:nvPr>
            <p:ph idx="1" type="body"/>
          </p:nvPr>
        </p:nvSpPr>
        <p:spPr>
          <a:xfrm>
            <a:off x="1363377" y="4736900"/>
            <a:ext cx="4828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200"/>
              </a:buClr>
              <a:buSzPts val="3800"/>
              <a:buAutoNum type="arabicPeriod"/>
            </a:pPr>
            <a:r>
              <a:rPr lang="en" sz="3800">
                <a:solidFill>
                  <a:srgbClr val="EF8200"/>
                </a:solidFill>
              </a:rPr>
              <a:t>The Front Office Web Portal</a:t>
            </a:r>
            <a:endParaRPr sz="3800">
              <a:solidFill>
                <a:srgbClr val="EF8200"/>
              </a:solidFill>
            </a:endParaRPr>
          </a:p>
        </p:txBody>
      </p:sp>
      <p:sp>
        <p:nvSpPr>
          <p:cNvPr id="618" name="Google Shape;618;g302883cc54b_0_8"/>
          <p:cNvSpPr txBox="1"/>
          <p:nvPr>
            <p:ph idx="4" type="body"/>
          </p:nvPr>
        </p:nvSpPr>
        <p:spPr>
          <a:xfrm>
            <a:off x="1230337" y="5867409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</a:pPr>
            <a:r>
              <a:rPr lang="en" sz="3000">
                <a:solidFill>
                  <a:schemeClr val="accent5"/>
                </a:solidFill>
              </a:rPr>
              <a:t>Content management, newsletter, outreach</a:t>
            </a:r>
            <a:endParaRPr sz="3000">
              <a:solidFill>
                <a:schemeClr val="accent5"/>
              </a:solidFill>
            </a:endParaRPr>
          </a:p>
        </p:txBody>
      </p:sp>
      <p:sp>
        <p:nvSpPr>
          <p:cNvPr id="619" name="Google Shape;619;g302883cc54b_0_8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0" name="Google Shape;620;g302883cc54b_0_8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EGI Contribution to the EOSC EU Node - LOT 1</a:t>
            </a:r>
            <a:endParaRPr/>
          </a:p>
        </p:txBody>
      </p:sp>
      <p:pic>
        <p:nvPicPr>
          <p:cNvPr id="621" name="Google Shape;621;g302883cc54b_0_8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5861" r="5861" t="0"/>
          <a:stretch/>
        </p:blipFill>
        <p:spPr>
          <a:xfrm>
            <a:off x="1363375" y="1970925"/>
            <a:ext cx="4338300" cy="2766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622" name="Google Shape;622;g302883cc54b_0_8"/>
          <p:cNvSpPr txBox="1"/>
          <p:nvPr>
            <p:ph idx="1" type="body"/>
          </p:nvPr>
        </p:nvSpPr>
        <p:spPr>
          <a:xfrm>
            <a:off x="8897327" y="4736900"/>
            <a:ext cx="4828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200"/>
              </a:buClr>
              <a:buSzPts val="3800"/>
              <a:buAutoNum type="arabicPeriod" startAt="2"/>
            </a:pPr>
            <a:r>
              <a:rPr lang="en" sz="3800">
                <a:solidFill>
                  <a:srgbClr val="EF8200"/>
                </a:solidFill>
              </a:rPr>
              <a:t>Resource Catalogues</a:t>
            </a:r>
            <a:endParaRPr sz="3800">
              <a:solidFill>
                <a:srgbClr val="EF8200"/>
              </a:solidFill>
            </a:endParaRPr>
          </a:p>
        </p:txBody>
      </p:sp>
      <p:sp>
        <p:nvSpPr>
          <p:cNvPr id="623" name="Google Shape;623;g302883cc54b_0_8"/>
          <p:cNvSpPr txBox="1"/>
          <p:nvPr>
            <p:ph idx="4" type="body"/>
          </p:nvPr>
        </p:nvSpPr>
        <p:spPr>
          <a:xfrm>
            <a:off x="8764287" y="5867409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</a:pPr>
            <a:r>
              <a:rPr lang="en" sz="3000">
                <a:solidFill>
                  <a:schemeClr val="accent5"/>
                </a:solidFill>
              </a:rPr>
              <a:t>Persistent Identifiers</a:t>
            </a:r>
            <a:endParaRPr sz="3000">
              <a:solidFill>
                <a:schemeClr val="accent5"/>
              </a:solidFill>
            </a:endParaRPr>
          </a:p>
        </p:txBody>
      </p:sp>
      <p:pic>
        <p:nvPicPr>
          <p:cNvPr id="624" name="Google Shape;624;g302883cc54b_0_8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9832" l="0" r="0" t="9832"/>
          <a:stretch/>
        </p:blipFill>
        <p:spPr>
          <a:xfrm>
            <a:off x="8897325" y="1970925"/>
            <a:ext cx="4338300" cy="2766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625" name="Google Shape;625;g302883cc54b_0_8"/>
          <p:cNvSpPr txBox="1"/>
          <p:nvPr>
            <p:ph idx="1" type="body"/>
          </p:nvPr>
        </p:nvSpPr>
        <p:spPr>
          <a:xfrm>
            <a:off x="16508850" y="4736900"/>
            <a:ext cx="5299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00"/>
              <a:buAutoNum type="arabicPeriod" startAt="3"/>
            </a:pPr>
            <a:r>
              <a:rPr lang="en" sz="3800"/>
              <a:t>Application Workflow Management</a:t>
            </a:r>
            <a:endParaRPr sz="3800"/>
          </a:p>
        </p:txBody>
      </p:sp>
      <p:sp>
        <p:nvSpPr>
          <p:cNvPr id="626" name="Google Shape;626;g302883cc54b_0_8"/>
          <p:cNvSpPr txBox="1"/>
          <p:nvPr>
            <p:ph idx="4" type="body"/>
          </p:nvPr>
        </p:nvSpPr>
        <p:spPr>
          <a:xfrm>
            <a:off x="16375812" y="5867409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</a:pPr>
            <a:r>
              <a:rPr lang="en" sz="3000">
                <a:solidFill>
                  <a:schemeClr val="accent5"/>
                </a:solidFill>
              </a:rPr>
              <a:t>Application Management Layer, Configuration Database</a:t>
            </a:r>
            <a:endParaRPr sz="3000">
              <a:solidFill>
                <a:schemeClr val="accent5"/>
              </a:solidFill>
            </a:endParaRPr>
          </a:p>
        </p:txBody>
      </p:sp>
      <p:pic>
        <p:nvPicPr>
          <p:cNvPr id="627" name="Google Shape;627;g302883cc54b_0_8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3227" l="0" r="0" t="3227"/>
          <a:stretch/>
        </p:blipFill>
        <p:spPr>
          <a:xfrm>
            <a:off x="16508850" y="1970925"/>
            <a:ext cx="4338300" cy="2766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628" name="Google Shape;628;g302883cc54b_0_8"/>
          <p:cNvSpPr txBox="1"/>
          <p:nvPr>
            <p:ph idx="1" type="body"/>
          </p:nvPr>
        </p:nvSpPr>
        <p:spPr>
          <a:xfrm>
            <a:off x="1363377" y="10223300"/>
            <a:ext cx="4828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200"/>
              </a:buClr>
              <a:buSzPts val="3800"/>
              <a:buAutoNum type="arabicPeriod" startAt="4"/>
            </a:pPr>
            <a:r>
              <a:rPr lang="en" sz="3800">
                <a:solidFill>
                  <a:srgbClr val="EF8200"/>
                </a:solidFill>
              </a:rPr>
              <a:t>AAI</a:t>
            </a:r>
            <a:endParaRPr sz="3800">
              <a:solidFill>
                <a:srgbClr val="EF8200"/>
              </a:solidFill>
            </a:endParaRPr>
          </a:p>
        </p:txBody>
      </p:sp>
      <p:sp>
        <p:nvSpPr>
          <p:cNvPr id="629" name="Google Shape;629;g302883cc54b_0_8"/>
          <p:cNvSpPr txBox="1"/>
          <p:nvPr>
            <p:ph idx="4" type="body"/>
          </p:nvPr>
        </p:nvSpPr>
        <p:spPr>
          <a:xfrm>
            <a:off x="1230337" y="11353809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</a:pPr>
            <a:r>
              <a:rPr lang="en" sz="3000">
                <a:solidFill>
                  <a:schemeClr val="accent5"/>
                </a:solidFill>
              </a:rPr>
              <a:t>Federated AAI, Support</a:t>
            </a:r>
            <a:endParaRPr sz="3000">
              <a:solidFill>
                <a:schemeClr val="accent5"/>
              </a:solidFill>
            </a:endParaRPr>
          </a:p>
        </p:txBody>
      </p:sp>
      <p:pic>
        <p:nvPicPr>
          <p:cNvPr id="630" name="Google Shape;630;g302883cc54b_0_8"/>
          <p:cNvPicPr preferRelativeResize="0"/>
          <p:nvPr>
            <p:ph idx="3" type="pic"/>
          </p:nvPr>
        </p:nvPicPr>
        <p:blipFill rotWithShape="1">
          <a:blip r:embed="rId6">
            <a:alphaModFix/>
          </a:blip>
          <a:srcRect b="7654" l="0" r="0" t="7663"/>
          <a:stretch/>
        </p:blipFill>
        <p:spPr>
          <a:xfrm>
            <a:off x="1363375" y="7457325"/>
            <a:ext cx="4338300" cy="2766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631" name="Google Shape;631;g302883cc54b_0_8"/>
          <p:cNvSpPr txBox="1"/>
          <p:nvPr>
            <p:ph idx="1" type="body"/>
          </p:nvPr>
        </p:nvSpPr>
        <p:spPr>
          <a:xfrm>
            <a:off x="8897325" y="10223300"/>
            <a:ext cx="5963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00"/>
              <a:buAutoNum type="arabicPeriod" startAt="5"/>
            </a:pPr>
            <a:r>
              <a:rPr lang="en" sz="3800"/>
              <a:t>Monitoring, Accounting, Messaging, Order Mngt</a:t>
            </a:r>
            <a:endParaRPr sz="3800"/>
          </a:p>
        </p:txBody>
      </p:sp>
      <p:sp>
        <p:nvSpPr>
          <p:cNvPr id="632" name="Google Shape;632;g302883cc54b_0_8"/>
          <p:cNvSpPr txBox="1"/>
          <p:nvPr>
            <p:ph idx="4" type="body"/>
          </p:nvPr>
        </p:nvSpPr>
        <p:spPr>
          <a:xfrm>
            <a:off x="8764287" y="11353809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</a:pPr>
            <a:r>
              <a:rPr lang="en" sz="3000">
                <a:solidFill>
                  <a:schemeClr val="accent5"/>
                </a:solidFill>
              </a:rPr>
              <a:t>Monitoring, Accounting, Messaging</a:t>
            </a:r>
            <a:endParaRPr sz="3000">
              <a:solidFill>
                <a:schemeClr val="accent5"/>
              </a:solidFill>
            </a:endParaRPr>
          </a:p>
        </p:txBody>
      </p:sp>
      <p:pic>
        <p:nvPicPr>
          <p:cNvPr id="633" name="Google Shape;633;g302883cc54b_0_8"/>
          <p:cNvPicPr preferRelativeResize="0"/>
          <p:nvPr>
            <p:ph idx="3" type="pic"/>
          </p:nvPr>
        </p:nvPicPr>
        <p:blipFill rotWithShape="1">
          <a:blip r:embed="rId7">
            <a:alphaModFix/>
          </a:blip>
          <a:srcRect b="0" l="10898" r="10907" t="0"/>
          <a:stretch/>
        </p:blipFill>
        <p:spPr>
          <a:xfrm>
            <a:off x="8897325" y="7457325"/>
            <a:ext cx="4338300" cy="2766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634" name="Google Shape;634;g302883cc54b_0_8"/>
          <p:cNvSpPr txBox="1"/>
          <p:nvPr>
            <p:ph idx="1" type="body"/>
          </p:nvPr>
        </p:nvSpPr>
        <p:spPr>
          <a:xfrm>
            <a:off x="16508850" y="10223300"/>
            <a:ext cx="5299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00"/>
              <a:buAutoNum type="arabicPeriod" startAt="6"/>
            </a:pPr>
            <a:r>
              <a:rPr lang="en" sz="3800"/>
              <a:t>Service Management System</a:t>
            </a:r>
            <a:endParaRPr sz="3800"/>
          </a:p>
        </p:txBody>
      </p:sp>
      <p:sp>
        <p:nvSpPr>
          <p:cNvPr id="635" name="Google Shape;635;g302883cc54b_0_8"/>
          <p:cNvSpPr txBox="1"/>
          <p:nvPr>
            <p:ph idx="4" type="body"/>
          </p:nvPr>
        </p:nvSpPr>
        <p:spPr>
          <a:xfrm>
            <a:off x="16375812" y="11353809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</a:pPr>
            <a:r>
              <a:rPr lang="en" sz="3000">
                <a:solidFill>
                  <a:schemeClr val="accent5"/>
                </a:solidFill>
              </a:rPr>
              <a:t>The EOSC SMS, Onboarding, Security Coordination, Helpdesk, Quality Assurance</a:t>
            </a:r>
            <a:endParaRPr sz="3000">
              <a:solidFill>
                <a:schemeClr val="accent5"/>
              </a:solidFill>
            </a:endParaRPr>
          </a:p>
        </p:txBody>
      </p:sp>
      <p:pic>
        <p:nvPicPr>
          <p:cNvPr id="636" name="Google Shape;636;g302883cc54b_0_8"/>
          <p:cNvPicPr preferRelativeResize="0"/>
          <p:nvPr>
            <p:ph idx="3" type="pic"/>
          </p:nvPr>
        </p:nvPicPr>
        <p:blipFill rotWithShape="1">
          <a:blip r:embed="rId8">
            <a:alphaModFix/>
          </a:blip>
          <a:srcRect b="32928" l="0" r="0" t="32928"/>
          <a:stretch/>
        </p:blipFill>
        <p:spPr>
          <a:xfrm>
            <a:off x="16508850" y="7457325"/>
            <a:ext cx="4338300" cy="2766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637" name="Google Shape;637;g302883cc54b_0_8"/>
          <p:cNvSpPr/>
          <p:nvPr/>
        </p:nvSpPr>
        <p:spPr>
          <a:xfrm>
            <a:off x="18966200" y="705700"/>
            <a:ext cx="576600" cy="533400"/>
          </a:xfrm>
          <a:prstGeom prst="rect">
            <a:avLst/>
          </a:prstGeom>
          <a:solidFill>
            <a:srgbClr val="005FA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g302883cc54b_0_8"/>
          <p:cNvSpPr txBox="1"/>
          <p:nvPr/>
        </p:nvSpPr>
        <p:spPr>
          <a:xfrm>
            <a:off x="19783980" y="602950"/>
            <a:ext cx="498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60AA"/>
                </a:solidFill>
                <a:latin typeface="DM Sans"/>
                <a:ea typeface="DM Sans"/>
                <a:cs typeface="DM Sans"/>
                <a:sym typeface="DM Sans"/>
              </a:rPr>
              <a:t>led by EGI</a:t>
            </a:r>
            <a:endParaRPr b="0" i="0" sz="3000" u="none" cap="none" strike="noStrike">
              <a:solidFill>
                <a:srgbClr val="0060A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d350e7c652_0_77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/>
          </a:p>
        </p:txBody>
      </p:sp>
      <p:sp>
        <p:nvSpPr>
          <p:cNvPr id="644" name="Google Shape;644;g2d350e7c652_0_77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5" name="Google Shape;645;g2d350e7c652_0_77"/>
          <p:cNvSpPr txBox="1"/>
          <p:nvPr>
            <p:ph idx="4" type="body"/>
          </p:nvPr>
        </p:nvSpPr>
        <p:spPr>
          <a:xfrm>
            <a:off x="7896090" y="3213205"/>
            <a:ext cx="11366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0" lang="en"/>
              <a:t>Deliver Jupyter Notebook</a:t>
            </a:r>
            <a:endParaRPr b="0"/>
          </a:p>
        </p:txBody>
      </p:sp>
      <p:sp>
        <p:nvSpPr>
          <p:cNvPr id="646" name="Google Shape;646;g2d350e7c652_0_77"/>
          <p:cNvSpPr txBox="1"/>
          <p:nvPr>
            <p:ph type="title"/>
          </p:nvPr>
        </p:nvSpPr>
        <p:spPr>
          <a:xfrm>
            <a:off x="2564146" y="790816"/>
            <a:ext cx="2197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>
                <a:solidFill>
                  <a:schemeClr val="accent1"/>
                </a:solidFill>
              </a:rPr>
              <a:t>EGI Contribution to the EOSC EU Node - LOT 3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647" name="Google Shape;647;g2d350e7c652_0_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863" r="873" t="0"/>
          <a:stretch/>
        </p:blipFill>
        <p:spPr>
          <a:xfrm>
            <a:off x="1143097" y="2787537"/>
            <a:ext cx="5605800" cy="3791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648" name="Google Shape;648;g2d350e7c652_0_7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31891" l="0" r="0" t="31891"/>
          <a:stretch/>
        </p:blipFill>
        <p:spPr>
          <a:xfrm>
            <a:off x="1143097" y="7781568"/>
            <a:ext cx="5605800" cy="3791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649" name="Google Shape;649;g2d350e7c652_0_77"/>
          <p:cNvSpPr txBox="1"/>
          <p:nvPr>
            <p:ph idx="5" type="body"/>
          </p:nvPr>
        </p:nvSpPr>
        <p:spPr>
          <a:xfrm>
            <a:off x="7896090" y="4191000"/>
            <a:ext cx="1136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EGI and CESNET</a:t>
            </a:r>
            <a:endParaRPr/>
          </a:p>
        </p:txBody>
      </p:sp>
      <p:sp>
        <p:nvSpPr>
          <p:cNvPr id="650" name="Google Shape;650;g2d350e7c652_0_77"/>
          <p:cNvSpPr txBox="1"/>
          <p:nvPr>
            <p:ph idx="6" type="body"/>
          </p:nvPr>
        </p:nvSpPr>
        <p:spPr>
          <a:xfrm>
            <a:off x="7896100" y="8260000"/>
            <a:ext cx="90258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Provide the </a:t>
            </a:r>
            <a:br>
              <a:rPr lang="en"/>
            </a:br>
            <a:r>
              <a:rPr lang="en"/>
              <a:t>Service Management System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02883cc54b_0_0"/>
          <p:cNvSpPr txBox="1"/>
          <p:nvPr>
            <p:ph idx="1" type="body"/>
          </p:nvPr>
        </p:nvSpPr>
        <p:spPr>
          <a:xfrm>
            <a:off x="1209171" y="9219550"/>
            <a:ext cx="181035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en"/>
              <a:t>EGI Achievements by end of Q2</a:t>
            </a:r>
            <a:endParaRPr/>
          </a:p>
        </p:txBody>
      </p:sp>
      <p:sp>
        <p:nvSpPr>
          <p:cNvPr id="656" name="Google Shape;656;g302883cc54b_0_0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7" name="Google Shape;657;g302883cc54b_0_0"/>
          <p:cNvSpPr txBox="1"/>
          <p:nvPr>
            <p:ph idx="2" type="body"/>
          </p:nvPr>
        </p:nvSpPr>
        <p:spPr>
          <a:xfrm>
            <a:off x="1209182" y="6753290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02883cc54b_1_11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00"/>
              <a:buNone/>
            </a:pPr>
            <a:r>
              <a:rPr lang="en"/>
              <a:t>What has EGI delivered after 6 months for LOT 1 and LOT 3</a:t>
            </a:r>
            <a:endParaRPr/>
          </a:p>
        </p:txBody>
      </p:sp>
      <p:sp>
        <p:nvSpPr>
          <p:cNvPr id="663" name="Google Shape;663;g302883cc54b_1_11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4" name="Google Shape;664;g302883cc54b_1_11"/>
          <p:cNvSpPr txBox="1"/>
          <p:nvPr>
            <p:ph idx="2" type="body"/>
          </p:nvPr>
        </p:nvSpPr>
        <p:spPr>
          <a:xfrm>
            <a:off x="12720425" y="3056025"/>
            <a:ext cx="11175900" cy="82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And application-plane components:</a:t>
            </a:r>
            <a:endParaRPr/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-"/>
            </a:pPr>
            <a:r>
              <a:rPr lang="en"/>
              <a:t>Managed Interactive Notebooks Service</a:t>
            </a:r>
            <a:endParaRPr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"/>
              <a:t>Support to CESNET for the setup of the Notebooks instances</a:t>
            </a:r>
            <a:endParaRPr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"/>
              <a:t>New JupytetHub API wrapper to integrate with EOSC LOT1 API</a:t>
            </a:r>
            <a:endParaRPr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"/>
              <a:t>New Authenticator to support JWT tokens</a:t>
            </a:r>
            <a:endParaRPr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"/>
              <a:t>New Look &amp; Feel to follow the EC branding guidelines</a:t>
            </a:r>
            <a:endParaRPr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"/>
              <a:t>New extension to display a warning on memory consumption</a:t>
            </a:r>
            <a:endParaRPr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-"/>
            </a:pPr>
            <a:r>
              <a:rPr lang="en">
                <a:solidFill>
                  <a:schemeClr val="accent5"/>
                </a:solidFill>
              </a:rPr>
              <a:t>Integration with EOSC Accounting</a:t>
            </a:r>
            <a:endParaRPr>
              <a:solidFill>
                <a:schemeClr val="accent5"/>
              </a:solidFill>
            </a:endParaRPr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-"/>
            </a:pPr>
            <a:r>
              <a:rPr lang="en">
                <a:solidFill>
                  <a:schemeClr val="accent5"/>
                </a:solidFill>
              </a:rPr>
              <a:t>SMS plans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t/>
            </a:r>
            <a:endParaRPr/>
          </a:p>
        </p:txBody>
      </p:sp>
      <p:sp>
        <p:nvSpPr>
          <p:cNvPr id="665" name="Google Shape;665;g302883cc54b_1_11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Completed Work</a:t>
            </a:r>
            <a:endParaRPr/>
          </a:p>
        </p:txBody>
      </p:sp>
      <p:sp>
        <p:nvSpPr>
          <p:cNvPr id="666" name="Google Shape;666;g302883cc54b_1_11"/>
          <p:cNvSpPr txBox="1"/>
          <p:nvPr>
            <p:ph idx="2" type="body"/>
          </p:nvPr>
        </p:nvSpPr>
        <p:spPr>
          <a:xfrm>
            <a:off x="1168400" y="3056025"/>
            <a:ext cx="11175900" cy="82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3023"/>
              <a:buNone/>
            </a:pPr>
            <a:r>
              <a:rPr lang="en"/>
              <a:t>EGI and subcontractors have delivered (components) of core services:</a:t>
            </a:r>
            <a:endParaRPr/>
          </a:p>
          <a:p>
            <a:pPr indent="-38118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2093"/>
              <a:buChar char="-"/>
            </a:pPr>
            <a:r>
              <a:rPr lang="en"/>
              <a:t>MS2</a:t>
            </a:r>
            <a:endParaRPr/>
          </a:p>
          <a:p>
            <a:pPr indent="-3860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PID services (GRNET, GWDG)</a:t>
            </a:r>
            <a:endParaRPr/>
          </a:p>
          <a:p>
            <a:pPr indent="-38118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2093"/>
              <a:buChar char="-"/>
            </a:pPr>
            <a:r>
              <a:rPr lang="en"/>
              <a:t>MS3</a:t>
            </a:r>
            <a:endParaRPr/>
          </a:p>
          <a:p>
            <a:pPr indent="-3860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Configuration Management Database (GRNET)</a:t>
            </a:r>
            <a:endParaRPr/>
          </a:p>
          <a:p>
            <a:pPr indent="-3860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Application Workload Management – IM (UPV)</a:t>
            </a:r>
            <a:endParaRPr/>
          </a:p>
          <a:p>
            <a:pPr indent="-38118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2093"/>
              <a:buChar char="-"/>
            </a:pPr>
            <a:r>
              <a:rPr lang="en"/>
              <a:t>MS4</a:t>
            </a:r>
            <a:endParaRPr/>
          </a:p>
          <a:p>
            <a:pPr indent="-3860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Core Infra Proxy (GRNET)</a:t>
            </a:r>
            <a:endParaRPr/>
          </a:p>
          <a:p>
            <a:pPr indent="-3860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IGTF Certificate Bridge (GRNET)</a:t>
            </a:r>
            <a:endParaRPr/>
          </a:p>
          <a:p>
            <a:pPr indent="-38118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2093"/>
              <a:buChar char="-"/>
            </a:pPr>
            <a:r>
              <a:rPr lang="en"/>
              <a:t>MS5</a:t>
            </a:r>
            <a:endParaRPr/>
          </a:p>
          <a:p>
            <a:pPr indent="-3860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Monitoring (GRNET)</a:t>
            </a:r>
            <a:endParaRPr/>
          </a:p>
          <a:p>
            <a:pPr indent="-3860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Accounting for Services (GRNET)</a:t>
            </a:r>
            <a:endParaRPr/>
          </a:p>
          <a:p>
            <a:pPr indent="-3860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Messaging (GRNET)</a:t>
            </a:r>
            <a:endParaRPr/>
          </a:p>
          <a:p>
            <a:pPr indent="-38118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2093"/>
              <a:buChar char="-"/>
            </a:pPr>
            <a:r>
              <a:rPr lang="en"/>
              <a:t>MS6</a:t>
            </a:r>
            <a:endParaRPr/>
          </a:p>
          <a:p>
            <a:pPr indent="-3860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SMS (EGI)</a:t>
            </a:r>
            <a:endParaRPr/>
          </a:p>
          <a:p>
            <a:pPr indent="-3860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Char char="-"/>
            </a:pPr>
            <a:r>
              <a:rPr lang="en">
                <a:solidFill>
                  <a:schemeClr val="accent5"/>
                </a:solidFill>
              </a:rPr>
              <a:t>Helpdesk (KIT)</a:t>
            </a:r>
            <a:endParaRPr>
              <a:solidFill>
                <a:schemeClr val="accent5"/>
              </a:solidFill>
            </a:endParaRPr>
          </a:p>
          <a:p>
            <a:pPr indent="-3860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Quality Assurance and Validation (EGI)</a:t>
            </a:r>
            <a:endParaRPr/>
          </a:p>
          <a:p>
            <a:pPr indent="-3860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Security (EGI)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GI Theme">
  <a:themeElements>
    <a:clrScheme name="EGI">
      <a:dk1>
        <a:srgbClr val="09142E"/>
      </a:dk1>
      <a:lt1>
        <a:srgbClr val="FFFFFF"/>
      </a:lt1>
      <a:dk2>
        <a:srgbClr val="1E315D"/>
      </a:dk2>
      <a:lt2>
        <a:srgbClr val="F7F7F7"/>
      </a:lt2>
      <a:accent1>
        <a:srgbClr val="005FAA"/>
      </a:accent1>
      <a:accent2>
        <a:srgbClr val="EF8200"/>
      </a:accent2>
      <a:accent3>
        <a:srgbClr val="09142E"/>
      </a:accent3>
      <a:accent4>
        <a:srgbClr val="1E315D"/>
      </a:accent4>
      <a:accent5>
        <a:srgbClr val="828282"/>
      </a:accent5>
      <a:accent6>
        <a:srgbClr val="999999"/>
      </a:accent6>
      <a:hlink>
        <a:srgbClr val="005FAA"/>
      </a:hlink>
      <a:folHlink>
        <a:srgbClr val="EF8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