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797675" cy="9926625"/>
  <p:embeddedFontLst>
    <p:embeddedFont>
      <p:font typeface="Ubuntu"/>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Qm69NTvjWOqGtl3GEzlcOxLQk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Ubuntu-italic.fntdata"/><Relationship Id="rId22" Type="http://schemas.openxmlformats.org/officeDocument/2006/relationships/font" Target="fonts/OpenSans-regular.fntdata"/><Relationship Id="rId21" Type="http://schemas.openxmlformats.org/officeDocument/2006/relationships/font" Target="fonts/Ubuntu-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Ubuntu-bold.fntdata"/><Relationship Id="rId18" Type="http://schemas.openxmlformats.org/officeDocument/2006/relationships/font" Target="fonts/Ubuntu-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00" spcFirstLastPara="1" rIns="91400" wrap="square" tIns="45700">
            <a:noAutofit/>
          </a:bodyPr>
          <a:lstStyle>
            <a:lvl1pPr lvl="0" marR="0" rtl="0" algn="l">
              <a:spcBef>
                <a:spcPts val="0"/>
              </a:spcBef>
              <a:spcAft>
                <a:spcPts val="0"/>
              </a:spcAft>
              <a:buSzPts val="1400"/>
              <a:buNone/>
              <a:defRPr b="0" i="0" sz="9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00" spcFirstLastPara="1" rIns="91400" wrap="square" tIns="45700">
            <a:noAutofit/>
          </a:bodyPr>
          <a:lstStyle>
            <a:lvl1pPr lvl="0" marR="0" rtl="0" algn="r">
              <a:spcBef>
                <a:spcPts val="0"/>
              </a:spcBef>
              <a:spcAft>
                <a:spcPts val="0"/>
              </a:spcAft>
              <a:buSzPts val="1400"/>
              <a:buNone/>
              <a:defRPr b="0" i="0" sz="9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Verdana"/>
                <a:ea typeface="Verdana"/>
                <a:cs typeface="Verdana"/>
                <a:sym typeface="Verdana"/>
              </a:defRPr>
            </a:lvl1pPr>
            <a:lvl2pPr indent="-228600" lvl="1" marL="9144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2pPr>
            <a:lvl3pPr indent="-228600" lvl="2" marL="13716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3pPr>
            <a:lvl4pPr indent="-228600" lvl="3" marL="18288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4pPr>
            <a:lvl5pPr indent="-228600" lvl="4" marL="22860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5pPr>
            <a:lvl6pPr indent="-228600" lvl="5" marL="27432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6pPr>
            <a:lvl7pPr indent="-228600" lvl="6" marL="32004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7pPr>
            <a:lvl8pPr indent="-228600" lvl="7" marL="36576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8pPr>
            <a:lvl9pPr indent="-228600" lvl="8" marL="41148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9pPr>
          </a:lstStyle>
          <a:p/>
        </p:txBody>
      </p:sp>
      <p:sp>
        <p:nvSpPr>
          <p:cNvPr id="7" name="Google Shape;7;n"/>
          <p:cNvSpPr txBox="1"/>
          <p:nvPr>
            <p:ph idx="11" type="ftr"/>
          </p:nvPr>
        </p:nvSpPr>
        <p:spPr>
          <a:xfrm>
            <a:off x="0" y="9428586"/>
            <a:ext cx="2945659" cy="498055"/>
          </a:xfrm>
          <a:prstGeom prst="rect">
            <a:avLst/>
          </a:prstGeom>
          <a:noFill/>
          <a:ln>
            <a:noFill/>
          </a:ln>
        </p:spPr>
        <p:txBody>
          <a:bodyPr anchorCtr="0" anchor="b" bIns="45700" lIns="91400" spcFirstLastPara="1" rIns="91400" wrap="square" tIns="45700">
            <a:noAutofit/>
          </a:bodyPr>
          <a:lstStyle>
            <a:lvl1pPr lvl="0" marR="0" rtl="0" algn="l">
              <a:spcBef>
                <a:spcPts val="0"/>
              </a:spcBef>
              <a:spcAft>
                <a:spcPts val="0"/>
              </a:spcAft>
              <a:buSzPts val="1400"/>
              <a:buNone/>
              <a:defRPr b="0" i="0" sz="9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8" name="Google Shape;8;n"/>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b="0" i="0" lang="en-GB" sz="900" u="none" cap="none" strike="noStrike">
                <a:solidFill>
                  <a:schemeClr val="dk1"/>
                </a:solidFill>
                <a:latin typeface="Verdana"/>
                <a:ea typeface="Verdana"/>
                <a:cs typeface="Verdana"/>
                <a:sym typeface="Verdana"/>
              </a:rPr>
              <a:t>‹#›</a:t>
            </a:fld>
            <a:endParaRPr b="0" i="0" sz="900" u="none" cap="none" strike="noStrike">
              <a:solidFill>
                <a:schemeClr val="dk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p1: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52" name="Google Shape;652;p1: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4" name="Google Shape;1024;p10: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25" name="Google Shape;1025;p10: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0" name="Google Shape;1030;p11: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31" name="Google Shape;1031;p11: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8" name="Google Shape;1038;p12: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39" name="Google Shape;1039;p12: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0" name="Google Shape;1050;p13: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51" name="Google Shape;1051;p13: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2: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60" name="Google Shape;660;p2: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3: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just">
              <a:lnSpc>
                <a:spcPct val="107000"/>
              </a:lnSpc>
              <a:spcBef>
                <a:spcPts val="0"/>
              </a:spcBef>
              <a:spcAft>
                <a:spcPts val="0"/>
              </a:spcAft>
              <a:buNone/>
            </a:pPr>
            <a:r>
              <a:t/>
            </a:r>
            <a:endParaRPr sz="1800">
              <a:latin typeface="Calibri"/>
              <a:ea typeface="Calibri"/>
              <a:cs typeface="Calibri"/>
              <a:sym typeface="Calibri"/>
            </a:endParaRPr>
          </a:p>
        </p:txBody>
      </p:sp>
      <p:sp>
        <p:nvSpPr>
          <p:cNvPr id="715" name="Google Shape;715;p3: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p4: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30" name="Google Shape;730;p4: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5: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85" name="Google Shape;785;p5: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2" name="Google Shape;842;p6: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843" name="Google Shape;843;p6: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2" name="Google Shape;882;p7: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883" name="Google Shape;883;p7: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 name="Google Shape;918;p8: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19" name="Google Shape;919;p8: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3" name="Google Shape;1003;p9: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04" name="Google Shape;1004;p9:notes"/>
          <p:cNvSpPr txBox="1"/>
          <p:nvPr>
            <p:ph idx="12" type="sldNum"/>
          </p:nvPr>
        </p:nvSpPr>
        <p:spPr>
          <a:xfrm>
            <a:off x="3850443" y="9428586"/>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_Open" showMasterSp="0">
  <p:cSld name="Cover Page_Open">
    <p:bg>
      <p:bgPr>
        <a:solidFill>
          <a:schemeClr val="lt1"/>
        </a:solidFill>
      </p:bgPr>
    </p:bg>
    <p:spTree>
      <p:nvGrpSpPr>
        <p:cNvPr id="21" name="Shape 21"/>
        <p:cNvGrpSpPr/>
        <p:nvPr/>
      </p:nvGrpSpPr>
      <p:grpSpPr>
        <a:xfrm>
          <a:off x="0" y="0"/>
          <a:ext cx="0" cy="0"/>
          <a:chOff x="0" y="0"/>
          <a:chExt cx="0" cy="0"/>
        </a:xfrm>
      </p:grpSpPr>
      <p:sp>
        <p:nvSpPr>
          <p:cNvPr id="22" name="Google Shape;22;p15"/>
          <p:cNvSpPr/>
          <p:nvPr/>
        </p:nvSpPr>
        <p:spPr>
          <a:xfrm rot="10800000">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3" name="Google Shape;23;p15"/>
          <p:cNvPicPr preferRelativeResize="0"/>
          <p:nvPr/>
        </p:nvPicPr>
        <p:blipFill rotWithShape="1">
          <a:blip r:embed="rId2">
            <a:alphaModFix/>
          </a:blip>
          <a:srcRect b="14337" l="15226" r="0" t="12575"/>
          <a:stretch/>
        </p:blipFill>
        <p:spPr>
          <a:xfrm>
            <a:off x="-1" y="-1"/>
            <a:ext cx="6345189" cy="6858001"/>
          </a:xfrm>
          <a:prstGeom prst="rect">
            <a:avLst/>
          </a:prstGeom>
          <a:noFill/>
          <a:ln>
            <a:noFill/>
          </a:ln>
        </p:spPr>
      </p:pic>
      <p:sp>
        <p:nvSpPr>
          <p:cNvPr id="24" name="Google Shape;24;p15"/>
          <p:cNvSpPr/>
          <p:nvPr/>
        </p:nvSpPr>
        <p:spPr>
          <a:xfrm rot="10800000">
            <a:off x="0" y="0"/>
            <a:ext cx="6527736" cy="6858000"/>
          </a:xfrm>
          <a:custGeom>
            <a:rect b="b" l="l" r="r" t="t"/>
            <a:pathLst>
              <a:path extrusionOk="0" h="6858000" w="12192000">
                <a:moveTo>
                  <a:pt x="0" y="0"/>
                </a:moveTo>
                <a:lnTo>
                  <a:pt x="12192000" y="0"/>
                </a:lnTo>
                <a:lnTo>
                  <a:pt x="12192000" y="6858000"/>
                </a:lnTo>
                <a:lnTo>
                  <a:pt x="0" y="6858000"/>
                </a:lnTo>
                <a:close/>
              </a:path>
            </a:pathLst>
          </a:custGeom>
          <a:solidFill>
            <a:srgbClr val="082A6A">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 name="Google Shape;25;p15"/>
          <p:cNvSpPr txBox="1"/>
          <p:nvPr>
            <p:ph idx="1" type="body"/>
          </p:nvPr>
        </p:nvSpPr>
        <p:spPr>
          <a:xfrm>
            <a:off x="6770004" y="2952750"/>
            <a:ext cx="5005007" cy="1395413"/>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600"/>
              </a:spcBef>
              <a:spcAft>
                <a:spcPts val="0"/>
              </a:spcAft>
              <a:buClr>
                <a:schemeClr val="lt1"/>
              </a:buClr>
              <a:buSzPts val="3600"/>
              <a:buNone/>
              <a:defRPr b="1" sz="3600">
                <a:solidFill>
                  <a:schemeClr val="lt1"/>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5"/>
          <p:cNvSpPr txBox="1"/>
          <p:nvPr>
            <p:ph idx="2" type="body"/>
          </p:nvPr>
        </p:nvSpPr>
        <p:spPr>
          <a:xfrm>
            <a:off x="6770004" y="4837048"/>
            <a:ext cx="5005007" cy="1395413"/>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600"/>
              </a:spcBef>
              <a:spcAft>
                <a:spcPts val="0"/>
              </a:spcAft>
              <a:buClr>
                <a:schemeClr val="accent2"/>
              </a:buClr>
              <a:buSzPts val="2200"/>
              <a:buNone/>
              <a:defRPr b="0" sz="2200">
                <a:solidFill>
                  <a:schemeClr val="accent2"/>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5"/>
          <p:cNvSpPr/>
          <p:nvPr/>
        </p:nvSpPr>
        <p:spPr>
          <a:xfrm>
            <a:off x="2583370" y="5104765"/>
            <a:ext cx="54355" cy="54355"/>
          </a:xfrm>
          <a:custGeom>
            <a:rect b="b" l="l" r="r" t="t"/>
            <a:pathLst>
              <a:path extrusionOk="0" h="54355" w="54355">
                <a:moveTo>
                  <a:pt x="54356" y="27178"/>
                </a:moveTo>
                <a:cubicBezTo>
                  <a:pt x="54356" y="42188"/>
                  <a:pt x="42188" y="54356"/>
                  <a:pt x="27178" y="54356"/>
                </a:cubicBezTo>
                <a:cubicBezTo>
                  <a:pt x="12168" y="54356"/>
                  <a:pt x="0" y="42188"/>
                  <a:pt x="0" y="27178"/>
                </a:cubicBezTo>
                <a:cubicBezTo>
                  <a:pt x="0" y="12168"/>
                  <a:pt x="12168" y="0"/>
                  <a:pt x="27178" y="0"/>
                </a:cubicBezTo>
                <a:cubicBezTo>
                  <a:pt x="42188" y="0"/>
                  <a:pt x="54356" y="12168"/>
                  <a:pt x="54356" y="27178"/>
                </a:cubicBezTo>
                <a:close/>
              </a:path>
            </a:pathLst>
          </a:custGeom>
          <a:solidFill>
            <a:srgbClr val="7EE5F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8" name="Google Shape;28;p15"/>
          <p:cNvGrpSpPr/>
          <p:nvPr/>
        </p:nvGrpSpPr>
        <p:grpSpPr>
          <a:xfrm>
            <a:off x="3110928" y="387667"/>
            <a:ext cx="517398" cy="517397"/>
            <a:chOff x="3110928" y="387667"/>
            <a:chExt cx="517398" cy="517397"/>
          </a:xfrm>
        </p:grpSpPr>
        <p:sp>
          <p:nvSpPr>
            <p:cNvPr id="29" name="Google Shape;29;p15"/>
            <p:cNvSpPr/>
            <p:nvPr/>
          </p:nvSpPr>
          <p:spPr>
            <a:xfrm>
              <a:off x="3110928" y="387667"/>
              <a:ext cx="517398" cy="517397"/>
            </a:xfrm>
            <a:custGeom>
              <a:rect b="b" l="l" r="r" t="t"/>
              <a:pathLst>
                <a:path extrusionOk="0" h="517397" w="517398">
                  <a:moveTo>
                    <a:pt x="517398" y="258699"/>
                  </a:moveTo>
                  <a:cubicBezTo>
                    <a:pt x="517398" y="401575"/>
                    <a:pt x="401575" y="517398"/>
                    <a:pt x="258699" y="517398"/>
                  </a:cubicBezTo>
                  <a:cubicBezTo>
                    <a:pt x="115824" y="517398"/>
                    <a:pt x="0" y="401575"/>
                    <a:pt x="0" y="258699"/>
                  </a:cubicBezTo>
                  <a:cubicBezTo>
                    <a:pt x="0" y="115823"/>
                    <a:pt x="115824" y="0"/>
                    <a:pt x="258699" y="0"/>
                  </a:cubicBezTo>
                  <a:cubicBezTo>
                    <a:pt x="401575" y="0"/>
                    <a:pt x="517398" y="115823"/>
                    <a:pt x="517398" y="258699"/>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 name="Google Shape;30;p15"/>
            <p:cNvSpPr/>
            <p:nvPr/>
          </p:nvSpPr>
          <p:spPr>
            <a:xfrm>
              <a:off x="3264534" y="454263"/>
              <a:ext cx="231965" cy="340693"/>
            </a:xfrm>
            <a:custGeom>
              <a:rect b="b" l="l" r="r" t="t"/>
              <a:pathLst>
                <a:path extrusionOk="0" h="340693" w="231965">
                  <a:moveTo>
                    <a:pt x="47244" y="131842"/>
                  </a:moveTo>
                  <a:cubicBezTo>
                    <a:pt x="48324" y="130699"/>
                    <a:pt x="48324" y="128476"/>
                    <a:pt x="48324" y="126254"/>
                  </a:cubicBezTo>
                  <a:cubicBezTo>
                    <a:pt x="54864" y="88090"/>
                    <a:pt x="75692" y="48847"/>
                    <a:pt x="110744" y="12906"/>
                  </a:cubicBezTo>
                  <a:cubicBezTo>
                    <a:pt x="179705" y="84725"/>
                    <a:pt x="193929" y="171148"/>
                    <a:pt x="146876" y="235093"/>
                  </a:cubicBezTo>
                  <a:lnTo>
                    <a:pt x="74613" y="235093"/>
                  </a:lnTo>
                  <a:cubicBezTo>
                    <a:pt x="50546" y="203660"/>
                    <a:pt x="41783" y="168862"/>
                    <a:pt x="47244" y="131842"/>
                  </a:cubicBezTo>
                  <a:close/>
                  <a:moveTo>
                    <a:pt x="11113" y="249634"/>
                  </a:moveTo>
                  <a:lnTo>
                    <a:pt x="11113" y="156480"/>
                  </a:lnTo>
                  <a:lnTo>
                    <a:pt x="35179" y="139652"/>
                  </a:lnTo>
                  <a:cubicBezTo>
                    <a:pt x="33020" y="167719"/>
                    <a:pt x="38481" y="194643"/>
                    <a:pt x="51626" y="219345"/>
                  </a:cubicBezTo>
                  <a:lnTo>
                    <a:pt x="11113" y="249634"/>
                  </a:lnTo>
                  <a:close/>
                  <a:moveTo>
                    <a:pt x="208153" y="156543"/>
                  </a:moveTo>
                  <a:lnTo>
                    <a:pt x="208153" y="249698"/>
                  </a:lnTo>
                  <a:lnTo>
                    <a:pt x="167640" y="219408"/>
                  </a:lnTo>
                  <a:cubicBezTo>
                    <a:pt x="179705" y="194707"/>
                    <a:pt x="185166" y="167783"/>
                    <a:pt x="182943" y="139716"/>
                  </a:cubicBezTo>
                  <a:lnTo>
                    <a:pt x="208153" y="156543"/>
                  </a:lnTo>
                  <a:close/>
                  <a:moveTo>
                    <a:pt x="191707" y="292306"/>
                  </a:moveTo>
                  <a:cubicBezTo>
                    <a:pt x="186246" y="292306"/>
                    <a:pt x="180785" y="293449"/>
                    <a:pt x="175260" y="295672"/>
                  </a:cubicBezTo>
                  <a:lnTo>
                    <a:pt x="170879" y="297894"/>
                  </a:lnTo>
                  <a:lnTo>
                    <a:pt x="170879" y="294529"/>
                  </a:lnTo>
                  <a:cubicBezTo>
                    <a:pt x="168656" y="279924"/>
                    <a:pt x="155575" y="268748"/>
                    <a:pt x="140208" y="268748"/>
                  </a:cubicBezTo>
                  <a:lnTo>
                    <a:pt x="136906" y="268748"/>
                  </a:lnTo>
                  <a:lnTo>
                    <a:pt x="136906" y="246332"/>
                  </a:lnTo>
                  <a:lnTo>
                    <a:pt x="147828" y="246332"/>
                  </a:lnTo>
                  <a:cubicBezTo>
                    <a:pt x="149987" y="246332"/>
                    <a:pt x="151130" y="245189"/>
                    <a:pt x="152210" y="244110"/>
                  </a:cubicBezTo>
                  <a:cubicBezTo>
                    <a:pt x="155512" y="239601"/>
                    <a:pt x="158750" y="234013"/>
                    <a:pt x="162052" y="229505"/>
                  </a:cubicBezTo>
                  <a:lnTo>
                    <a:pt x="210249" y="265446"/>
                  </a:lnTo>
                  <a:cubicBezTo>
                    <a:pt x="211328" y="266589"/>
                    <a:pt x="212408" y="266589"/>
                    <a:pt x="213551" y="266589"/>
                  </a:cubicBezTo>
                  <a:cubicBezTo>
                    <a:pt x="214693" y="266589"/>
                    <a:pt x="215773" y="266589"/>
                    <a:pt x="215773" y="265446"/>
                  </a:cubicBezTo>
                  <a:cubicBezTo>
                    <a:pt x="217932" y="264303"/>
                    <a:pt x="219075" y="262080"/>
                    <a:pt x="219075" y="260937"/>
                  </a:cubicBezTo>
                  <a:lnTo>
                    <a:pt x="219075" y="154321"/>
                  </a:lnTo>
                  <a:cubicBezTo>
                    <a:pt x="219075" y="152098"/>
                    <a:pt x="217996" y="150955"/>
                    <a:pt x="216916" y="149812"/>
                  </a:cubicBezTo>
                  <a:lnTo>
                    <a:pt x="181864" y="125111"/>
                  </a:lnTo>
                  <a:cubicBezTo>
                    <a:pt x="175324" y="82439"/>
                    <a:pt x="152337" y="38687"/>
                    <a:pt x="113983" y="1667"/>
                  </a:cubicBezTo>
                  <a:cubicBezTo>
                    <a:pt x="111760" y="-556"/>
                    <a:pt x="108522" y="-556"/>
                    <a:pt x="106299" y="1667"/>
                  </a:cubicBezTo>
                  <a:cubicBezTo>
                    <a:pt x="68009" y="40910"/>
                    <a:pt x="45022" y="83582"/>
                    <a:pt x="37338" y="126254"/>
                  </a:cubicBezTo>
                  <a:lnTo>
                    <a:pt x="3429" y="149812"/>
                  </a:lnTo>
                  <a:cubicBezTo>
                    <a:pt x="2349" y="150955"/>
                    <a:pt x="1207" y="152035"/>
                    <a:pt x="1207" y="154321"/>
                  </a:cubicBezTo>
                  <a:lnTo>
                    <a:pt x="1207" y="260937"/>
                  </a:lnTo>
                  <a:cubicBezTo>
                    <a:pt x="1207" y="263160"/>
                    <a:pt x="2286" y="265446"/>
                    <a:pt x="4509" y="265446"/>
                  </a:cubicBezTo>
                  <a:cubicBezTo>
                    <a:pt x="5588" y="265446"/>
                    <a:pt x="6668" y="266589"/>
                    <a:pt x="6668" y="266589"/>
                  </a:cubicBezTo>
                  <a:cubicBezTo>
                    <a:pt x="7747" y="266589"/>
                    <a:pt x="8827" y="266589"/>
                    <a:pt x="9970" y="265446"/>
                  </a:cubicBezTo>
                  <a:lnTo>
                    <a:pt x="57023" y="230648"/>
                  </a:lnTo>
                  <a:cubicBezTo>
                    <a:pt x="60325" y="235156"/>
                    <a:pt x="62484" y="239601"/>
                    <a:pt x="66866" y="245253"/>
                  </a:cubicBezTo>
                  <a:cubicBezTo>
                    <a:pt x="67945" y="246396"/>
                    <a:pt x="69088" y="247475"/>
                    <a:pt x="71247" y="247475"/>
                  </a:cubicBezTo>
                  <a:lnTo>
                    <a:pt x="77788" y="247475"/>
                  </a:lnTo>
                  <a:lnTo>
                    <a:pt x="77788" y="277765"/>
                  </a:lnTo>
                  <a:lnTo>
                    <a:pt x="56960" y="277765"/>
                  </a:lnTo>
                  <a:cubicBezTo>
                    <a:pt x="25210" y="277765"/>
                    <a:pt x="0" y="302466"/>
                    <a:pt x="0" y="332756"/>
                  </a:cubicBezTo>
                  <a:cubicBezTo>
                    <a:pt x="0" y="336121"/>
                    <a:pt x="2159" y="338344"/>
                    <a:pt x="5461" y="338344"/>
                  </a:cubicBezTo>
                  <a:cubicBezTo>
                    <a:pt x="8763" y="338344"/>
                    <a:pt x="10922" y="336121"/>
                    <a:pt x="10922" y="332756"/>
                  </a:cubicBezTo>
                  <a:cubicBezTo>
                    <a:pt x="10922" y="308054"/>
                    <a:pt x="31750" y="289004"/>
                    <a:pt x="56896" y="289004"/>
                  </a:cubicBezTo>
                  <a:lnTo>
                    <a:pt x="83185" y="289004"/>
                  </a:lnTo>
                  <a:cubicBezTo>
                    <a:pt x="86487" y="289004"/>
                    <a:pt x="88646" y="286782"/>
                    <a:pt x="88646" y="283416"/>
                  </a:cubicBezTo>
                  <a:lnTo>
                    <a:pt x="88646" y="247539"/>
                  </a:lnTo>
                  <a:lnTo>
                    <a:pt x="126937" y="247539"/>
                  </a:lnTo>
                  <a:lnTo>
                    <a:pt x="126937" y="275606"/>
                  </a:lnTo>
                  <a:cubicBezTo>
                    <a:pt x="126937" y="278971"/>
                    <a:pt x="129096" y="281194"/>
                    <a:pt x="132398" y="281194"/>
                  </a:cubicBezTo>
                  <a:lnTo>
                    <a:pt x="141161" y="281194"/>
                  </a:lnTo>
                  <a:cubicBezTo>
                    <a:pt x="151003" y="281194"/>
                    <a:pt x="159766" y="287925"/>
                    <a:pt x="160846" y="298021"/>
                  </a:cubicBezTo>
                  <a:lnTo>
                    <a:pt x="161925" y="309261"/>
                  </a:lnTo>
                  <a:cubicBezTo>
                    <a:pt x="161925" y="311483"/>
                    <a:pt x="163005" y="312626"/>
                    <a:pt x="165227" y="313769"/>
                  </a:cubicBezTo>
                  <a:cubicBezTo>
                    <a:pt x="166307" y="314912"/>
                    <a:pt x="168529" y="314912"/>
                    <a:pt x="169609" y="313769"/>
                  </a:cubicBezTo>
                  <a:lnTo>
                    <a:pt x="180531" y="309261"/>
                  </a:lnTo>
                  <a:cubicBezTo>
                    <a:pt x="184912" y="307038"/>
                    <a:pt x="188214" y="307038"/>
                    <a:pt x="192596" y="307038"/>
                  </a:cubicBezTo>
                  <a:cubicBezTo>
                    <a:pt x="209042" y="307038"/>
                    <a:pt x="221043" y="319357"/>
                    <a:pt x="221043" y="335105"/>
                  </a:cubicBezTo>
                  <a:cubicBezTo>
                    <a:pt x="221043" y="338471"/>
                    <a:pt x="223266" y="340693"/>
                    <a:pt x="226505" y="340693"/>
                  </a:cubicBezTo>
                  <a:cubicBezTo>
                    <a:pt x="229743" y="340693"/>
                    <a:pt x="231966" y="338471"/>
                    <a:pt x="231966" y="335105"/>
                  </a:cubicBezTo>
                  <a:cubicBezTo>
                    <a:pt x="230886" y="310404"/>
                    <a:pt x="213360" y="292433"/>
                    <a:pt x="191453" y="292433"/>
                  </a:cubicBezTo>
                  <a:close/>
                  <a:moveTo>
                    <a:pt x="109982" y="98377"/>
                  </a:moveTo>
                  <a:cubicBezTo>
                    <a:pt x="118174" y="98377"/>
                    <a:pt x="125032" y="102949"/>
                    <a:pt x="125032" y="109807"/>
                  </a:cubicBezTo>
                  <a:cubicBezTo>
                    <a:pt x="125032" y="115522"/>
                    <a:pt x="118174" y="121237"/>
                    <a:pt x="109982" y="121237"/>
                  </a:cubicBezTo>
                  <a:cubicBezTo>
                    <a:pt x="101791" y="121237"/>
                    <a:pt x="94933" y="116665"/>
                    <a:pt x="94933" y="109807"/>
                  </a:cubicBezTo>
                  <a:cubicBezTo>
                    <a:pt x="94933" y="102949"/>
                    <a:pt x="101791" y="98377"/>
                    <a:pt x="109982" y="98377"/>
                  </a:cubicBezTo>
                  <a:close/>
                  <a:moveTo>
                    <a:pt x="109982" y="131461"/>
                  </a:moveTo>
                  <a:cubicBezTo>
                    <a:pt x="125032" y="131461"/>
                    <a:pt x="138748" y="121174"/>
                    <a:pt x="138748" y="108664"/>
                  </a:cubicBezTo>
                  <a:cubicBezTo>
                    <a:pt x="138748" y="96155"/>
                    <a:pt x="126429" y="85868"/>
                    <a:pt x="109982" y="85868"/>
                  </a:cubicBezTo>
                  <a:cubicBezTo>
                    <a:pt x="94933" y="85868"/>
                    <a:pt x="81217" y="96155"/>
                    <a:pt x="81217" y="108664"/>
                  </a:cubicBezTo>
                  <a:cubicBezTo>
                    <a:pt x="81217" y="121174"/>
                    <a:pt x="93536" y="131461"/>
                    <a:pt x="109982" y="131461"/>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1" name="Google Shape;31;p15"/>
          <p:cNvGrpSpPr/>
          <p:nvPr/>
        </p:nvGrpSpPr>
        <p:grpSpPr>
          <a:xfrm>
            <a:off x="281876" y="3026981"/>
            <a:ext cx="517398" cy="517398"/>
            <a:chOff x="281876" y="3026981"/>
            <a:chExt cx="517398" cy="517398"/>
          </a:xfrm>
        </p:grpSpPr>
        <p:sp>
          <p:nvSpPr>
            <p:cNvPr id="32" name="Google Shape;32;p15"/>
            <p:cNvSpPr/>
            <p:nvPr/>
          </p:nvSpPr>
          <p:spPr>
            <a:xfrm>
              <a:off x="281876" y="3026981"/>
              <a:ext cx="517398" cy="517398"/>
            </a:xfrm>
            <a:custGeom>
              <a:rect b="b" l="l" r="r" t="t"/>
              <a:pathLst>
                <a:path extrusionOk="0" h="517398" w="517398">
                  <a:moveTo>
                    <a:pt x="517398" y="258699"/>
                  </a:moveTo>
                  <a:cubicBezTo>
                    <a:pt x="517398" y="401574"/>
                    <a:pt x="401575" y="517398"/>
                    <a:pt x="258699" y="517398"/>
                  </a:cubicBezTo>
                  <a:cubicBezTo>
                    <a:pt x="115824" y="517398"/>
                    <a:pt x="0" y="401574"/>
                    <a:pt x="0" y="258699"/>
                  </a:cubicBezTo>
                  <a:cubicBezTo>
                    <a:pt x="0" y="115823"/>
                    <a:pt x="115824" y="0"/>
                    <a:pt x="258699" y="0"/>
                  </a:cubicBezTo>
                  <a:cubicBezTo>
                    <a:pt x="401575" y="0"/>
                    <a:pt x="517398" y="115824"/>
                    <a:pt x="517398" y="258699"/>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3" name="Google Shape;33;p15"/>
            <p:cNvGrpSpPr/>
            <p:nvPr/>
          </p:nvGrpSpPr>
          <p:grpSpPr>
            <a:xfrm>
              <a:off x="392524" y="3138063"/>
              <a:ext cx="296102" cy="295235"/>
              <a:chOff x="845824" y="2294631"/>
              <a:chExt cx="152694" cy="152247"/>
            </a:xfrm>
          </p:grpSpPr>
          <p:sp>
            <p:nvSpPr>
              <p:cNvPr id="34" name="Google Shape;34;p15"/>
              <p:cNvSpPr/>
              <p:nvPr/>
            </p:nvSpPr>
            <p:spPr>
              <a:xfrm>
                <a:off x="940306" y="2388666"/>
                <a:ext cx="58212" cy="58212"/>
              </a:xfrm>
              <a:custGeom>
                <a:rect b="b" l="l" r="r" t="t"/>
                <a:pathLst>
                  <a:path extrusionOk="0" h="58211" w="58211">
                    <a:moveTo>
                      <a:pt x="57764" y="14665"/>
                    </a:moveTo>
                    <a:cubicBezTo>
                      <a:pt x="57316" y="14665"/>
                      <a:pt x="57316" y="14665"/>
                      <a:pt x="57764" y="14665"/>
                    </a:cubicBezTo>
                    <a:cubicBezTo>
                      <a:pt x="57316" y="14217"/>
                      <a:pt x="57316" y="14217"/>
                      <a:pt x="56868" y="13769"/>
                    </a:cubicBezTo>
                    <a:cubicBezTo>
                      <a:pt x="56868" y="13769"/>
                      <a:pt x="56868" y="13769"/>
                      <a:pt x="56868" y="13769"/>
                    </a:cubicBezTo>
                    <a:cubicBezTo>
                      <a:pt x="56868" y="13769"/>
                      <a:pt x="56868" y="13769"/>
                      <a:pt x="56868" y="13769"/>
                    </a:cubicBezTo>
                    <a:lnTo>
                      <a:pt x="30001" y="336"/>
                    </a:lnTo>
                    <a:cubicBezTo>
                      <a:pt x="29554" y="-112"/>
                      <a:pt x="28658" y="-112"/>
                      <a:pt x="28210" y="336"/>
                    </a:cubicBezTo>
                    <a:lnTo>
                      <a:pt x="17463" y="5709"/>
                    </a:lnTo>
                    <a:lnTo>
                      <a:pt x="16568" y="3918"/>
                    </a:lnTo>
                    <a:cubicBezTo>
                      <a:pt x="16120" y="2575"/>
                      <a:pt x="14777" y="2127"/>
                      <a:pt x="13433" y="3023"/>
                    </a:cubicBezTo>
                    <a:cubicBezTo>
                      <a:pt x="12090" y="3470"/>
                      <a:pt x="11642" y="4814"/>
                      <a:pt x="12538" y="6157"/>
                    </a:cubicBezTo>
                    <a:lnTo>
                      <a:pt x="13433" y="8396"/>
                    </a:lnTo>
                    <a:lnTo>
                      <a:pt x="1343" y="14217"/>
                    </a:lnTo>
                    <a:cubicBezTo>
                      <a:pt x="1343" y="14217"/>
                      <a:pt x="1343" y="14217"/>
                      <a:pt x="1343" y="14217"/>
                    </a:cubicBezTo>
                    <a:cubicBezTo>
                      <a:pt x="1343" y="14217"/>
                      <a:pt x="1343" y="14217"/>
                      <a:pt x="1343" y="14217"/>
                    </a:cubicBezTo>
                    <a:cubicBezTo>
                      <a:pt x="1343" y="14217"/>
                      <a:pt x="896" y="14665"/>
                      <a:pt x="896" y="14665"/>
                    </a:cubicBezTo>
                    <a:cubicBezTo>
                      <a:pt x="896" y="14665"/>
                      <a:pt x="896" y="14665"/>
                      <a:pt x="448" y="15113"/>
                    </a:cubicBezTo>
                    <a:cubicBezTo>
                      <a:pt x="448" y="15560"/>
                      <a:pt x="0" y="16008"/>
                      <a:pt x="0" y="16456"/>
                    </a:cubicBezTo>
                    <a:lnTo>
                      <a:pt x="0" y="43323"/>
                    </a:lnTo>
                    <a:cubicBezTo>
                      <a:pt x="0" y="44218"/>
                      <a:pt x="448" y="45114"/>
                      <a:pt x="1343" y="45114"/>
                    </a:cubicBezTo>
                    <a:lnTo>
                      <a:pt x="28210" y="58547"/>
                    </a:lnTo>
                    <a:cubicBezTo>
                      <a:pt x="28658" y="58547"/>
                      <a:pt x="28658" y="58995"/>
                      <a:pt x="29106" y="58995"/>
                    </a:cubicBezTo>
                    <a:cubicBezTo>
                      <a:pt x="29554" y="58995"/>
                      <a:pt x="30001" y="58995"/>
                      <a:pt x="30001" y="58547"/>
                    </a:cubicBezTo>
                    <a:lnTo>
                      <a:pt x="56868" y="45114"/>
                    </a:lnTo>
                    <a:cubicBezTo>
                      <a:pt x="57764" y="44666"/>
                      <a:pt x="58212" y="43771"/>
                      <a:pt x="58212" y="43323"/>
                    </a:cubicBezTo>
                    <a:lnTo>
                      <a:pt x="58212" y="16456"/>
                    </a:lnTo>
                    <a:cubicBezTo>
                      <a:pt x="57764" y="15560"/>
                      <a:pt x="57764" y="15113"/>
                      <a:pt x="57764" y="14665"/>
                    </a:cubicBezTo>
                    <a:close/>
                    <a:moveTo>
                      <a:pt x="28658" y="4814"/>
                    </a:moveTo>
                    <a:lnTo>
                      <a:pt x="50599" y="15560"/>
                    </a:lnTo>
                    <a:lnTo>
                      <a:pt x="28658" y="26307"/>
                    </a:lnTo>
                    <a:lnTo>
                      <a:pt x="6717" y="15560"/>
                    </a:lnTo>
                    <a:lnTo>
                      <a:pt x="28658" y="4814"/>
                    </a:lnTo>
                    <a:close/>
                    <a:moveTo>
                      <a:pt x="4030" y="19590"/>
                    </a:moveTo>
                    <a:lnTo>
                      <a:pt x="26419" y="30785"/>
                    </a:lnTo>
                    <a:lnTo>
                      <a:pt x="26419" y="52726"/>
                    </a:lnTo>
                    <a:lnTo>
                      <a:pt x="4030" y="41532"/>
                    </a:lnTo>
                    <a:lnTo>
                      <a:pt x="4030" y="19590"/>
                    </a:lnTo>
                    <a:close/>
                    <a:moveTo>
                      <a:pt x="30897" y="52726"/>
                    </a:moveTo>
                    <a:lnTo>
                      <a:pt x="30897" y="30785"/>
                    </a:lnTo>
                    <a:lnTo>
                      <a:pt x="53286" y="19590"/>
                    </a:lnTo>
                    <a:lnTo>
                      <a:pt x="53286" y="41532"/>
                    </a:lnTo>
                    <a:lnTo>
                      <a:pt x="30897" y="52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 name="Google Shape;35;p15"/>
              <p:cNvSpPr/>
              <p:nvPr/>
            </p:nvSpPr>
            <p:spPr>
              <a:xfrm>
                <a:off x="896696" y="2367508"/>
                <a:ext cx="4478" cy="4478"/>
              </a:xfrm>
              <a:custGeom>
                <a:rect b="b" l="l" r="r" t="t"/>
                <a:pathLst>
                  <a:path extrusionOk="0" h="4477" w="4477">
                    <a:moveTo>
                      <a:pt x="1967" y="1343"/>
                    </a:moveTo>
                    <a:lnTo>
                      <a:pt x="176" y="5373"/>
                    </a:lnTo>
                    <a:cubicBezTo>
                      <a:pt x="-272" y="6717"/>
                      <a:pt x="176" y="7612"/>
                      <a:pt x="1071" y="8508"/>
                    </a:cubicBezTo>
                    <a:cubicBezTo>
                      <a:pt x="1519" y="8508"/>
                      <a:pt x="1519" y="8508"/>
                      <a:pt x="1967" y="8508"/>
                    </a:cubicBezTo>
                    <a:cubicBezTo>
                      <a:pt x="2862" y="8508"/>
                      <a:pt x="3758" y="8060"/>
                      <a:pt x="4206" y="7164"/>
                    </a:cubicBezTo>
                    <a:lnTo>
                      <a:pt x="5997" y="3134"/>
                    </a:lnTo>
                    <a:cubicBezTo>
                      <a:pt x="6445" y="1791"/>
                      <a:pt x="5997" y="895"/>
                      <a:pt x="5101" y="0"/>
                    </a:cubicBezTo>
                    <a:cubicBezTo>
                      <a:pt x="3758" y="0"/>
                      <a:pt x="2415" y="448"/>
                      <a:pt x="1967" y="134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 name="Google Shape;36;p15"/>
              <p:cNvSpPr/>
              <p:nvPr/>
            </p:nvSpPr>
            <p:spPr>
              <a:xfrm>
                <a:off x="902227" y="2355242"/>
                <a:ext cx="4478" cy="4478"/>
              </a:xfrm>
              <a:custGeom>
                <a:rect b="b" l="l" r="r" t="t"/>
                <a:pathLst>
                  <a:path extrusionOk="0" h="4477" w="4477">
                    <a:moveTo>
                      <a:pt x="1362" y="8684"/>
                    </a:moveTo>
                    <a:cubicBezTo>
                      <a:pt x="1809" y="8684"/>
                      <a:pt x="1809" y="8684"/>
                      <a:pt x="2257" y="8684"/>
                    </a:cubicBezTo>
                    <a:cubicBezTo>
                      <a:pt x="3153" y="8684"/>
                      <a:pt x="4048" y="8236"/>
                      <a:pt x="4496" y="7340"/>
                    </a:cubicBezTo>
                    <a:lnTo>
                      <a:pt x="6287" y="3310"/>
                    </a:lnTo>
                    <a:cubicBezTo>
                      <a:pt x="6735" y="1967"/>
                      <a:pt x="6287" y="1071"/>
                      <a:pt x="5392" y="176"/>
                    </a:cubicBezTo>
                    <a:cubicBezTo>
                      <a:pt x="4048" y="-272"/>
                      <a:pt x="3153" y="176"/>
                      <a:pt x="2257" y="1071"/>
                    </a:cubicBezTo>
                    <a:lnTo>
                      <a:pt x="466" y="5101"/>
                    </a:lnTo>
                    <a:cubicBezTo>
                      <a:pt x="-430" y="6892"/>
                      <a:pt x="18" y="8236"/>
                      <a:pt x="1362" y="868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 name="Google Shape;37;p15"/>
              <p:cNvSpPr/>
              <p:nvPr/>
            </p:nvSpPr>
            <p:spPr>
              <a:xfrm>
                <a:off x="891032" y="2379422"/>
                <a:ext cx="4478" cy="4478"/>
              </a:xfrm>
              <a:custGeom>
                <a:rect b="b" l="l" r="r" t="t"/>
                <a:pathLst>
                  <a:path extrusionOk="0" h="4477" w="4477">
                    <a:moveTo>
                      <a:pt x="1362" y="8684"/>
                    </a:moveTo>
                    <a:cubicBezTo>
                      <a:pt x="1809" y="8684"/>
                      <a:pt x="1809" y="8684"/>
                      <a:pt x="2257" y="8684"/>
                    </a:cubicBezTo>
                    <a:cubicBezTo>
                      <a:pt x="3153" y="8684"/>
                      <a:pt x="4048" y="8236"/>
                      <a:pt x="4496" y="7340"/>
                    </a:cubicBezTo>
                    <a:lnTo>
                      <a:pt x="6287" y="3310"/>
                    </a:lnTo>
                    <a:cubicBezTo>
                      <a:pt x="6735" y="1967"/>
                      <a:pt x="6287" y="1071"/>
                      <a:pt x="5392" y="176"/>
                    </a:cubicBezTo>
                    <a:cubicBezTo>
                      <a:pt x="4048" y="-272"/>
                      <a:pt x="3153" y="176"/>
                      <a:pt x="2257" y="1071"/>
                    </a:cubicBezTo>
                    <a:lnTo>
                      <a:pt x="466" y="5101"/>
                    </a:lnTo>
                    <a:cubicBezTo>
                      <a:pt x="-430" y="6892"/>
                      <a:pt x="18" y="8236"/>
                      <a:pt x="1362" y="868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 name="Google Shape;38;p15"/>
              <p:cNvSpPr/>
              <p:nvPr/>
            </p:nvSpPr>
            <p:spPr>
              <a:xfrm>
                <a:off x="946109" y="2378982"/>
                <a:ext cx="4478" cy="4478"/>
              </a:xfrm>
              <a:custGeom>
                <a:rect b="b" l="l" r="r" t="t"/>
                <a:pathLst>
                  <a:path extrusionOk="0" h="4477" w="4477">
                    <a:moveTo>
                      <a:pt x="1361" y="168"/>
                    </a:moveTo>
                    <a:cubicBezTo>
                      <a:pt x="18" y="616"/>
                      <a:pt x="-430" y="1959"/>
                      <a:pt x="466" y="3302"/>
                    </a:cubicBezTo>
                    <a:lnTo>
                      <a:pt x="2257" y="7332"/>
                    </a:lnTo>
                    <a:cubicBezTo>
                      <a:pt x="2705" y="8228"/>
                      <a:pt x="3600" y="8676"/>
                      <a:pt x="4496" y="8676"/>
                    </a:cubicBezTo>
                    <a:cubicBezTo>
                      <a:pt x="4944" y="8676"/>
                      <a:pt x="4944" y="8676"/>
                      <a:pt x="5392" y="8676"/>
                    </a:cubicBezTo>
                    <a:cubicBezTo>
                      <a:pt x="6735" y="8228"/>
                      <a:pt x="7183" y="6885"/>
                      <a:pt x="6287" y="5541"/>
                    </a:cubicBezTo>
                    <a:lnTo>
                      <a:pt x="4496" y="1511"/>
                    </a:lnTo>
                    <a:cubicBezTo>
                      <a:pt x="4048" y="168"/>
                      <a:pt x="2705" y="-280"/>
                      <a:pt x="1361" y="1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 name="Google Shape;39;p15"/>
              <p:cNvSpPr/>
              <p:nvPr/>
            </p:nvSpPr>
            <p:spPr>
              <a:xfrm>
                <a:off x="940736" y="2367042"/>
                <a:ext cx="4478" cy="8956"/>
              </a:xfrm>
              <a:custGeom>
                <a:rect b="b" l="l" r="r" t="t"/>
                <a:pathLst>
                  <a:path extrusionOk="0" h="8955" w="4477">
                    <a:moveTo>
                      <a:pt x="6287" y="5391"/>
                    </a:moveTo>
                    <a:lnTo>
                      <a:pt x="4496" y="1361"/>
                    </a:lnTo>
                    <a:cubicBezTo>
                      <a:pt x="4048" y="18"/>
                      <a:pt x="2705" y="-430"/>
                      <a:pt x="1361" y="466"/>
                    </a:cubicBezTo>
                    <a:cubicBezTo>
                      <a:pt x="18" y="1361"/>
                      <a:pt x="-430" y="2257"/>
                      <a:pt x="466" y="3600"/>
                    </a:cubicBezTo>
                    <a:lnTo>
                      <a:pt x="2257" y="7630"/>
                    </a:lnTo>
                    <a:cubicBezTo>
                      <a:pt x="2705" y="8526"/>
                      <a:pt x="3600" y="8974"/>
                      <a:pt x="4496" y="8974"/>
                    </a:cubicBezTo>
                    <a:cubicBezTo>
                      <a:pt x="4944" y="8974"/>
                      <a:pt x="4944" y="8974"/>
                      <a:pt x="5392" y="8974"/>
                    </a:cubicBezTo>
                    <a:cubicBezTo>
                      <a:pt x="6287" y="7630"/>
                      <a:pt x="6735" y="6287"/>
                      <a:pt x="6287" y="539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 name="Google Shape;40;p15"/>
              <p:cNvSpPr/>
              <p:nvPr/>
            </p:nvSpPr>
            <p:spPr>
              <a:xfrm>
                <a:off x="934915" y="2354504"/>
                <a:ext cx="4478" cy="8956"/>
              </a:xfrm>
              <a:custGeom>
                <a:rect b="b" l="l" r="r" t="t"/>
                <a:pathLst>
                  <a:path extrusionOk="0" h="8955" w="4477">
                    <a:moveTo>
                      <a:pt x="6287" y="5392"/>
                    </a:moveTo>
                    <a:lnTo>
                      <a:pt x="4496" y="1362"/>
                    </a:lnTo>
                    <a:cubicBezTo>
                      <a:pt x="4048" y="18"/>
                      <a:pt x="2705" y="-430"/>
                      <a:pt x="1361" y="466"/>
                    </a:cubicBezTo>
                    <a:cubicBezTo>
                      <a:pt x="18" y="914"/>
                      <a:pt x="-430" y="2257"/>
                      <a:pt x="466" y="3600"/>
                    </a:cubicBezTo>
                    <a:lnTo>
                      <a:pt x="2257" y="7630"/>
                    </a:lnTo>
                    <a:cubicBezTo>
                      <a:pt x="2705" y="8526"/>
                      <a:pt x="3600" y="8974"/>
                      <a:pt x="4496" y="8974"/>
                    </a:cubicBezTo>
                    <a:cubicBezTo>
                      <a:pt x="4944" y="8974"/>
                      <a:pt x="4944" y="8974"/>
                      <a:pt x="5392" y="8974"/>
                    </a:cubicBezTo>
                    <a:cubicBezTo>
                      <a:pt x="6287" y="8078"/>
                      <a:pt x="6735" y="6735"/>
                      <a:pt x="6287" y="539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 name="Google Shape;41;p15"/>
              <p:cNvSpPr/>
              <p:nvPr/>
            </p:nvSpPr>
            <p:spPr>
              <a:xfrm>
                <a:off x="893289" y="2294631"/>
                <a:ext cx="58212" cy="58212"/>
              </a:xfrm>
              <a:custGeom>
                <a:rect b="b" l="l" r="r" t="t"/>
                <a:pathLst>
                  <a:path extrusionOk="0" h="58211" w="58211">
                    <a:moveTo>
                      <a:pt x="38509" y="54965"/>
                    </a:moveTo>
                    <a:cubicBezTo>
                      <a:pt x="38957" y="55861"/>
                      <a:pt x="39853" y="56309"/>
                      <a:pt x="40748" y="56309"/>
                    </a:cubicBezTo>
                    <a:cubicBezTo>
                      <a:pt x="41196" y="56309"/>
                      <a:pt x="41196" y="56309"/>
                      <a:pt x="41644" y="56309"/>
                    </a:cubicBezTo>
                    <a:cubicBezTo>
                      <a:pt x="42987" y="55861"/>
                      <a:pt x="43435" y="54517"/>
                      <a:pt x="42539" y="53174"/>
                    </a:cubicBezTo>
                    <a:lnTo>
                      <a:pt x="42091" y="52279"/>
                    </a:lnTo>
                    <a:lnTo>
                      <a:pt x="56868" y="44666"/>
                    </a:lnTo>
                    <a:cubicBezTo>
                      <a:pt x="57764" y="44218"/>
                      <a:pt x="58212" y="43323"/>
                      <a:pt x="58212" y="42875"/>
                    </a:cubicBezTo>
                    <a:lnTo>
                      <a:pt x="58212" y="16008"/>
                    </a:lnTo>
                    <a:cubicBezTo>
                      <a:pt x="58212" y="15560"/>
                      <a:pt x="58212" y="15113"/>
                      <a:pt x="57764" y="14665"/>
                    </a:cubicBezTo>
                    <a:cubicBezTo>
                      <a:pt x="57764" y="14665"/>
                      <a:pt x="57764" y="14665"/>
                      <a:pt x="57316" y="14217"/>
                    </a:cubicBezTo>
                    <a:cubicBezTo>
                      <a:pt x="57316" y="14217"/>
                      <a:pt x="56868" y="13769"/>
                      <a:pt x="56868" y="13769"/>
                    </a:cubicBezTo>
                    <a:cubicBezTo>
                      <a:pt x="56868" y="13769"/>
                      <a:pt x="56868" y="13769"/>
                      <a:pt x="56868" y="13769"/>
                    </a:cubicBezTo>
                    <a:cubicBezTo>
                      <a:pt x="56868" y="13769"/>
                      <a:pt x="56868" y="13769"/>
                      <a:pt x="56868" y="13769"/>
                    </a:cubicBezTo>
                    <a:lnTo>
                      <a:pt x="30001" y="336"/>
                    </a:lnTo>
                    <a:cubicBezTo>
                      <a:pt x="29554" y="-112"/>
                      <a:pt x="28658" y="-112"/>
                      <a:pt x="28210" y="336"/>
                    </a:cubicBezTo>
                    <a:lnTo>
                      <a:pt x="1343" y="13769"/>
                    </a:lnTo>
                    <a:cubicBezTo>
                      <a:pt x="1343" y="13769"/>
                      <a:pt x="1343" y="13769"/>
                      <a:pt x="1343" y="13769"/>
                    </a:cubicBezTo>
                    <a:cubicBezTo>
                      <a:pt x="1343" y="13769"/>
                      <a:pt x="1343" y="13769"/>
                      <a:pt x="1343" y="13769"/>
                    </a:cubicBezTo>
                    <a:cubicBezTo>
                      <a:pt x="1343" y="13769"/>
                      <a:pt x="896" y="14217"/>
                      <a:pt x="896" y="14217"/>
                    </a:cubicBezTo>
                    <a:cubicBezTo>
                      <a:pt x="896" y="14217"/>
                      <a:pt x="896" y="14217"/>
                      <a:pt x="448" y="14665"/>
                    </a:cubicBezTo>
                    <a:cubicBezTo>
                      <a:pt x="448" y="15113"/>
                      <a:pt x="0" y="15560"/>
                      <a:pt x="0" y="16008"/>
                    </a:cubicBezTo>
                    <a:lnTo>
                      <a:pt x="0" y="42875"/>
                    </a:lnTo>
                    <a:cubicBezTo>
                      <a:pt x="0" y="43771"/>
                      <a:pt x="448" y="44666"/>
                      <a:pt x="1343" y="44666"/>
                    </a:cubicBezTo>
                    <a:lnTo>
                      <a:pt x="16120" y="52279"/>
                    </a:lnTo>
                    <a:lnTo>
                      <a:pt x="15225" y="54070"/>
                    </a:lnTo>
                    <a:cubicBezTo>
                      <a:pt x="14777" y="55413"/>
                      <a:pt x="15225" y="56309"/>
                      <a:pt x="16120" y="57204"/>
                    </a:cubicBezTo>
                    <a:cubicBezTo>
                      <a:pt x="16568" y="57204"/>
                      <a:pt x="16568" y="57204"/>
                      <a:pt x="17016" y="57204"/>
                    </a:cubicBezTo>
                    <a:cubicBezTo>
                      <a:pt x="17911" y="57204"/>
                      <a:pt x="18807" y="56756"/>
                      <a:pt x="19255" y="55861"/>
                    </a:cubicBezTo>
                    <a:lnTo>
                      <a:pt x="20150" y="54070"/>
                    </a:lnTo>
                    <a:lnTo>
                      <a:pt x="28210" y="58100"/>
                    </a:lnTo>
                    <a:cubicBezTo>
                      <a:pt x="28658" y="58100"/>
                      <a:pt x="28658" y="58547"/>
                      <a:pt x="29106" y="58547"/>
                    </a:cubicBezTo>
                    <a:cubicBezTo>
                      <a:pt x="29554" y="58547"/>
                      <a:pt x="30001" y="58547"/>
                      <a:pt x="30001" y="58100"/>
                    </a:cubicBezTo>
                    <a:lnTo>
                      <a:pt x="38061" y="54070"/>
                    </a:lnTo>
                    <a:lnTo>
                      <a:pt x="38509" y="54965"/>
                    </a:lnTo>
                    <a:close/>
                    <a:moveTo>
                      <a:pt x="28658" y="4814"/>
                    </a:moveTo>
                    <a:lnTo>
                      <a:pt x="50599" y="15560"/>
                    </a:lnTo>
                    <a:lnTo>
                      <a:pt x="28658" y="26307"/>
                    </a:lnTo>
                    <a:lnTo>
                      <a:pt x="6717" y="15560"/>
                    </a:lnTo>
                    <a:lnTo>
                      <a:pt x="28658" y="4814"/>
                    </a:lnTo>
                    <a:close/>
                    <a:moveTo>
                      <a:pt x="4030" y="19590"/>
                    </a:moveTo>
                    <a:lnTo>
                      <a:pt x="26419" y="30785"/>
                    </a:lnTo>
                    <a:lnTo>
                      <a:pt x="26419" y="52726"/>
                    </a:lnTo>
                    <a:lnTo>
                      <a:pt x="20150" y="49592"/>
                    </a:lnTo>
                    <a:cubicBezTo>
                      <a:pt x="20150" y="49144"/>
                      <a:pt x="19702" y="49144"/>
                      <a:pt x="19255" y="49144"/>
                    </a:cubicBezTo>
                    <a:cubicBezTo>
                      <a:pt x="18807" y="49144"/>
                      <a:pt x="18807" y="49144"/>
                      <a:pt x="18359" y="49144"/>
                    </a:cubicBezTo>
                    <a:lnTo>
                      <a:pt x="3582" y="41980"/>
                    </a:lnTo>
                    <a:lnTo>
                      <a:pt x="3582" y="19590"/>
                    </a:lnTo>
                    <a:close/>
                    <a:moveTo>
                      <a:pt x="30897" y="30785"/>
                    </a:moveTo>
                    <a:lnTo>
                      <a:pt x="53286" y="19590"/>
                    </a:lnTo>
                    <a:lnTo>
                      <a:pt x="53286" y="41532"/>
                    </a:lnTo>
                    <a:lnTo>
                      <a:pt x="38509" y="48696"/>
                    </a:lnTo>
                    <a:cubicBezTo>
                      <a:pt x="38061" y="48696"/>
                      <a:pt x="38061" y="48696"/>
                      <a:pt x="37614" y="48696"/>
                    </a:cubicBezTo>
                    <a:cubicBezTo>
                      <a:pt x="37166" y="48696"/>
                      <a:pt x="37166" y="49144"/>
                      <a:pt x="36718" y="49144"/>
                    </a:cubicBezTo>
                    <a:lnTo>
                      <a:pt x="30449" y="52279"/>
                    </a:lnTo>
                    <a:lnTo>
                      <a:pt x="30449" y="3078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 name="Google Shape;42;p15"/>
              <p:cNvSpPr/>
              <p:nvPr/>
            </p:nvSpPr>
            <p:spPr>
              <a:xfrm>
                <a:off x="845824" y="2388666"/>
                <a:ext cx="62689" cy="58212"/>
              </a:xfrm>
              <a:custGeom>
                <a:rect b="b" l="l" r="r" t="t"/>
                <a:pathLst>
                  <a:path extrusionOk="0" h="58211" w="62689">
                    <a:moveTo>
                      <a:pt x="60451" y="27203"/>
                    </a:moveTo>
                    <a:lnTo>
                      <a:pt x="58212" y="27203"/>
                    </a:lnTo>
                    <a:lnTo>
                      <a:pt x="58212" y="16008"/>
                    </a:lnTo>
                    <a:cubicBezTo>
                      <a:pt x="58212" y="15560"/>
                      <a:pt x="58212" y="15113"/>
                      <a:pt x="57764" y="14665"/>
                    </a:cubicBezTo>
                    <a:cubicBezTo>
                      <a:pt x="57764" y="14665"/>
                      <a:pt x="57764" y="14665"/>
                      <a:pt x="57316" y="14217"/>
                    </a:cubicBezTo>
                    <a:cubicBezTo>
                      <a:pt x="57316" y="14217"/>
                      <a:pt x="56868" y="13769"/>
                      <a:pt x="56868" y="13769"/>
                    </a:cubicBezTo>
                    <a:cubicBezTo>
                      <a:pt x="56868" y="13769"/>
                      <a:pt x="56868" y="13769"/>
                      <a:pt x="56868" y="13769"/>
                    </a:cubicBezTo>
                    <a:cubicBezTo>
                      <a:pt x="56868" y="13769"/>
                      <a:pt x="56868" y="13769"/>
                      <a:pt x="56868" y="13769"/>
                    </a:cubicBezTo>
                    <a:lnTo>
                      <a:pt x="44778" y="7948"/>
                    </a:lnTo>
                    <a:lnTo>
                      <a:pt x="45226" y="6605"/>
                    </a:lnTo>
                    <a:cubicBezTo>
                      <a:pt x="45674" y="5261"/>
                      <a:pt x="45226" y="4366"/>
                      <a:pt x="44330" y="3470"/>
                    </a:cubicBezTo>
                    <a:cubicBezTo>
                      <a:pt x="42987" y="3023"/>
                      <a:pt x="42091" y="3470"/>
                      <a:pt x="41196" y="4366"/>
                    </a:cubicBezTo>
                    <a:lnTo>
                      <a:pt x="40748" y="5709"/>
                    </a:lnTo>
                    <a:lnTo>
                      <a:pt x="30001" y="336"/>
                    </a:lnTo>
                    <a:cubicBezTo>
                      <a:pt x="29554" y="-112"/>
                      <a:pt x="28658" y="-112"/>
                      <a:pt x="28210" y="336"/>
                    </a:cubicBezTo>
                    <a:lnTo>
                      <a:pt x="1343" y="13769"/>
                    </a:lnTo>
                    <a:cubicBezTo>
                      <a:pt x="1343" y="13769"/>
                      <a:pt x="1343" y="13769"/>
                      <a:pt x="1343" y="13769"/>
                    </a:cubicBezTo>
                    <a:cubicBezTo>
                      <a:pt x="1343" y="13769"/>
                      <a:pt x="1343" y="13769"/>
                      <a:pt x="1343" y="13769"/>
                    </a:cubicBezTo>
                    <a:cubicBezTo>
                      <a:pt x="1343" y="13769"/>
                      <a:pt x="896" y="14217"/>
                      <a:pt x="896" y="14217"/>
                    </a:cubicBezTo>
                    <a:cubicBezTo>
                      <a:pt x="896" y="14217"/>
                      <a:pt x="896" y="14217"/>
                      <a:pt x="448" y="14665"/>
                    </a:cubicBezTo>
                    <a:cubicBezTo>
                      <a:pt x="448" y="15113"/>
                      <a:pt x="0" y="15560"/>
                      <a:pt x="0" y="16008"/>
                    </a:cubicBezTo>
                    <a:lnTo>
                      <a:pt x="0" y="42875"/>
                    </a:lnTo>
                    <a:cubicBezTo>
                      <a:pt x="0" y="43771"/>
                      <a:pt x="448" y="44666"/>
                      <a:pt x="1343" y="44666"/>
                    </a:cubicBezTo>
                    <a:lnTo>
                      <a:pt x="28210" y="58100"/>
                    </a:lnTo>
                    <a:cubicBezTo>
                      <a:pt x="28658" y="58100"/>
                      <a:pt x="28658" y="58547"/>
                      <a:pt x="29106" y="58547"/>
                    </a:cubicBezTo>
                    <a:cubicBezTo>
                      <a:pt x="29554" y="58547"/>
                      <a:pt x="30001" y="58547"/>
                      <a:pt x="30001" y="58100"/>
                    </a:cubicBezTo>
                    <a:lnTo>
                      <a:pt x="56868" y="44666"/>
                    </a:lnTo>
                    <a:cubicBezTo>
                      <a:pt x="57764" y="44218"/>
                      <a:pt x="58212" y="43323"/>
                      <a:pt x="58212" y="42875"/>
                    </a:cubicBezTo>
                    <a:lnTo>
                      <a:pt x="58212" y="31681"/>
                    </a:lnTo>
                    <a:lnTo>
                      <a:pt x="60451" y="31681"/>
                    </a:lnTo>
                    <a:cubicBezTo>
                      <a:pt x="61794" y="31681"/>
                      <a:pt x="62689" y="30785"/>
                      <a:pt x="62689" y="29442"/>
                    </a:cubicBezTo>
                    <a:cubicBezTo>
                      <a:pt x="62689" y="28098"/>
                      <a:pt x="61794" y="27203"/>
                      <a:pt x="60451" y="27203"/>
                    </a:cubicBezTo>
                    <a:close/>
                    <a:moveTo>
                      <a:pt x="29106" y="4814"/>
                    </a:moveTo>
                    <a:lnTo>
                      <a:pt x="51047" y="15560"/>
                    </a:lnTo>
                    <a:lnTo>
                      <a:pt x="29106" y="26307"/>
                    </a:lnTo>
                    <a:lnTo>
                      <a:pt x="7165" y="15560"/>
                    </a:lnTo>
                    <a:lnTo>
                      <a:pt x="29106" y="4814"/>
                    </a:lnTo>
                    <a:close/>
                    <a:moveTo>
                      <a:pt x="4478" y="19590"/>
                    </a:moveTo>
                    <a:lnTo>
                      <a:pt x="26867" y="30785"/>
                    </a:lnTo>
                    <a:lnTo>
                      <a:pt x="26867" y="52726"/>
                    </a:lnTo>
                    <a:lnTo>
                      <a:pt x="4478" y="41532"/>
                    </a:lnTo>
                    <a:lnTo>
                      <a:pt x="4478" y="19590"/>
                    </a:lnTo>
                    <a:close/>
                    <a:moveTo>
                      <a:pt x="53734" y="41532"/>
                    </a:moveTo>
                    <a:lnTo>
                      <a:pt x="31345" y="52726"/>
                    </a:lnTo>
                    <a:lnTo>
                      <a:pt x="31345" y="30785"/>
                    </a:lnTo>
                    <a:lnTo>
                      <a:pt x="53734" y="19590"/>
                    </a:lnTo>
                    <a:lnTo>
                      <a:pt x="53734" y="4153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 name="Google Shape;43;p15"/>
              <p:cNvSpPr/>
              <p:nvPr/>
            </p:nvSpPr>
            <p:spPr>
              <a:xfrm>
                <a:off x="912991" y="2415868"/>
                <a:ext cx="8956" cy="4478"/>
              </a:xfrm>
              <a:custGeom>
                <a:rect b="b" l="l" r="r" t="t"/>
                <a:pathLst>
                  <a:path extrusionOk="0" h="4477" w="8955">
                    <a:moveTo>
                      <a:pt x="6717" y="0"/>
                    </a:moveTo>
                    <a:lnTo>
                      <a:pt x="2239" y="0"/>
                    </a:lnTo>
                    <a:cubicBezTo>
                      <a:pt x="896" y="0"/>
                      <a:pt x="0" y="896"/>
                      <a:pt x="0" y="2239"/>
                    </a:cubicBezTo>
                    <a:cubicBezTo>
                      <a:pt x="0" y="3582"/>
                      <a:pt x="896" y="4478"/>
                      <a:pt x="2239" y="4478"/>
                    </a:cubicBezTo>
                    <a:lnTo>
                      <a:pt x="6717" y="4478"/>
                    </a:lnTo>
                    <a:cubicBezTo>
                      <a:pt x="8060" y="4478"/>
                      <a:pt x="8956" y="3582"/>
                      <a:pt x="8956" y="2239"/>
                    </a:cubicBezTo>
                    <a:cubicBezTo>
                      <a:pt x="8956" y="896"/>
                      <a:pt x="8060" y="0"/>
                      <a:pt x="671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 name="Google Shape;44;p15"/>
              <p:cNvSpPr/>
              <p:nvPr/>
            </p:nvSpPr>
            <p:spPr>
              <a:xfrm>
                <a:off x="926425" y="2415868"/>
                <a:ext cx="8956" cy="4478"/>
              </a:xfrm>
              <a:custGeom>
                <a:rect b="b" l="l" r="r" t="t"/>
                <a:pathLst>
                  <a:path extrusionOk="0" h="4477" w="8955">
                    <a:moveTo>
                      <a:pt x="6717" y="0"/>
                    </a:moveTo>
                    <a:lnTo>
                      <a:pt x="2239" y="0"/>
                    </a:lnTo>
                    <a:cubicBezTo>
                      <a:pt x="896" y="0"/>
                      <a:pt x="0" y="896"/>
                      <a:pt x="0" y="2239"/>
                    </a:cubicBezTo>
                    <a:cubicBezTo>
                      <a:pt x="0" y="3582"/>
                      <a:pt x="896" y="4478"/>
                      <a:pt x="2239" y="4478"/>
                    </a:cubicBezTo>
                    <a:lnTo>
                      <a:pt x="6717" y="4478"/>
                    </a:lnTo>
                    <a:cubicBezTo>
                      <a:pt x="8060" y="4478"/>
                      <a:pt x="8956" y="3582"/>
                      <a:pt x="8956" y="2239"/>
                    </a:cubicBezTo>
                    <a:cubicBezTo>
                      <a:pt x="8956" y="896"/>
                      <a:pt x="8060" y="0"/>
                      <a:pt x="671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45" name="Google Shape;45;p15"/>
          <p:cNvGrpSpPr/>
          <p:nvPr/>
        </p:nvGrpSpPr>
        <p:grpSpPr>
          <a:xfrm>
            <a:off x="3739324" y="5595366"/>
            <a:ext cx="517398" cy="517398"/>
            <a:chOff x="3739324" y="5595366"/>
            <a:chExt cx="517398" cy="517398"/>
          </a:xfrm>
        </p:grpSpPr>
        <p:sp>
          <p:nvSpPr>
            <p:cNvPr id="46" name="Google Shape;46;p15"/>
            <p:cNvSpPr/>
            <p:nvPr/>
          </p:nvSpPr>
          <p:spPr>
            <a:xfrm>
              <a:off x="3739324" y="5595366"/>
              <a:ext cx="517398" cy="517398"/>
            </a:xfrm>
            <a:custGeom>
              <a:rect b="b" l="l" r="r" t="t"/>
              <a:pathLst>
                <a:path extrusionOk="0" h="517398" w="517398">
                  <a:moveTo>
                    <a:pt x="517398" y="258699"/>
                  </a:moveTo>
                  <a:cubicBezTo>
                    <a:pt x="517398" y="401575"/>
                    <a:pt x="401574" y="517398"/>
                    <a:pt x="258699" y="517398"/>
                  </a:cubicBezTo>
                  <a:cubicBezTo>
                    <a:pt x="115824" y="517398"/>
                    <a:pt x="0" y="401575"/>
                    <a:pt x="0" y="258699"/>
                  </a:cubicBezTo>
                  <a:cubicBezTo>
                    <a:pt x="0" y="115824"/>
                    <a:pt x="115824" y="0"/>
                    <a:pt x="258699" y="0"/>
                  </a:cubicBezTo>
                  <a:cubicBezTo>
                    <a:pt x="401574" y="0"/>
                    <a:pt x="517398" y="115824"/>
                    <a:pt x="517398" y="258699"/>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 name="Google Shape;47;p15"/>
            <p:cNvSpPr/>
            <p:nvPr/>
          </p:nvSpPr>
          <p:spPr>
            <a:xfrm>
              <a:off x="3856736" y="5698553"/>
              <a:ext cx="282521" cy="310896"/>
            </a:xfrm>
            <a:custGeom>
              <a:rect b="b" l="l" r="r" t="t"/>
              <a:pathLst>
                <a:path extrusionOk="0" h="310896" w="282521">
                  <a:moveTo>
                    <a:pt x="211328" y="301816"/>
                  </a:moveTo>
                  <a:cubicBezTo>
                    <a:pt x="175704" y="301816"/>
                    <a:pt x="147447" y="273368"/>
                    <a:pt x="147447" y="237617"/>
                  </a:cubicBezTo>
                  <a:cubicBezTo>
                    <a:pt x="147447" y="201867"/>
                    <a:pt x="175767" y="173418"/>
                    <a:pt x="211328" y="173418"/>
                  </a:cubicBezTo>
                  <a:cubicBezTo>
                    <a:pt x="246888" y="173418"/>
                    <a:pt x="275209" y="201867"/>
                    <a:pt x="275209" y="237617"/>
                  </a:cubicBezTo>
                  <a:cubicBezTo>
                    <a:pt x="275209" y="273368"/>
                    <a:pt x="245998" y="301816"/>
                    <a:pt x="211328" y="301816"/>
                  </a:cubicBezTo>
                  <a:close/>
                  <a:moveTo>
                    <a:pt x="78993" y="201867"/>
                  </a:moveTo>
                  <a:cubicBezTo>
                    <a:pt x="53467" y="211963"/>
                    <a:pt x="24257" y="200025"/>
                    <a:pt x="13271" y="173418"/>
                  </a:cubicBezTo>
                  <a:cubicBezTo>
                    <a:pt x="3238" y="147765"/>
                    <a:pt x="15113" y="118364"/>
                    <a:pt x="41592" y="107379"/>
                  </a:cubicBezTo>
                  <a:cubicBezTo>
                    <a:pt x="48005" y="104648"/>
                    <a:pt x="54355" y="103696"/>
                    <a:pt x="60769" y="103696"/>
                  </a:cubicBezTo>
                  <a:cubicBezTo>
                    <a:pt x="67183" y="103696"/>
                    <a:pt x="74485" y="104585"/>
                    <a:pt x="80835" y="107379"/>
                  </a:cubicBezTo>
                  <a:cubicBezTo>
                    <a:pt x="93598" y="112903"/>
                    <a:pt x="102742" y="122047"/>
                    <a:pt x="107315" y="134874"/>
                  </a:cubicBezTo>
                  <a:cubicBezTo>
                    <a:pt x="111886" y="147701"/>
                    <a:pt x="111886" y="161481"/>
                    <a:pt x="107315" y="173418"/>
                  </a:cubicBezTo>
                  <a:cubicBezTo>
                    <a:pt x="101854" y="187198"/>
                    <a:pt x="91821" y="197295"/>
                    <a:pt x="78993" y="201867"/>
                  </a:cubicBezTo>
                  <a:close/>
                  <a:moveTo>
                    <a:pt x="131000" y="42291"/>
                  </a:moveTo>
                  <a:cubicBezTo>
                    <a:pt x="131000" y="34036"/>
                    <a:pt x="134620" y="25781"/>
                    <a:pt x="140144" y="19368"/>
                  </a:cubicBezTo>
                  <a:cubicBezTo>
                    <a:pt x="146558" y="12954"/>
                    <a:pt x="153860" y="10224"/>
                    <a:pt x="162941" y="10224"/>
                  </a:cubicBezTo>
                  <a:cubicBezTo>
                    <a:pt x="171132" y="10224"/>
                    <a:pt x="179387" y="13907"/>
                    <a:pt x="185737" y="19368"/>
                  </a:cubicBezTo>
                  <a:cubicBezTo>
                    <a:pt x="192151" y="25781"/>
                    <a:pt x="194881" y="33147"/>
                    <a:pt x="194881" y="42291"/>
                  </a:cubicBezTo>
                  <a:cubicBezTo>
                    <a:pt x="194881" y="50546"/>
                    <a:pt x="191261" y="58801"/>
                    <a:pt x="185737" y="65215"/>
                  </a:cubicBezTo>
                  <a:cubicBezTo>
                    <a:pt x="172973" y="78042"/>
                    <a:pt x="152908" y="78042"/>
                    <a:pt x="141033" y="65215"/>
                  </a:cubicBezTo>
                  <a:cubicBezTo>
                    <a:pt x="133730" y="58801"/>
                    <a:pt x="131000" y="50546"/>
                    <a:pt x="131000" y="42291"/>
                  </a:cubicBezTo>
                  <a:close/>
                  <a:moveTo>
                    <a:pt x="211328" y="164211"/>
                  </a:moveTo>
                  <a:cubicBezTo>
                    <a:pt x="185801" y="164211"/>
                    <a:pt x="163893" y="177038"/>
                    <a:pt x="150177" y="197231"/>
                  </a:cubicBezTo>
                  <a:lnTo>
                    <a:pt x="116395" y="173355"/>
                  </a:lnTo>
                  <a:cubicBezTo>
                    <a:pt x="120967" y="160528"/>
                    <a:pt x="120078" y="145860"/>
                    <a:pt x="115506" y="132969"/>
                  </a:cubicBezTo>
                  <a:cubicBezTo>
                    <a:pt x="112776" y="126556"/>
                    <a:pt x="109092" y="120142"/>
                    <a:pt x="103632" y="114618"/>
                  </a:cubicBezTo>
                  <a:lnTo>
                    <a:pt x="141033" y="77026"/>
                  </a:lnTo>
                  <a:cubicBezTo>
                    <a:pt x="147447" y="80709"/>
                    <a:pt x="154749" y="82550"/>
                    <a:pt x="162052" y="82550"/>
                  </a:cubicBezTo>
                  <a:cubicBezTo>
                    <a:pt x="172085" y="82550"/>
                    <a:pt x="183070" y="78867"/>
                    <a:pt x="191261" y="70612"/>
                  </a:cubicBezTo>
                  <a:cubicBezTo>
                    <a:pt x="207708" y="54102"/>
                    <a:pt x="207708" y="28448"/>
                    <a:pt x="191261" y="11938"/>
                  </a:cubicBezTo>
                  <a:cubicBezTo>
                    <a:pt x="183959" y="4572"/>
                    <a:pt x="173037" y="0"/>
                    <a:pt x="162052" y="0"/>
                  </a:cubicBezTo>
                  <a:cubicBezTo>
                    <a:pt x="151066" y="0"/>
                    <a:pt x="141033" y="4572"/>
                    <a:pt x="132842" y="11938"/>
                  </a:cubicBezTo>
                  <a:cubicBezTo>
                    <a:pt x="116395" y="28448"/>
                    <a:pt x="116395" y="54102"/>
                    <a:pt x="132842" y="70612"/>
                  </a:cubicBezTo>
                  <a:lnTo>
                    <a:pt x="133730" y="71501"/>
                  </a:lnTo>
                  <a:lnTo>
                    <a:pt x="96329" y="108204"/>
                  </a:lnTo>
                  <a:cubicBezTo>
                    <a:pt x="91757" y="104521"/>
                    <a:pt x="88138" y="101791"/>
                    <a:pt x="82613" y="99949"/>
                  </a:cubicBezTo>
                  <a:cubicBezTo>
                    <a:pt x="68008" y="93536"/>
                    <a:pt x="51561" y="93536"/>
                    <a:pt x="36957" y="99060"/>
                  </a:cubicBezTo>
                  <a:cubicBezTo>
                    <a:pt x="6858" y="110998"/>
                    <a:pt x="-7747" y="145860"/>
                    <a:pt x="4127" y="177038"/>
                  </a:cubicBezTo>
                  <a:cubicBezTo>
                    <a:pt x="13271" y="199962"/>
                    <a:pt x="36067" y="214630"/>
                    <a:pt x="58864" y="214630"/>
                  </a:cubicBezTo>
                  <a:cubicBezTo>
                    <a:pt x="66167" y="214630"/>
                    <a:pt x="73469" y="212789"/>
                    <a:pt x="80772" y="210058"/>
                  </a:cubicBezTo>
                  <a:cubicBezTo>
                    <a:pt x="94488" y="204534"/>
                    <a:pt x="104521" y="194437"/>
                    <a:pt x="110871" y="181610"/>
                  </a:cubicBezTo>
                  <a:lnTo>
                    <a:pt x="143700" y="204534"/>
                  </a:lnTo>
                  <a:cubicBezTo>
                    <a:pt x="139128" y="214630"/>
                    <a:pt x="136398" y="225616"/>
                    <a:pt x="136398" y="237554"/>
                  </a:cubicBezTo>
                  <a:cubicBezTo>
                    <a:pt x="136398" y="277876"/>
                    <a:pt x="169227" y="310896"/>
                    <a:pt x="209423" y="310896"/>
                  </a:cubicBezTo>
                  <a:cubicBezTo>
                    <a:pt x="249618" y="310896"/>
                    <a:pt x="282448" y="277876"/>
                    <a:pt x="282448" y="237554"/>
                  </a:cubicBezTo>
                  <a:cubicBezTo>
                    <a:pt x="284289" y="197168"/>
                    <a:pt x="251396" y="164211"/>
                    <a:pt x="211264" y="164211"/>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8" name="Google Shape;48;p15"/>
          <p:cNvGrpSpPr/>
          <p:nvPr/>
        </p:nvGrpSpPr>
        <p:grpSpPr>
          <a:xfrm>
            <a:off x="2689415" y="3378200"/>
            <a:ext cx="3175000" cy="1148334"/>
            <a:chOff x="2689415" y="3378200"/>
            <a:chExt cx="3175000" cy="1148334"/>
          </a:xfrm>
        </p:grpSpPr>
        <p:sp>
          <p:nvSpPr>
            <p:cNvPr id="49" name="Google Shape;49;p15"/>
            <p:cNvSpPr/>
            <p:nvPr/>
          </p:nvSpPr>
          <p:spPr>
            <a:xfrm>
              <a:off x="2996882" y="3636708"/>
              <a:ext cx="2867533" cy="883475"/>
            </a:xfrm>
            <a:custGeom>
              <a:rect b="b" l="l" r="r" t="t"/>
              <a:pathLst>
                <a:path extrusionOk="0" h="883475" w="2867533">
                  <a:moveTo>
                    <a:pt x="0" y="0"/>
                  </a:moveTo>
                  <a:lnTo>
                    <a:pt x="2867533" y="0"/>
                  </a:lnTo>
                  <a:lnTo>
                    <a:pt x="2867533" y="883476"/>
                  </a:lnTo>
                  <a:lnTo>
                    <a:pt x="0" y="883476"/>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 name="Google Shape;50;p15"/>
            <p:cNvSpPr txBox="1"/>
            <p:nvPr/>
          </p:nvSpPr>
          <p:spPr>
            <a:xfrm>
              <a:off x="3289173" y="3723412"/>
              <a:ext cx="1207680" cy="710067"/>
            </a:xfrm>
            <a:prstGeom prst="rect">
              <a:avLst/>
            </a:prstGeom>
            <a:noFill/>
            <a:ln>
              <a:noFill/>
            </a:ln>
          </p:spPr>
          <p:txBody>
            <a:bodyPr anchorCtr="0" anchor="ctr" bIns="46800" lIns="90000" spcFirstLastPara="1" rIns="90000" wrap="square" tIns="46800">
              <a:spAutoFit/>
            </a:bodyPr>
            <a:lstStyle/>
            <a:p>
              <a:pPr indent="0" lvl="0" marL="0" marR="0" rtl="0" algn="l">
                <a:spcBef>
                  <a:spcPts val="0"/>
                </a:spcBef>
                <a:spcAft>
                  <a:spcPts val="0"/>
                </a:spcAft>
                <a:buNone/>
              </a:pPr>
              <a:r>
                <a:rPr b="1" lang="en-GB" sz="4000">
                  <a:solidFill>
                    <a:srgbClr val="7EE5F6"/>
                  </a:solidFill>
                  <a:latin typeface="Arial"/>
                  <a:ea typeface="Arial"/>
                  <a:cs typeface="Arial"/>
                  <a:sym typeface="Arial"/>
                </a:rPr>
                <a:t>Live</a:t>
              </a:r>
              <a:endParaRPr/>
            </a:p>
          </p:txBody>
        </p:sp>
        <p:sp>
          <p:nvSpPr>
            <p:cNvPr id="51" name="Google Shape;51;p15"/>
            <p:cNvSpPr/>
            <p:nvPr/>
          </p:nvSpPr>
          <p:spPr>
            <a:xfrm>
              <a:off x="2689415" y="3636708"/>
              <a:ext cx="3023997" cy="6350"/>
            </a:xfrm>
            <a:custGeom>
              <a:rect b="b" l="l" r="r" t="t"/>
              <a:pathLst>
                <a:path extrusionOk="0" h="6350" w="3023997">
                  <a:moveTo>
                    <a:pt x="0" y="0"/>
                  </a:moveTo>
                  <a:lnTo>
                    <a:pt x="3023997" y="0"/>
                  </a:lnTo>
                </a:path>
              </a:pathLst>
            </a:custGeom>
            <a:noFill/>
            <a:ln cap="flat" cmpd="sng" w="15875">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 name="Google Shape;52;p15"/>
            <p:cNvSpPr/>
            <p:nvPr/>
          </p:nvSpPr>
          <p:spPr>
            <a:xfrm>
              <a:off x="2996882" y="4520184"/>
              <a:ext cx="2716530" cy="6350"/>
            </a:xfrm>
            <a:custGeom>
              <a:rect b="b" l="l" r="r" t="t"/>
              <a:pathLst>
                <a:path extrusionOk="0" h="6350" w="2716530">
                  <a:moveTo>
                    <a:pt x="0" y="0"/>
                  </a:moveTo>
                  <a:lnTo>
                    <a:pt x="2716530" y="0"/>
                  </a:lnTo>
                </a:path>
              </a:pathLst>
            </a:custGeom>
            <a:noFill/>
            <a:ln cap="flat" cmpd="sng" w="15875">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3" name="Google Shape;53;p15"/>
            <p:cNvGrpSpPr/>
            <p:nvPr/>
          </p:nvGrpSpPr>
          <p:grpSpPr>
            <a:xfrm>
              <a:off x="4797170" y="3378200"/>
              <a:ext cx="651891" cy="651891"/>
              <a:chOff x="4797170" y="3378200"/>
              <a:chExt cx="651891" cy="651891"/>
            </a:xfrm>
          </p:grpSpPr>
          <p:sp>
            <p:nvSpPr>
              <p:cNvPr id="54" name="Google Shape;54;p15"/>
              <p:cNvSpPr/>
              <p:nvPr/>
            </p:nvSpPr>
            <p:spPr>
              <a:xfrm>
                <a:off x="4797170" y="3378200"/>
                <a:ext cx="651891" cy="651891"/>
              </a:xfrm>
              <a:custGeom>
                <a:rect b="b" l="l" r="r" t="t"/>
                <a:pathLst>
                  <a:path extrusionOk="0" h="651891" w="651891">
                    <a:moveTo>
                      <a:pt x="651891" y="325946"/>
                    </a:moveTo>
                    <a:cubicBezTo>
                      <a:pt x="651891" y="505960"/>
                      <a:pt x="505960" y="651891"/>
                      <a:pt x="325945" y="651891"/>
                    </a:cubicBezTo>
                    <a:cubicBezTo>
                      <a:pt x="145931" y="651891"/>
                      <a:pt x="0" y="505961"/>
                      <a:pt x="0" y="325946"/>
                    </a:cubicBezTo>
                    <a:cubicBezTo>
                      <a:pt x="0" y="145931"/>
                      <a:pt x="145930" y="0"/>
                      <a:pt x="325945" y="0"/>
                    </a:cubicBezTo>
                    <a:cubicBezTo>
                      <a:pt x="505960" y="0"/>
                      <a:pt x="651891" y="145931"/>
                      <a:pt x="651891" y="325946"/>
                    </a:cubicBezTo>
                    <a:close/>
                  </a:path>
                </a:pathLst>
              </a:custGeom>
              <a:solidFill>
                <a:srgbClr val="082A6A"/>
              </a:solidFill>
              <a:ln cap="flat" cmpd="sng" w="15875">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5" name="Google Shape;55;p15"/>
              <p:cNvGrpSpPr/>
              <p:nvPr/>
            </p:nvGrpSpPr>
            <p:grpSpPr>
              <a:xfrm>
                <a:off x="4895659" y="3516518"/>
                <a:ext cx="442150" cy="438769"/>
                <a:chOff x="4895659" y="3516518"/>
                <a:chExt cx="442150" cy="438769"/>
              </a:xfrm>
            </p:grpSpPr>
            <p:sp>
              <p:nvSpPr>
                <p:cNvPr id="56" name="Google Shape;56;p15"/>
                <p:cNvSpPr/>
                <p:nvPr/>
              </p:nvSpPr>
              <p:spPr>
                <a:xfrm>
                  <a:off x="4998148" y="3596322"/>
                  <a:ext cx="46958" cy="167386"/>
                </a:xfrm>
                <a:custGeom>
                  <a:rect b="b" l="l" r="r" t="t"/>
                  <a:pathLst>
                    <a:path extrusionOk="0" h="167386" w="46958">
                      <a:moveTo>
                        <a:pt x="39307" y="167386"/>
                      </a:moveTo>
                      <a:cubicBezTo>
                        <a:pt x="37592" y="167386"/>
                        <a:pt x="34163" y="167386"/>
                        <a:pt x="32448" y="165608"/>
                      </a:cubicBezTo>
                      <a:cubicBezTo>
                        <a:pt x="11938" y="144335"/>
                        <a:pt x="0" y="114237"/>
                        <a:pt x="0" y="84137"/>
                      </a:cubicBezTo>
                      <a:cubicBezTo>
                        <a:pt x="0" y="54038"/>
                        <a:pt x="11938" y="23876"/>
                        <a:pt x="32448" y="2667"/>
                      </a:cubicBezTo>
                      <a:cubicBezTo>
                        <a:pt x="35878" y="-889"/>
                        <a:pt x="41021" y="-889"/>
                        <a:pt x="44386" y="2667"/>
                      </a:cubicBezTo>
                      <a:cubicBezTo>
                        <a:pt x="47816" y="6223"/>
                        <a:pt x="47816" y="11557"/>
                        <a:pt x="44386" y="15049"/>
                      </a:cubicBezTo>
                      <a:cubicBezTo>
                        <a:pt x="27305" y="32766"/>
                        <a:pt x="17082" y="57594"/>
                        <a:pt x="17082" y="84137"/>
                      </a:cubicBezTo>
                      <a:cubicBezTo>
                        <a:pt x="17082" y="110681"/>
                        <a:pt x="27305" y="133731"/>
                        <a:pt x="44386" y="153225"/>
                      </a:cubicBezTo>
                      <a:cubicBezTo>
                        <a:pt x="47816" y="156781"/>
                        <a:pt x="47816" y="162115"/>
                        <a:pt x="44386" y="165608"/>
                      </a:cubicBezTo>
                      <a:cubicBezTo>
                        <a:pt x="44386" y="167386"/>
                        <a:pt x="40958" y="167386"/>
                        <a:pt x="39243" y="167386"/>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 name="Google Shape;57;p15"/>
                <p:cNvSpPr/>
                <p:nvPr/>
              </p:nvSpPr>
              <p:spPr>
                <a:xfrm>
                  <a:off x="5180361" y="3596322"/>
                  <a:ext cx="46958" cy="167386"/>
                </a:xfrm>
                <a:custGeom>
                  <a:rect b="b" l="l" r="r" t="t"/>
                  <a:pathLst>
                    <a:path extrusionOk="0" h="167386" w="46958">
                      <a:moveTo>
                        <a:pt x="9430" y="167386"/>
                      </a:moveTo>
                      <a:cubicBezTo>
                        <a:pt x="7715" y="167386"/>
                        <a:pt x="4286" y="167386"/>
                        <a:pt x="2572" y="165608"/>
                      </a:cubicBezTo>
                      <a:cubicBezTo>
                        <a:pt x="-857" y="162052"/>
                        <a:pt x="-857" y="156718"/>
                        <a:pt x="2572" y="153225"/>
                      </a:cubicBezTo>
                      <a:cubicBezTo>
                        <a:pt x="19653" y="135509"/>
                        <a:pt x="29877" y="110681"/>
                        <a:pt x="29877" y="84137"/>
                      </a:cubicBezTo>
                      <a:cubicBezTo>
                        <a:pt x="29877" y="57594"/>
                        <a:pt x="19653" y="34544"/>
                        <a:pt x="2572" y="15049"/>
                      </a:cubicBezTo>
                      <a:cubicBezTo>
                        <a:pt x="-857" y="11493"/>
                        <a:pt x="-857" y="6159"/>
                        <a:pt x="2572" y="2667"/>
                      </a:cubicBezTo>
                      <a:cubicBezTo>
                        <a:pt x="6001" y="-889"/>
                        <a:pt x="11144" y="-889"/>
                        <a:pt x="14510" y="2667"/>
                      </a:cubicBezTo>
                      <a:cubicBezTo>
                        <a:pt x="35020" y="23939"/>
                        <a:pt x="46958" y="54038"/>
                        <a:pt x="46958" y="84137"/>
                      </a:cubicBezTo>
                      <a:cubicBezTo>
                        <a:pt x="46958" y="114237"/>
                        <a:pt x="35020" y="144399"/>
                        <a:pt x="14510" y="165608"/>
                      </a:cubicBezTo>
                      <a:cubicBezTo>
                        <a:pt x="14510" y="167386"/>
                        <a:pt x="11081" y="167386"/>
                        <a:pt x="9366" y="167386"/>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 name="Google Shape;58;p15"/>
                <p:cNvSpPr/>
                <p:nvPr/>
              </p:nvSpPr>
              <p:spPr>
                <a:xfrm>
                  <a:off x="5214556" y="3550761"/>
                  <a:ext cx="69278" cy="251110"/>
                </a:xfrm>
                <a:custGeom>
                  <a:rect b="b" l="l" r="r" t="t"/>
                  <a:pathLst>
                    <a:path extrusionOk="0" h="251110" w="69278">
                      <a:moveTo>
                        <a:pt x="10478" y="251110"/>
                      </a:moveTo>
                      <a:cubicBezTo>
                        <a:pt x="8572" y="251110"/>
                        <a:pt x="4763" y="251110"/>
                        <a:pt x="2858" y="249269"/>
                      </a:cubicBezTo>
                      <a:cubicBezTo>
                        <a:pt x="-953" y="245586"/>
                        <a:pt x="-953" y="240062"/>
                        <a:pt x="2858" y="236379"/>
                      </a:cubicBezTo>
                      <a:cubicBezTo>
                        <a:pt x="33210" y="206915"/>
                        <a:pt x="50292" y="168307"/>
                        <a:pt x="50292" y="126016"/>
                      </a:cubicBezTo>
                      <a:cubicBezTo>
                        <a:pt x="50292" y="83725"/>
                        <a:pt x="33210" y="45053"/>
                        <a:pt x="2858" y="15653"/>
                      </a:cubicBezTo>
                      <a:cubicBezTo>
                        <a:pt x="-953" y="11970"/>
                        <a:pt x="-953" y="6445"/>
                        <a:pt x="2858" y="2762"/>
                      </a:cubicBezTo>
                      <a:cubicBezTo>
                        <a:pt x="6668" y="-921"/>
                        <a:pt x="12319" y="-921"/>
                        <a:pt x="16129" y="2762"/>
                      </a:cubicBezTo>
                      <a:cubicBezTo>
                        <a:pt x="50292" y="35909"/>
                        <a:pt x="69278" y="80042"/>
                        <a:pt x="69278" y="126016"/>
                      </a:cubicBezTo>
                      <a:cubicBezTo>
                        <a:pt x="69278" y="171990"/>
                        <a:pt x="50292" y="216185"/>
                        <a:pt x="16129" y="249269"/>
                      </a:cubicBezTo>
                      <a:cubicBezTo>
                        <a:pt x="16129" y="251110"/>
                        <a:pt x="12319" y="251110"/>
                        <a:pt x="10414" y="251110"/>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 name="Google Shape;59;p15"/>
                <p:cNvSpPr/>
                <p:nvPr/>
              </p:nvSpPr>
              <p:spPr>
                <a:xfrm>
                  <a:off x="4952555" y="3550761"/>
                  <a:ext cx="55435" cy="251110"/>
                </a:xfrm>
                <a:custGeom>
                  <a:rect b="b" l="l" r="r" t="t"/>
                  <a:pathLst>
                    <a:path extrusionOk="0" h="251110" w="55435">
                      <a:moveTo>
                        <a:pt x="48641" y="251110"/>
                      </a:moveTo>
                      <a:cubicBezTo>
                        <a:pt x="47117" y="251110"/>
                        <a:pt x="44069" y="251110"/>
                        <a:pt x="42545" y="249269"/>
                      </a:cubicBezTo>
                      <a:cubicBezTo>
                        <a:pt x="15240" y="216122"/>
                        <a:pt x="0" y="171990"/>
                        <a:pt x="0" y="126016"/>
                      </a:cubicBezTo>
                      <a:cubicBezTo>
                        <a:pt x="0" y="80042"/>
                        <a:pt x="15177" y="35846"/>
                        <a:pt x="42545" y="2762"/>
                      </a:cubicBezTo>
                      <a:cubicBezTo>
                        <a:pt x="45593" y="-921"/>
                        <a:pt x="50165" y="-921"/>
                        <a:pt x="53149" y="2762"/>
                      </a:cubicBezTo>
                      <a:cubicBezTo>
                        <a:pt x="56198" y="6445"/>
                        <a:pt x="56198" y="11970"/>
                        <a:pt x="53149" y="15653"/>
                      </a:cubicBezTo>
                      <a:cubicBezTo>
                        <a:pt x="28829" y="45117"/>
                        <a:pt x="15177" y="83725"/>
                        <a:pt x="15177" y="126016"/>
                      </a:cubicBezTo>
                      <a:cubicBezTo>
                        <a:pt x="15177" y="168307"/>
                        <a:pt x="28829" y="206978"/>
                        <a:pt x="53149" y="236379"/>
                      </a:cubicBezTo>
                      <a:cubicBezTo>
                        <a:pt x="56198" y="240062"/>
                        <a:pt x="56198" y="245586"/>
                        <a:pt x="53149" y="249269"/>
                      </a:cubicBezTo>
                      <a:cubicBezTo>
                        <a:pt x="53149" y="251110"/>
                        <a:pt x="50102" y="251110"/>
                        <a:pt x="48578" y="251110"/>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 name="Google Shape;60;p15"/>
                <p:cNvSpPr/>
                <p:nvPr/>
              </p:nvSpPr>
              <p:spPr>
                <a:xfrm>
                  <a:off x="4895659" y="3516518"/>
                  <a:ext cx="76041" cy="322945"/>
                </a:xfrm>
                <a:custGeom>
                  <a:rect b="b" l="l" r="r" t="t"/>
                  <a:pathLst>
                    <a:path extrusionOk="0" h="322945" w="76041">
                      <a:moveTo>
                        <a:pt x="70041" y="322945"/>
                      </a:moveTo>
                      <a:cubicBezTo>
                        <a:pt x="68326" y="322945"/>
                        <a:pt x="64897" y="322945"/>
                        <a:pt x="63183" y="321103"/>
                      </a:cubicBezTo>
                      <a:cubicBezTo>
                        <a:pt x="22162" y="277670"/>
                        <a:pt x="0" y="221599"/>
                        <a:pt x="0" y="161909"/>
                      </a:cubicBezTo>
                      <a:cubicBezTo>
                        <a:pt x="0" y="102219"/>
                        <a:pt x="22225" y="44307"/>
                        <a:pt x="61532" y="2715"/>
                      </a:cubicBezTo>
                      <a:cubicBezTo>
                        <a:pt x="64961" y="-905"/>
                        <a:pt x="70104" y="-905"/>
                        <a:pt x="73470" y="2715"/>
                      </a:cubicBezTo>
                      <a:cubicBezTo>
                        <a:pt x="76899" y="6334"/>
                        <a:pt x="76899" y="11732"/>
                        <a:pt x="73470" y="15351"/>
                      </a:cubicBezTo>
                      <a:cubicBezTo>
                        <a:pt x="35878" y="55165"/>
                        <a:pt x="15367" y="107616"/>
                        <a:pt x="15367" y="161846"/>
                      </a:cubicBezTo>
                      <a:cubicBezTo>
                        <a:pt x="15367" y="216075"/>
                        <a:pt x="35878" y="270367"/>
                        <a:pt x="73470" y="308340"/>
                      </a:cubicBezTo>
                      <a:cubicBezTo>
                        <a:pt x="76899" y="311959"/>
                        <a:pt x="76899" y="317357"/>
                        <a:pt x="73470" y="320977"/>
                      </a:cubicBezTo>
                      <a:cubicBezTo>
                        <a:pt x="73470" y="320977"/>
                        <a:pt x="71755" y="322818"/>
                        <a:pt x="70041" y="322818"/>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 name="Google Shape;61;p15"/>
                <p:cNvSpPr/>
                <p:nvPr/>
              </p:nvSpPr>
              <p:spPr>
                <a:xfrm>
                  <a:off x="5260117" y="3516645"/>
                  <a:ext cx="77692" cy="322945"/>
                </a:xfrm>
                <a:custGeom>
                  <a:rect b="b" l="l" r="r" t="t"/>
                  <a:pathLst>
                    <a:path extrusionOk="0" h="322945" w="77692">
                      <a:moveTo>
                        <a:pt x="9430" y="322818"/>
                      </a:moveTo>
                      <a:cubicBezTo>
                        <a:pt x="7715" y="322818"/>
                        <a:pt x="4286" y="322818"/>
                        <a:pt x="2572" y="320977"/>
                      </a:cubicBezTo>
                      <a:cubicBezTo>
                        <a:pt x="-857" y="317357"/>
                        <a:pt x="-857" y="311960"/>
                        <a:pt x="2572" y="308340"/>
                      </a:cubicBezTo>
                      <a:cubicBezTo>
                        <a:pt x="40164" y="268526"/>
                        <a:pt x="60674" y="216075"/>
                        <a:pt x="60674" y="161846"/>
                      </a:cubicBezTo>
                      <a:cubicBezTo>
                        <a:pt x="60674" y="107617"/>
                        <a:pt x="40164" y="53324"/>
                        <a:pt x="2572" y="15351"/>
                      </a:cubicBezTo>
                      <a:cubicBezTo>
                        <a:pt x="-857" y="11732"/>
                        <a:pt x="-857" y="6334"/>
                        <a:pt x="2572" y="2715"/>
                      </a:cubicBezTo>
                      <a:cubicBezTo>
                        <a:pt x="6001" y="-905"/>
                        <a:pt x="11081" y="-905"/>
                        <a:pt x="14510" y="2715"/>
                      </a:cubicBezTo>
                      <a:cubicBezTo>
                        <a:pt x="55531" y="46149"/>
                        <a:pt x="77692" y="102219"/>
                        <a:pt x="77692" y="161909"/>
                      </a:cubicBezTo>
                      <a:cubicBezTo>
                        <a:pt x="77692" y="221599"/>
                        <a:pt x="55467" y="279511"/>
                        <a:pt x="14510" y="321104"/>
                      </a:cubicBezTo>
                      <a:cubicBezTo>
                        <a:pt x="14510" y="321104"/>
                        <a:pt x="12795" y="322945"/>
                        <a:pt x="9366" y="322945"/>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 name="Google Shape;62;p15"/>
                <p:cNvSpPr/>
                <p:nvPr/>
              </p:nvSpPr>
              <p:spPr>
                <a:xfrm>
                  <a:off x="5009515" y="3619039"/>
                  <a:ext cx="227774" cy="336248"/>
                </a:xfrm>
                <a:custGeom>
                  <a:rect b="b" l="l" r="r" t="t"/>
                  <a:pathLst>
                    <a:path extrusionOk="0" h="336248" w="227774">
                      <a:moveTo>
                        <a:pt x="68389" y="61611"/>
                      </a:moveTo>
                      <a:cubicBezTo>
                        <a:pt x="68389" y="49228"/>
                        <a:pt x="73660" y="38560"/>
                        <a:pt x="80645" y="29734"/>
                      </a:cubicBezTo>
                      <a:cubicBezTo>
                        <a:pt x="89408" y="20844"/>
                        <a:pt x="99949" y="17351"/>
                        <a:pt x="112204" y="17351"/>
                      </a:cubicBezTo>
                      <a:cubicBezTo>
                        <a:pt x="124460" y="17351"/>
                        <a:pt x="135001" y="22685"/>
                        <a:pt x="143764" y="29734"/>
                      </a:cubicBezTo>
                      <a:cubicBezTo>
                        <a:pt x="152527" y="38624"/>
                        <a:pt x="156019" y="49228"/>
                        <a:pt x="156019" y="61611"/>
                      </a:cubicBezTo>
                      <a:cubicBezTo>
                        <a:pt x="156019" y="73993"/>
                        <a:pt x="150749" y="84661"/>
                        <a:pt x="143764" y="93488"/>
                      </a:cubicBezTo>
                      <a:cubicBezTo>
                        <a:pt x="128016" y="109426"/>
                        <a:pt x="98234" y="109426"/>
                        <a:pt x="82423" y="93488"/>
                      </a:cubicBezTo>
                      <a:cubicBezTo>
                        <a:pt x="71882" y="84598"/>
                        <a:pt x="68389" y="72215"/>
                        <a:pt x="68389" y="61611"/>
                      </a:cubicBezTo>
                      <a:close/>
                      <a:moveTo>
                        <a:pt x="217297" y="318468"/>
                      </a:moveTo>
                      <a:lnTo>
                        <a:pt x="120904" y="318468"/>
                      </a:lnTo>
                      <a:lnTo>
                        <a:pt x="120904" y="123587"/>
                      </a:lnTo>
                      <a:cubicBezTo>
                        <a:pt x="134938" y="121809"/>
                        <a:pt x="145415" y="116475"/>
                        <a:pt x="155956" y="105870"/>
                      </a:cubicBezTo>
                      <a:cubicBezTo>
                        <a:pt x="168211" y="93488"/>
                        <a:pt x="173482" y="79264"/>
                        <a:pt x="173482" y="61547"/>
                      </a:cubicBezTo>
                      <a:cubicBezTo>
                        <a:pt x="173482" y="43831"/>
                        <a:pt x="166497" y="29670"/>
                        <a:pt x="155956" y="17288"/>
                      </a:cubicBezTo>
                      <a:cubicBezTo>
                        <a:pt x="133159" y="-5763"/>
                        <a:pt x="91122" y="-5763"/>
                        <a:pt x="70104" y="17288"/>
                      </a:cubicBezTo>
                      <a:cubicBezTo>
                        <a:pt x="57848" y="29670"/>
                        <a:pt x="52578" y="43894"/>
                        <a:pt x="52578" y="61547"/>
                      </a:cubicBezTo>
                      <a:cubicBezTo>
                        <a:pt x="52578" y="79200"/>
                        <a:pt x="59563" y="93424"/>
                        <a:pt x="70104" y="105870"/>
                      </a:cubicBezTo>
                      <a:cubicBezTo>
                        <a:pt x="78867" y="114760"/>
                        <a:pt x="91122" y="121809"/>
                        <a:pt x="105156" y="123587"/>
                      </a:cubicBezTo>
                      <a:lnTo>
                        <a:pt x="105156" y="318468"/>
                      </a:lnTo>
                      <a:lnTo>
                        <a:pt x="8763" y="318468"/>
                      </a:lnTo>
                      <a:cubicBezTo>
                        <a:pt x="3492" y="318468"/>
                        <a:pt x="0" y="322024"/>
                        <a:pt x="0" y="327358"/>
                      </a:cubicBezTo>
                      <a:cubicBezTo>
                        <a:pt x="0" y="332692"/>
                        <a:pt x="3492" y="336248"/>
                        <a:pt x="8763" y="336248"/>
                      </a:cubicBezTo>
                      <a:lnTo>
                        <a:pt x="219011" y="336248"/>
                      </a:lnTo>
                      <a:cubicBezTo>
                        <a:pt x="224282" y="336248"/>
                        <a:pt x="227774" y="332692"/>
                        <a:pt x="227774" y="327358"/>
                      </a:cubicBezTo>
                      <a:cubicBezTo>
                        <a:pt x="225996" y="322024"/>
                        <a:pt x="220789" y="318468"/>
                        <a:pt x="217233" y="318468"/>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sp>
        <p:nvSpPr>
          <p:cNvPr id="63" name="Google Shape;63;p15"/>
          <p:cNvSpPr/>
          <p:nvPr/>
        </p:nvSpPr>
        <p:spPr>
          <a:xfrm>
            <a:off x="6792420" y="4462399"/>
            <a:ext cx="4982591" cy="254000"/>
          </a:xfrm>
          <a:custGeom>
            <a:rect b="b" l="l" r="r" t="t"/>
            <a:pathLst>
              <a:path extrusionOk="0" h="254000" w="4982591">
                <a:moveTo>
                  <a:pt x="0" y="0"/>
                </a:moveTo>
                <a:lnTo>
                  <a:pt x="4982591" y="0"/>
                </a:lnTo>
                <a:lnTo>
                  <a:pt x="4982591" y="254000"/>
                </a:lnTo>
                <a:lnTo>
                  <a:pt x="0" y="254000"/>
                </a:lnTo>
                <a:close/>
              </a:path>
            </a:pathLst>
          </a:custGeom>
          <a:gradFill>
            <a:gsLst>
              <a:gs pos="0">
                <a:srgbClr val="FF8F00">
                  <a:alpha val="0"/>
                </a:srgbClr>
              </a:gs>
              <a:gs pos="88000">
                <a:srgbClr val="FF8F00"/>
              </a:gs>
              <a:gs pos="100000">
                <a:srgbClr val="FF8F00"/>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4" name="Google Shape;64;p15"/>
          <p:cNvGrpSpPr/>
          <p:nvPr/>
        </p:nvGrpSpPr>
        <p:grpSpPr>
          <a:xfrm>
            <a:off x="792860" y="1270000"/>
            <a:ext cx="2500947" cy="4317872"/>
            <a:chOff x="792860" y="1270000"/>
            <a:chExt cx="2500947" cy="4317872"/>
          </a:xfrm>
        </p:grpSpPr>
        <p:sp>
          <p:nvSpPr>
            <p:cNvPr id="65" name="Google Shape;65;p15"/>
            <p:cNvSpPr/>
            <p:nvPr/>
          </p:nvSpPr>
          <p:spPr>
            <a:xfrm>
              <a:off x="792860" y="1270000"/>
              <a:ext cx="2500947" cy="4317872"/>
            </a:xfrm>
            <a:custGeom>
              <a:rect b="b" l="l" r="r" t="t"/>
              <a:pathLst>
                <a:path extrusionOk="0" h="4317872" w="2500947">
                  <a:moveTo>
                    <a:pt x="2049336" y="2159000"/>
                  </a:moveTo>
                  <a:lnTo>
                    <a:pt x="2185734" y="2022602"/>
                  </a:lnTo>
                  <a:cubicBezTo>
                    <a:pt x="2387537" y="1820799"/>
                    <a:pt x="2500884" y="1546987"/>
                    <a:pt x="2500884" y="1261555"/>
                  </a:cubicBezTo>
                  <a:cubicBezTo>
                    <a:pt x="2500884" y="1260602"/>
                    <a:pt x="2500884" y="1259650"/>
                    <a:pt x="2500884" y="1258697"/>
                  </a:cubicBezTo>
                  <a:cubicBezTo>
                    <a:pt x="2500948" y="922655"/>
                    <a:pt x="2370963" y="606679"/>
                    <a:pt x="2134870" y="368935"/>
                  </a:cubicBezTo>
                  <a:cubicBezTo>
                    <a:pt x="1898777" y="131064"/>
                    <a:pt x="1584579" y="0"/>
                    <a:pt x="1250252" y="0"/>
                  </a:cubicBezTo>
                  <a:cubicBezTo>
                    <a:pt x="915924" y="0"/>
                    <a:pt x="602171" y="131001"/>
                    <a:pt x="366014" y="368871"/>
                  </a:cubicBezTo>
                  <a:cubicBezTo>
                    <a:pt x="129858" y="606616"/>
                    <a:pt x="-63" y="922528"/>
                    <a:pt x="0" y="1258570"/>
                  </a:cubicBezTo>
                  <a:cubicBezTo>
                    <a:pt x="0" y="1259523"/>
                    <a:pt x="0" y="1260475"/>
                    <a:pt x="0" y="1261428"/>
                  </a:cubicBezTo>
                  <a:cubicBezTo>
                    <a:pt x="-63" y="1546797"/>
                    <a:pt x="113284" y="1820609"/>
                    <a:pt x="315087" y="2022412"/>
                  </a:cubicBezTo>
                  <a:lnTo>
                    <a:pt x="451612" y="2158937"/>
                  </a:lnTo>
                  <a:lnTo>
                    <a:pt x="315214" y="2295334"/>
                  </a:lnTo>
                  <a:cubicBezTo>
                    <a:pt x="113411" y="2497138"/>
                    <a:pt x="0" y="2771013"/>
                    <a:pt x="64" y="3056382"/>
                  </a:cubicBezTo>
                  <a:cubicBezTo>
                    <a:pt x="64" y="3057334"/>
                    <a:pt x="64" y="3058287"/>
                    <a:pt x="64" y="3059240"/>
                  </a:cubicBezTo>
                  <a:cubicBezTo>
                    <a:pt x="64" y="3395282"/>
                    <a:pt x="129985" y="3711258"/>
                    <a:pt x="366078" y="3949002"/>
                  </a:cubicBezTo>
                  <a:cubicBezTo>
                    <a:pt x="602234" y="4186872"/>
                    <a:pt x="916305" y="4317937"/>
                    <a:pt x="1250442" y="4317873"/>
                  </a:cubicBezTo>
                  <a:lnTo>
                    <a:pt x="1250696" y="4317873"/>
                  </a:lnTo>
                  <a:cubicBezTo>
                    <a:pt x="1584770" y="4317873"/>
                    <a:pt x="1898777" y="4186872"/>
                    <a:pt x="2134934" y="3949002"/>
                  </a:cubicBezTo>
                  <a:cubicBezTo>
                    <a:pt x="2371090" y="3711258"/>
                    <a:pt x="2501075" y="3395282"/>
                    <a:pt x="2500948" y="3059240"/>
                  </a:cubicBezTo>
                  <a:cubicBezTo>
                    <a:pt x="2500948" y="3058287"/>
                    <a:pt x="2500948" y="3057334"/>
                    <a:pt x="2500948" y="3056382"/>
                  </a:cubicBezTo>
                  <a:cubicBezTo>
                    <a:pt x="2501075" y="2771013"/>
                    <a:pt x="2387727" y="2497201"/>
                    <a:pt x="2185924" y="2295398"/>
                  </a:cubicBezTo>
                  <a:lnTo>
                    <a:pt x="2049399" y="2158873"/>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6" name="Google Shape;66;p15"/>
            <p:cNvGrpSpPr/>
            <p:nvPr/>
          </p:nvGrpSpPr>
          <p:grpSpPr>
            <a:xfrm>
              <a:off x="1041463" y="1483232"/>
              <a:ext cx="2003742" cy="3892550"/>
              <a:chOff x="1041463" y="1483232"/>
              <a:chExt cx="2003742" cy="3892550"/>
            </a:xfrm>
          </p:grpSpPr>
          <p:grpSp>
            <p:nvGrpSpPr>
              <p:cNvPr id="67" name="Google Shape;67;p15"/>
              <p:cNvGrpSpPr/>
              <p:nvPr/>
            </p:nvGrpSpPr>
            <p:grpSpPr>
              <a:xfrm>
                <a:off x="1041463" y="1483232"/>
                <a:ext cx="2003742" cy="3892550"/>
                <a:chOff x="1041463" y="1483232"/>
                <a:chExt cx="2003742" cy="3892550"/>
              </a:xfrm>
            </p:grpSpPr>
            <p:sp>
              <p:nvSpPr>
                <p:cNvPr id="68" name="Google Shape;68;p15"/>
                <p:cNvSpPr/>
                <p:nvPr/>
              </p:nvSpPr>
              <p:spPr>
                <a:xfrm>
                  <a:off x="1308544" y="1883981"/>
                  <a:ext cx="1469326" cy="3224657"/>
                </a:xfrm>
                <a:custGeom>
                  <a:rect b="b" l="l" r="r" t="t"/>
                  <a:pathLst>
                    <a:path extrusionOk="0" h="3224657" w="1469326">
                      <a:moveTo>
                        <a:pt x="1159701" y="1026033"/>
                      </a:moveTo>
                      <a:cubicBezTo>
                        <a:pt x="1277303" y="908431"/>
                        <a:pt x="1335723" y="754825"/>
                        <a:pt x="1335786" y="600583"/>
                      </a:cubicBezTo>
                      <a:cubicBezTo>
                        <a:pt x="1335659" y="446723"/>
                        <a:pt x="1277176" y="293433"/>
                        <a:pt x="1159701" y="176022"/>
                      </a:cubicBezTo>
                      <a:cubicBezTo>
                        <a:pt x="1042162" y="58483"/>
                        <a:pt x="888746" y="64"/>
                        <a:pt x="734632" y="0"/>
                      </a:cubicBezTo>
                      <a:cubicBezTo>
                        <a:pt x="580581" y="127"/>
                        <a:pt x="427164" y="58547"/>
                        <a:pt x="309626" y="176022"/>
                      </a:cubicBezTo>
                      <a:cubicBezTo>
                        <a:pt x="192088" y="293497"/>
                        <a:pt x="133604" y="446976"/>
                        <a:pt x="133604" y="601027"/>
                      </a:cubicBezTo>
                      <a:cubicBezTo>
                        <a:pt x="133604" y="734123"/>
                        <a:pt x="177356" y="866711"/>
                        <a:pt x="264986" y="976122"/>
                      </a:cubicBezTo>
                      <a:lnTo>
                        <a:pt x="309563" y="1026160"/>
                      </a:lnTo>
                      <a:lnTo>
                        <a:pt x="1254125" y="1970596"/>
                      </a:lnTo>
                      <a:lnTo>
                        <a:pt x="1299147" y="2020062"/>
                      </a:lnTo>
                      <a:cubicBezTo>
                        <a:pt x="1412431" y="2155762"/>
                        <a:pt x="1469390" y="2323084"/>
                        <a:pt x="1469327" y="2490026"/>
                      </a:cubicBezTo>
                      <a:cubicBezTo>
                        <a:pt x="1469327" y="2677859"/>
                        <a:pt x="1397508" y="2866263"/>
                        <a:pt x="1254125" y="3009519"/>
                      </a:cubicBezTo>
                      <a:cubicBezTo>
                        <a:pt x="1110869" y="3152839"/>
                        <a:pt x="922465" y="3224784"/>
                        <a:pt x="734632" y="3224657"/>
                      </a:cubicBezTo>
                      <a:cubicBezTo>
                        <a:pt x="546798" y="3224784"/>
                        <a:pt x="358457" y="3152839"/>
                        <a:pt x="215138" y="3009519"/>
                      </a:cubicBezTo>
                      <a:cubicBezTo>
                        <a:pt x="71374" y="2865819"/>
                        <a:pt x="-64" y="2676779"/>
                        <a:pt x="0" y="2488692"/>
                      </a:cubicBezTo>
                      <a:cubicBezTo>
                        <a:pt x="0" y="2301177"/>
                        <a:pt x="72327" y="2113407"/>
                        <a:pt x="215138" y="1970532"/>
                      </a:cubicBezTo>
                    </a:path>
                  </a:pathLst>
                </a:custGeom>
                <a:noFill/>
                <a:ln cap="rnd" cmpd="sng" w="444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15"/>
                <p:cNvSpPr/>
                <p:nvPr/>
              </p:nvSpPr>
              <p:spPr>
                <a:xfrm>
                  <a:off x="2699321" y="2484564"/>
                  <a:ext cx="78676" cy="331470"/>
                </a:xfrm>
                <a:custGeom>
                  <a:rect b="b" l="l" r="r" t="t"/>
                  <a:pathLst>
                    <a:path extrusionOk="0" h="331470" w="78676">
                      <a:moveTo>
                        <a:pt x="78677" y="0"/>
                      </a:moveTo>
                      <a:cubicBezTo>
                        <a:pt x="78677" y="113602"/>
                        <a:pt x="52451" y="227457"/>
                        <a:pt x="0" y="331470"/>
                      </a:cubicBezTo>
                    </a:path>
                  </a:pathLst>
                </a:custGeom>
                <a:noFill/>
                <a:ln cap="rnd" cmpd="sng" w="444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 name="Google Shape;70;p15"/>
                <p:cNvSpPr/>
                <p:nvPr/>
              </p:nvSpPr>
              <p:spPr>
                <a:xfrm>
                  <a:off x="1308544" y="1750440"/>
                  <a:ext cx="1450720" cy="2135632"/>
                </a:xfrm>
                <a:custGeom>
                  <a:rect b="b" l="l" r="r" t="t"/>
                  <a:pathLst>
                    <a:path extrusionOk="0" h="2135632" w="1450720">
                      <a:moveTo>
                        <a:pt x="1096772" y="2135632"/>
                      </a:moveTo>
                      <a:lnTo>
                        <a:pt x="215202" y="1254062"/>
                      </a:lnTo>
                      <a:lnTo>
                        <a:pt x="170180" y="1204595"/>
                      </a:lnTo>
                      <a:cubicBezTo>
                        <a:pt x="56959" y="1068832"/>
                        <a:pt x="0" y="901510"/>
                        <a:pt x="0" y="734568"/>
                      </a:cubicBezTo>
                      <a:cubicBezTo>
                        <a:pt x="0" y="546799"/>
                        <a:pt x="71882" y="358394"/>
                        <a:pt x="215138" y="215138"/>
                      </a:cubicBezTo>
                      <a:cubicBezTo>
                        <a:pt x="358457" y="71819"/>
                        <a:pt x="546862" y="-127"/>
                        <a:pt x="734632" y="0"/>
                      </a:cubicBezTo>
                      <a:cubicBezTo>
                        <a:pt x="922464" y="-127"/>
                        <a:pt x="1110869" y="71819"/>
                        <a:pt x="1254125" y="215138"/>
                      </a:cubicBezTo>
                      <a:cubicBezTo>
                        <a:pt x="1355217" y="316167"/>
                        <a:pt x="1420876" y="439674"/>
                        <a:pt x="1450721" y="569595"/>
                      </a:cubicBezTo>
                    </a:path>
                  </a:pathLst>
                </a:custGeom>
                <a:noFill/>
                <a:ln cap="rnd" cmpd="sng" w="444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 name="Google Shape;71;p15"/>
                <p:cNvSpPr/>
                <p:nvPr/>
              </p:nvSpPr>
              <p:spPr>
                <a:xfrm>
                  <a:off x="1442211" y="3998848"/>
                  <a:ext cx="1202245" cy="976185"/>
                </a:xfrm>
                <a:custGeom>
                  <a:rect b="b" l="l" r="r" t="t"/>
                  <a:pathLst>
                    <a:path extrusionOk="0" h="976185" w="1202245">
                      <a:moveTo>
                        <a:pt x="20193" y="219647"/>
                      </a:moveTo>
                      <a:cubicBezTo>
                        <a:pt x="6731" y="270066"/>
                        <a:pt x="0" y="321945"/>
                        <a:pt x="0" y="373824"/>
                      </a:cubicBezTo>
                      <a:cubicBezTo>
                        <a:pt x="127" y="528447"/>
                        <a:pt x="58357" y="682371"/>
                        <a:pt x="176086" y="800164"/>
                      </a:cubicBezTo>
                      <a:cubicBezTo>
                        <a:pt x="293624" y="917702"/>
                        <a:pt x="447040" y="976185"/>
                        <a:pt x="601091" y="976185"/>
                      </a:cubicBezTo>
                      <a:cubicBezTo>
                        <a:pt x="755142" y="976185"/>
                        <a:pt x="908622" y="917639"/>
                        <a:pt x="1026160" y="800164"/>
                      </a:cubicBezTo>
                      <a:cubicBezTo>
                        <a:pt x="1143635" y="682625"/>
                        <a:pt x="1202119" y="529209"/>
                        <a:pt x="1202246" y="375095"/>
                      </a:cubicBezTo>
                      <a:cubicBezTo>
                        <a:pt x="1202119" y="241998"/>
                        <a:pt x="1158367" y="109410"/>
                        <a:pt x="1070801" y="0"/>
                      </a:cubicBezTo>
                    </a:path>
                  </a:pathLst>
                </a:custGeom>
                <a:noFill/>
                <a:ln cap="rnd" cmpd="sng" w="444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 name="Google Shape;72;p15"/>
                <p:cNvSpPr/>
                <p:nvPr/>
              </p:nvSpPr>
              <p:spPr>
                <a:xfrm>
                  <a:off x="1041463" y="3786759"/>
                  <a:ext cx="293433" cy="1295653"/>
                </a:xfrm>
                <a:custGeom>
                  <a:rect b="b" l="l" r="r" t="t"/>
                  <a:pathLst>
                    <a:path extrusionOk="0" h="1295653" w="293433">
                      <a:moveTo>
                        <a:pt x="293434" y="1295654"/>
                      </a:moveTo>
                      <a:cubicBezTo>
                        <a:pt x="97600" y="1099883"/>
                        <a:pt x="-63" y="842518"/>
                        <a:pt x="0" y="585978"/>
                      </a:cubicBezTo>
                      <a:cubicBezTo>
                        <a:pt x="0" y="380238"/>
                        <a:pt x="63564" y="174244"/>
                        <a:pt x="189992" y="0"/>
                      </a:cubicBezTo>
                    </a:path>
                  </a:pathLst>
                </a:custGeom>
                <a:noFill/>
                <a:ln cap="rnd" cmpd="sng" w="444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 name="Google Shape;73;p15"/>
                <p:cNvSpPr/>
                <p:nvPr/>
              </p:nvSpPr>
              <p:spPr>
                <a:xfrm>
                  <a:off x="1446847" y="2151062"/>
                  <a:ext cx="1598358" cy="3224720"/>
                </a:xfrm>
                <a:custGeom>
                  <a:rect b="b" l="l" r="r" t="t"/>
                  <a:pathLst>
                    <a:path extrusionOk="0" h="3224720" w="1598358">
                      <a:moveTo>
                        <a:pt x="930402" y="333820"/>
                      </a:moveTo>
                      <a:cubicBezTo>
                        <a:pt x="930402" y="248221"/>
                        <a:pt x="897954" y="163195"/>
                        <a:pt x="832612" y="97790"/>
                      </a:cubicBezTo>
                      <a:cubicBezTo>
                        <a:pt x="767270" y="32448"/>
                        <a:pt x="682180" y="127"/>
                        <a:pt x="596519" y="0"/>
                      </a:cubicBezTo>
                      <a:cubicBezTo>
                        <a:pt x="510794" y="127"/>
                        <a:pt x="425767" y="32448"/>
                        <a:pt x="360363" y="97790"/>
                      </a:cubicBezTo>
                      <a:cubicBezTo>
                        <a:pt x="295021" y="163132"/>
                        <a:pt x="262699" y="248285"/>
                        <a:pt x="262573" y="333946"/>
                      </a:cubicBezTo>
                      <a:cubicBezTo>
                        <a:pt x="262573" y="398399"/>
                        <a:pt x="280988" y="462407"/>
                        <a:pt x="317817" y="518033"/>
                      </a:cubicBezTo>
                      <a:lnTo>
                        <a:pt x="360363" y="570039"/>
                      </a:lnTo>
                      <a:lnTo>
                        <a:pt x="1304862" y="1514539"/>
                      </a:lnTo>
                      <a:lnTo>
                        <a:pt x="1350391" y="1563497"/>
                      </a:lnTo>
                      <a:cubicBezTo>
                        <a:pt x="1515428" y="1751838"/>
                        <a:pt x="1598422" y="1987550"/>
                        <a:pt x="1598359" y="2222881"/>
                      </a:cubicBezTo>
                      <a:cubicBezTo>
                        <a:pt x="1598359" y="2479103"/>
                        <a:pt x="1500442" y="2735834"/>
                        <a:pt x="1304925" y="2931287"/>
                      </a:cubicBezTo>
                      <a:cubicBezTo>
                        <a:pt x="1109472" y="3126740"/>
                        <a:pt x="852678" y="3224847"/>
                        <a:pt x="596455" y="3224721"/>
                      </a:cubicBezTo>
                      <a:cubicBezTo>
                        <a:pt x="386715" y="3224784"/>
                        <a:pt x="176593" y="3159062"/>
                        <a:pt x="0" y="3027934"/>
                      </a:cubicBezTo>
                    </a:path>
                  </a:pathLst>
                </a:custGeom>
                <a:noFill/>
                <a:ln cap="rnd" cmpd="sng" w="444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 name="Google Shape;74;p15"/>
                <p:cNvSpPr/>
                <p:nvPr/>
              </p:nvSpPr>
              <p:spPr>
                <a:xfrm>
                  <a:off x="1575752" y="2017585"/>
                  <a:ext cx="935101" cy="897572"/>
                </a:xfrm>
                <a:custGeom>
                  <a:rect b="b" l="l" r="r" t="t"/>
                  <a:pathLst>
                    <a:path extrusionOk="0" h="897572" w="935101">
                      <a:moveTo>
                        <a:pt x="236538" y="897573"/>
                      </a:moveTo>
                      <a:lnTo>
                        <a:pt x="136970" y="798005"/>
                      </a:lnTo>
                      <a:lnTo>
                        <a:pt x="93027" y="747332"/>
                      </a:lnTo>
                      <a:cubicBezTo>
                        <a:pt x="31115" y="664655"/>
                        <a:pt x="0" y="565849"/>
                        <a:pt x="0" y="467487"/>
                      </a:cubicBezTo>
                      <a:cubicBezTo>
                        <a:pt x="0" y="348044"/>
                        <a:pt x="45720" y="227965"/>
                        <a:pt x="136970" y="136906"/>
                      </a:cubicBezTo>
                      <a:cubicBezTo>
                        <a:pt x="228092" y="45720"/>
                        <a:pt x="348171" y="-127"/>
                        <a:pt x="467551" y="0"/>
                      </a:cubicBezTo>
                      <a:cubicBezTo>
                        <a:pt x="586930" y="-127"/>
                        <a:pt x="707009" y="45720"/>
                        <a:pt x="798132" y="136906"/>
                      </a:cubicBezTo>
                      <a:cubicBezTo>
                        <a:pt x="889254" y="227965"/>
                        <a:pt x="935165" y="347917"/>
                        <a:pt x="935101" y="467360"/>
                      </a:cubicBezTo>
                      <a:cubicBezTo>
                        <a:pt x="935165" y="556959"/>
                        <a:pt x="909383" y="646875"/>
                        <a:pt x="858012" y="724726"/>
                      </a:cubicBezTo>
                    </a:path>
                  </a:pathLst>
                </a:custGeom>
                <a:noFill/>
                <a:ln cap="rnd" cmpd="sng" w="444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 name="Google Shape;75;p15"/>
                <p:cNvSpPr/>
                <p:nvPr/>
              </p:nvSpPr>
              <p:spPr>
                <a:xfrm>
                  <a:off x="1195641" y="3030220"/>
                  <a:ext cx="1715960" cy="2212022"/>
                </a:xfrm>
                <a:custGeom>
                  <a:rect b="b" l="l" r="r" t="t"/>
                  <a:pathLst>
                    <a:path extrusionOk="0" h="2212022" w="1715960">
                      <a:moveTo>
                        <a:pt x="0" y="1531557"/>
                      </a:moveTo>
                      <a:cubicBezTo>
                        <a:pt x="34417" y="1687766"/>
                        <a:pt x="112205" y="1836102"/>
                        <a:pt x="233744" y="1957705"/>
                      </a:cubicBezTo>
                      <a:cubicBezTo>
                        <a:pt x="403416" y="2127314"/>
                        <a:pt x="625221" y="2211896"/>
                        <a:pt x="847662" y="2212022"/>
                      </a:cubicBezTo>
                      <a:cubicBezTo>
                        <a:pt x="1070102" y="2211896"/>
                        <a:pt x="1291908" y="2127314"/>
                        <a:pt x="1461643" y="1957705"/>
                      </a:cubicBezTo>
                      <a:cubicBezTo>
                        <a:pt x="1631315" y="1787970"/>
                        <a:pt x="1715897" y="1566164"/>
                        <a:pt x="1715961" y="1343723"/>
                      </a:cubicBezTo>
                      <a:cubicBezTo>
                        <a:pt x="1715961" y="1142175"/>
                        <a:pt x="1646174" y="941260"/>
                        <a:pt x="1506919" y="779082"/>
                      </a:cubicBezTo>
                      <a:lnTo>
                        <a:pt x="1461580" y="729869"/>
                      </a:lnTo>
                      <a:lnTo>
                        <a:pt x="731774" y="0"/>
                      </a:lnTo>
                    </a:path>
                  </a:pathLst>
                </a:custGeom>
                <a:noFill/>
                <a:ln cap="rnd" cmpd="sng" w="444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 name="Google Shape;76;p15"/>
                <p:cNvSpPr/>
                <p:nvPr/>
              </p:nvSpPr>
              <p:spPr>
                <a:xfrm>
                  <a:off x="1175067" y="3826002"/>
                  <a:ext cx="194691" cy="546798"/>
                </a:xfrm>
                <a:custGeom>
                  <a:rect b="b" l="l" r="r" t="t"/>
                  <a:pathLst>
                    <a:path extrusionOk="0" h="546798" w="194691">
                      <a:moveTo>
                        <a:pt x="194691" y="0"/>
                      </a:moveTo>
                      <a:cubicBezTo>
                        <a:pt x="64960" y="158877"/>
                        <a:pt x="0" y="352615"/>
                        <a:pt x="0" y="546798"/>
                      </a:cubicBezTo>
                    </a:path>
                  </a:pathLst>
                </a:custGeom>
                <a:noFill/>
                <a:ln cap="rnd" cmpd="sng" w="444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 name="Google Shape;77;p15"/>
                <p:cNvSpPr/>
                <p:nvPr/>
              </p:nvSpPr>
              <p:spPr>
                <a:xfrm>
                  <a:off x="1575752" y="4043362"/>
                  <a:ext cx="328676" cy="777113"/>
                </a:xfrm>
                <a:custGeom>
                  <a:rect b="b" l="l" r="r" t="t"/>
                  <a:pathLst>
                    <a:path extrusionOk="0" h="777113" w="328676">
                      <a:moveTo>
                        <a:pt x="328676" y="777113"/>
                      </a:moveTo>
                      <a:cubicBezTo>
                        <a:pt x="258509" y="755333"/>
                        <a:pt x="192405" y="716661"/>
                        <a:pt x="136970" y="661162"/>
                      </a:cubicBezTo>
                      <a:cubicBezTo>
                        <a:pt x="45784" y="570103"/>
                        <a:pt x="-63" y="450088"/>
                        <a:pt x="0" y="330581"/>
                      </a:cubicBezTo>
                      <a:cubicBezTo>
                        <a:pt x="0" y="211201"/>
                        <a:pt x="45720" y="91122"/>
                        <a:pt x="136970" y="0"/>
                      </a:cubicBezTo>
                    </a:path>
                  </a:pathLst>
                </a:custGeom>
                <a:noFill/>
                <a:ln cap="rnd" cmpd="sng" w="444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 name="Google Shape;78;p15"/>
                <p:cNvSpPr/>
                <p:nvPr/>
              </p:nvSpPr>
              <p:spPr>
                <a:xfrm>
                  <a:off x="1175067" y="1973198"/>
                  <a:ext cx="1335786" cy="2868295"/>
                </a:xfrm>
                <a:custGeom>
                  <a:rect b="b" l="l" r="r" t="t"/>
                  <a:pathLst>
                    <a:path extrusionOk="0" h="2868295" w="1335786">
                      <a:moveTo>
                        <a:pt x="166751" y="0"/>
                      </a:moveTo>
                      <a:cubicBezTo>
                        <a:pt x="55499" y="151956"/>
                        <a:pt x="63" y="331724"/>
                        <a:pt x="0" y="511874"/>
                      </a:cubicBezTo>
                      <a:cubicBezTo>
                        <a:pt x="0" y="713423"/>
                        <a:pt x="69786" y="914273"/>
                        <a:pt x="208979" y="1076516"/>
                      </a:cubicBezTo>
                      <a:lnTo>
                        <a:pt x="254254" y="1125728"/>
                      </a:lnTo>
                      <a:lnTo>
                        <a:pt x="1198753" y="2070227"/>
                      </a:lnTo>
                      <a:lnTo>
                        <a:pt x="1242695" y="2120837"/>
                      </a:lnTo>
                      <a:cubicBezTo>
                        <a:pt x="1304608" y="2203514"/>
                        <a:pt x="1335913" y="2302383"/>
                        <a:pt x="1335786" y="2400745"/>
                      </a:cubicBezTo>
                      <a:cubicBezTo>
                        <a:pt x="1335913" y="2520188"/>
                        <a:pt x="1290003" y="2640267"/>
                        <a:pt x="1198817" y="2731326"/>
                      </a:cubicBezTo>
                      <a:cubicBezTo>
                        <a:pt x="1107694" y="2822512"/>
                        <a:pt x="987743" y="2868359"/>
                        <a:pt x="868236" y="2868295"/>
                      </a:cubicBezTo>
                    </a:path>
                  </a:pathLst>
                </a:custGeom>
                <a:noFill/>
                <a:ln cap="rnd" cmpd="sng" w="444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 name="Google Shape;79;p15"/>
                <p:cNvSpPr/>
                <p:nvPr/>
              </p:nvSpPr>
              <p:spPr>
                <a:xfrm>
                  <a:off x="1429321" y="1616710"/>
                  <a:ext cx="1482217" cy="1440878"/>
                </a:xfrm>
                <a:custGeom>
                  <a:rect b="b" l="l" r="r" t="t"/>
                  <a:pathLst>
                    <a:path extrusionOk="0" h="1440878" w="1482217">
                      <a:moveTo>
                        <a:pt x="1266635" y="1440879"/>
                      </a:moveTo>
                      <a:cubicBezTo>
                        <a:pt x="1410653" y="1277112"/>
                        <a:pt x="1482217" y="1072515"/>
                        <a:pt x="1482217" y="867283"/>
                      </a:cubicBezTo>
                      <a:cubicBezTo>
                        <a:pt x="1482217" y="645287"/>
                        <a:pt x="1397445" y="423799"/>
                        <a:pt x="1227900" y="254317"/>
                      </a:cubicBezTo>
                      <a:cubicBezTo>
                        <a:pt x="1058164" y="84709"/>
                        <a:pt x="836358" y="127"/>
                        <a:pt x="613918" y="0"/>
                      </a:cubicBezTo>
                      <a:cubicBezTo>
                        <a:pt x="391477" y="127"/>
                        <a:pt x="169672" y="84709"/>
                        <a:pt x="0" y="254317"/>
                      </a:cubicBezTo>
                    </a:path>
                  </a:pathLst>
                </a:custGeom>
                <a:noFill/>
                <a:ln cap="rnd" cmpd="sng" w="444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 name="Google Shape;80;p15"/>
                <p:cNvSpPr/>
                <p:nvPr/>
              </p:nvSpPr>
              <p:spPr>
                <a:xfrm>
                  <a:off x="2160333" y="1490027"/>
                  <a:ext cx="884745" cy="1554162"/>
                </a:xfrm>
                <a:custGeom>
                  <a:rect b="b" l="l" r="r" t="t"/>
                  <a:pathLst>
                    <a:path extrusionOk="0" h="1554162" w="884745">
                      <a:moveTo>
                        <a:pt x="0" y="0"/>
                      </a:moveTo>
                      <a:cubicBezTo>
                        <a:pt x="216027" y="25273"/>
                        <a:pt x="425768" y="120968"/>
                        <a:pt x="591376" y="286639"/>
                      </a:cubicBezTo>
                      <a:cubicBezTo>
                        <a:pt x="786511" y="481838"/>
                        <a:pt x="884873" y="738124"/>
                        <a:pt x="884746" y="994029"/>
                      </a:cubicBezTo>
                      <a:cubicBezTo>
                        <a:pt x="884809" y="1189482"/>
                        <a:pt x="828040" y="1385380"/>
                        <a:pt x="714375" y="1554163"/>
                      </a:cubicBezTo>
                    </a:path>
                  </a:pathLst>
                </a:custGeom>
                <a:noFill/>
                <a:ln cap="rnd" cmpd="sng" w="444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 name="Google Shape;81;p15"/>
                <p:cNvSpPr/>
                <p:nvPr/>
              </p:nvSpPr>
              <p:spPr>
                <a:xfrm>
                  <a:off x="1041526" y="1483232"/>
                  <a:ext cx="1001776" cy="2102040"/>
                </a:xfrm>
                <a:custGeom>
                  <a:rect b="b" l="l" r="r" t="t"/>
                  <a:pathLst>
                    <a:path extrusionOk="0" h="2102040" w="1001776">
                      <a:moveTo>
                        <a:pt x="685165" y="2102041"/>
                      </a:moveTo>
                      <a:lnTo>
                        <a:pt x="293370" y="1710246"/>
                      </a:lnTo>
                      <a:lnTo>
                        <a:pt x="247904" y="1661160"/>
                      </a:lnTo>
                      <a:cubicBezTo>
                        <a:pt x="82931" y="1472819"/>
                        <a:pt x="-64" y="1237107"/>
                        <a:pt x="0" y="1001840"/>
                      </a:cubicBezTo>
                      <a:cubicBezTo>
                        <a:pt x="0" y="745617"/>
                        <a:pt x="97980" y="488887"/>
                        <a:pt x="293370" y="293434"/>
                      </a:cubicBezTo>
                      <a:cubicBezTo>
                        <a:pt x="488823" y="97980"/>
                        <a:pt x="745617" y="-63"/>
                        <a:pt x="1001776" y="0"/>
                      </a:cubicBezTo>
                    </a:path>
                  </a:pathLst>
                </a:custGeom>
                <a:noFill/>
                <a:ln cap="rnd" cmpd="sng" w="444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 name="Google Shape;82;p15"/>
                <p:cNvSpPr/>
                <p:nvPr/>
              </p:nvSpPr>
              <p:spPr>
                <a:xfrm>
                  <a:off x="1709420" y="3677539"/>
                  <a:ext cx="667892" cy="1030414"/>
                </a:xfrm>
                <a:custGeom>
                  <a:rect b="b" l="l" r="r" t="t"/>
                  <a:pathLst>
                    <a:path extrusionOk="0" h="1030414" w="667892">
                      <a:moveTo>
                        <a:pt x="39878" y="537972"/>
                      </a:moveTo>
                      <a:cubicBezTo>
                        <a:pt x="13271" y="587248"/>
                        <a:pt x="63" y="641731"/>
                        <a:pt x="0" y="696468"/>
                      </a:cubicBezTo>
                      <a:cubicBezTo>
                        <a:pt x="127" y="782193"/>
                        <a:pt x="32448" y="867220"/>
                        <a:pt x="97790" y="932625"/>
                      </a:cubicBezTo>
                      <a:cubicBezTo>
                        <a:pt x="163132" y="997966"/>
                        <a:pt x="248221" y="1030351"/>
                        <a:pt x="333946" y="1030414"/>
                      </a:cubicBezTo>
                      <a:cubicBezTo>
                        <a:pt x="419608" y="1030414"/>
                        <a:pt x="504698" y="997966"/>
                        <a:pt x="570039" y="932625"/>
                      </a:cubicBezTo>
                      <a:cubicBezTo>
                        <a:pt x="635381" y="867283"/>
                        <a:pt x="667766" y="782129"/>
                        <a:pt x="667893" y="696468"/>
                      </a:cubicBezTo>
                      <a:cubicBezTo>
                        <a:pt x="667766" y="632015"/>
                        <a:pt x="649478" y="567944"/>
                        <a:pt x="612521" y="512382"/>
                      </a:cubicBezTo>
                      <a:lnTo>
                        <a:pt x="569913" y="460375"/>
                      </a:lnTo>
                      <a:lnTo>
                        <a:pt x="262509" y="152971"/>
                      </a:lnTo>
                      <a:lnTo>
                        <a:pt x="184213" y="74676"/>
                      </a:lnTo>
                      <a:lnTo>
                        <a:pt x="109538" y="0"/>
                      </a:lnTo>
                    </a:path>
                  </a:pathLst>
                </a:custGeom>
                <a:noFill/>
                <a:ln cap="rnd" cmpd="sng" w="444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83" name="Google Shape;83;p15"/>
              <p:cNvSpPr/>
              <p:nvPr/>
            </p:nvSpPr>
            <p:spPr>
              <a:xfrm>
                <a:off x="1442211" y="1883981"/>
                <a:ext cx="1202182" cy="1970595"/>
              </a:xfrm>
              <a:custGeom>
                <a:rect b="b" l="l" r="r" t="t"/>
                <a:pathLst>
                  <a:path extrusionOk="0" h="1970595" w="1202182">
                    <a:moveTo>
                      <a:pt x="1026033" y="1026033"/>
                    </a:moveTo>
                    <a:cubicBezTo>
                      <a:pt x="1039114" y="1012889"/>
                      <a:pt x="1051497" y="999363"/>
                      <a:pt x="1063181" y="985393"/>
                    </a:cubicBezTo>
                    <a:cubicBezTo>
                      <a:pt x="1155954" y="874141"/>
                      <a:pt x="1202055" y="737616"/>
                      <a:pt x="1202182" y="600583"/>
                    </a:cubicBezTo>
                    <a:cubicBezTo>
                      <a:pt x="1202055" y="446723"/>
                      <a:pt x="1143572" y="293433"/>
                      <a:pt x="1026097" y="176022"/>
                    </a:cubicBezTo>
                    <a:cubicBezTo>
                      <a:pt x="908558" y="58483"/>
                      <a:pt x="755142" y="64"/>
                      <a:pt x="601027" y="0"/>
                    </a:cubicBezTo>
                    <a:cubicBezTo>
                      <a:pt x="446977" y="127"/>
                      <a:pt x="293561" y="58547"/>
                      <a:pt x="176022" y="176022"/>
                    </a:cubicBezTo>
                    <a:cubicBezTo>
                      <a:pt x="58484" y="293497"/>
                      <a:pt x="0" y="446976"/>
                      <a:pt x="0" y="601027"/>
                    </a:cubicBezTo>
                    <a:cubicBezTo>
                      <a:pt x="0" y="734123"/>
                      <a:pt x="43751" y="866711"/>
                      <a:pt x="131382" y="976122"/>
                    </a:cubicBezTo>
                    <a:lnTo>
                      <a:pt x="175959" y="1026160"/>
                    </a:lnTo>
                    <a:lnTo>
                      <a:pt x="1120521" y="1970596"/>
                    </a:lnTo>
                  </a:path>
                </a:pathLst>
              </a:custGeom>
              <a:noFill/>
              <a:ln cap="rnd" cmpd="sng" w="444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pic>
        <p:nvPicPr>
          <p:cNvPr id="84" name="Google Shape;84;p15"/>
          <p:cNvPicPr preferRelativeResize="0"/>
          <p:nvPr/>
        </p:nvPicPr>
        <p:blipFill rotWithShape="1">
          <a:blip r:embed="rId3">
            <a:alphaModFix/>
          </a:blip>
          <a:srcRect b="14788" l="3370" r="2558" t="18728"/>
          <a:stretch/>
        </p:blipFill>
        <p:spPr>
          <a:xfrm>
            <a:off x="10586721" y="385635"/>
            <a:ext cx="1199308" cy="847597"/>
          </a:xfrm>
          <a:prstGeom prst="rect">
            <a:avLst/>
          </a:prstGeom>
          <a:noFill/>
          <a:ln>
            <a:noFill/>
          </a:ln>
        </p:spPr>
      </p:pic>
    </p:spTree>
  </p:cSld>
  <p:clrMapOvr>
    <a:masterClrMapping/>
  </p:clrMapOvr>
  <p:extLst>
    <p:ext uri="{DCECCB84-F9BA-43D5-87BE-67443E8EF086}">
      <p15:sldGuideLst>
        <p15:guide id="1" pos="74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hite 1">
  <p:cSld name="Agenda white 1">
    <p:spTree>
      <p:nvGrpSpPr>
        <p:cNvPr id="286" name="Shape 286"/>
        <p:cNvGrpSpPr/>
        <p:nvPr/>
      </p:nvGrpSpPr>
      <p:grpSpPr>
        <a:xfrm>
          <a:off x="0" y="0"/>
          <a:ext cx="0" cy="0"/>
          <a:chOff x="0" y="0"/>
          <a:chExt cx="0" cy="0"/>
        </a:xfrm>
      </p:grpSpPr>
      <p:grpSp>
        <p:nvGrpSpPr>
          <p:cNvPr id="287" name="Google Shape;287;p24"/>
          <p:cNvGrpSpPr/>
          <p:nvPr/>
        </p:nvGrpSpPr>
        <p:grpSpPr>
          <a:xfrm>
            <a:off x="6268880" y="-1"/>
            <a:ext cx="5923121" cy="5676900"/>
            <a:chOff x="6651496" y="212725"/>
            <a:chExt cx="5540505" cy="5310188"/>
          </a:xfrm>
        </p:grpSpPr>
        <p:pic>
          <p:nvPicPr>
            <p:cNvPr id="288" name="Google Shape;288;p24"/>
            <p:cNvPicPr preferRelativeResize="0"/>
            <p:nvPr/>
          </p:nvPicPr>
          <p:blipFill rotWithShape="1">
            <a:blip r:embed="rId2">
              <a:alphaModFix/>
            </a:blip>
            <a:srcRect b="30992" l="0" r="0" t="0"/>
            <a:stretch/>
          </p:blipFill>
          <p:spPr>
            <a:xfrm flipH="1" rot="10800000">
              <a:off x="7468203" y="212725"/>
              <a:ext cx="4723797" cy="4732495"/>
            </a:xfrm>
            <a:prstGeom prst="rect">
              <a:avLst/>
            </a:prstGeom>
            <a:noFill/>
            <a:ln>
              <a:noFill/>
            </a:ln>
          </p:spPr>
        </p:pic>
        <p:sp>
          <p:nvSpPr>
            <p:cNvPr id="289" name="Google Shape;289;p24"/>
            <p:cNvSpPr/>
            <p:nvPr/>
          </p:nvSpPr>
          <p:spPr>
            <a:xfrm flipH="1" rot="5400000">
              <a:off x="6766621" y="97599"/>
              <a:ext cx="5310188" cy="5540439"/>
            </a:xfrm>
            <a:custGeom>
              <a:rect b="b" l="l" r="r" t="t"/>
              <a:pathLst>
                <a:path extrusionOk="0" h="5540439" w="5540439">
                  <a:moveTo>
                    <a:pt x="0" y="0"/>
                  </a:moveTo>
                  <a:lnTo>
                    <a:pt x="5540439" y="0"/>
                  </a:lnTo>
                  <a:lnTo>
                    <a:pt x="5540439" y="5540439"/>
                  </a:lnTo>
                  <a:lnTo>
                    <a:pt x="0" y="5540439"/>
                  </a:lnTo>
                  <a:close/>
                </a:path>
              </a:pathLst>
            </a:custGeom>
            <a:gradFill>
              <a:gsLst>
                <a:gs pos="0">
                  <a:schemeClr val="lt1"/>
                </a:gs>
                <a:gs pos="26000">
                  <a:schemeClr val="lt1"/>
                </a:gs>
                <a:gs pos="66000">
                  <a:srgbClr val="FFFFFF">
                    <a:alpha val="81960"/>
                  </a:srgbClr>
                </a:gs>
                <a:gs pos="100000">
                  <a:srgbClr val="FFFFFF">
                    <a:alpha val="81960"/>
                  </a:srgbClr>
                </a:gs>
              </a:gsLst>
              <a:lin ang="18725543"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90" name="Google Shape;290;p24"/>
          <p:cNvSpPr/>
          <p:nvPr>
            <p:ph idx="2" type="pic"/>
          </p:nvPr>
        </p:nvSpPr>
        <p:spPr>
          <a:xfrm>
            <a:off x="0" y="0"/>
            <a:ext cx="3518407" cy="6858000"/>
          </a:xfrm>
          <a:prstGeom prst="rect">
            <a:avLst/>
          </a:prstGeom>
          <a:solidFill>
            <a:srgbClr val="F2F2F2"/>
          </a:solidFill>
          <a:ln>
            <a:noFill/>
          </a:ln>
        </p:spPr>
      </p:sp>
      <p:cxnSp>
        <p:nvCxnSpPr>
          <p:cNvPr id="291" name="Google Shape;291;p24"/>
          <p:cNvCxnSpPr>
            <a:stCxn id="292" idx="0"/>
          </p:cNvCxnSpPr>
          <p:nvPr/>
        </p:nvCxnSpPr>
        <p:spPr>
          <a:xfrm rot="10800000">
            <a:off x="3518283" y="6177185"/>
            <a:ext cx="296100" cy="0"/>
          </a:xfrm>
          <a:prstGeom prst="straightConnector1">
            <a:avLst/>
          </a:prstGeom>
          <a:noFill/>
          <a:ln cap="flat" cmpd="sng" w="9525">
            <a:solidFill>
              <a:srgbClr val="A5A5A5"/>
            </a:solidFill>
            <a:prstDash val="solid"/>
            <a:miter lim="800000"/>
            <a:headEnd len="sm" w="sm" type="none"/>
            <a:tailEnd len="sm" w="sm" type="none"/>
          </a:ln>
        </p:spPr>
      </p:cxnSp>
      <p:sp>
        <p:nvSpPr>
          <p:cNvPr id="292" name="Google Shape;292;p24"/>
          <p:cNvSpPr/>
          <p:nvPr/>
        </p:nvSpPr>
        <p:spPr>
          <a:xfrm flipH="1" rot="10800000">
            <a:off x="3357183" y="5262785"/>
            <a:ext cx="914400" cy="914400"/>
          </a:xfrm>
          <a:prstGeom prst="arc">
            <a:avLst>
              <a:gd fmla="val 16200000" name="adj1"/>
              <a:gd fmla="val 0" name="adj2"/>
            </a:avLst>
          </a:prstGeom>
          <a:no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293" name="Google Shape;293;p24"/>
          <p:cNvCxnSpPr/>
          <p:nvPr/>
        </p:nvCxnSpPr>
        <p:spPr>
          <a:xfrm rot="10800000">
            <a:off x="4271583" y="1359568"/>
            <a:ext cx="0" cy="4360417"/>
          </a:xfrm>
          <a:prstGeom prst="straightConnector1">
            <a:avLst/>
          </a:prstGeom>
          <a:noFill/>
          <a:ln cap="flat" cmpd="sng" w="9525">
            <a:solidFill>
              <a:srgbClr val="A5A5A5"/>
            </a:solidFill>
            <a:prstDash val="solid"/>
            <a:miter lim="800000"/>
            <a:headEnd len="sm" w="sm" type="none"/>
            <a:tailEnd len="med" w="med" type="oval"/>
          </a:ln>
        </p:spPr>
      </p:cxnSp>
      <p:sp>
        <p:nvSpPr>
          <p:cNvPr id="294" name="Google Shape;294;p24"/>
          <p:cNvSpPr txBox="1"/>
          <p:nvPr>
            <p:ph idx="1" type="body"/>
          </p:nvPr>
        </p:nvSpPr>
        <p:spPr>
          <a:xfrm>
            <a:off x="4420031" y="1588640"/>
            <a:ext cx="7363981" cy="4028873"/>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2400"/>
              </a:spcBef>
              <a:spcAft>
                <a:spcPts val="0"/>
              </a:spcAft>
              <a:buClr>
                <a:schemeClr val="accent3"/>
              </a:buClr>
              <a:buSzPts val="1800"/>
              <a:buFont typeface="Arial"/>
              <a:buAutoNum type="arabicPeriod"/>
              <a:defRPr b="0" sz="1800">
                <a:solidFill>
                  <a:schemeClr val="dk1"/>
                </a:solidFill>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24"/>
          <p:cNvSpPr/>
          <p:nvPr/>
        </p:nvSpPr>
        <p:spPr>
          <a:xfrm>
            <a:off x="3506761" y="-837"/>
            <a:ext cx="36069" cy="4480560"/>
          </a:xfrm>
          <a:prstGeom prst="rect">
            <a:avLst/>
          </a:prstGeom>
          <a:solidFill>
            <a:schemeClr val="accent3">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296" name="Google Shape;296;p24"/>
          <p:cNvSpPr/>
          <p:nvPr/>
        </p:nvSpPr>
        <p:spPr>
          <a:xfrm>
            <a:off x="3461795" y="4479723"/>
            <a:ext cx="126000" cy="126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297" name="Google Shape;297;p24"/>
          <p:cNvSpPr txBox="1"/>
          <p:nvPr>
            <p:ph idx="3" type="body"/>
          </p:nvPr>
        </p:nvSpPr>
        <p:spPr>
          <a:xfrm>
            <a:off x="4193904" y="227043"/>
            <a:ext cx="3644244" cy="120251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7200"/>
              <a:buNone/>
              <a:defRPr b="1" sz="7200">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24"/>
          <p:cNvSpPr/>
          <p:nvPr/>
        </p:nvSpPr>
        <p:spPr>
          <a:xfrm>
            <a:off x="3461795" y="4479723"/>
            <a:ext cx="126000" cy="126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grpSp>
        <p:nvGrpSpPr>
          <p:cNvPr id="299" name="Google Shape;299;p24"/>
          <p:cNvGrpSpPr/>
          <p:nvPr/>
        </p:nvGrpSpPr>
        <p:grpSpPr>
          <a:xfrm>
            <a:off x="2782279" y="6461056"/>
            <a:ext cx="6858000" cy="134288"/>
            <a:chOff x="3739212" y="10602181"/>
            <a:chExt cx="11955348" cy="234094"/>
          </a:xfrm>
        </p:grpSpPr>
        <p:sp>
          <p:nvSpPr>
            <p:cNvPr id="300" name="Google Shape;300;p24"/>
            <p:cNvSpPr/>
            <p:nvPr/>
          </p:nvSpPr>
          <p:spPr>
            <a:xfrm>
              <a:off x="11652250" y="10680230"/>
              <a:ext cx="3888000" cy="156045"/>
            </a:xfrm>
            <a:custGeom>
              <a:rect b="b" l="l" r="r" t="t"/>
              <a:pathLst>
                <a:path extrusionOk="0" h="120000" w="6690994">
                  <a:moveTo>
                    <a:pt x="0" y="0"/>
                  </a:moveTo>
                  <a:lnTo>
                    <a:pt x="6690874" y="0"/>
                  </a:lnTo>
                </a:path>
              </a:pathLst>
            </a:custGeom>
            <a:noFill/>
            <a:ln cap="flat" cmpd="sng" w="12700">
              <a:solidFill>
                <a:schemeClr val="accent5"/>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 name="Google Shape;301;p24"/>
            <p:cNvSpPr/>
            <p:nvPr/>
          </p:nvSpPr>
          <p:spPr>
            <a:xfrm>
              <a:off x="7689850" y="10680230"/>
              <a:ext cx="3888000" cy="45719"/>
            </a:xfrm>
            <a:custGeom>
              <a:rect b="b" l="l" r="r" t="t"/>
              <a:pathLst>
                <a:path extrusionOk="0" h="120000" w="6779259">
                  <a:moveTo>
                    <a:pt x="0" y="0"/>
                  </a:moveTo>
                  <a:lnTo>
                    <a:pt x="6778997" y="0"/>
                  </a:lnTo>
                </a:path>
              </a:pathLst>
            </a:custGeom>
            <a:noFill/>
            <a:ln cap="flat" cmpd="sng" w="12700">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 name="Google Shape;302;p24"/>
            <p:cNvSpPr/>
            <p:nvPr/>
          </p:nvSpPr>
          <p:spPr>
            <a:xfrm>
              <a:off x="3739212" y="10680230"/>
              <a:ext cx="3888000" cy="156013"/>
            </a:xfrm>
            <a:custGeom>
              <a:rect b="b" l="l" r="r" t="t"/>
              <a:pathLst>
                <a:path extrusionOk="0" h="120000" w="3011170">
                  <a:moveTo>
                    <a:pt x="0" y="0"/>
                  </a:moveTo>
                  <a:lnTo>
                    <a:pt x="3011175" y="0"/>
                  </a:lnTo>
                </a:path>
              </a:pathLst>
            </a:custGeom>
            <a:noFill/>
            <a:ln cap="flat" cmpd="sng" w="12700">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 name="Google Shape;303;p24"/>
            <p:cNvSpPr/>
            <p:nvPr/>
          </p:nvSpPr>
          <p:spPr>
            <a:xfrm>
              <a:off x="11576050" y="10602181"/>
              <a:ext cx="156110" cy="15611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 name="Google Shape;304;p24"/>
            <p:cNvSpPr/>
            <p:nvPr/>
          </p:nvSpPr>
          <p:spPr>
            <a:xfrm>
              <a:off x="7613650" y="10602181"/>
              <a:ext cx="156110" cy="15611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 name="Google Shape;305;p24"/>
            <p:cNvSpPr/>
            <p:nvPr/>
          </p:nvSpPr>
          <p:spPr>
            <a:xfrm>
              <a:off x="15538450" y="10602181"/>
              <a:ext cx="156110" cy="15611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06" name="Google Shape;306;p24"/>
          <p:cNvSpPr/>
          <p:nvPr/>
        </p:nvSpPr>
        <p:spPr>
          <a:xfrm>
            <a:off x="407988" y="6395322"/>
            <a:ext cx="3410847" cy="2194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5A5A5"/>
              </a:buClr>
              <a:buSzPts val="700"/>
              <a:buFont typeface="Arial"/>
              <a:buNone/>
            </a:pPr>
            <a:fld id="{00000000-1234-1234-1234-123412341234}" type="slidenum">
              <a:rPr lang="en-GB" sz="700">
                <a:solidFill>
                  <a:srgbClr val="A5A5A5"/>
                </a:solidFill>
                <a:latin typeface="Arial"/>
                <a:ea typeface="Arial"/>
                <a:cs typeface="Arial"/>
                <a:sym typeface="Arial"/>
              </a:rPr>
              <a:t>‹#›</a:t>
            </a:fld>
            <a:r>
              <a:rPr lang="en-GB" sz="700">
                <a:solidFill>
                  <a:srgbClr val="A5A5A5"/>
                </a:solidFill>
                <a:latin typeface="Arial"/>
                <a:ea typeface="Arial"/>
                <a:cs typeface="Arial"/>
                <a:sym typeface="Arial"/>
              </a:rPr>
              <a:t> | D2.4: Generic Dissemination Material [M9]</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hite 2">
  <p:cSld name="Agenda white 2">
    <p:spTree>
      <p:nvGrpSpPr>
        <p:cNvPr id="307" name="Shape 307"/>
        <p:cNvGrpSpPr/>
        <p:nvPr/>
      </p:nvGrpSpPr>
      <p:grpSpPr>
        <a:xfrm>
          <a:off x="0" y="0"/>
          <a:ext cx="0" cy="0"/>
          <a:chOff x="0" y="0"/>
          <a:chExt cx="0" cy="0"/>
        </a:xfrm>
      </p:grpSpPr>
      <p:grpSp>
        <p:nvGrpSpPr>
          <p:cNvPr id="308" name="Google Shape;308;p25"/>
          <p:cNvGrpSpPr/>
          <p:nvPr/>
        </p:nvGrpSpPr>
        <p:grpSpPr>
          <a:xfrm>
            <a:off x="6268880" y="-1"/>
            <a:ext cx="5923121" cy="5676900"/>
            <a:chOff x="6651496" y="212725"/>
            <a:chExt cx="5540505" cy="5310188"/>
          </a:xfrm>
        </p:grpSpPr>
        <p:pic>
          <p:nvPicPr>
            <p:cNvPr id="309" name="Google Shape;309;p25"/>
            <p:cNvPicPr preferRelativeResize="0"/>
            <p:nvPr/>
          </p:nvPicPr>
          <p:blipFill rotWithShape="1">
            <a:blip r:embed="rId2">
              <a:alphaModFix/>
            </a:blip>
            <a:srcRect b="30992" l="0" r="0" t="0"/>
            <a:stretch/>
          </p:blipFill>
          <p:spPr>
            <a:xfrm flipH="1" rot="10800000">
              <a:off x="7468203" y="212725"/>
              <a:ext cx="4723797" cy="4732495"/>
            </a:xfrm>
            <a:prstGeom prst="rect">
              <a:avLst/>
            </a:prstGeom>
            <a:noFill/>
            <a:ln>
              <a:noFill/>
            </a:ln>
          </p:spPr>
        </p:pic>
        <p:sp>
          <p:nvSpPr>
            <p:cNvPr id="310" name="Google Shape;310;p25"/>
            <p:cNvSpPr/>
            <p:nvPr/>
          </p:nvSpPr>
          <p:spPr>
            <a:xfrm flipH="1" rot="5400000">
              <a:off x="6766621" y="97599"/>
              <a:ext cx="5310188" cy="5540439"/>
            </a:xfrm>
            <a:custGeom>
              <a:rect b="b" l="l" r="r" t="t"/>
              <a:pathLst>
                <a:path extrusionOk="0" h="5540439" w="5540439">
                  <a:moveTo>
                    <a:pt x="0" y="0"/>
                  </a:moveTo>
                  <a:lnTo>
                    <a:pt x="5540439" y="0"/>
                  </a:lnTo>
                  <a:lnTo>
                    <a:pt x="5540439" y="5540439"/>
                  </a:lnTo>
                  <a:lnTo>
                    <a:pt x="0" y="5540439"/>
                  </a:lnTo>
                  <a:close/>
                </a:path>
              </a:pathLst>
            </a:custGeom>
            <a:gradFill>
              <a:gsLst>
                <a:gs pos="0">
                  <a:schemeClr val="lt1"/>
                </a:gs>
                <a:gs pos="26000">
                  <a:schemeClr val="lt1"/>
                </a:gs>
                <a:gs pos="66000">
                  <a:srgbClr val="FFFFFF">
                    <a:alpha val="81960"/>
                  </a:srgbClr>
                </a:gs>
                <a:gs pos="100000">
                  <a:srgbClr val="FFFFFF">
                    <a:alpha val="81960"/>
                  </a:srgbClr>
                </a:gs>
              </a:gsLst>
              <a:lin ang="18725543"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11" name="Google Shape;311;p25"/>
          <p:cNvSpPr txBox="1"/>
          <p:nvPr>
            <p:ph idx="1" type="body"/>
          </p:nvPr>
        </p:nvSpPr>
        <p:spPr>
          <a:xfrm>
            <a:off x="416759" y="370381"/>
            <a:ext cx="3644244" cy="120251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7200"/>
              <a:buNone/>
              <a:defRPr b="1" sz="7200">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2" name="Google Shape;312;p25"/>
          <p:cNvSpPr txBox="1"/>
          <p:nvPr>
            <p:ph idx="2" type="body"/>
          </p:nvPr>
        </p:nvSpPr>
        <p:spPr>
          <a:xfrm>
            <a:off x="414338" y="1743075"/>
            <a:ext cx="11369675" cy="414972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2400"/>
              </a:spcBef>
              <a:spcAft>
                <a:spcPts val="0"/>
              </a:spcAft>
              <a:buClr>
                <a:schemeClr val="accent3"/>
              </a:buClr>
              <a:buSzPts val="1800"/>
              <a:buFont typeface="Arial"/>
              <a:buAutoNum type="arabicPeriod"/>
              <a:defRPr sz="1800">
                <a:solidFill>
                  <a:schemeClr val="dk1"/>
                </a:solidFill>
                <a:latin typeface="Arial"/>
                <a:ea typeface="Arial"/>
                <a:cs typeface="Arial"/>
                <a:sym typeface="Aria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hite 3" showMasterSp="0">
  <p:cSld name="Agenda white 3">
    <p:bg>
      <p:bgPr>
        <a:solidFill>
          <a:schemeClr val="lt1"/>
        </a:solidFill>
      </p:bgPr>
    </p:bg>
    <p:spTree>
      <p:nvGrpSpPr>
        <p:cNvPr id="313" name="Shape 313"/>
        <p:cNvGrpSpPr/>
        <p:nvPr/>
      </p:nvGrpSpPr>
      <p:grpSpPr>
        <a:xfrm>
          <a:off x="0" y="0"/>
          <a:ext cx="0" cy="0"/>
          <a:chOff x="0" y="0"/>
          <a:chExt cx="0" cy="0"/>
        </a:xfrm>
      </p:grpSpPr>
      <p:sp>
        <p:nvSpPr>
          <p:cNvPr id="314" name="Google Shape;314;p26"/>
          <p:cNvSpPr/>
          <p:nvPr/>
        </p:nvSpPr>
        <p:spPr>
          <a:xfrm>
            <a:off x="0" y="1"/>
            <a:ext cx="12192000" cy="6858000"/>
          </a:xfrm>
          <a:custGeom>
            <a:rect b="b" l="l" r="r" t="t"/>
            <a:pathLst>
              <a:path extrusionOk="0" h="6826003" w="12135116">
                <a:moveTo>
                  <a:pt x="0" y="0"/>
                </a:moveTo>
                <a:lnTo>
                  <a:pt x="12135117" y="0"/>
                </a:lnTo>
                <a:lnTo>
                  <a:pt x="12135117" y="6826003"/>
                </a:lnTo>
                <a:lnTo>
                  <a:pt x="0" y="682600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315" name="Google Shape;315;p26"/>
          <p:cNvPicPr preferRelativeResize="0"/>
          <p:nvPr/>
        </p:nvPicPr>
        <p:blipFill rotWithShape="1">
          <a:blip r:embed="rId2">
            <a:alphaModFix/>
          </a:blip>
          <a:srcRect b="30992" l="0" r="0" t="0"/>
          <a:stretch/>
        </p:blipFill>
        <p:spPr>
          <a:xfrm>
            <a:off x="7468203" y="2125505"/>
            <a:ext cx="4723797" cy="4732495"/>
          </a:xfrm>
          <a:prstGeom prst="rect">
            <a:avLst/>
          </a:prstGeom>
          <a:noFill/>
          <a:ln>
            <a:noFill/>
          </a:ln>
        </p:spPr>
      </p:pic>
      <p:sp>
        <p:nvSpPr>
          <p:cNvPr id="316" name="Google Shape;316;p26"/>
          <p:cNvSpPr/>
          <p:nvPr/>
        </p:nvSpPr>
        <p:spPr>
          <a:xfrm rot="5400000">
            <a:off x="6651497" y="1281842"/>
            <a:ext cx="5540439" cy="5540439"/>
          </a:xfrm>
          <a:custGeom>
            <a:rect b="b" l="l" r="r" t="t"/>
            <a:pathLst>
              <a:path extrusionOk="0" h="5540439" w="5540439">
                <a:moveTo>
                  <a:pt x="0" y="0"/>
                </a:moveTo>
                <a:lnTo>
                  <a:pt x="5540439" y="0"/>
                </a:lnTo>
                <a:lnTo>
                  <a:pt x="5540439" y="5540439"/>
                </a:lnTo>
                <a:lnTo>
                  <a:pt x="0" y="5540439"/>
                </a:lnTo>
                <a:close/>
              </a:path>
            </a:pathLst>
          </a:custGeom>
          <a:gradFill>
            <a:gsLst>
              <a:gs pos="0">
                <a:schemeClr val="lt1"/>
              </a:gs>
              <a:gs pos="26000">
                <a:schemeClr val="lt1"/>
              </a:gs>
              <a:gs pos="66000">
                <a:srgbClr val="FFFFFF">
                  <a:alpha val="81960"/>
                </a:srgbClr>
              </a:gs>
              <a:gs pos="100000">
                <a:srgbClr val="FFFFFF">
                  <a:alpha val="81960"/>
                </a:srgbClr>
              </a:gs>
            </a:gsLst>
            <a:lin ang="18725543"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7" name="Google Shape;317;p26"/>
          <p:cNvSpPr/>
          <p:nvPr/>
        </p:nvSpPr>
        <p:spPr>
          <a:xfrm>
            <a:off x="0" y="5647459"/>
            <a:ext cx="12135116" cy="1210541"/>
          </a:xfrm>
          <a:custGeom>
            <a:rect b="b" l="l" r="r" t="t"/>
            <a:pathLst>
              <a:path extrusionOk="0" h="1210541" w="12135116">
                <a:moveTo>
                  <a:pt x="0" y="0"/>
                </a:moveTo>
                <a:lnTo>
                  <a:pt x="12135117" y="0"/>
                </a:lnTo>
                <a:lnTo>
                  <a:pt x="12135117" y="1210541"/>
                </a:lnTo>
                <a:lnTo>
                  <a:pt x="0" y="121054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8" name="Google Shape;318;p26"/>
          <p:cNvSpPr/>
          <p:nvPr/>
        </p:nvSpPr>
        <p:spPr>
          <a:xfrm>
            <a:off x="407988" y="6395322"/>
            <a:ext cx="3410847" cy="2194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5A5A5"/>
              </a:buClr>
              <a:buSzPts val="700"/>
              <a:buFont typeface="Arial"/>
              <a:buNone/>
            </a:pPr>
            <a:fld id="{00000000-1234-1234-1234-123412341234}" type="slidenum">
              <a:rPr lang="en-GB" sz="700">
                <a:solidFill>
                  <a:srgbClr val="A5A5A5"/>
                </a:solidFill>
                <a:latin typeface="Arial"/>
                <a:ea typeface="Arial"/>
                <a:cs typeface="Arial"/>
                <a:sym typeface="Arial"/>
              </a:rPr>
              <a:t>‹#›</a:t>
            </a:fld>
            <a:r>
              <a:rPr lang="en-GB" sz="700">
                <a:solidFill>
                  <a:srgbClr val="A5A5A5"/>
                </a:solidFill>
                <a:latin typeface="Arial"/>
                <a:ea typeface="Arial"/>
                <a:cs typeface="Arial"/>
                <a:sym typeface="Arial"/>
              </a:rPr>
              <a:t> |  Simpl Visual Identity 2024</a:t>
            </a:r>
            <a:endParaRPr/>
          </a:p>
        </p:txBody>
      </p:sp>
      <p:sp>
        <p:nvSpPr>
          <p:cNvPr id="319" name="Google Shape;319;p26"/>
          <p:cNvSpPr txBox="1"/>
          <p:nvPr>
            <p:ph type="title"/>
          </p:nvPr>
        </p:nvSpPr>
        <p:spPr>
          <a:xfrm>
            <a:off x="414971" y="521607"/>
            <a:ext cx="11362056" cy="792163"/>
          </a:xfrm>
          <a:prstGeom prst="rect">
            <a:avLst/>
          </a:prstGeom>
          <a:noFill/>
          <a:ln>
            <a:noFill/>
          </a:ln>
        </p:spPr>
        <p:txBody>
          <a:bodyPr anchorCtr="0" anchor="b" bIns="0" lIns="0" spcFirstLastPara="1" rIns="0" wrap="square" tIns="0">
            <a:noAutofit/>
          </a:bodyPr>
          <a:lstStyle>
            <a:lvl1pPr lvl="0" algn="l">
              <a:lnSpc>
                <a:spcPct val="95000"/>
              </a:lnSpc>
              <a:spcBef>
                <a:spcPts val="0"/>
              </a:spcBef>
              <a:spcAft>
                <a:spcPts val="0"/>
              </a:spcAft>
              <a:buClr>
                <a:schemeClr val="accent1"/>
              </a:buClr>
              <a:buSzPts val="4800"/>
              <a:buFont typeface="Arial"/>
              <a:buNone/>
              <a:defRPr sz="4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26"/>
          <p:cNvSpPr txBox="1"/>
          <p:nvPr>
            <p:ph idx="1" type="body"/>
          </p:nvPr>
        </p:nvSpPr>
        <p:spPr>
          <a:xfrm>
            <a:off x="414338" y="1719263"/>
            <a:ext cx="11369675" cy="43434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2400"/>
              </a:spcBef>
              <a:spcAft>
                <a:spcPts val="0"/>
              </a:spcAft>
              <a:buClr>
                <a:schemeClr val="accent3"/>
              </a:buClr>
              <a:buSzPts val="2000"/>
              <a:buFont typeface="Arial"/>
              <a:buChar char="•"/>
              <a:defRPr sz="2000">
                <a:solidFill>
                  <a:schemeClr val="dk1"/>
                </a:solidFill>
                <a:latin typeface="Arial"/>
                <a:ea typeface="Arial"/>
                <a:cs typeface="Arial"/>
                <a:sym typeface="Aria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21" name="Google Shape;321;p26"/>
          <p:cNvGrpSpPr/>
          <p:nvPr/>
        </p:nvGrpSpPr>
        <p:grpSpPr>
          <a:xfrm>
            <a:off x="2782279" y="6461056"/>
            <a:ext cx="6858000" cy="134288"/>
            <a:chOff x="3739212" y="10602181"/>
            <a:chExt cx="11955348" cy="234094"/>
          </a:xfrm>
        </p:grpSpPr>
        <p:sp>
          <p:nvSpPr>
            <p:cNvPr id="322" name="Google Shape;322;p26"/>
            <p:cNvSpPr/>
            <p:nvPr/>
          </p:nvSpPr>
          <p:spPr>
            <a:xfrm>
              <a:off x="11652250" y="10680230"/>
              <a:ext cx="3888000" cy="156045"/>
            </a:xfrm>
            <a:custGeom>
              <a:rect b="b" l="l" r="r" t="t"/>
              <a:pathLst>
                <a:path extrusionOk="0" h="120000" w="6690994">
                  <a:moveTo>
                    <a:pt x="0" y="0"/>
                  </a:moveTo>
                  <a:lnTo>
                    <a:pt x="6690874" y="0"/>
                  </a:lnTo>
                </a:path>
              </a:pathLst>
            </a:custGeom>
            <a:noFill/>
            <a:ln cap="flat" cmpd="sng" w="12700">
              <a:solidFill>
                <a:schemeClr val="accent5"/>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3" name="Google Shape;323;p26"/>
            <p:cNvSpPr/>
            <p:nvPr/>
          </p:nvSpPr>
          <p:spPr>
            <a:xfrm>
              <a:off x="7689850" y="10680230"/>
              <a:ext cx="3888000" cy="45719"/>
            </a:xfrm>
            <a:custGeom>
              <a:rect b="b" l="l" r="r" t="t"/>
              <a:pathLst>
                <a:path extrusionOk="0" h="120000" w="6779259">
                  <a:moveTo>
                    <a:pt x="0" y="0"/>
                  </a:moveTo>
                  <a:lnTo>
                    <a:pt x="6778997" y="0"/>
                  </a:lnTo>
                </a:path>
              </a:pathLst>
            </a:custGeom>
            <a:noFill/>
            <a:ln cap="flat" cmpd="sng" w="12700">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4" name="Google Shape;324;p26"/>
            <p:cNvSpPr/>
            <p:nvPr/>
          </p:nvSpPr>
          <p:spPr>
            <a:xfrm>
              <a:off x="3739212" y="10680230"/>
              <a:ext cx="3888000" cy="156013"/>
            </a:xfrm>
            <a:custGeom>
              <a:rect b="b" l="l" r="r" t="t"/>
              <a:pathLst>
                <a:path extrusionOk="0" h="120000" w="3011170">
                  <a:moveTo>
                    <a:pt x="0" y="0"/>
                  </a:moveTo>
                  <a:lnTo>
                    <a:pt x="3011175" y="0"/>
                  </a:lnTo>
                </a:path>
              </a:pathLst>
            </a:custGeom>
            <a:noFill/>
            <a:ln cap="flat" cmpd="sng" w="12700">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5" name="Google Shape;325;p26"/>
            <p:cNvSpPr/>
            <p:nvPr/>
          </p:nvSpPr>
          <p:spPr>
            <a:xfrm>
              <a:off x="11576050" y="10602181"/>
              <a:ext cx="156110" cy="15611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26"/>
            <p:cNvSpPr/>
            <p:nvPr/>
          </p:nvSpPr>
          <p:spPr>
            <a:xfrm>
              <a:off x="7613650" y="10602181"/>
              <a:ext cx="156110" cy="15611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26"/>
            <p:cNvSpPr/>
            <p:nvPr/>
          </p:nvSpPr>
          <p:spPr>
            <a:xfrm>
              <a:off x="15538450" y="10602181"/>
              <a:ext cx="156110" cy="15611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28" name="Google Shape;328;p26"/>
          <p:cNvPicPr preferRelativeResize="0"/>
          <p:nvPr/>
        </p:nvPicPr>
        <p:blipFill rotWithShape="1">
          <a:blip r:embed="rId3">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ark 1">
  <p:cSld name="Agenda Dark 1">
    <p:bg>
      <p:bgPr>
        <a:solidFill>
          <a:schemeClr val="accent1"/>
        </a:solidFill>
      </p:bgPr>
    </p:bg>
    <p:spTree>
      <p:nvGrpSpPr>
        <p:cNvPr id="329" name="Shape 329"/>
        <p:cNvGrpSpPr/>
        <p:nvPr/>
      </p:nvGrpSpPr>
      <p:grpSpPr>
        <a:xfrm>
          <a:off x="0" y="0"/>
          <a:ext cx="0" cy="0"/>
          <a:chOff x="0" y="0"/>
          <a:chExt cx="0" cy="0"/>
        </a:xfrm>
      </p:grpSpPr>
      <p:sp>
        <p:nvSpPr>
          <p:cNvPr id="330" name="Google Shape;330;p27"/>
          <p:cNvSpPr/>
          <p:nvPr/>
        </p:nvSpPr>
        <p:spPr>
          <a:xfrm>
            <a:off x="9900920" y="6014720"/>
            <a:ext cx="2291080" cy="695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331" name="Google Shape;331;p27"/>
          <p:cNvSpPr txBox="1"/>
          <p:nvPr>
            <p:ph idx="1" type="body"/>
          </p:nvPr>
        </p:nvSpPr>
        <p:spPr>
          <a:xfrm>
            <a:off x="416759" y="370381"/>
            <a:ext cx="3644244" cy="120251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7200"/>
              <a:buNone/>
              <a:defRPr b="1" sz="7200">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32" name="Google Shape;332;p27"/>
          <p:cNvGrpSpPr/>
          <p:nvPr/>
        </p:nvGrpSpPr>
        <p:grpSpPr>
          <a:xfrm>
            <a:off x="6268881" y="0"/>
            <a:ext cx="5923120" cy="5676901"/>
            <a:chOff x="6268881" y="0"/>
            <a:chExt cx="5923120" cy="5676901"/>
          </a:xfrm>
        </p:grpSpPr>
        <p:pic>
          <p:nvPicPr>
            <p:cNvPr id="333" name="Google Shape;333;p27"/>
            <p:cNvPicPr preferRelativeResize="0"/>
            <p:nvPr/>
          </p:nvPicPr>
          <p:blipFill rotWithShape="1">
            <a:blip r:embed="rId2">
              <a:alphaModFix/>
            </a:blip>
            <a:srcRect b="30992" l="0" r="0" t="0"/>
            <a:stretch/>
          </p:blipFill>
          <p:spPr>
            <a:xfrm flipH="1" rot="10800000">
              <a:off x="7141987" y="0"/>
              <a:ext cx="5050014" cy="5059313"/>
            </a:xfrm>
            <a:prstGeom prst="rect">
              <a:avLst/>
            </a:prstGeom>
            <a:noFill/>
            <a:ln>
              <a:noFill/>
            </a:ln>
          </p:spPr>
        </p:pic>
        <p:sp>
          <p:nvSpPr>
            <p:cNvPr id="334" name="Google Shape;334;p27"/>
            <p:cNvSpPr/>
            <p:nvPr/>
          </p:nvSpPr>
          <p:spPr>
            <a:xfrm flipH="1" rot="5400000">
              <a:off x="6391956" y="-123075"/>
              <a:ext cx="5676900" cy="5923051"/>
            </a:xfrm>
            <a:custGeom>
              <a:rect b="b" l="l" r="r" t="t"/>
              <a:pathLst>
                <a:path extrusionOk="0" h="5540439" w="5540439">
                  <a:moveTo>
                    <a:pt x="0" y="0"/>
                  </a:moveTo>
                  <a:lnTo>
                    <a:pt x="5540439" y="0"/>
                  </a:lnTo>
                  <a:lnTo>
                    <a:pt x="5540439" y="5540439"/>
                  </a:lnTo>
                  <a:lnTo>
                    <a:pt x="0" y="5540439"/>
                  </a:lnTo>
                  <a:close/>
                </a:path>
              </a:pathLst>
            </a:custGeom>
            <a:gradFill>
              <a:gsLst>
                <a:gs pos="0">
                  <a:schemeClr val="accent1"/>
                </a:gs>
                <a:gs pos="17000">
                  <a:schemeClr val="accent1"/>
                </a:gs>
                <a:gs pos="67000">
                  <a:srgbClr val="082A6A">
                    <a:alpha val="81960"/>
                  </a:srgbClr>
                </a:gs>
                <a:gs pos="100000">
                  <a:srgbClr val="082A6A">
                    <a:alpha val="81960"/>
                  </a:srgbClr>
                </a:gs>
              </a:gsLst>
              <a:lin ang="18725543"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35" name="Google Shape;335;p27"/>
          <p:cNvSpPr txBox="1"/>
          <p:nvPr>
            <p:ph idx="2" type="body"/>
          </p:nvPr>
        </p:nvSpPr>
        <p:spPr>
          <a:xfrm>
            <a:off x="414338" y="1719263"/>
            <a:ext cx="11369675" cy="4173537"/>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2400"/>
              </a:spcBef>
              <a:spcAft>
                <a:spcPts val="0"/>
              </a:spcAft>
              <a:buClr>
                <a:schemeClr val="accent3"/>
              </a:buClr>
              <a:buSzPts val="1800"/>
              <a:buFont typeface="Arial"/>
              <a:buAutoNum type="arabicPeriod"/>
              <a:defRPr sz="1800">
                <a:solidFill>
                  <a:schemeClr val="lt1"/>
                </a:solidFill>
                <a:latin typeface="Arial"/>
                <a:ea typeface="Arial"/>
                <a:cs typeface="Arial"/>
                <a:sym typeface="Aria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36" name="Google Shape;336;p27"/>
          <p:cNvPicPr preferRelativeResize="0"/>
          <p:nvPr/>
        </p:nvPicPr>
        <p:blipFill rotWithShape="1">
          <a:blip r:embed="rId3">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ark 2">
  <p:cSld name="Agenda Dark 2">
    <p:bg>
      <p:bgPr>
        <a:solidFill>
          <a:schemeClr val="accent1"/>
        </a:solidFill>
      </p:bgPr>
    </p:bg>
    <p:spTree>
      <p:nvGrpSpPr>
        <p:cNvPr id="337" name="Shape 337"/>
        <p:cNvGrpSpPr/>
        <p:nvPr/>
      </p:nvGrpSpPr>
      <p:grpSpPr>
        <a:xfrm>
          <a:off x="0" y="0"/>
          <a:ext cx="0" cy="0"/>
          <a:chOff x="0" y="0"/>
          <a:chExt cx="0" cy="0"/>
        </a:xfrm>
      </p:grpSpPr>
      <p:grpSp>
        <p:nvGrpSpPr>
          <p:cNvPr id="338" name="Google Shape;338;p28"/>
          <p:cNvGrpSpPr/>
          <p:nvPr/>
        </p:nvGrpSpPr>
        <p:grpSpPr>
          <a:xfrm>
            <a:off x="6268881" y="0"/>
            <a:ext cx="5923120" cy="5676901"/>
            <a:chOff x="6268881" y="0"/>
            <a:chExt cx="5923120" cy="5676901"/>
          </a:xfrm>
        </p:grpSpPr>
        <p:pic>
          <p:nvPicPr>
            <p:cNvPr id="339" name="Google Shape;339;p28"/>
            <p:cNvPicPr preferRelativeResize="0"/>
            <p:nvPr/>
          </p:nvPicPr>
          <p:blipFill rotWithShape="1">
            <a:blip r:embed="rId2">
              <a:alphaModFix/>
            </a:blip>
            <a:srcRect b="30992" l="0" r="0" t="0"/>
            <a:stretch/>
          </p:blipFill>
          <p:spPr>
            <a:xfrm flipH="1" rot="10800000">
              <a:off x="7141987" y="0"/>
              <a:ext cx="5050014" cy="5059313"/>
            </a:xfrm>
            <a:prstGeom prst="rect">
              <a:avLst/>
            </a:prstGeom>
            <a:noFill/>
            <a:ln>
              <a:noFill/>
            </a:ln>
          </p:spPr>
        </p:pic>
        <p:sp>
          <p:nvSpPr>
            <p:cNvPr id="340" name="Google Shape;340;p28"/>
            <p:cNvSpPr/>
            <p:nvPr/>
          </p:nvSpPr>
          <p:spPr>
            <a:xfrm flipH="1" rot="5400000">
              <a:off x="6391956" y="-123075"/>
              <a:ext cx="5676900" cy="5923051"/>
            </a:xfrm>
            <a:custGeom>
              <a:rect b="b" l="l" r="r" t="t"/>
              <a:pathLst>
                <a:path extrusionOk="0" h="5540439" w="5540439">
                  <a:moveTo>
                    <a:pt x="0" y="0"/>
                  </a:moveTo>
                  <a:lnTo>
                    <a:pt x="5540439" y="0"/>
                  </a:lnTo>
                  <a:lnTo>
                    <a:pt x="5540439" y="5540439"/>
                  </a:lnTo>
                  <a:lnTo>
                    <a:pt x="0" y="5540439"/>
                  </a:lnTo>
                  <a:close/>
                </a:path>
              </a:pathLst>
            </a:custGeom>
            <a:gradFill>
              <a:gsLst>
                <a:gs pos="0">
                  <a:schemeClr val="accent1"/>
                </a:gs>
                <a:gs pos="17000">
                  <a:schemeClr val="accent1"/>
                </a:gs>
                <a:gs pos="67000">
                  <a:srgbClr val="082A6A">
                    <a:alpha val="81960"/>
                  </a:srgbClr>
                </a:gs>
                <a:gs pos="100000">
                  <a:srgbClr val="082A6A">
                    <a:alpha val="81960"/>
                  </a:srgbClr>
                </a:gs>
              </a:gsLst>
              <a:lin ang="18725543"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41" name="Google Shape;341;p28"/>
          <p:cNvSpPr/>
          <p:nvPr>
            <p:ph idx="2" type="pic"/>
          </p:nvPr>
        </p:nvSpPr>
        <p:spPr>
          <a:xfrm>
            <a:off x="0" y="0"/>
            <a:ext cx="3518407" cy="6858000"/>
          </a:xfrm>
          <a:prstGeom prst="rect">
            <a:avLst/>
          </a:prstGeom>
          <a:solidFill>
            <a:srgbClr val="F2F2F2"/>
          </a:solidFill>
          <a:ln>
            <a:noFill/>
          </a:ln>
        </p:spPr>
      </p:sp>
      <p:cxnSp>
        <p:nvCxnSpPr>
          <p:cNvPr id="342" name="Google Shape;342;p28"/>
          <p:cNvCxnSpPr>
            <a:stCxn id="343" idx="0"/>
          </p:cNvCxnSpPr>
          <p:nvPr/>
        </p:nvCxnSpPr>
        <p:spPr>
          <a:xfrm rot="10800000">
            <a:off x="3518283" y="6177185"/>
            <a:ext cx="296100" cy="0"/>
          </a:xfrm>
          <a:prstGeom prst="straightConnector1">
            <a:avLst/>
          </a:prstGeom>
          <a:noFill/>
          <a:ln cap="flat" cmpd="sng" w="9525">
            <a:solidFill>
              <a:srgbClr val="7F7F7F"/>
            </a:solidFill>
            <a:prstDash val="solid"/>
            <a:miter lim="800000"/>
            <a:headEnd len="sm" w="sm" type="none"/>
            <a:tailEnd len="sm" w="sm" type="none"/>
          </a:ln>
        </p:spPr>
      </p:cxnSp>
      <p:sp>
        <p:nvSpPr>
          <p:cNvPr id="344" name="Google Shape;344;p28"/>
          <p:cNvSpPr txBox="1"/>
          <p:nvPr>
            <p:ph idx="1" type="body"/>
          </p:nvPr>
        </p:nvSpPr>
        <p:spPr>
          <a:xfrm>
            <a:off x="4193904" y="227043"/>
            <a:ext cx="3644244" cy="120251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7200"/>
              <a:buNone/>
              <a:defRPr b="1" sz="7200">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28"/>
          <p:cNvSpPr/>
          <p:nvPr/>
        </p:nvSpPr>
        <p:spPr>
          <a:xfrm flipH="1" rot="10800000">
            <a:off x="3357183" y="5262785"/>
            <a:ext cx="914400" cy="914400"/>
          </a:xfrm>
          <a:prstGeom prst="arc">
            <a:avLst>
              <a:gd fmla="val 16200000" name="adj1"/>
              <a:gd fmla="val 0" name="adj2"/>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345" name="Google Shape;345;p28"/>
          <p:cNvCxnSpPr/>
          <p:nvPr/>
        </p:nvCxnSpPr>
        <p:spPr>
          <a:xfrm rot="10800000">
            <a:off x="4271583" y="1359568"/>
            <a:ext cx="0" cy="4360417"/>
          </a:xfrm>
          <a:prstGeom prst="straightConnector1">
            <a:avLst/>
          </a:prstGeom>
          <a:noFill/>
          <a:ln cap="flat" cmpd="sng" w="9525">
            <a:solidFill>
              <a:srgbClr val="7F7F7F"/>
            </a:solidFill>
            <a:prstDash val="solid"/>
            <a:miter lim="800000"/>
            <a:headEnd len="sm" w="sm" type="none"/>
            <a:tailEnd len="med" w="med" type="oval"/>
          </a:ln>
        </p:spPr>
      </p:cxnSp>
      <p:sp>
        <p:nvSpPr>
          <p:cNvPr id="346" name="Google Shape;346;p28"/>
          <p:cNvSpPr/>
          <p:nvPr/>
        </p:nvSpPr>
        <p:spPr>
          <a:xfrm>
            <a:off x="3506761" y="-837"/>
            <a:ext cx="36069" cy="4480560"/>
          </a:xfrm>
          <a:prstGeom prst="rect">
            <a:avLst/>
          </a:prstGeom>
          <a:solidFill>
            <a:schemeClr val="accent3">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347" name="Google Shape;347;p28"/>
          <p:cNvSpPr txBox="1"/>
          <p:nvPr>
            <p:ph idx="3" type="body"/>
          </p:nvPr>
        </p:nvSpPr>
        <p:spPr>
          <a:xfrm>
            <a:off x="4420031" y="1588640"/>
            <a:ext cx="7363981" cy="4028873"/>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2400"/>
              </a:spcBef>
              <a:spcAft>
                <a:spcPts val="0"/>
              </a:spcAft>
              <a:buClr>
                <a:schemeClr val="accent3"/>
              </a:buClr>
              <a:buSzPts val="1800"/>
              <a:buFont typeface="Arial"/>
              <a:buAutoNum type="arabicPeriod"/>
              <a:defRPr b="0" sz="1800">
                <a:solidFill>
                  <a:schemeClr val="lt1"/>
                </a:solidFill>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8" name="Google Shape;348;p28"/>
          <p:cNvSpPr/>
          <p:nvPr/>
        </p:nvSpPr>
        <p:spPr>
          <a:xfrm>
            <a:off x="407988" y="6395322"/>
            <a:ext cx="3410847" cy="2194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5A5A5"/>
              </a:buClr>
              <a:buSzPts val="700"/>
              <a:buFont typeface="Arial"/>
              <a:buNone/>
            </a:pPr>
            <a:fld id="{00000000-1234-1234-1234-123412341234}" type="slidenum">
              <a:rPr lang="en-GB" sz="700">
                <a:solidFill>
                  <a:srgbClr val="A5A5A5"/>
                </a:solidFill>
                <a:latin typeface="Arial"/>
                <a:ea typeface="Arial"/>
                <a:cs typeface="Arial"/>
                <a:sym typeface="Arial"/>
              </a:rPr>
              <a:t>‹#›</a:t>
            </a:fld>
            <a:r>
              <a:rPr lang="en-GB" sz="700">
                <a:solidFill>
                  <a:srgbClr val="A5A5A5"/>
                </a:solidFill>
                <a:latin typeface="Arial"/>
                <a:ea typeface="Arial"/>
                <a:cs typeface="Arial"/>
                <a:sym typeface="Arial"/>
              </a:rPr>
              <a:t> |  Simpl Visual Identity 2024</a:t>
            </a:r>
            <a:endParaRPr/>
          </a:p>
        </p:txBody>
      </p:sp>
      <p:sp>
        <p:nvSpPr>
          <p:cNvPr id="349" name="Google Shape;349;p28"/>
          <p:cNvSpPr/>
          <p:nvPr/>
        </p:nvSpPr>
        <p:spPr>
          <a:xfrm>
            <a:off x="3461795" y="4479723"/>
            <a:ext cx="126000" cy="1260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350" name="Google Shape;350;p28"/>
          <p:cNvSpPr/>
          <p:nvPr/>
        </p:nvSpPr>
        <p:spPr>
          <a:xfrm>
            <a:off x="9900920" y="6014720"/>
            <a:ext cx="2291080" cy="695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grpSp>
        <p:nvGrpSpPr>
          <p:cNvPr id="351" name="Google Shape;351;p28"/>
          <p:cNvGrpSpPr/>
          <p:nvPr/>
        </p:nvGrpSpPr>
        <p:grpSpPr>
          <a:xfrm>
            <a:off x="2782279" y="6461056"/>
            <a:ext cx="6858000" cy="134288"/>
            <a:chOff x="3739212" y="10602181"/>
            <a:chExt cx="11955348" cy="234094"/>
          </a:xfrm>
        </p:grpSpPr>
        <p:sp>
          <p:nvSpPr>
            <p:cNvPr id="352" name="Google Shape;352;p28"/>
            <p:cNvSpPr/>
            <p:nvPr/>
          </p:nvSpPr>
          <p:spPr>
            <a:xfrm>
              <a:off x="11652250" y="10680230"/>
              <a:ext cx="3888000" cy="156045"/>
            </a:xfrm>
            <a:custGeom>
              <a:rect b="b" l="l" r="r" t="t"/>
              <a:pathLst>
                <a:path extrusionOk="0" h="120000" w="6690994">
                  <a:moveTo>
                    <a:pt x="0" y="0"/>
                  </a:moveTo>
                  <a:lnTo>
                    <a:pt x="6690874" y="0"/>
                  </a:lnTo>
                </a:path>
              </a:pathLst>
            </a:custGeom>
            <a:noFill/>
            <a:ln cap="flat" cmpd="sng" w="12700">
              <a:solidFill>
                <a:schemeClr val="accent5"/>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28"/>
            <p:cNvSpPr/>
            <p:nvPr/>
          </p:nvSpPr>
          <p:spPr>
            <a:xfrm>
              <a:off x="7689850" y="10680230"/>
              <a:ext cx="3888000" cy="45719"/>
            </a:xfrm>
            <a:custGeom>
              <a:rect b="b" l="l" r="r" t="t"/>
              <a:pathLst>
                <a:path extrusionOk="0" h="120000" w="6779259">
                  <a:moveTo>
                    <a:pt x="0" y="0"/>
                  </a:moveTo>
                  <a:lnTo>
                    <a:pt x="6778997" y="0"/>
                  </a:lnTo>
                </a:path>
              </a:pathLst>
            </a:custGeom>
            <a:noFill/>
            <a:ln cap="flat" cmpd="sng" w="12700">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 name="Google Shape;354;p28"/>
            <p:cNvSpPr/>
            <p:nvPr/>
          </p:nvSpPr>
          <p:spPr>
            <a:xfrm>
              <a:off x="3739212" y="10680230"/>
              <a:ext cx="3888000" cy="156013"/>
            </a:xfrm>
            <a:custGeom>
              <a:rect b="b" l="l" r="r" t="t"/>
              <a:pathLst>
                <a:path extrusionOk="0" h="120000" w="3011170">
                  <a:moveTo>
                    <a:pt x="0" y="0"/>
                  </a:moveTo>
                  <a:lnTo>
                    <a:pt x="3011175" y="0"/>
                  </a:lnTo>
                </a:path>
              </a:pathLst>
            </a:custGeom>
            <a:noFill/>
            <a:ln cap="flat" cmpd="sng" w="12700">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 name="Google Shape;355;p28"/>
            <p:cNvSpPr/>
            <p:nvPr/>
          </p:nvSpPr>
          <p:spPr>
            <a:xfrm>
              <a:off x="11576050" y="10602181"/>
              <a:ext cx="156110" cy="15611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Google Shape;356;p28"/>
            <p:cNvSpPr/>
            <p:nvPr/>
          </p:nvSpPr>
          <p:spPr>
            <a:xfrm>
              <a:off x="7613650" y="10602181"/>
              <a:ext cx="156110" cy="15611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7" name="Google Shape;357;p28"/>
            <p:cNvSpPr/>
            <p:nvPr/>
          </p:nvSpPr>
          <p:spPr>
            <a:xfrm>
              <a:off x="15538450" y="10602181"/>
              <a:ext cx="156110" cy="15611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58" name="Google Shape;358;p28"/>
          <p:cNvPicPr preferRelativeResize="0"/>
          <p:nvPr/>
        </p:nvPicPr>
        <p:blipFill rotWithShape="1">
          <a:blip r:embed="rId3">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ark 3" showMasterSp="0">
  <p:cSld name="Agenda Dark 3">
    <p:bg>
      <p:bgPr>
        <a:solidFill>
          <a:schemeClr val="lt1"/>
        </a:solidFill>
      </p:bgPr>
    </p:bg>
    <p:spTree>
      <p:nvGrpSpPr>
        <p:cNvPr id="359" name="Shape 359"/>
        <p:cNvGrpSpPr/>
        <p:nvPr/>
      </p:nvGrpSpPr>
      <p:grpSpPr>
        <a:xfrm>
          <a:off x="0" y="0"/>
          <a:ext cx="0" cy="0"/>
          <a:chOff x="0" y="0"/>
          <a:chExt cx="0" cy="0"/>
        </a:xfrm>
      </p:grpSpPr>
      <p:sp>
        <p:nvSpPr>
          <p:cNvPr id="360" name="Google Shape;360;p29"/>
          <p:cNvSpPr/>
          <p:nvPr/>
        </p:nvSpPr>
        <p:spPr>
          <a:xfrm>
            <a:off x="0" y="0"/>
            <a:ext cx="12192000" cy="6858000"/>
          </a:xfrm>
          <a:custGeom>
            <a:rect b="b" l="l" r="r" t="t"/>
            <a:pathLst>
              <a:path extrusionOk="0" h="6826003" w="12135116">
                <a:moveTo>
                  <a:pt x="0" y="0"/>
                </a:moveTo>
                <a:lnTo>
                  <a:pt x="12135117" y="0"/>
                </a:lnTo>
                <a:lnTo>
                  <a:pt x="12135117" y="6826003"/>
                </a:lnTo>
                <a:lnTo>
                  <a:pt x="0" y="6826003"/>
                </a:lnTo>
                <a:close/>
              </a:path>
            </a:pathLst>
          </a:custGeom>
          <a:solidFill>
            <a:srgbClr val="07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361" name="Google Shape;361;p29"/>
          <p:cNvPicPr preferRelativeResize="0"/>
          <p:nvPr/>
        </p:nvPicPr>
        <p:blipFill rotWithShape="1">
          <a:blip r:embed="rId2">
            <a:alphaModFix/>
          </a:blip>
          <a:srcRect b="30992" l="0" r="0" t="0"/>
          <a:stretch/>
        </p:blipFill>
        <p:spPr>
          <a:xfrm>
            <a:off x="7468203" y="2125505"/>
            <a:ext cx="4723797" cy="4732495"/>
          </a:xfrm>
          <a:prstGeom prst="rect">
            <a:avLst/>
          </a:prstGeom>
          <a:noFill/>
          <a:ln>
            <a:noFill/>
          </a:ln>
        </p:spPr>
      </p:pic>
      <p:sp>
        <p:nvSpPr>
          <p:cNvPr id="362" name="Google Shape;362;p29"/>
          <p:cNvSpPr/>
          <p:nvPr/>
        </p:nvSpPr>
        <p:spPr>
          <a:xfrm rot="5400000">
            <a:off x="6651497" y="1281842"/>
            <a:ext cx="5540439" cy="5540439"/>
          </a:xfrm>
          <a:custGeom>
            <a:rect b="b" l="l" r="r" t="t"/>
            <a:pathLst>
              <a:path extrusionOk="0" h="5540439" w="5540439">
                <a:moveTo>
                  <a:pt x="0" y="0"/>
                </a:moveTo>
                <a:lnTo>
                  <a:pt x="5540439" y="0"/>
                </a:lnTo>
                <a:lnTo>
                  <a:pt x="5540439" y="5540439"/>
                </a:lnTo>
                <a:lnTo>
                  <a:pt x="0" y="5540439"/>
                </a:lnTo>
                <a:close/>
              </a:path>
            </a:pathLst>
          </a:custGeom>
          <a:gradFill>
            <a:gsLst>
              <a:gs pos="0">
                <a:srgbClr val="062A6A"/>
              </a:gs>
              <a:gs pos="26000">
                <a:srgbClr val="062A6A"/>
              </a:gs>
              <a:gs pos="66000">
                <a:srgbClr val="062A6A">
                  <a:alpha val="49803"/>
                </a:srgbClr>
              </a:gs>
              <a:gs pos="100000">
                <a:srgbClr val="062A6A">
                  <a:alpha val="49803"/>
                </a:srgbClr>
              </a:gs>
            </a:gsLst>
            <a:lin ang="18725543"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 name="Google Shape;363;p29"/>
          <p:cNvSpPr/>
          <p:nvPr/>
        </p:nvSpPr>
        <p:spPr>
          <a:xfrm>
            <a:off x="0" y="5647459"/>
            <a:ext cx="12135116" cy="1210541"/>
          </a:xfrm>
          <a:custGeom>
            <a:rect b="b" l="l" r="r" t="t"/>
            <a:pathLst>
              <a:path extrusionOk="0" h="1210541" w="12135116">
                <a:moveTo>
                  <a:pt x="0" y="0"/>
                </a:moveTo>
                <a:lnTo>
                  <a:pt x="12135117" y="0"/>
                </a:lnTo>
                <a:lnTo>
                  <a:pt x="12135117" y="1210541"/>
                </a:lnTo>
                <a:lnTo>
                  <a:pt x="0" y="1210541"/>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 name="Google Shape;364;p29"/>
          <p:cNvSpPr/>
          <p:nvPr/>
        </p:nvSpPr>
        <p:spPr>
          <a:xfrm>
            <a:off x="407988" y="6395322"/>
            <a:ext cx="3410847" cy="2194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5A5A5"/>
              </a:buClr>
              <a:buSzPts val="700"/>
              <a:buFont typeface="Arial"/>
              <a:buNone/>
            </a:pPr>
            <a:fld id="{00000000-1234-1234-1234-123412341234}" type="slidenum">
              <a:rPr lang="en-GB" sz="700">
                <a:solidFill>
                  <a:srgbClr val="A5A5A5"/>
                </a:solidFill>
                <a:latin typeface="Arial"/>
                <a:ea typeface="Arial"/>
                <a:cs typeface="Arial"/>
                <a:sym typeface="Arial"/>
              </a:rPr>
              <a:t>‹#›</a:t>
            </a:fld>
            <a:r>
              <a:rPr lang="en-GB" sz="700">
                <a:solidFill>
                  <a:srgbClr val="A5A5A5"/>
                </a:solidFill>
                <a:latin typeface="Arial"/>
                <a:ea typeface="Arial"/>
                <a:cs typeface="Arial"/>
                <a:sym typeface="Arial"/>
              </a:rPr>
              <a:t> |  Simpl Visual Identity 2024</a:t>
            </a:r>
            <a:endParaRPr/>
          </a:p>
        </p:txBody>
      </p:sp>
      <p:sp>
        <p:nvSpPr>
          <p:cNvPr id="365" name="Google Shape;365;p29"/>
          <p:cNvSpPr txBox="1"/>
          <p:nvPr>
            <p:ph type="title"/>
          </p:nvPr>
        </p:nvSpPr>
        <p:spPr>
          <a:xfrm>
            <a:off x="414971" y="521607"/>
            <a:ext cx="11362056" cy="792163"/>
          </a:xfrm>
          <a:prstGeom prst="rect">
            <a:avLst/>
          </a:prstGeom>
          <a:noFill/>
          <a:ln>
            <a:noFill/>
          </a:ln>
        </p:spPr>
        <p:txBody>
          <a:bodyPr anchorCtr="0" anchor="b" bIns="0" lIns="0" spcFirstLastPara="1" rIns="0" wrap="square" tIns="0">
            <a:noAutofit/>
          </a:bodyPr>
          <a:lstStyle>
            <a:lvl1pPr lvl="0" algn="l">
              <a:lnSpc>
                <a:spcPct val="95000"/>
              </a:lnSpc>
              <a:spcBef>
                <a:spcPts val="0"/>
              </a:spcBef>
              <a:spcAft>
                <a:spcPts val="0"/>
              </a:spcAft>
              <a:buClr>
                <a:schemeClr val="accent2"/>
              </a:buClr>
              <a:buSzPts val="4800"/>
              <a:buFont typeface="Arial"/>
              <a:buNone/>
              <a:defRPr sz="48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6" name="Google Shape;366;p29"/>
          <p:cNvSpPr txBox="1"/>
          <p:nvPr>
            <p:ph idx="1" type="body"/>
          </p:nvPr>
        </p:nvSpPr>
        <p:spPr>
          <a:xfrm>
            <a:off x="414338" y="1719263"/>
            <a:ext cx="11369675" cy="43434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2400"/>
              </a:spcBef>
              <a:spcAft>
                <a:spcPts val="0"/>
              </a:spcAft>
              <a:buClr>
                <a:schemeClr val="accent3"/>
              </a:buClr>
              <a:buSzPts val="2000"/>
              <a:buFont typeface="Arial"/>
              <a:buChar char="•"/>
              <a:defRPr sz="2000">
                <a:solidFill>
                  <a:schemeClr val="lt1"/>
                </a:solidFill>
                <a:latin typeface="Arial"/>
                <a:ea typeface="Arial"/>
                <a:cs typeface="Arial"/>
                <a:sym typeface="Aria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67" name="Google Shape;367;p29"/>
          <p:cNvGrpSpPr/>
          <p:nvPr/>
        </p:nvGrpSpPr>
        <p:grpSpPr>
          <a:xfrm>
            <a:off x="2782279" y="6461056"/>
            <a:ext cx="6858000" cy="134288"/>
            <a:chOff x="3739212" y="10602181"/>
            <a:chExt cx="11955348" cy="234094"/>
          </a:xfrm>
        </p:grpSpPr>
        <p:sp>
          <p:nvSpPr>
            <p:cNvPr id="368" name="Google Shape;368;p29"/>
            <p:cNvSpPr/>
            <p:nvPr/>
          </p:nvSpPr>
          <p:spPr>
            <a:xfrm>
              <a:off x="11652250" y="10680230"/>
              <a:ext cx="3888000" cy="156045"/>
            </a:xfrm>
            <a:custGeom>
              <a:rect b="b" l="l" r="r" t="t"/>
              <a:pathLst>
                <a:path extrusionOk="0" h="120000" w="6690994">
                  <a:moveTo>
                    <a:pt x="0" y="0"/>
                  </a:moveTo>
                  <a:lnTo>
                    <a:pt x="6690874" y="0"/>
                  </a:lnTo>
                </a:path>
              </a:pathLst>
            </a:custGeom>
            <a:noFill/>
            <a:ln cap="flat" cmpd="sng" w="12700">
              <a:solidFill>
                <a:schemeClr val="accent5"/>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 name="Google Shape;369;p29"/>
            <p:cNvSpPr/>
            <p:nvPr/>
          </p:nvSpPr>
          <p:spPr>
            <a:xfrm>
              <a:off x="7689850" y="10680230"/>
              <a:ext cx="3888000" cy="45719"/>
            </a:xfrm>
            <a:custGeom>
              <a:rect b="b" l="l" r="r" t="t"/>
              <a:pathLst>
                <a:path extrusionOk="0" h="120000" w="6779259">
                  <a:moveTo>
                    <a:pt x="0" y="0"/>
                  </a:moveTo>
                  <a:lnTo>
                    <a:pt x="6778997" y="0"/>
                  </a:lnTo>
                </a:path>
              </a:pathLst>
            </a:custGeom>
            <a:noFill/>
            <a:ln cap="flat" cmpd="sng" w="12700">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 name="Google Shape;370;p29"/>
            <p:cNvSpPr/>
            <p:nvPr/>
          </p:nvSpPr>
          <p:spPr>
            <a:xfrm>
              <a:off x="3739212" y="10680230"/>
              <a:ext cx="3888000" cy="156013"/>
            </a:xfrm>
            <a:custGeom>
              <a:rect b="b" l="l" r="r" t="t"/>
              <a:pathLst>
                <a:path extrusionOk="0" h="120000" w="3011170">
                  <a:moveTo>
                    <a:pt x="0" y="0"/>
                  </a:moveTo>
                  <a:lnTo>
                    <a:pt x="3011175" y="0"/>
                  </a:lnTo>
                </a:path>
              </a:pathLst>
            </a:custGeom>
            <a:noFill/>
            <a:ln cap="flat" cmpd="sng" w="12700">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 name="Google Shape;371;p29"/>
            <p:cNvSpPr/>
            <p:nvPr/>
          </p:nvSpPr>
          <p:spPr>
            <a:xfrm>
              <a:off x="11576050" y="10602181"/>
              <a:ext cx="156110" cy="15611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2" name="Google Shape;372;p29"/>
            <p:cNvSpPr/>
            <p:nvPr/>
          </p:nvSpPr>
          <p:spPr>
            <a:xfrm>
              <a:off x="7613650" y="10602181"/>
              <a:ext cx="156110" cy="15611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3" name="Google Shape;373;p29"/>
            <p:cNvSpPr/>
            <p:nvPr/>
          </p:nvSpPr>
          <p:spPr>
            <a:xfrm>
              <a:off x="15538450" y="10602181"/>
              <a:ext cx="156110" cy="15611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74" name="Google Shape;374;p29"/>
          <p:cNvPicPr preferRelativeResize="0"/>
          <p:nvPr/>
        </p:nvPicPr>
        <p:blipFill rotWithShape="1">
          <a:blip r:embed="rId3">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White Layout">
  <p:cSld name="Blank_White Layout">
    <p:bg>
      <p:bgPr>
        <a:solidFill>
          <a:schemeClr val="lt1"/>
        </a:solidFill>
      </p:bgPr>
    </p:bg>
    <p:spTree>
      <p:nvGrpSpPr>
        <p:cNvPr id="375" name="Shape 375"/>
        <p:cNvGrpSpPr/>
        <p:nvPr/>
      </p:nvGrpSpPr>
      <p:grpSpPr>
        <a:xfrm>
          <a:off x="0" y="0"/>
          <a:ext cx="0" cy="0"/>
          <a:chOff x="0" y="0"/>
          <a:chExt cx="0" cy="0"/>
        </a:xfrm>
      </p:grpSpPr>
      <p:grpSp>
        <p:nvGrpSpPr>
          <p:cNvPr id="376" name="Google Shape;376;p30"/>
          <p:cNvGrpSpPr/>
          <p:nvPr/>
        </p:nvGrpSpPr>
        <p:grpSpPr>
          <a:xfrm>
            <a:off x="6268880" y="-1"/>
            <a:ext cx="5923121" cy="5676900"/>
            <a:chOff x="6651496" y="212725"/>
            <a:chExt cx="5540505" cy="5310188"/>
          </a:xfrm>
        </p:grpSpPr>
        <p:pic>
          <p:nvPicPr>
            <p:cNvPr id="377" name="Google Shape;377;p30"/>
            <p:cNvPicPr preferRelativeResize="0"/>
            <p:nvPr/>
          </p:nvPicPr>
          <p:blipFill rotWithShape="1">
            <a:blip r:embed="rId2">
              <a:alphaModFix/>
            </a:blip>
            <a:srcRect b="30992" l="0" r="0" t="0"/>
            <a:stretch/>
          </p:blipFill>
          <p:spPr>
            <a:xfrm flipH="1" rot="10800000">
              <a:off x="7468203" y="212725"/>
              <a:ext cx="4723797" cy="4732495"/>
            </a:xfrm>
            <a:prstGeom prst="rect">
              <a:avLst/>
            </a:prstGeom>
            <a:noFill/>
            <a:ln>
              <a:noFill/>
            </a:ln>
          </p:spPr>
        </p:pic>
        <p:sp>
          <p:nvSpPr>
            <p:cNvPr id="378" name="Google Shape;378;p30"/>
            <p:cNvSpPr/>
            <p:nvPr/>
          </p:nvSpPr>
          <p:spPr>
            <a:xfrm flipH="1" rot="5400000">
              <a:off x="6766621" y="97599"/>
              <a:ext cx="5310188" cy="5540439"/>
            </a:xfrm>
            <a:custGeom>
              <a:rect b="b" l="l" r="r" t="t"/>
              <a:pathLst>
                <a:path extrusionOk="0" h="5540439" w="5540439">
                  <a:moveTo>
                    <a:pt x="0" y="0"/>
                  </a:moveTo>
                  <a:lnTo>
                    <a:pt x="5540439" y="0"/>
                  </a:lnTo>
                  <a:lnTo>
                    <a:pt x="5540439" y="5540439"/>
                  </a:lnTo>
                  <a:lnTo>
                    <a:pt x="0" y="5540439"/>
                  </a:lnTo>
                  <a:close/>
                </a:path>
              </a:pathLst>
            </a:custGeom>
            <a:gradFill>
              <a:gsLst>
                <a:gs pos="0">
                  <a:schemeClr val="lt1"/>
                </a:gs>
                <a:gs pos="26000">
                  <a:schemeClr val="lt1"/>
                </a:gs>
                <a:gs pos="66000">
                  <a:srgbClr val="FFFFFF">
                    <a:alpha val="81960"/>
                  </a:srgbClr>
                </a:gs>
                <a:gs pos="100000">
                  <a:srgbClr val="FFFFFF">
                    <a:alpha val="81960"/>
                  </a:srgbClr>
                </a:gs>
              </a:gsLst>
              <a:lin ang="18725543"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Dark Layout 1" showMasterSp="0">
  <p:cSld name="Blank_Dark Layout 1">
    <p:bg>
      <p:bgPr>
        <a:solidFill>
          <a:schemeClr val="accent1"/>
        </a:solidFill>
      </p:bgPr>
    </p:bg>
    <p:spTree>
      <p:nvGrpSpPr>
        <p:cNvPr id="379" name="Shape 379"/>
        <p:cNvGrpSpPr/>
        <p:nvPr/>
      </p:nvGrpSpPr>
      <p:grpSpPr>
        <a:xfrm>
          <a:off x="0" y="0"/>
          <a:ext cx="0" cy="0"/>
          <a:chOff x="0" y="0"/>
          <a:chExt cx="0" cy="0"/>
        </a:xfrm>
      </p:grpSpPr>
      <p:pic>
        <p:nvPicPr>
          <p:cNvPr id="380" name="Google Shape;380;p31"/>
          <p:cNvPicPr preferRelativeResize="0"/>
          <p:nvPr/>
        </p:nvPicPr>
        <p:blipFill rotWithShape="1">
          <a:blip r:embed="rId2">
            <a:alphaModFix/>
          </a:blip>
          <a:srcRect b="30992" l="0" r="0" t="0"/>
          <a:stretch/>
        </p:blipFill>
        <p:spPr>
          <a:xfrm flipH="1" rot="10800000">
            <a:off x="7141987" y="0"/>
            <a:ext cx="5050014" cy="5059313"/>
          </a:xfrm>
          <a:prstGeom prst="rect">
            <a:avLst/>
          </a:prstGeom>
          <a:noFill/>
          <a:ln>
            <a:noFill/>
          </a:ln>
        </p:spPr>
      </p:pic>
      <p:sp>
        <p:nvSpPr>
          <p:cNvPr id="381" name="Google Shape;381;p31"/>
          <p:cNvSpPr/>
          <p:nvPr/>
        </p:nvSpPr>
        <p:spPr>
          <a:xfrm flipH="1" rot="5400000">
            <a:off x="6391955" y="-123076"/>
            <a:ext cx="5676900" cy="5923051"/>
          </a:xfrm>
          <a:custGeom>
            <a:rect b="b" l="l" r="r" t="t"/>
            <a:pathLst>
              <a:path extrusionOk="0" h="5540439" w="5540439">
                <a:moveTo>
                  <a:pt x="0" y="0"/>
                </a:moveTo>
                <a:lnTo>
                  <a:pt x="5540439" y="0"/>
                </a:lnTo>
                <a:lnTo>
                  <a:pt x="5540439" y="5540439"/>
                </a:lnTo>
                <a:lnTo>
                  <a:pt x="0" y="5540439"/>
                </a:lnTo>
                <a:close/>
              </a:path>
            </a:pathLst>
          </a:custGeom>
          <a:gradFill>
            <a:gsLst>
              <a:gs pos="0">
                <a:schemeClr val="accent1"/>
              </a:gs>
              <a:gs pos="17000">
                <a:schemeClr val="accent1"/>
              </a:gs>
              <a:gs pos="67000">
                <a:srgbClr val="082A6A">
                  <a:alpha val="81960"/>
                </a:srgbClr>
              </a:gs>
              <a:gs pos="100000">
                <a:srgbClr val="082A6A">
                  <a:alpha val="81960"/>
                </a:srgbClr>
              </a:gs>
            </a:gsLst>
            <a:lin ang="18725543"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 name="Google Shape;382;p31"/>
          <p:cNvSpPr/>
          <p:nvPr/>
        </p:nvSpPr>
        <p:spPr>
          <a:xfrm>
            <a:off x="407988" y="6395322"/>
            <a:ext cx="3410847" cy="2194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5A5A5"/>
              </a:buClr>
              <a:buSzPts val="700"/>
              <a:buFont typeface="Arial"/>
              <a:buNone/>
            </a:pPr>
            <a:fld id="{00000000-1234-1234-1234-123412341234}" type="slidenum">
              <a:rPr lang="en-GB" sz="700">
                <a:solidFill>
                  <a:srgbClr val="A5A5A5"/>
                </a:solidFill>
                <a:latin typeface="Arial"/>
                <a:ea typeface="Arial"/>
                <a:cs typeface="Arial"/>
                <a:sym typeface="Arial"/>
              </a:rPr>
              <a:t>‹#›</a:t>
            </a:fld>
            <a:r>
              <a:rPr lang="en-GB" sz="700">
                <a:solidFill>
                  <a:srgbClr val="A5A5A5"/>
                </a:solidFill>
                <a:latin typeface="Arial"/>
                <a:ea typeface="Arial"/>
                <a:cs typeface="Arial"/>
                <a:sym typeface="Arial"/>
              </a:rPr>
              <a:t> |  Simpl Visual Identity 2024</a:t>
            </a:r>
            <a:endParaRPr/>
          </a:p>
        </p:txBody>
      </p:sp>
      <p:grpSp>
        <p:nvGrpSpPr>
          <p:cNvPr id="383" name="Google Shape;383;p31"/>
          <p:cNvGrpSpPr/>
          <p:nvPr/>
        </p:nvGrpSpPr>
        <p:grpSpPr>
          <a:xfrm>
            <a:off x="2782279" y="6461056"/>
            <a:ext cx="6858000" cy="134288"/>
            <a:chOff x="3739212" y="10602181"/>
            <a:chExt cx="11955348" cy="234094"/>
          </a:xfrm>
        </p:grpSpPr>
        <p:sp>
          <p:nvSpPr>
            <p:cNvPr id="384" name="Google Shape;384;p31"/>
            <p:cNvSpPr/>
            <p:nvPr/>
          </p:nvSpPr>
          <p:spPr>
            <a:xfrm>
              <a:off x="11652250" y="10680230"/>
              <a:ext cx="3888000" cy="156045"/>
            </a:xfrm>
            <a:custGeom>
              <a:rect b="b" l="l" r="r" t="t"/>
              <a:pathLst>
                <a:path extrusionOk="0" h="120000" w="6690994">
                  <a:moveTo>
                    <a:pt x="0" y="0"/>
                  </a:moveTo>
                  <a:lnTo>
                    <a:pt x="6690874" y="0"/>
                  </a:lnTo>
                </a:path>
              </a:pathLst>
            </a:custGeom>
            <a:noFill/>
            <a:ln cap="flat" cmpd="sng" w="12700">
              <a:solidFill>
                <a:schemeClr val="accent5"/>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31"/>
            <p:cNvSpPr/>
            <p:nvPr/>
          </p:nvSpPr>
          <p:spPr>
            <a:xfrm>
              <a:off x="7689850" y="10680230"/>
              <a:ext cx="3888000" cy="45719"/>
            </a:xfrm>
            <a:custGeom>
              <a:rect b="b" l="l" r="r" t="t"/>
              <a:pathLst>
                <a:path extrusionOk="0" h="120000" w="6779259">
                  <a:moveTo>
                    <a:pt x="0" y="0"/>
                  </a:moveTo>
                  <a:lnTo>
                    <a:pt x="6778997" y="0"/>
                  </a:lnTo>
                </a:path>
              </a:pathLst>
            </a:custGeom>
            <a:noFill/>
            <a:ln cap="flat" cmpd="sng" w="12700">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 name="Google Shape;386;p31"/>
            <p:cNvSpPr/>
            <p:nvPr/>
          </p:nvSpPr>
          <p:spPr>
            <a:xfrm>
              <a:off x="3739212" y="10680230"/>
              <a:ext cx="3888000" cy="156013"/>
            </a:xfrm>
            <a:custGeom>
              <a:rect b="b" l="l" r="r" t="t"/>
              <a:pathLst>
                <a:path extrusionOk="0" h="120000" w="3011170">
                  <a:moveTo>
                    <a:pt x="0" y="0"/>
                  </a:moveTo>
                  <a:lnTo>
                    <a:pt x="3011175" y="0"/>
                  </a:lnTo>
                </a:path>
              </a:pathLst>
            </a:custGeom>
            <a:noFill/>
            <a:ln cap="flat" cmpd="sng" w="12700">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 name="Google Shape;387;p31"/>
            <p:cNvSpPr/>
            <p:nvPr/>
          </p:nvSpPr>
          <p:spPr>
            <a:xfrm>
              <a:off x="11576050" y="10602181"/>
              <a:ext cx="156110" cy="15611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8" name="Google Shape;388;p31"/>
            <p:cNvSpPr/>
            <p:nvPr/>
          </p:nvSpPr>
          <p:spPr>
            <a:xfrm>
              <a:off x="7613650" y="10602181"/>
              <a:ext cx="156110" cy="15611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9" name="Google Shape;389;p31"/>
            <p:cNvSpPr/>
            <p:nvPr/>
          </p:nvSpPr>
          <p:spPr>
            <a:xfrm>
              <a:off x="15538450" y="10602181"/>
              <a:ext cx="156110" cy="15611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90" name="Google Shape;390;p31"/>
          <p:cNvPicPr preferRelativeResize="0"/>
          <p:nvPr/>
        </p:nvPicPr>
        <p:blipFill rotWithShape="1">
          <a:blip r:embed="rId3">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Subtitle_White">
  <p:cSld name="1_Title and Subtitle_White">
    <p:spTree>
      <p:nvGrpSpPr>
        <p:cNvPr id="391" name="Shape 391"/>
        <p:cNvGrpSpPr/>
        <p:nvPr/>
      </p:nvGrpSpPr>
      <p:grpSpPr>
        <a:xfrm>
          <a:off x="0" y="0"/>
          <a:ext cx="0" cy="0"/>
          <a:chOff x="0" y="0"/>
          <a:chExt cx="0" cy="0"/>
        </a:xfrm>
      </p:grpSpPr>
      <p:sp>
        <p:nvSpPr>
          <p:cNvPr id="392" name="Google Shape;392;p32"/>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3" name="Google Shape;393;p32"/>
          <p:cNvSpPr txBox="1"/>
          <p:nvPr>
            <p:ph idx="1" type="body"/>
          </p:nvPr>
        </p:nvSpPr>
        <p:spPr>
          <a:xfrm>
            <a:off x="414971" y="1260910"/>
            <a:ext cx="11362056" cy="358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3"/>
              </a:buClr>
              <a:buSzPts val="1800"/>
              <a:buNone/>
              <a:defRPr sz="1800">
                <a:solidFill>
                  <a:schemeClr val="accent3"/>
                </a:solidFil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4" name="Google Shape;394;p32"/>
          <p:cNvSpPr txBox="1"/>
          <p:nvPr>
            <p:ph idx="2" type="body"/>
          </p:nvPr>
        </p:nvSpPr>
        <p:spPr>
          <a:xfrm>
            <a:off x="414971" y="1722437"/>
            <a:ext cx="11369042" cy="42052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1"/>
              </a:buClr>
              <a:buSzPts val="1400"/>
              <a:buNone/>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04800" lvl="3" marL="1828800" algn="l">
              <a:lnSpc>
                <a:spcPct val="100000"/>
              </a:lnSpc>
              <a:spcBef>
                <a:spcPts val="600"/>
              </a:spcBef>
              <a:spcAft>
                <a:spcPts val="0"/>
              </a:spcAft>
              <a:buSzPts val="12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White">
  <p:cSld name="Title and Content_White">
    <p:spTree>
      <p:nvGrpSpPr>
        <p:cNvPr id="395" name="Shape 395"/>
        <p:cNvGrpSpPr/>
        <p:nvPr/>
      </p:nvGrpSpPr>
      <p:grpSpPr>
        <a:xfrm>
          <a:off x="0" y="0"/>
          <a:ext cx="0" cy="0"/>
          <a:chOff x="0" y="0"/>
          <a:chExt cx="0" cy="0"/>
        </a:xfrm>
      </p:grpSpPr>
      <p:sp>
        <p:nvSpPr>
          <p:cNvPr id="396" name="Google Shape;396;p33"/>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7" name="Google Shape;397;p33"/>
          <p:cNvSpPr txBox="1"/>
          <p:nvPr>
            <p:ph idx="1" type="body"/>
          </p:nvPr>
        </p:nvSpPr>
        <p:spPr>
          <a:xfrm>
            <a:off x="414971" y="1722438"/>
            <a:ext cx="11369042" cy="42052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1"/>
              </a:buClr>
              <a:buSzPts val="1400"/>
              <a:buNone/>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04800" lvl="3" marL="1828800" algn="l">
              <a:lnSpc>
                <a:spcPct val="100000"/>
              </a:lnSpc>
              <a:spcBef>
                <a:spcPts val="600"/>
              </a:spcBef>
              <a:spcAft>
                <a:spcPts val="0"/>
              </a:spcAft>
              <a:buSzPts val="12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White">
  <p:cSld name="Title Only_White">
    <p:spTree>
      <p:nvGrpSpPr>
        <p:cNvPr id="85" name="Shape 85"/>
        <p:cNvGrpSpPr/>
        <p:nvPr/>
      </p:nvGrpSpPr>
      <p:grpSpPr>
        <a:xfrm>
          <a:off x="0" y="0"/>
          <a:ext cx="0" cy="0"/>
          <a:chOff x="0" y="0"/>
          <a:chExt cx="0" cy="0"/>
        </a:xfrm>
      </p:grpSpPr>
      <p:sp>
        <p:nvSpPr>
          <p:cNvPr id="86" name="Google Shape;86;p16"/>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Dark">
  <p:cSld name="Title and Content_Dark">
    <p:bg>
      <p:bgPr>
        <a:solidFill>
          <a:schemeClr val="accent1"/>
        </a:solidFill>
      </p:bgPr>
    </p:bg>
    <p:spTree>
      <p:nvGrpSpPr>
        <p:cNvPr id="398" name="Shape 398"/>
        <p:cNvGrpSpPr/>
        <p:nvPr/>
      </p:nvGrpSpPr>
      <p:grpSpPr>
        <a:xfrm>
          <a:off x="0" y="0"/>
          <a:ext cx="0" cy="0"/>
          <a:chOff x="0" y="0"/>
          <a:chExt cx="0" cy="0"/>
        </a:xfrm>
      </p:grpSpPr>
      <p:sp>
        <p:nvSpPr>
          <p:cNvPr id="399" name="Google Shape;399;p34"/>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0" name="Google Shape;400;p34"/>
          <p:cNvSpPr/>
          <p:nvPr/>
        </p:nvSpPr>
        <p:spPr>
          <a:xfrm>
            <a:off x="9900920" y="6014720"/>
            <a:ext cx="2291080" cy="695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401" name="Google Shape;401;p34"/>
          <p:cNvSpPr txBox="1"/>
          <p:nvPr>
            <p:ph idx="1" type="body"/>
          </p:nvPr>
        </p:nvSpPr>
        <p:spPr>
          <a:xfrm>
            <a:off x="407988" y="1722437"/>
            <a:ext cx="11376025" cy="42052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lt1"/>
              </a:buClr>
              <a:buSzPts val="1400"/>
              <a:buNone/>
              <a:defRPr>
                <a:solidFill>
                  <a:schemeClr val="lt1"/>
                </a:solidFil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02" name="Google Shape;402;p34"/>
          <p:cNvPicPr preferRelativeResize="0"/>
          <p:nvPr/>
        </p:nvPicPr>
        <p:blipFill rotWithShape="1">
          <a:blip r:embed="rId2">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Dark">
  <p:cSld name="Title Only_Dark">
    <p:bg>
      <p:bgPr>
        <a:solidFill>
          <a:schemeClr val="accent1"/>
        </a:solidFill>
      </p:bgPr>
    </p:bg>
    <p:spTree>
      <p:nvGrpSpPr>
        <p:cNvPr id="403" name="Shape 403"/>
        <p:cNvGrpSpPr/>
        <p:nvPr/>
      </p:nvGrpSpPr>
      <p:grpSpPr>
        <a:xfrm>
          <a:off x="0" y="0"/>
          <a:ext cx="0" cy="0"/>
          <a:chOff x="0" y="0"/>
          <a:chExt cx="0" cy="0"/>
        </a:xfrm>
      </p:grpSpPr>
      <p:sp>
        <p:nvSpPr>
          <p:cNvPr id="404" name="Google Shape;404;p35"/>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5" name="Google Shape;405;p35"/>
          <p:cNvSpPr/>
          <p:nvPr/>
        </p:nvSpPr>
        <p:spPr>
          <a:xfrm>
            <a:off x="9900920" y="6014720"/>
            <a:ext cx="2291080" cy="695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pic>
        <p:nvPicPr>
          <p:cNvPr id="406" name="Google Shape;406;p35"/>
          <p:cNvPicPr preferRelativeResize="0"/>
          <p:nvPr/>
        </p:nvPicPr>
        <p:blipFill rotWithShape="1">
          <a:blip r:embed="rId2">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_Dark">
  <p:cSld name="Title and Subtitle_Dark">
    <p:bg>
      <p:bgPr>
        <a:solidFill>
          <a:schemeClr val="accent1"/>
        </a:solidFill>
      </p:bgPr>
    </p:bg>
    <p:spTree>
      <p:nvGrpSpPr>
        <p:cNvPr id="407" name="Shape 407"/>
        <p:cNvGrpSpPr/>
        <p:nvPr/>
      </p:nvGrpSpPr>
      <p:grpSpPr>
        <a:xfrm>
          <a:off x="0" y="0"/>
          <a:ext cx="0" cy="0"/>
          <a:chOff x="0" y="0"/>
          <a:chExt cx="0" cy="0"/>
        </a:xfrm>
      </p:grpSpPr>
      <p:sp>
        <p:nvSpPr>
          <p:cNvPr id="408" name="Google Shape;408;p36"/>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9" name="Google Shape;409;p36"/>
          <p:cNvSpPr/>
          <p:nvPr/>
        </p:nvSpPr>
        <p:spPr>
          <a:xfrm>
            <a:off x="9900920" y="6014720"/>
            <a:ext cx="2291080" cy="695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410" name="Google Shape;410;p36"/>
          <p:cNvSpPr txBox="1"/>
          <p:nvPr>
            <p:ph idx="1" type="body"/>
          </p:nvPr>
        </p:nvSpPr>
        <p:spPr>
          <a:xfrm>
            <a:off x="414971" y="1260910"/>
            <a:ext cx="11362056" cy="358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2"/>
              </a:buClr>
              <a:buSzPts val="1800"/>
              <a:buNone/>
              <a:defRPr sz="1800">
                <a:solidFill>
                  <a:schemeClr val="accent2"/>
                </a:solidFil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11" name="Google Shape;411;p36"/>
          <p:cNvPicPr preferRelativeResize="0"/>
          <p:nvPr/>
        </p:nvPicPr>
        <p:blipFill rotWithShape="1">
          <a:blip r:embed="rId2">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_Dark">
  <p:cSld name="Title, Subtitle and Content_Dark">
    <p:bg>
      <p:bgPr>
        <a:solidFill>
          <a:schemeClr val="accent1"/>
        </a:solidFill>
      </p:bgPr>
    </p:bg>
    <p:spTree>
      <p:nvGrpSpPr>
        <p:cNvPr id="412" name="Shape 412"/>
        <p:cNvGrpSpPr/>
        <p:nvPr/>
      </p:nvGrpSpPr>
      <p:grpSpPr>
        <a:xfrm>
          <a:off x="0" y="0"/>
          <a:ext cx="0" cy="0"/>
          <a:chOff x="0" y="0"/>
          <a:chExt cx="0" cy="0"/>
        </a:xfrm>
      </p:grpSpPr>
      <p:sp>
        <p:nvSpPr>
          <p:cNvPr id="413" name="Google Shape;413;p37"/>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p37"/>
          <p:cNvSpPr/>
          <p:nvPr/>
        </p:nvSpPr>
        <p:spPr>
          <a:xfrm>
            <a:off x="9900920" y="6014720"/>
            <a:ext cx="2291080" cy="695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415" name="Google Shape;415;p37"/>
          <p:cNvSpPr txBox="1"/>
          <p:nvPr>
            <p:ph idx="1" type="body"/>
          </p:nvPr>
        </p:nvSpPr>
        <p:spPr>
          <a:xfrm>
            <a:off x="414971" y="1260910"/>
            <a:ext cx="11362056" cy="358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2"/>
              </a:buClr>
              <a:buSzPts val="1800"/>
              <a:buNone/>
              <a:defRPr sz="1800">
                <a:solidFill>
                  <a:schemeClr val="accent2"/>
                </a:solidFil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6" name="Google Shape;416;p37"/>
          <p:cNvSpPr txBox="1"/>
          <p:nvPr>
            <p:ph idx="2" type="body"/>
          </p:nvPr>
        </p:nvSpPr>
        <p:spPr>
          <a:xfrm>
            <a:off x="414971" y="1722437"/>
            <a:ext cx="11369042" cy="42052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lt1"/>
              </a:buClr>
              <a:buSzPts val="1400"/>
              <a:buNone/>
              <a:defRPr>
                <a:solidFill>
                  <a:schemeClr val="lt1"/>
                </a:solidFill>
              </a:defRPr>
            </a:lvl1pPr>
            <a:lvl2pPr indent="-317500" lvl="1" marL="914400" algn="l">
              <a:lnSpc>
                <a:spcPct val="100000"/>
              </a:lnSpc>
              <a:spcBef>
                <a:spcPts val="600"/>
              </a:spcBef>
              <a:spcAft>
                <a:spcPts val="0"/>
              </a:spcAft>
              <a:buClr>
                <a:schemeClr val="lt1"/>
              </a:buClr>
              <a:buSzPts val="14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17" name="Google Shape;417;p37"/>
          <p:cNvPicPr preferRelativeResize="0"/>
          <p:nvPr/>
        </p:nvPicPr>
        <p:blipFill rotWithShape="1">
          <a:blip r:embed="rId2">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you Slide 1" showMasterSp="0">
  <p:cSld name="Thankyou Slide 1">
    <p:bg>
      <p:bgPr>
        <a:solidFill>
          <a:schemeClr val="lt1"/>
        </a:solidFill>
      </p:bgPr>
    </p:bg>
    <p:spTree>
      <p:nvGrpSpPr>
        <p:cNvPr id="418" name="Shape 418"/>
        <p:cNvGrpSpPr/>
        <p:nvPr/>
      </p:nvGrpSpPr>
      <p:grpSpPr>
        <a:xfrm>
          <a:off x="0" y="0"/>
          <a:ext cx="0" cy="0"/>
          <a:chOff x="0" y="0"/>
          <a:chExt cx="0" cy="0"/>
        </a:xfrm>
      </p:grpSpPr>
      <p:sp>
        <p:nvSpPr>
          <p:cNvPr id="419" name="Google Shape;419;p38"/>
          <p:cNvSpPr/>
          <p:nvPr/>
        </p:nvSpPr>
        <p:spPr>
          <a:xfrm rot="10800000">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420" name="Google Shape;420;p38"/>
          <p:cNvPicPr preferRelativeResize="0"/>
          <p:nvPr/>
        </p:nvPicPr>
        <p:blipFill rotWithShape="1">
          <a:blip r:embed="rId2">
            <a:alphaModFix/>
          </a:blip>
          <a:srcRect b="14337" l="0" r="12286" t="12575"/>
          <a:stretch/>
        </p:blipFill>
        <p:spPr>
          <a:xfrm>
            <a:off x="5628133" y="0"/>
            <a:ext cx="6563868" cy="6858000"/>
          </a:xfrm>
          <a:prstGeom prst="rect">
            <a:avLst/>
          </a:prstGeom>
          <a:noFill/>
          <a:ln>
            <a:noFill/>
          </a:ln>
        </p:spPr>
      </p:pic>
      <p:sp>
        <p:nvSpPr>
          <p:cNvPr id="421" name="Google Shape;421;p38"/>
          <p:cNvSpPr/>
          <p:nvPr/>
        </p:nvSpPr>
        <p:spPr>
          <a:xfrm>
            <a:off x="9326689" y="5104765"/>
            <a:ext cx="54355" cy="54355"/>
          </a:xfrm>
          <a:custGeom>
            <a:rect b="b" l="l" r="r" t="t"/>
            <a:pathLst>
              <a:path extrusionOk="0" h="54355" w="54355">
                <a:moveTo>
                  <a:pt x="54356" y="27178"/>
                </a:moveTo>
                <a:cubicBezTo>
                  <a:pt x="54356" y="42188"/>
                  <a:pt x="42187" y="54356"/>
                  <a:pt x="27178" y="54356"/>
                </a:cubicBezTo>
                <a:cubicBezTo>
                  <a:pt x="12168" y="54356"/>
                  <a:pt x="-1" y="42188"/>
                  <a:pt x="-1" y="27178"/>
                </a:cubicBezTo>
                <a:cubicBezTo>
                  <a:pt x="-1" y="12168"/>
                  <a:pt x="12168" y="0"/>
                  <a:pt x="27178" y="0"/>
                </a:cubicBezTo>
                <a:cubicBezTo>
                  <a:pt x="42187" y="0"/>
                  <a:pt x="54356" y="12168"/>
                  <a:pt x="54356" y="27178"/>
                </a:cubicBezTo>
                <a:close/>
              </a:path>
            </a:pathLst>
          </a:custGeom>
          <a:solidFill>
            <a:srgbClr val="7EE5F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22" name="Google Shape;422;p38"/>
          <p:cNvGrpSpPr/>
          <p:nvPr/>
        </p:nvGrpSpPr>
        <p:grpSpPr>
          <a:xfrm>
            <a:off x="6108192" y="3282823"/>
            <a:ext cx="3918648" cy="1341310"/>
            <a:chOff x="6108192" y="3282823"/>
            <a:chExt cx="3918648" cy="1341310"/>
          </a:xfrm>
        </p:grpSpPr>
        <p:sp>
          <p:nvSpPr>
            <p:cNvPr id="423" name="Google Shape;423;p38"/>
            <p:cNvSpPr/>
            <p:nvPr/>
          </p:nvSpPr>
          <p:spPr>
            <a:xfrm>
              <a:off x="6108192" y="3583368"/>
              <a:ext cx="3357498" cy="1034414"/>
            </a:xfrm>
            <a:custGeom>
              <a:rect b="b" l="l" r="r" t="t"/>
              <a:pathLst>
                <a:path extrusionOk="0" h="1034414" w="3357498">
                  <a:moveTo>
                    <a:pt x="0" y="0"/>
                  </a:moveTo>
                  <a:lnTo>
                    <a:pt x="3357499" y="0"/>
                  </a:lnTo>
                  <a:lnTo>
                    <a:pt x="3357499" y="1034415"/>
                  </a:lnTo>
                  <a:lnTo>
                    <a:pt x="0" y="1034415"/>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 name="Google Shape;424;p38"/>
            <p:cNvSpPr txBox="1"/>
            <p:nvPr/>
          </p:nvSpPr>
          <p:spPr>
            <a:xfrm>
              <a:off x="7312088" y="3745542"/>
              <a:ext cx="1207680" cy="710067"/>
            </a:xfrm>
            <a:prstGeom prst="rect">
              <a:avLst/>
            </a:prstGeom>
            <a:noFill/>
            <a:ln>
              <a:noFill/>
            </a:ln>
          </p:spPr>
          <p:txBody>
            <a:bodyPr anchorCtr="0" anchor="ctr" bIns="46800" lIns="90000" spcFirstLastPara="1" rIns="90000" wrap="square" tIns="46800">
              <a:spAutoFit/>
            </a:bodyPr>
            <a:lstStyle/>
            <a:p>
              <a:pPr indent="0" lvl="0" marL="0" marR="0" rtl="0" algn="l">
                <a:spcBef>
                  <a:spcPts val="0"/>
                </a:spcBef>
                <a:spcAft>
                  <a:spcPts val="0"/>
                </a:spcAft>
                <a:buNone/>
              </a:pPr>
              <a:r>
                <a:rPr b="1" lang="en-GB" sz="4000">
                  <a:solidFill>
                    <a:srgbClr val="7EE5F6"/>
                  </a:solidFill>
                  <a:latin typeface="Arial"/>
                  <a:ea typeface="Arial"/>
                  <a:cs typeface="Arial"/>
                  <a:sym typeface="Arial"/>
                </a:rPr>
                <a:t>Live</a:t>
              </a:r>
              <a:endParaRPr/>
            </a:p>
          </p:txBody>
        </p:sp>
        <p:sp>
          <p:nvSpPr>
            <p:cNvPr id="425" name="Google Shape;425;p38"/>
            <p:cNvSpPr/>
            <p:nvPr/>
          </p:nvSpPr>
          <p:spPr>
            <a:xfrm>
              <a:off x="6126226" y="3583368"/>
              <a:ext cx="3900614" cy="6350"/>
            </a:xfrm>
            <a:custGeom>
              <a:rect b="b" l="l" r="r" t="t"/>
              <a:pathLst>
                <a:path extrusionOk="0" h="6350" w="3900614">
                  <a:moveTo>
                    <a:pt x="0" y="0"/>
                  </a:moveTo>
                  <a:lnTo>
                    <a:pt x="3900615" y="0"/>
                  </a:lnTo>
                </a:path>
              </a:pathLst>
            </a:custGeom>
            <a:noFill/>
            <a:ln cap="flat" cmpd="sng" w="1905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 name="Google Shape;426;p38"/>
            <p:cNvSpPr/>
            <p:nvPr/>
          </p:nvSpPr>
          <p:spPr>
            <a:xfrm>
              <a:off x="6126226" y="4617783"/>
              <a:ext cx="3900614" cy="6350"/>
            </a:xfrm>
            <a:custGeom>
              <a:rect b="b" l="l" r="r" t="t"/>
              <a:pathLst>
                <a:path extrusionOk="0" h="6350" w="3900614">
                  <a:moveTo>
                    <a:pt x="0" y="0"/>
                  </a:moveTo>
                  <a:lnTo>
                    <a:pt x="3900615" y="0"/>
                  </a:lnTo>
                </a:path>
              </a:pathLst>
            </a:custGeom>
            <a:noFill/>
            <a:ln cap="flat" cmpd="sng" w="1905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27" name="Google Shape;427;p38"/>
            <p:cNvGrpSpPr/>
            <p:nvPr/>
          </p:nvGrpSpPr>
          <p:grpSpPr>
            <a:xfrm>
              <a:off x="6434645" y="3282823"/>
              <a:ext cx="763269" cy="763270"/>
              <a:chOff x="6434645" y="3282823"/>
              <a:chExt cx="763269" cy="763270"/>
            </a:xfrm>
          </p:grpSpPr>
          <p:sp>
            <p:nvSpPr>
              <p:cNvPr id="428" name="Google Shape;428;p38"/>
              <p:cNvSpPr/>
              <p:nvPr/>
            </p:nvSpPr>
            <p:spPr>
              <a:xfrm>
                <a:off x="6434645" y="3282823"/>
                <a:ext cx="763269" cy="763270"/>
              </a:xfrm>
              <a:custGeom>
                <a:rect b="b" l="l" r="r" t="t"/>
                <a:pathLst>
                  <a:path extrusionOk="0" h="763270" w="763269">
                    <a:moveTo>
                      <a:pt x="763270" y="381635"/>
                    </a:moveTo>
                    <a:cubicBezTo>
                      <a:pt x="763270" y="592406"/>
                      <a:pt x="592406" y="763270"/>
                      <a:pt x="381635" y="763270"/>
                    </a:cubicBezTo>
                    <a:cubicBezTo>
                      <a:pt x="170864" y="763270"/>
                      <a:pt x="0" y="592406"/>
                      <a:pt x="0" y="381635"/>
                    </a:cubicBezTo>
                    <a:cubicBezTo>
                      <a:pt x="0" y="170864"/>
                      <a:pt x="170864" y="0"/>
                      <a:pt x="381635" y="0"/>
                    </a:cubicBezTo>
                    <a:cubicBezTo>
                      <a:pt x="592406" y="0"/>
                      <a:pt x="763270" y="170864"/>
                      <a:pt x="763270" y="381635"/>
                    </a:cubicBezTo>
                    <a:close/>
                  </a:path>
                </a:pathLst>
              </a:custGeom>
              <a:solidFill>
                <a:srgbClr val="082A6A"/>
              </a:solidFill>
              <a:ln cap="flat" cmpd="sng" w="1905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29" name="Google Shape;429;p38"/>
              <p:cNvGrpSpPr/>
              <p:nvPr/>
            </p:nvGrpSpPr>
            <p:grpSpPr>
              <a:xfrm>
                <a:off x="6590220" y="3457781"/>
                <a:ext cx="442150" cy="438832"/>
                <a:chOff x="6590220" y="3457781"/>
                <a:chExt cx="442150" cy="438832"/>
              </a:xfrm>
            </p:grpSpPr>
            <p:sp>
              <p:nvSpPr>
                <p:cNvPr id="430" name="Google Shape;430;p38"/>
                <p:cNvSpPr/>
                <p:nvPr/>
              </p:nvSpPr>
              <p:spPr>
                <a:xfrm>
                  <a:off x="6692709" y="3537648"/>
                  <a:ext cx="46958" cy="167385"/>
                </a:xfrm>
                <a:custGeom>
                  <a:rect b="b" l="l" r="r" t="t"/>
                  <a:pathLst>
                    <a:path extrusionOk="0" h="167385" w="46958">
                      <a:moveTo>
                        <a:pt x="39307" y="167386"/>
                      </a:moveTo>
                      <a:cubicBezTo>
                        <a:pt x="37592" y="167386"/>
                        <a:pt x="34163" y="167386"/>
                        <a:pt x="32448" y="165608"/>
                      </a:cubicBezTo>
                      <a:cubicBezTo>
                        <a:pt x="11938" y="144336"/>
                        <a:pt x="0" y="114236"/>
                        <a:pt x="0" y="84138"/>
                      </a:cubicBezTo>
                      <a:cubicBezTo>
                        <a:pt x="0" y="54039"/>
                        <a:pt x="11938" y="23876"/>
                        <a:pt x="32448" y="2667"/>
                      </a:cubicBezTo>
                      <a:cubicBezTo>
                        <a:pt x="35878" y="-889"/>
                        <a:pt x="41022" y="-889"/>
                        <a:pt x="44386" y="2667"/>
                      </a:cubicBezTo>
                      <a:cubicBezTo>
                        <a:pt x="47816" y="6223"/>
                        <a:pt x="47816" y="11557"/>
                        <a:pt x="44386" y="15049"/>
                      </a:cubicBezTo>
                      <a:cubicBezTo>
                        <a:pt x="27305" y="32766"/>
                        <a:pt x="17082" y="57595"/>
                        <a:pt x="17082" y="84138"/>
                      </a:cubicBezTo>
                      <a:cubicBezTo>
                        <a:pt x="17082" y="110680"/>
                        <a:pt x="27305" y="133731"/>
                        <a:pt x="44386" y="153226"/>
                      </a:cubicBezTo>
                      <a:cubicBezTo>
                        <a:pt x="47816" y="156782"/>
                        <a:pt x="47816" y="162116"/>
                        <a:pt x="44386" y="165608"/>
                      </a:cubicBezTo>
                      <a:cubicBezTo>
                        <a:pt x="44386" y="167386"/>
                        <a:pt x="40958" y="167386"/>
                        <a:pt x="39243" y="167386"/>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1" name="Google Shape;431;p38"/>
                <p:cNvSpPr/>
                <p:nvPr/>
              </p:nvSpPr>
              <p:spPr>
                <a:xfrm>
                  <a:off x="6874922" y="3537648"/>
                  <a:ext cx="46958" cy="167385"/>
                </a:xfrm>
                <a:custGeom>
                  <a:rect b="b" l="l" r="r" t="t"/>
                  <a:pathLst>
                    <a:path extrusionOk="0" h="167385" w="46958">
                      <a:moveTo>
                        <a:pt x="9430" y="167386"/>
                      </a:moveTo>
                      <a:cubicBezTo>
                        <a:pt x="7715" y="167386"/>
                        <a:pt x="4286" y="167386"/>
                        <a:pt x="2571" y="165608"/>
                      </a:cubicBezTo>
                      <a:cubicBezTo>
                        <a:pt x="-857" y="162052"/>
                        <a:pt x="-857" y="156718"/>
                        <a:pt x="2571" y="153226"/>
                      </a:cubicBezTo>
                      <a:cubicBezTo>
                        <a:pt x="19653" y="135509"/>
                        <a:pt x="29877" y="110680"/>
                        <a:pt x="29877" y="84138"/>
                      </a:cubicBezTo>
                      <a:cubicBezTo>
                        <a:pt x="29877" y="57595"/>
                        <a:pt x="19653" y="34544"/>
                        <a:pt x="2571" y="15049"/>
                      </a:cubicBezTo>
                      <a:cubicBezTo>
                        <a:pt x="-857" y="11493"/>
                        <a:pt x="-857" y="6160"/>
                        <a:pt x="2571" y="2667"/>
                      </a:cubicBezTo>
                      <a:cubicBezTo>
                        <a:pt x="6001" y="-889"/>
                        <a:pt x="11144" y="-889"/>
                        <a:pt x="14509" y="2667"/>
                      </a:cubicBezTo>
                      <a:cubicBezTo>
                        <a:pt x="35021" y="23940"/>
                        <a:pt x="46959" y="54039"/>
                        <a:pt x="46959" y="84138"/>
                      </a:cubicBezTo>
                      <a:cubicBezTo>
                        <a:pt x="46959" y="114236"/>
                        <a:pt x="35021" y="144399"/>
                        <a:pt x="14509" y="165608"/>
                      </a:cubicBezTo>
                      <a:cubicBezTo>
                        <a:pt x="14509" y="167386"/>
                        <a:pt x="11081" y="167386"/>
                        <a:pt x="9366" y="167386"/>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 name="Google Shape;432;p38"/>
                <p:cNvSpPr/>
                <p:nvPr/>
              </p:nvSpPr>
              <p:spPr>
                <a:xfrm>
                  <a:off x="6909117" y="3492023"/>
                  <a:ext cx="69278" cy="251110"/>
                </a:xfrm>
                <a:custGeom>
                  <a:rect b="b" l="l" r="r" t="t"/>
                  <a:pathLst>
                    <a:path extrusionOk="0" h="251110" w="69278">
                      <a:moveTo>
                        <a:pt x="10477" y="251110"/>
                      </a:moveTo>
                      <a:cubicBezTo>
                        <a:pt x="8573" y="251110"/>
                        <a:pt x="4763" y="251110"/>
                        <a:pt x="2857" y="249269"/>
                      </a:cubicBezTo>
                      <a:cubicBezTo>
                        <a:pt x="-952" y="245586"/>
                        <a:pt x="-952" y="240062"/>
                        <a:pt x="2857" y="236379"/>
                      </a:cubicBezTo>
                      <a:cubicBezTo>
                        <a:pt x="33211" y="206915"/>
                        <a:pt x="50292" y="168307"/>
                        <a:pt x="50292" y="126016"/>
                      </a:cubicBezTo>
                      <a:cubicBezTo>
                        <a:pt x="50292" y="83725"/>
                        <a:pt x="33211" y="45053"/>
                        <a:pt x="2857" y="15653"/>
                      </a:cubicBezTo>
                      <a:cubicBezTo>
                        <a:pt x="-952" y="11970"/>
                        <a:pt x="-952" y="6445"/>
                        <a:pt x="2857" y="2762"/>
                      </a:cubicBezTo>
                      <a:cubicBezTo>
                        <a:pt x="6667" y="-921"/>
                        <a:pt x="12319" y="-921"/>
                        <a:pt x="16129" y="2762"/>
                      </a:cubicBezTo>
                      <a:cubicBezTo>
                        <a:pt x="50292" y="35909"/>
                        <a:pt x="69278" y="80042"/>
                        <a:pt x="69278" y="126016"/>
                      </a:cubicBezTo>
                      <a:cubicBezTo>
                        <a:pt x="69278" y="171990"/>
                        <a:pt x="50292" y="216185"/>
                        <a:pt x="16129" y="249269"/>
                      </a:cubicBezTo>
                      <a:cubicBezTo>
                        <a:pt x="16129" y="251110"/>
                        <a:pt x="12319" y="251110"/>
                        <a:pt x="10414" y="251110"/>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3" name="Google Shape;433;p38"/>
                <p:cNvSpPr/>
                <p:nvPr/>
              </p:nvSpPr>
              <p:spPr>
                <a:xfrm>
                  <a:off x="6647116" y="3492023"/>
                  <a:ext cx="55435" cy="251110"/>
                </a:xfrm>
                <a:custGeom>
                  <a:rect b="b" l="l" r="r" t="t"/>
                  <a:pathLst>
                    <a:path extrusionOk="0" h="251110" w="55435">
                      <a:moveTo>
                        <a:pt x="48640" y="251110"/>
                      </a:moveTo>
                      <a:cubicBezTo>
                        <a:pt x="47117" y="251110"/>
                        <a:pt x="44069" y="251110"/>
                        <a:pt x="42545" y="249269"/>
                      </a:cubicBezTo>
                      <a:cubicBezTo>
                        <a:pt x="15239" y="216122"/>
                        <a:pt x="0" y="171990"/>
                        <a:pt x="0" y="126016"/>
                      </a:cubicBezTo>
                      <a:cubicBezTo>
                        <a:pt x="0" y="80042"/>
                        <a:pt x="15177" y="35846"/>
                        <a:pt x="42545" y="2762"/>
                      </a:cubicBezTo>
                      <a:cubicBezTo>
                        <a:pt x="45593" y="-921"/>
                        <a:pt x="50164" y="-921"/>
                        <a:pt x="53149" y="2762"/>
                      </a:cubicBezTo>
                      <a:cubicBezTo>
                        <a:pt x="56197" y="6445"/>
                        <a:pt x="56197" y="11970"/>
                        <a:pt x="53149" y="15653"/>
                      </a:cubicBezTo>
                      <a:cubicBezTo>
                        <a:pt x="28828" y="45117"/>
                        <a:pt x="15177" y="83725"/>
                        <a:pt x="15177" y="126016"/>
                      </a:cubicBezTo>
                      <a:cubicBezTo>
                        <a:pt x="15177" y="168307"/>
                        <a:pt x="28828" y="206978"/>
                        <a:pt x="53149" y="236379"/>
                      </a:cubicBezTo>
                      <a:cubicBezTo>
                        <a:pt x="56197" y="240062"/>
                        <a:pt x="56197" y="245586"/>
                        <a:pt x="53149" y="249269"/>
                      </a:cubicBezTo>
                      <a:cubicBezTo>
                        <a:pt x="53149" y="251110"/>
                        <a:pt x="50102" y="251110"/>
                        <a:pt x="48577" y="251110"/>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4" name="Google Shape;434;p38"/>
                <p:cNvSpPr/>
                <p:nvPr/>
              </p:nvSpPr>
              <p:spPr>
                <a:xfrm>
                  <a:off x="6590220" y="3457781"/>
                  <a:ext cx="76041" cy="322945"/>
                </a:xfrm>
                <a:custGeom>
                  <a:rect b="b" l="l" r="r" t="t"/>
                  <a:pathLst>
                    <a:path extrusionOk="0" h="322945" w="76041">
                      <a:moveTo>
                        <a:pt x="70041" y="322945"/>
                      </a:moveTo>
                      <a:cubicBezTo>
                        <a:pt x="68326" y="322945"/>
                        <a:pt x="64898" y="322945"/>
                        <a:pt x="63183" y="321103"/>
                      </a:cubicBezTo>
                      <a:cubicBezTo>
                        <a:pt x="22161" y="277670"/>
                        <a:pt x="0" y="221599"/>
                        <a:pt x="0" y="161909"/>
                      </a:cubicBezTo>
                      <a:cubicBezTo>
                        <a:pt x="0" y="102219"/>
                        <a:pt x="22225" y="44307"/>
                        <a:pt x="61532" y="2715"/>
                      </a:cubicBezTo>
                      <a:cubicBezTo>
                        <a:pt x="64961" y="-905"/>
                        <a:pt x="70104" y="-905"/>
                        <a:pt x="73470" y="2715"/>
                      </a:cubicBezTo>
                      <a:cubicBezTo>
                        <a:pt x="76898" y="6334"/>
                        <a:pt x="76898" y="11732"/>
                        <a:pt x="73470" y="15351"/>
                      </a:cubicBezTo>
                      <a:cubicBezTo>
                        <a:pt x="35878" y="55165"/>
                        <a:pt x="15367" y="107616"/>
                        <a:pt x="15367" y="161846"/>
                      </a:cubicBezTo>
                      <a:cubicBezTo>
                        <a:pt x="15367" y="216075"/>
                        <a:pt x="35878" y="270367"/>
                        <a:pt x="73470" y="308340"/>
                      </a:cubicBezTo>
                      <a:cubicBezTo>
                        <a:pt x="76898" y="311959"/>
                        <a:pt x="76898" y="317357"/>
                        <a:pt x="73470" y="320977"/>
                      </a:cubicBezTo>
                      <a:cubicBezTo>
                        <a:pt x="73470" y="320977"/>
                        <a:pt x="71755" y="322818"/>
                        <a:pt x="70041" y="322818"/>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5" name="Google Shape;435;p38"/>
                <p:cNvSpPr/>
                <p:nvPr/>
              </p:nvSpPr>
              <p:spPr>
                <a:xfrm>
                  <a:off x="6954678" y="3457908"/>
                  <a:ext cx="77692" cy="322945"/>
                </a:xfrm>
                <a:custGeom>
                  <a:rect b="b" l="l" r="r" t="t"/>
                  <a:pathLst>
                    <a:path extrusionOk="0" h="322945" w="77692">
                      <a:moveTo>
                        <a:pt x="9430" y="322818"/>
                      </a:moveTo>
                      <a:cubicBezTo>
                        <a:pt x="7715" y="322818"/>
                        <a:pt x="4287" y="322818"/>
                        <a:pt x="2572" y="320977"/>
                      </a:cubicBezTo>
                      <a:cubicBezTo>
                        <a:pt x="-857" y="317357"/>
                        <a:pt x="-857" y="311960"/>
                        <a:pt x="2572" y="308340"/>
                      </a:cubicBezTo>
                      <a:cubicBezTo>
                        <a:pt x="40164" y="268526"/>
                        <a:pt x="60675" y="216075"/>
                        <a:pt x="60675" y="161846"/>
                      </a:cubicBezTo>
                      <a:cubicBezTo>
                        <a:pt x="60675" y="107617"/>
                        <a:pt x="40164" y="53324"/>
                        <a:pt x="2572" y="15351"/>
                      </a:cubicBezTo>
                      <a:cubicBezTo>
                        <a:pt x="-857" y="11732"/>
                        <a:pt x="-857" y="6334"/>
                        <a:pt x="2572" y="2715"/>
                      </a:cubicBezTo>
                      <a:cubicBezTo>
                        <a:pt x="6001" y="-905"/>
                        <a:pt x="11081" y="-905"/>
                        <a:pt x="14510" y="2715"/>
                      </a:cubicBezTo>
                      <a:cubicBezTo>
                        <a:pt x="55531" y="46149"/>
                        <a:pt x="77692" y="102219"/>
                        <a:pt x="77692" y="161909"/>
                      </a:cubicBezTo>
                      <a:cubicBezTo>
                        <a:pt x="77692" y="221599"/>
                        <a:pt x="55467" y="279511"/>
                        <a:pt x="14510" y="321104"/>
                      </a:cubicBezTo>
                      <a:cubicBezTo>
                        <a:pt x="14510" y="321104"/>
                        <a:pt x="12795" y="322945"/>
                        <a:pt x="9366" y="322945"/>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6" name="Google Shape;436;p38"/>
                <p:cNvSpPr/>
                <p:nvPr/>
              </p:nvSpPr>
              <p:spPr>
                <a:xfrm>
                  <a:off x="6704139" y="3560365"/>
                  <a:ext cx="227774" cy="336248"/>
                </a:xfrm>
                <a:custGeom>
                  <a:rect b="b" l="l" r="r" t="t"/>
                  <a:pathLst>
                    <a:path extrusionOk="0" h="336248" w="227774">
                      <a:moveTo>
                        <a:pt x="68326" y="61547"/>
                      </a:moveTo>
                      <a:cubicBezTo>
                        <a:pt x="68326" y="49165"/>
                        <a:pt x="73596" y="38497"/>
                        <a:pt x="80581" y="29670"/>
                      </a:cubicBezTo>
                      <a:cubicBezTo>
                        <a:pt x="89344" y="20780"/>
                        <a:pt x="99885" y="17288"/>
                        <a:pt x="112141" y="17288"/>
                      </a:cubicBezTo>
                      <a:cubicBezTo>
                        <a:pt x="124396" y="17288"/>
                        <a:pt x="134938" y="22622"/>
                        <a:pt x="143701" y="29670"/>
                      </a:cubicBezTo>
                      <a:cubicBezTo>
                        <a:pt x="152464" y="38560"/>
                        <a:pt x="155956" y="49165"/>
                        <a:pt x="155956" y="61547"/>
                      </a:cubicBezTo>
                      <a:cubicBezTo>
                        <a:pt x="155956" y="73930"/>
                        <a:pt x="150685" y="84598"/>
                        <a:pt x="143701" y="93424"/>
                      </a:cubicBezTo>
                      <a:cubicBezTo>
                        <a:pt x="127953" y="109363"/>
                        <a:pt x="98171" y="109363"/>
                        <a:pt x="82359" y="93424"/>
                      </a:cubicBezTo>
                      <a:cubicBezTo>
                        <a:pt x="71818" y="84534"/>
                        <a:pt x="68326" y="72152"/>
                        <a:pt x="68326" y="61547"/>
                      </a:cubicBezTo>
                      <a:close/>
                      <a:moveTo>
                        <a:pt x="217297" y="318468"/>
                      </a:moveTo>
                      <a:lnTo>
                        <a:pt x="120904" y="318468"/>
                      </a:lnTo>
                      <a:lnTo>
                        <a:pt x="120904" y="123587"/>
                      </a:lnTo>
                      <a:cubicBezTo>
                        <a:pt x="134938" y="121809"/>
                        <a:pt x="145415" y="116475"/>
                        <a:pt x="155956" y="105870"/>
                      </a:cubicBezTo>
                      <a:cubicBezTo>
                        <a:pt x="168211" y="93488"/>
                        <a:pt x="173482" y="79264"/>
                        <a:pt x="173482" y="61547"/>
                      </a:cubicBezTo>
                      <a:cubicBezTo>
                        <a:pt x="173482" y="43831"/>
                        <a:pt x="166497" y="29670"/>
                        <a:pt x="155956" y="17288"/>
                      </a:cubicBezTo>
                      <a:cubicBezTo>
                        <a:pt x="133159" y="-5763"/>
                        <a:pt x="91122" y="-5763"/>
                        <a:pt x="70104" y="17288"/>
                      </a:cubicBezTo>
                      <a:cubicBezTo>
                        <a:pt x="57848" y="29670"/>
                        <a:pt x="52578" y="43894"/>
                        <a:pt x="52578" y="61547"/>
                      </a:cubicBezTo>
                      <a:cubicBezTo>
                        <a:pt x="52578" y="79200"/>
                        <a:pt x="59563" y="93424"/>
                        <a:pt x="70104" y="105870"/>
                      </a:cubicBezTo>
                      <a:cubicBezTo>
                        <a:pt x="78867" y="114760"/>
                        <a:pt x="91122" y="121809"/>
                        <a:pt x="105156" y="123587"/>
                      </a:cubicBezTo>
                      <a:lnTo>
                        <a:pt x="105156" y="318468"/>
                      </a:lnTo>
                      <a:lnTo>
                        <a:pt x="8763" y="318468"/>
                      </a:lnTo>
                      <a:cubicBezTo>
                        <a:pt x="3492" y="318468"/>
                        <a:pt x="0" y="322024"/>
                        <a:pt x="0" y="327358"/>
                      </a:cubicBezTo>
                      <a:cubicBezTo>
                        <a:pt x="0" y="332692"/>
                        <a:pt x="3492" y="336248"/>
                        <a:pt x="8763" y="336248"/>
                      </a:cubicBezTo>
                      <a:lnTo>
                        <a:pt x="219011" y="336248"/>
                      </a:lnTo>
                      <a:cubicBezTo>
                        <a:pt x="224282" y="336248"/>
                        <a:pt x="227774" y="332692"/>
                        <a:pt x="227774" y="327358"/>
                      </a:cubicBezTo>
                      <a:cubicBezTo>
                        <a:pt x="225996" y="322024"/>
                        <a:pt x="220790" y="318468"/>
                        <a:pt x="217233" y="318468"/>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grpSp>
        <p:nvGrpSpPr>
          <p:cNvPr id="437" name="Google Shape;437;p38"/>
          <p:cNvGrpSpPr/>
          <p:nvPr/>
        </p:nvGrpSpPr>
        <p:grpSpPr>
          <a:xfrm>
            <a:off x="8877807" y="1114742"/>
            <a:ext cx="2626677" cy="4535106"/>
            <a:chOff x="8877807" y="1114742"/>
            <a:chExt cx="2626677" cy="4535106"/>
          </a:xfrm>
        </p:grpSpPr>
        <p:sp>
          <p:nvSpPr>
            <p:cNvPr id="438" name="Google Shape;438;p38"/>
            <p:cNvSpPr/>
            <p:nvPr/>
          </p:nvSpPr>
          <p:spPr>
            <a:xfrm>
              <a:off x="8877807" y="1114742"/>
              <a:ext cx="2626677" cy="4535106"/>
            </a:xfrm>
            <a:custGeom>
              <a:rect b="b" l="l" r="r" t="t"/>
              <a:pathLst>
                <a:path extrusionOk="0" h="4535106" w="2626677">
                  <a:moveTo>
                    <a:pt x="2152397" y="2267585"/>
                  </a:moveTo>
                  <a:lnTo>
                    <a:pt x="2295652" y="2124329"/>
                  </a:lnTo>
                  <a:cubicBezTo>
                    <a:pt x="2507615" y="1912366"/>
                    <a:pt x="2626678" y="1624775"/>
                    <a:pt x="2626614" y="1324991"/>
                  </a:cubicBezTo>
                  <a:cubicBezTo>
                    <a:pt x="2626614" y="1323975"/>
                    <a:pt x="2626614" y="1322959"/>
                    <a:pt x="2626614" y="1321943"/>
                  </a:cubicBezTo>
                  <a:cubicBezTo>
                    <a:pt x="2626678" y="969010"/>
                    <a:pt x="2490153" y="637096"/>
                    <a:pt x="2242186" y="387477"/>
                  </a:cubicBezTo>
                  <a:cubicBezTo>
                    <a:pt x="1994218" y="137604"/>
                    <a:pt x="1664272" y="0"/>
                    <a:pt x="1313117" y="0"/>
                  </a:cubicBezTo>
                  <a:cubicBezTo>
                    <a:pt x="961961" y="0"/>
                    <a:pt x="632461" y="137604"/>
                    <a:pt x="384429" y="387413"/>
                  </a:cubicBezTo>
                  <a:cubicBezTo>
                    <a:pt x="136399" y="637096"/>
                    <a:pt x="-64" y="968947"/>
                    <a:pt x="0" y="1321880"/>
                  </a:cubicBezTo>
                  <a:cubicBezTo>
                    <a:pt x="0" y="1322896"/>
                    <a:pt x="0" y="1323912"/>
                    <a:pt x="0" y="1324928"/>
                  </a:cubicBezTo>
                  <a:cubicBezTo>
                    <a:pt x="-64" y="1624648"/>
                    <a:pt x="118936" y="1912239"/>
                    <a:pt x="330898" y="2124202"/>
                  </a:cubicBezTo>
                  <a:lnTo>
                    <a:pt x="474282" y="2267585"/>
                  </a:lnTo>
                  <a:lnTo>
                    <a:pt x="331026" y="2410841"/>
                  </a:lnTo>
                  <a:cubicBezTo>
                    <a:pt x="119063" y="2622804"/>
                    <a:pt x="0" y="2910396"/>
                    <a:pt x="64" y="3210179"/>
                  </a:cubicBezTo>
                  <a:cubicBezTo>
                    <a:pt x="64" y="3211195"/>
                    <a:pt x="64" y="3212211"/>
                    <a:pt x="64" y="3213227"/>
                  </a:cubicBezTo>
                  <a:cubicBezTo>
                    <a:pt x="64" y="3566160"/>
                    <a:pt x="136525" y="3898011"/>
                    <a:pt x="384493" y="4147693"/>
                  </a:cubicBezTo>
                  <a:cubicBezTo>
                    <a:pt x="632523" y="4397566"/>
                    <a:pt x="962343" y="4535170"/>
                    <a:pt x="1313308" y="4535107"/>
                  </a:cubicBezTo>
                  <a:lnTo>
                    <a:pt x="1313561" y="4535107"/>
                  </a:lnTo>
                  <a:cubicBezTo>
                    <a:pt x="1664398" y="4535107"/>
                    <a:pt x="1994218" y="4397502"/>
                    <a:pt x="2242249" y="4147693"/>
                  </a:cubicBezTo>
                  <a:cubicBezTo>
                    <a:pt x="2490280" y="3898011"/>
                    <a:pt x="2626741" y="3566160"/>
                    <a:pt x="2626678" y="3213227"/>
                  </a:cubicBezTo>
                  <a:cubicBezTo>
                    <a:pt x="2626678" y="3212211"/>
                    <a:pt x="2626678" y="3211195"/>
                    <a:pt x="2626678" y="3210179"/>
                  </a:cubicBezTo>
                  <a:cubicBezTo>
                    <a:pt x="2626805" y="2910459"/>
                    <a:pt x="2507742" y="2622867"/>
                    <a:pt x="2295779" y="2410968"/>
                  </a:cubicBezTo>
                  <a:lnTo>
                    <a:pt x="2152397" y="2267585"/>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39" name="Google Shape;439;p38"/>
            <p:cNvGrpSpPr/>
            <p:nvPr/>
          </p:nvGrpSpPr>
          <p:grpSpPr>
            <a:xfrm>
              <a:off x="9138919" y="1338707"/>
              <a:ext cx="2104517" cy="4088383"/>
              <a:chOff x="9138919" y="1338707"/>
              <a:chExt cx="2104517" cy="4088383"/>
            </a:xfrm>
          </p:grpSpPr>
          <p:grpSp>
            <p:nvGrpSpPr>
              <p:cNvPr id="440" name="Google Shape;440;p38"/>
              <p:cNvGrpSpPr/>
              <p:nvPr/>
            </p:nvGrpSpPr>
            <p:grpSpPr>
              <a:xfrm>
                <a:off x="9138919" y="1338707"/>
                <a:ext cx="2104517" cy="4088383"/>
                <a:chOff x="9138919" y="1338707"/>
                <a:chExt cx="2104517" cy="4088383"/>
              </a:xfrm>
            </p:grpSpPr>
            <p:sp>
              <p:nvSpPr>
                <p:cNvPr id="441" name="Google Shape;441;p38"/>
                <p:cNvSpPr/>
                <p:nvPr/>
              </p:nvSpPr>
              <p:spPr>
                <a:xfrm>
                  <a:off x="9419526" y="1759585"/>
                  <a:ext cx="1543240" cy="3386836"/>
                </a:xfrm>
                <a:custGeom>
                  <a:rect b="b" l="l" r="r" t="t"/>
                  <a:pathLst>
                    <a:path extrusionOk="0" h="3386836" w="1543240">
                      <a:moveTo>
                        <a:pt x="1217930" y="1077722"/>
                      </a:moveTo>
                      <a:cubicBezTo>
                        <a:pt x="1341438" y="954151"/>
                        <a:pt x="1402779" y="792861"/>
                        <a:pt x="1402905" y="630873"/>
                      </a:cubicBezTo>
                      <a:cubicBezTo>
                        <a:pt x="1402779" y="469265"/>
                        <a:pt x="1341310" y="308292"/>
                        <a:pt x="1217993" y="184912"/>
                      </a:cubicBezTo>
                      <a:cubicBezTo>
                        <a:pt x="1094550" y="61468"/>
                        <a:pt x="933387" y="127"/>
                        <a:pt x="771589" y="0"/>
                      </a:cubicBezTo>
                      <a:cubicBezTo>
                        <a:pt x="609854" y="127"/>
                        <a:pt x="448691" y="61468"/>
                        <a:pt x="325247" y="184912"/>
                      </a:cubicBezTo>
                      <a:cubicBezTo>
                        <a:pt x="201803" y="308292"/>
                        <a:pt x="140398" y="469455"/>
                        <a:pt x="140398" y="631254"/>
                      </a:cubicBezTo>
                      <a:cubicBezTo>
                        <a:pt x="140398" y="771017"/>
                        <a:pt x="186372" y="910273"/>
                        <a:pt x="278384" y="1025207"/>
                      </a:cubicBezTo>
                      <a:lnTo>
                        <a:pt x="325183" y="1077722"/>
                      </a:lnTo>
                      <a:lnTo>
                        <a:pt x="1317244" y="2069656"/>
                      </a:lnTo>
                      <a:lnTo>
                        <a:pt x="1364488" y="2121662"/>
                      </a:lnTo>
                      <a:cubicBezTo>
                        <a:pt x="1483487" y="2264156"/>
                        <a:pt x="1543304" y="2439924"/>
                        <a:pt x="1543241" y="2615248"/>
                      </a:cubicBezTo>
                      <a:cubicBezTo>
                        <a:pt x="1543241" y="2812479"/>
                        <a:pt x="1467803" y="3010408"/>
                        <a:pt x="1317180" y="3160840"/>
                      </a:cubicBezTo>
                      <a:cubicBezTo>
                        <a:pt x="1166685" y="3311335"/>
                        <a:pt x="968883" y="3386899"/>
                        <a:pt x="771589" y="3386836"/>
                      </a:cubicBezTo>
                      <a:cubicBezTo>
                        <a:pt x="574357" y="3386963"/>
                        <a:pt x="376492" y="3311398"/>
                        <a:pt x="225996" y="3160840"/>
                      </a:cubicBezTo>
                      <a:cubicBezTo>
                        <a:pt x="75057" y="3009900"/>
                        <a:pt x="-64" y="2811336"/>
                        <a:pt x="0" y="2613850"/>
                      </a:cubicBezTo>
                      <a:cubicBezTo>
                        <a:pt x="0" y="2416874"/>
                        <a:pt x="75946" y="2219706"/>
                        <a:pt x="225996" y="2069656"/>
                      </a:cubicBezTo>
                    </a:path>
                  </a:pathLst>
                </a:custGeom>
                <a:noFill/>
                <a:ln cap="rnd" cmpd="sng" w="571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2" name="Google Shape;442;p38"/>
                <p:cNvSpPr/>
                <p:nvPr/>
              </p:nvSpPr>
              <p:spPr>
                <a:xfrm>
                  <a:off x="10880153" y="2390457"/>
                  <a:ext cx="82613" cy="348106"/>
                </a:xfrm>
                <a:custGeom>
                  <a:rect b="b" l="l" r="r" t="t"/>
                  <a:pathLst>
                    <a:path extrusionOk="0" h="348106" w="82613">
                      <a:moveTo>
                        <a:pt x="82614" y="0"/>
                      </a:moveTo>
                      <a:cubicBezTo>
                        <a:pt x="82614" y="119316"/>
                        <a:pt x="55118" y="238887"/>
                        <a:pt x="0" y="348107"/>
                      </a:cubicBezTo>
                    </a:path>
                  </a:pathLst>
                </a:custGeom>
                <a:noFill/>
                <a:ln cap="rnd" cmpd="sng" w="571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3" name="Google Shape;443;p38"/>
                <p:cNvSpPr/>
                <p:nvPr/>
              </p:nvSpPr>
              <p:spPr>
                <a:xfrm>
                  <a:off x="9419526" y="1619249"/>
                  <a:ext cx="1523618" cy="2243137"/>
                </a:xfrm>
                <a:custGeom>
                  <a:rect b="b" l="l" r="r" t="t"/>
                  <a:pathLst>
                    <a:path extrusionOk="0" h="2243137" w="1523618">
                      <a:moveTo>
                        <a:pt x="1151827" y="2243138"/>
                      </a:moveTo>
                      <a:lnTo>
                        <a:pt x="225933" y="1317244"/>
                      </a:lnTo>
                      <a:lnTo>
                        <a:pt x="178689" y="1265238"/>
                      </a:lnTo>
                      <a:cubicBezTo>
                        <a:pt x="59754" y="1122680"/>
                        <a:pt x="-64" y="946912"/>
                        <a:pt x="0" y="771589"/>
                      </a:cubicBezTo>
                      <a:cubicBezTo>
                        <a:pt x="0" y="574421"/>
                        <a:pt x="75502" y="376492"/>
                        <a:pt x="225996" y="225997"/>
                      </a:cubicBezTo>
                      <a:cubicBezTo>
                        <a:pt x="376555" y="75502"/>
                        <a:pt x="574357" y="-63"/>
                        <a:pt x="771589" y="0"/>
                      </a:cubicBezTo>
                      <a:cubicBezTo>
                        <a:pt x="968819" y="-127"/>
                        <a:pt x="1166749" y="75438"/>
                        <a:pt x="1317180" y="225997"/>
                      </a:cubicBezTo>
                      <a:cubicBezTo>
                        <a:pt x="1423353" y="332105"/>
                        <a:pt x="1492314" y="461836"/>
                        <a:pt x="1523619" y="598297"/>
                      </a:cubicBezTo>
                    </a:path>
                  </a:pathLst>
                </a:custGeom>
                <a:noFill/>
                <a:ln cap="rnd" cmpd="sng" w="571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4" name="Google Shape;444;p38"/>
                <p:cNvSpPr/>
                <p:nvPr/>
              </p:nvSpPr>
              <p:spPr>
                <a:xfrm>
                  <a:off x="9559797" y="3980941"/>
                  <a:ext cx="1262633" cy="1025271"/>
                </a:xfrm>
                <a:custGeom>
                  <a:rect b="b" l="l" r="r" t="t"/>
                  <a:pathLst>
                    <a:path extrusionOk="0" h="1025271" w="1262633">
                      <a:moveTo>
                        <a:pt x="21209" y="230632"/>
                      </a:moveTo>
                      <a:cubicBezTo>
                        <a:pt x="7112" y="283591"/>
                        <a:pt x="0" y="338074"/>
                        <a:pt x="0" y="392557"/>
                      </a:cubicBezTo>
                      <a:cubicBezTo>
                        <a:pt x="127" y="554990"/>
                        <a:pt x="61278" y="716661"/>
                        <a:pt x="184976" y="840359"/>
                      </a:cubicBezTo>
                      <a:cubicBezTo>
                        <a:pt x="308420" y="963803"/>
                        <a:pt x="469583" y="1025208"/>
                        <a:pt x="631317" y="1025271"/>
                      </a:cubicBezTo>
                      <a:cubicBezTo>
                        <a:pt x="793115" y="1025271"/>
                        <a:pt x="954278" y="963803"/>
                        <a:pt x="1077722" y="840359"/>
                      </a:cubicBezTo>
                      <a:cubicBezTo>
                        <a:pt x="1201103" y="716915"/>
                        <a:pt x="1262507" y="555752"/>
                        <a:pt x="1262634" y="393954"/>
                      </a:cubicBezTo>
                      <a:cubicBezTo>
                        <a:pt x="1262507" y="254191"/>
                        <a:pt x="1216596" y="114935"/>
                        <a:pt x="1124585" y="0"/>
                      </a:cubicBezTo>
                    </a:path>
                  </a:pathLst>
                </a:custGeom>
                <a:noFill/>
                <a:ln cap="rnd" cmpd="sng" w="571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5" name="Google Shape;445;p38"/>
                <p:cNvSpPr/>
                <p:nvPr/>
              </p:nvSpPr>
              <p:spPr>
                <a:xfrm>
                  <a:off x="9138919" y="3758057"/>
                  <a:ext cx="308165" cy="1360804"/>
                </a:xfrm>
                <a:custGeom>
                  <a:rect b="b" l="l" r="r" t="t"/>
                  <a:pathLst>
                    <a:path extrusionOk="0" h="1360804" w="308165">
                      <a:moveTo>
                        <a:pt x="308166" y="1360805"/>
                      </a:moveTo>
                      <a:cubicBezTo>
                        <a:pt x="102489" y="1155192"/>
                        <a:pt x="-64" y="884872"/>
                        <a:pt x="0" y="615442"/>
                      </a:cubicBezTo>
                      <a:cubicBezTo>
                        <a:pt x="0" y="399352"/>
                        <a:pt x="66739" y="183007"/>
                        <a:pt x="199517" y="0"/>
                      </a:cubicBezTo>
                    </a:path>
                  </a:pathLst>
                </a:custGeom>
                <a:noFill/>
                <a:ln cap="rnd" cmpd="sng" w="571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6" name="Google Shape;446;p38"/>
                <p:cNvSpPr/>
                <p:nvPr/>
              </p:nvSpPr>
              <p:spPr>
                <a:xfrm>
                  <a:off x="9564687" y="2040254"/>
                  <a:ext cx="1678749" cy="3386836"/>
                </a:xfrm>
                <a:custGeom>
                  <a:rect b="b" l="l" r="r" t="t"/>
                  <a:pathLst>
                    <a:path extrusionOk="0" h="3386836" w="1678749">
                      <a:moveTo>
                        <a:pt x="977138" y="350520"/>
                      </a:moveTo>
                      <a:cubicBezTo>
                        <a:pt x="977138" y="260604"/>
                        <a:pt x="943039" y="171323"/>
                        <a:pt x="874458" y="102680"/>
                      </a:cubicBezTo>
                      <a:cubicBezTo>
                        <a:pt x="805815" y="34100"/>
                        <a:pt x="716470" y="64"/>
                        <a:pt x="626491" y="0"/>
                      </a:cubicBezTo>
                      <a:cubicBezTo>
                        <a:pt x="536448" y="127"/>
                        <a:pt x="447104" y="34100"/>
                        <a:pt x="378460" y="102680"/>
                      </a:cubicBezTo>
                      <a:cubicBezTo>
                        <a:pt x="309880" y="171323"/>
                        <a:pt x="275844" y="260731"/>
                        <a:pt x="275781" y="350711"/>
                      </a:cubicBezTo>
                      <a:cubicBezTo>
                        <a:pt x="275781" y="418402"/>
                        <a:pt x="295148" y="485585"/>
                        <a:pt x="333819" y="544068"/>
                      </a:cubicBezTo>
                      <a:lnTo>
                        <a:pt x="378523" y="598678"/>
                      </a:lnTo>
                      <a:lnTo>
                        <a:pt x="1370520" y="1590675"/>
                      </a:lnTo>
                      <a:lnTo>
                        <a:pt x="1418336" y="1642110"/>
                      </a:lnTo>
                      <a:cubicBezTo>
                        <a:pt x="1591691" y="1839913"/>
                        <a:pt x="1678813" y="2087499"/>
                        <a:pt x="1678750" y="2334641"/>
                      </a:cubicBezTo>
                      <a:cubicBezTo>
                        <a:pt x="1678750" y="2603754"/>
                        <a:pt x="1575880" y="2873439"/>
                        <a:pt x="1370584" y="3078671"/>
                      </a:cubicBezTo>
                      <a:cubicBezTo>
                        <a:pt x="1165289" y="3283966"/>
                        <a:pt x="895604" y="3386963"/>
                        <a:pt x="626491" y="3386836"/>
                      </a:cubicBezTo>
                      <a:cubicBezTo>
                        <a:pt x="406209" y="3386900"/>
                        <a:pt x="185483" y="3317875"/>
                        <a:pt x="0" y="3180144"/>
                      </a:cubicBezTo>
                    </a:path>
                  </a:pathLst>
                </a:custGeom>
                <a:noFill/>
                <a:ln cap="rnd" cmpd="sng" w="571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7" name="Google Shape;447;p38"/>
                <p:cNvSpPr/>
                <p:nvPr/>
              </p:nvSpPr>
              <p:spPr>
                <a:xfrm>
                  <a:off x="9700132" y="1899983"/>
                  <a:ext cx="982027" cy="942657"/>
                </a:xfrm>
                <a:custGeom>
                  <a:rect b="b" l="l" r="r" t="t"/>
                  <a:pathLst>
                    <a:path extrusionOk="0" h="942657" w="982027">
                      <a:moveTo>
                        <a:pt x="248348" y="942658"/>
                      </a:moveTo>
                      <a:lnTo>
                        <a:pt x="143828" y="838137"/>
                      </a:lnTo>
                      <a:lnTo>
                        <a:pt x="97727" y="784924"/>
                      </a:lnTo>
                      <a:cubicBezTo>
                        <a:pt x="32703" y="698056"/>
                        <a:pt x="0" y="594297"/>
                        <a:pt x="0" y="490982"/>
                      </a:cubicBezTo>
                      <a:cubicBezTo>
                        <a:pt x="0" y="365506"/>
                        <a:pt x="48070" y="239459"/>
                        <a:pt x="143828" y="143764"/>
                      </a:cubicBezTo>
                      <a:cubicBezTo>
                        <a:pt x="239523" y="48006"/>
                        <a:pt x="365634" y="-127"/>
                        <a:pt x="491046" y="0"/>
                      </a:cubicBezTo>
                      <a:cubicBezTo>
                        <a:pt x="616395" y="-127"/>
                        <a:pt x="742506" y="48070"/>
                        <a:pt x="838200" y="143764"/>
                      </a:cubicBezTo>
                      <a:cubicBezTo>
                        <a:pt x="933895" y="239395"/>
                        <a:pt x="982155" y="365443"/>
                        <a:pt x="982028" y="490855"/>
                      </a:cubicBezTo>
                      <a:cubicBezTo>
                        <a:pt x="982091" y="584962"/>
                        <a:pt x="955040" y="679387"/>
                        <a:pt x="901065" y="761175"/>
                      </a:cubicBezTo>
                    </a:path>
                  </a:pathLst>
                </a:custGeom>
                <a:noFill/>
                <a:ln cap="rnd" cmpd="sng" w="571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8" name="Google Shape;448;p38"/>
                <p:cNvSpPr/>
                <p:nvPr/>
              </p:nvSpPr>
              <p:spPr>
                <a:xfrm>
                  <a:off x="9300844" y="2963608"/>
                  <a:ext cx="1802193" cy="2323147"/>
                </a:xfrm>
                <a:custGeom>
                  <a:rect b="b" l="l" r="r" t="t"/>
                  <a:pathLst>
                    <a:path extrusionOk="0" h="2323147" w="1802193">
                      <a:moveTo>
                        <a:pt x="0" y="1608455"/>
                      </a:moveTo>
                      <a:cubicBezTo>
                        <a:pt x="36195" y="1772539"/>
                        <a:pt x="117856" y="1928305"/>
                        <a:pt x="245491" y="2056067"/>
                      </a:cubicBezTo>
                      <a:cubicBezTo>
                        <a:pt x="423736" y="2234248"/>
                        <a:pt x="656654" y="2323084"/>
                        <a:pt x="890270" y="2323148"/>
                      </a:cubicBezTo>
                      <a:cubicBezTo>
                        <a:pt x="1123887" y="2323021"/>
                        <a:pt x="1356805" y="2234184"/>
                        <a:pt x="1535113" y="2056067"/>
                      </a:cubicBezTo>
                      <a:cubicBezTo>
                        <a:pt x="1713357" y="1877822"/>
                        <a:pt x="1802194" y="1644841"/>
                        <a:pt x="1802194" y="1411224"/>
                      </a:cubicBezTo>
                      <a:cubicBezTo>
                        <a:pt x="1802194" y="1199579"/>
                        <a:pt x="1728915" y="988568"/>
                        <a:pt x="1582611" y="818198"/>
                      </a:cubicBezTo>
                      <a:lnTo>
                        <a:pt x="1534986" y="766508"/>
                      </a:lnTo>
                      <a:lnTo>
                        <a:pt x="768477" y="0"/>
                      </a:lnTo>
                    </a:path>
                  </a:pathLst>
                </a:custGeom>
                <a:noFill/>
                <a:ln cap="rnd" cmpd="sng" w="571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38"/>
                <p:cNvSpPr/>
                <p:nvPr/>
              </p:nvSpPr>
              <p:spPr>
                <a:xfrm>
                  <a:off x="9279191" y="3799268"/>
                  <a:ext cx="204533" cy="574294"/>
                </a:xfrm>
                <a:custGeom>
                  <a:rect b="b" l="l" r="r" t="t"/>
                  <a:pathLst>
                    <a:path extrusionOk="0" h="574294" w="204533">
                      <a:moveTo>
                        <a:pt x="204533" y="0"/>
                      </a:moveTo>
                      <a:cubicBezTo>
                        <a:pt x="68326" y="166878"/>
                        <a:pt x="64" y="370332"/>
                        <a:pt x="0" y="574294"/>
                      </a:cubicBezTo>
                    </a:path>
                  </a:pathLst>
                </a:custGeom>
                <a:noFill/>
                <a:ln cap="rnd" cmpd="sng" w="571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0" name="Google Shape;450;p38"/>
                <p:cNvSpPr/>
                <p:nvPr/>
              </p:nvSpPr>
              <p:spPr>
                <a:xfrm>
                  <a:off x="9700069" y="4027678"/>
                  <a:ext cx="345186" cy="816101"/>
                </a:xfrm>
                <a:custGeom>
                  <a:rect b="b" l="l" r="r" t="t"/>
                  <a:pathLst>
                    <a:path extrusionOk="0" h="816101" w="345186">
                      <a:moveTo>
                        <a:pt x="345187" y="816102"/>
                      </a:moveTo>
                      <a:cubicBezTo>
                        <a:pt x="271463" y="793242"/>
                        <a:pt x="202058" y="752602"/>
                        <a:pt x="143828" y="694309"/>
                      </a:cubicBezTo>
                      <a:cubicBezTo>
                        <a:pt x="48070" y="598678"/>
                        <a:pt x="-63" y="472630"/>
                        <a:pt x="0" y="347154"/>
                      </a:cubicBezTo>
                      <a:cubicBezTo>
                        <a:pt x="0" y="221742"/>
                        <a:pt x="48070" y="95694"/>
                        <a:pt x="143828" y="0"/>
                      </a:cubicBezTo>
                    </a:path>
                  </a:pathLst>
                </a:custGeom>
                <a:noFill/>
                <a:ln cap="rnd" cmpd="sng" w="571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1" name="Google Shape;451;p38"/>
                <p:cNvSpPr/>
                <p:nvPr/>
              </p:nvSpPr>
              <p:spPr>
                <a:xfrm>
                  <a:off x="9279255" y="1853310"/>
                  <a:ext cx="1402968" cy="3012503"/>
                </a:xfrm>
                <a:custGeom>
                  <a:rect b="b" l="l" r="r" t="t"/>
                  <a:pathLst>
                    <a:path extrusionOk="0" h="3012503" w="1402968">
                      <a:moveTo>
                        <a:pt x="175133" y="0"/>
                      </a:moveTo>
                      <a:cubicBezTo>
                        <a:pt x="58293" y="159576"/>
                        <a:pt x="64" y="348361"/>
                        <a:pt x="0" y="537591"/>
                      </a:cubicBezTo>
                      <a:cubicBezTo>
                        <a:pt x="0" y="749237"/>
                        <a:pt x="73342" y="960247"/>
                        <a:pt x="219519" y="1130618"/>
                      </a:cubicBezTo>
                      <a:lnTo>
                        <a:pt x="267081" y="1182307"/>
                      </a:lnTo>
                      <a:lnTo>
                        <a:pt x="1259077" y="2174304"/>
                      </a:lnTo>
                      <a:lnTo>
                        <a:pt x="1305179" y="2227517"/>
                      </a:lnTo>
                      <a:cubicBezTo>
                        <a:pt x="1370202" y="2314385"/>
                        <a:pt x="1403032" y="2418207"/>
                        <a:pt x="1402969" y="2521522"/>
                      </a:cubicBezTo>
                      <a:cubicBezTo>
                        <a:pt x="1403096" y="2646998"/>
                        <a:pt x="1354900" y="2773045"/>
                        <a:pt x="1259141" y="2868676"/>
                      </a:cubicBezTo>
                      <a:cubicBezTo>
                        <a:pt x="1163447" y="2964434"/>
                        <a:pt x="1037463" y="3012631"/>
                        <a:pt x="911987" y="3012504"/>
                      </a:cubicBezTo>
                    </a:path>
                  </a:pathLst>
                </a:custGeom>
                <a:noFill/>
                <a:ln cap="rnd" cmpd="sng" w="571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2" name="Google Shape;452;p38"/>
                <p:cNvSpPr/>
                <p:nvPr/>
              </p:nvSpPr>
              <p:spPr>
                <a:xfrm>
                  <a:off x="9546335" y="1479041"/>
                  <a:ext cx="1556702" cy="1513268"/>
                </a:xfrm>
                <a:custGeom>
                  <a:rect b="b" l="l" r="r" t="t"/>
                  <a:pathLst>
                    <a:path extrusionOk="0" h="1513268" w="1556702">
                      <a:moveTo>
                        <a:pt x="1330262" y="1513269"/>
                      </a:moveTo>
                      <a:cubicBezTo>
                        <a:pt x="1481519" y="1341247"/>
                        <a:pt x="1556639" y="1126363"/>
                        <a:pt x="1556703" y="910844"/>
                      </a:cubicBezTo>
                      <a:cubicBezTo>
                        <a:pt x="1556703" y="677672"/>
                        <a:pt x="1467676" y="445072"/>
                        <a:pt x="1289621" y="267081"/>
                      </a:cubicBezTo>
                      <a:cubicBezTo>
                        <a:pt x="1111377" y="88900"/>
                        <a:pt x="878395" y="63"/>
                        <a:pt x="644779" y="0"/>
                      </a:cubicBezTo>
                      <a:cubicBezTo>
                        <a:pt x="411163" y="127"/>
                        <a:pt x="178245" y="88963"/>
                        <a:pt x="0" y="267081"/>
                      </a:cubicBezTo>
                    </a:path>
                  </a:pathLst>
                </a:custGeom>
                <a:noFill/>
                <a:ln cap="rnd" cmpd="sng" w="571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3" name="Google Shape;453;p38"/>
                <p:cNvSpPr/>
                <p:nvPr/>
              </p:nvSpPr>
              <p:spPr>
                <a:xfrm>
                  <a:off x="10314051" y="1345882"/>
                  <a:ext cx="929258" cy="1632267"/>
                </a:xfrm>
                <a:custGeom>
                  <a:rect b="b" l="l" r="r" t="t"/>
                  <a:pathLst>
                    <a:path extrusionOk="0" h="1632267" w="929258">
                      <a:moveTo>
                        <a:pt x="0" y="0"/>
                      </a:moveTo>
                      <a:cubicBezTo>
                        <a:pt x="226885" y="26543"/>
                        <a:pt x="447167" y="127000"/>
                        <a:pt x="621157" y="300990"/>
                      </a:cubicBezTo>
                      <a:cubicBezTo>
                        <a:pt x="826135" y="505968"/>
                        <a:pt x="929386" y="775144"/>
                        <a:pt x="929259" y="1044003"/>
                      </a:cubicBezTo>
                      <a:cubicBezTo>
                        <a:pt x="929322" y="1249299"/>
                        <a:pt x="869759" y="1455039"/>
                        <a:pt x="750316" y="1632268"/>
                      </a:cubicBezTo>
                    </a:path>
                  </a:pathLst>
                </a:custGeom>
                <a:noFill/>
                <a:ln cap="rnd" cmpd="sng" w="571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4" name="Google Shape;454;p38"/>
                <p:cNvSpPr/>
                <p:nvPr/>
              </p:nvSpPr>
              <p:spPr>
                <a:xfrm>
                  <a:off x="9138919" y="1338707"/>
                  <a:ext cx="1052131" cy="2207767"/>
                </a:xfrm>
                <a:custGeom>
                  <a:rect b="b" l="l" r="r" t="t"/>
                  <a:pathLst>
                    <a:path extrusionOk="0" h="2207767" w="1052131">
                      <a:moveTo>
                        <a:pt x="719646" y="2207768"/>
                      </a:moveTo>
                      <a:lnTo>
                        <a:pt x="308102" y="1796225"/>
                      </a:lnTo>
                      <a:lnTo>
                        <a:pt x="260350" y="1744663"/>
                      </a:lnTo>
                      <a:cubicBezTo>
                        <a:pt x="87059" y="1546860"/>
                        <a:pt x="-64" y="1299273"/>
                        <a:pt x="0" y="1052195"/>
                      </a:cubicBezTo>
                      <a:cubicBezTo>
                        <a:pt x="0" y="783082"/>
                        <a:pt x="102871" y="513398"/>
                        <a:pt x="308102" y="308166"/>
                      </a:cubicBezTo>
                      <a:cubicBezTo>
                        <a:pt x="513398" y="102870"/>
                        <a:pt x="783083" y="-64"/>
                        <a:pt x="1052132" y="0"/>
                      </a:cubicBezTo>
                    </a:path>
                  </a:pathLst>
                </a:custGeom>
                <a:noFill/>
                <a:ln cap="rnd" cmpd="sng" w="571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5" name="Google Shape;455;p38"/>
                <p:cNvSpPr/>
                <p:nvPr/>
              </p:nvSpPr>
              <p:spPr>
                <a:xfrm>
                  <a:off x="9840404" y="3643439"/>
                  <a:ext cx="701420" cy="1082166"/>
                </a:xfrm>
                <a:custGeom>
                  <a:rect b="b" l="l" r="r" t="t"/>
                  <a:pathLst>
                    <a:path extrusionOk="0" h="1082166" w="701420">
                      <a:moveTo>
                        <a:pt x="41910" y="564959"/>
                      </a:moveTo>
                      <a:cubicBezTo>
                        <a:pt x="13970" y="616712"/>
                        <a:pt x="64" y="673926"/>
                        <a:pt x="0" y="731457"/>
                      </a:cubicBezTo>
                      <a:cubicBezTo>
                        <a:pt x="126" y="821500"/>
                        <a:pt x="34099" y="910844"/>
                        <a:pt x="102679" y="979488"/>
                      </a:cubicBezTo>
                      <a:cubicBezTo>
                        <a:pt x="171323" y="1048067"/>
                        <a:pt x="260667" y="1082167"/>
                        <a:pt x="350710" y="1082167"/>
                      </a:cubicBezTo>
                      <a:cubicBezTo>
                        <a:pt x="440689" y="1082167"/>
                        <a:pt x="530034" y="1048067"/>
                        <a:pt x="598677" y="979488"/>
                      </a:cubicBezTo>
                      <a:cubicBezTo>
                        <a:pt x="667258" y="910844"/>
                        <a:pt x="701357" y="821436"/>
                        <a:pt x="701421" y="731457"/>
                      </a:cubicBezTo>
                      <a:cubicBezTo>
                        <a:pt x="701294" y="663765"/>
                        <a:pt x="682053" y="596455"/>
                        <a:pt x="643318" y="538099"/>
                      </a:cubicBezTo>
                      <a:lnTo>
                        <a:pt x="598551" y="483489"/>
                      </a:lnTo>
                      <a:lnTo>
                        <a:pt x="275717" y="160655"/>
                      </a:lnTo>
                      <a:lnTo>
                        <a:pt x="193484" y="78422"/>
                      </a:lnTo>
                      <a:lnTo>
                        <a:pt x="115062" y="0"/>
                      </a:lnTo>
                    </a:path>
                  </a:pathLst>
                </a:custGeom>
                <a:noFill/>
                <a:ln cap="rnd" cmpd="sng" w="57150">
                  <a:solidFill>
                    <a:srgbClr val="50E7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56" name="Google Shape;456;p38"/>
              <p:cNvSpPr/>
              <p:nvPr/>
            </p:nvSpPr>
            <p:spPr>
              <a:xfrm>
                <a:off x="9559925" y="1759585"/>
                <a:ext cx="1262506" cy="2069655"/>
              </a:xfrm>
              <a:custGeom>
                <a:rect b="b" l="l" r="r" t="t"/>
                <a:pathLst>
                  <a:path extrusionOk="0" h="2069655" w="1262506">
                    <a:moveTo>
                      <a:pt x="1077531" y="1077722"/>
                    </a:moveTo>
                    <a:cubicBezTo>
                      <a:pt x="1091311" y="1063942"/>
                      <a:pt x="1104265" y="1049719"/>
                      <a:pt x="1116520" y="1035050"/>
                    </a:cubicBezTo>
                    <a:cubicBezTo>
                      <a:pt x="1213930" y="918210"/>
                      <a:pt x="1262380" y="774763"/>
                      <a:pt x="1262507" y="630873"/>
                    </a:cubicBezTo>
                    <a:cubicBezTo>
                      <a:pt x="1262380" y="469265"/>
                      <a:pt x="1200912" y="308292"/>
                      <a:pt x="1077595" y="184912"/>
                    </a:cubicBezTo>
                    <a:cubicBezTo>
                      <a:pt x="954151" y="61468"/>
                      <a:pt x="792988" y="127"/>
                      <a:pt x="631190" y="0"/>
                    </a:cubicBezTo>
                    <a:cubicBezTo>
                      <a:pt x="469456" y="127"/>
                      <a:pt x="308293" y="61468"/>
                      <a:pt x="184848" y="184912"/>
                    </a:cubicBezTo>
                    <a:cubicBezTo>
                      <a:pt x="61405" y="308292"/>
                      <a:pt x="0" y="469455"/>
                      <a:pt x="0" y="631254"/>
                    </a:cubicBezTo>
                    <a:cubicBezTo>
                      <a:pt x="0" y="771017"/>
                      <a:pt x="45974" y="910273"/>
                      <a:pt x="137985" y="1025207"/>
                    </a:cubicBezTo>
                    <a:lnTo>
                      <a:pt x="184785" y="1077722"/>
                    </a:lnTo>
                    <a:lnTo>
                      <a:pt x="1176845" y="2069656"/>
                    </a:lnTo>
                  </a:path>
                </a:pathLst>
              </a:custGeom>
              <a:noFill/>
              <a:ln cap="rnd" cmpd="sng" w="57150">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457" name="Google Shape;457;p38"/>
          <p:cNvGrpSpPr/>
          <p:nvPr/>
        </p:nvGrpSpPr>
        <p:grpSpPr>
          <a:xfrm>
            <a:off x="8625014" y="623252"/>
            <a:ext cx="517398" cy="517398"/>
            <a:chOff x="8625014" y="623252"/>
            <a:chExt cx="517398" cy="517398"/>
          </a:xfrm>
        </p:grpSpPr>
        <p:sp>
          <p:nvSpPr>
            <p:cNvPr id="458" name="Google Shape;458;p38"/>
            <p:cNvSpPr/>
            <p:nvPr/>
          </p:nvSpPr>
          <p:spPr>
            <a:xfrm>
              <a:off x="8625014" y="623252"/>
              <a:ext cx="517398" cy="517398"/>
            </a:xfrm>
            <a:custGeom>
              <a:rect b="b" l="l" r="r" t="t"/>
              <a:pathLst>
                <a:path extrusionOk="0" h="517398" w="517398">
                  <a:moveTo>
                    <a:pt x="517398" y="258699"/>
                  </a:moveTo>
                  <a:cubicBezTo>
                    <a:pt x="517398" y="401574"/>
                    <a:pt x="401575" y="517398"/>
                    <a:pt x="258699" y="517398"/>
                  </a:cubicBezTo>
                  <a:cubicBezTo>
                    <a:pt x="115823" y="517398"/>
                    <a:pt x="0" y="401575"/>
                    <a:pt x="0" y="258699"/>
                  </a:cubicBezTo>
                  <a:cubicBezTo>
                    <a:pt x="0" y="115823"/>
                    <a:pt x="115823" y="0"/>
                    <a:pt x="258699" y="0"/>
                  </a:cubicBezTo>
                  <a:cubicBezTo>
                    <a:pt x="401575" y="0"/>
                    <a:pt x="517398" y="115824"/>
                    <a:pt x="517398" y="258699"/>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9" name="Google Shape;459;p38"/>
            <p:cNvSpPr/>
            <p:nvPr/>
          </p:nvSpPr>
          <p:spPr>
            <a:xfrm>
              <a:off x="8774112" y="687879"/>
              <a:ext cx="231965" cy="340693"/>
            </a:xfrm>
            <a:custGeom>
              <a:rect b="b" l="l" r="r" t="t"/>
              <a:pathLst>
                <a:path extrusionOk="0" h="340693" w="231965">
                  <a:moveTo>
                    <a:pt x="47181" y="131842"/>
                  </a:moveTo>
                  <a:cubicBezTo>
                    <a:pt x="48260" y="130699"/>
                    <a:pt x="48260" y="128476"/>
                    <a:pt x="48260" y="126254"/>
                  </a:cubicBezTo>
                  <a:cubicBezTo>
                    <a:pt x="54801" y="88090"/>
                    <a:pt x="75629" y="48847"/>
                    <a:pt x="110681" y="12906"/>
                  </a:cubicBezTo>
                  <a:cubicBezTo>
                    <a:pt x="179642" y="84725"/>
                    <a:pt x="193866" y="171148"/>
                    <a:pt x="146812" y="235093"/>
                  </a:cubicBezTo>
                  <a:lnTo>
                    <a:pt x="74549" y="235093"/>
                  </a:lnTo>
                  <a:cubicBezTo>
                    <a:pt x="50482" y="203660"/>
                    <a:pt x="41719" y="168862"/>
                    <a:pt x="47181" y="131842"/>
                  </a:cubicBezTo>
                  <a:close/>
                  <a:moveTo>
                    <a:pt x="11049" y="249634"/>
                  </a:moveTo>
                  <a:lnTo>
                    <a:pt x="11049" y="156480"/>
                  </a:lnTo>
                  <a:lnTo>
                    <a:pt x="35116" y="139652"/>
                  </a:lnTo>
                  <a:cubicBezTo>
                    <a:pt x="32956" y="167719"/>
                    <a:pt x="38418" y="194643"/>
                    <a:pt x="51562" y="219345"/>
                  </a:cubicBezTo>
                  <a:lnTo>
                    <a:pt x="11049" y="249634"/>
                  </a:lnTo>
                  <a:close/>
                  <a:moveTo>
                    <a:pt x="208153" y="156543"/>
                  </a:moveTo>
                  <a:lnTo>
                    <a:pt x="208153" y="249698"/>
                  </a:lnTo>
                  <a:lnTo>
                    <a:pt x="167640" y="219408"/>
                  </a:lnTo>
                  <a:cubicBezTo>
                    <a:pt x="179705" y="194707"/>
                    <a:pt x="185166" y="167783"/>
                    <a:pt x="182944" y="139716"/>
                  </a:cubicBezTo>
                  <a:lnTo>
                    <a:pt x="208153" y="156543"/>
                  </a:lnTo>
                  <a:close/>
                  <a:moveTo>
                    <a:pt x="191706" y="292306"/>
                  </a:moveTo>
                  <a:cubicBezTo>
                    <a:pt x="186245" y="292306"/>
                    <a:pt x="180784" y="293449"/>
                    <a:pt x="175260" y="295672"/>
                  </a:cubicBezTo>
                  <a:lnTo>
                    <a:pt x="170879" y="297894"/>
                  </a:lnTo>
                  <a:lnTo>
                    <a:pt x="170879" y="294529"/>
                  </a:lnTo>
                  <a:cubicBezTo>
                    <a:pt x="168656" y="279924"/>
                    <a:pt x="155575" y="268748"/>
                    <a:pt x="140208" y="268748"/>
                  </a:cubicBezTo>
                  <a:lnTo>
                    <a:pt x="136906" y="268748"/>
                  </a:lnTo>
                  <a:lnTo>
                    <a:pt x="136906" y="246332"/>
                  </a:lnTo>
                  <a:lnTo>
                    <a:pt x="147828" y="246332"/>
                  </a:lnTo>
                  <a:cubicBezTo>
                    <a:pt x="149987" y="246332"/>
                    <a:pt x="151130" y="245189"/>
                    <a:pt x="152209" y="244110"/>
                  </a:cubicBezTo>
                  <a:cubicBezTo>
                    <a:pt x="155511" y="239601"/>
                    <a:pt x="158750" y="234013"/>
                    <a:pt x="162052" y="229505"/>
                  </a:cubicBezTo>
                  <a:lnTo>
                    <a:pt x="210248" y="265446"/>
                  </a:lnTo>
                  <a:cubicBezTo>
                    <a:pt x="211328" y="266589"/>
                    <a:pt x="212407" y="266589"/>
                    <a:pt x="213551" y="266589"/>
                  </a:cubicBezTo>
                  <a:cubicBezTo>
                    <a:pt x="214694" y="266589"/>
                    <a:pt x="215773" y="266589"/>
                    <a:pt x="215773" y="265446"/>
                  </a:cubicBezTo>
                  <a:cubicBezTo>
                    <a:pt x="217932" y="264303"/>
                    <a:pt x="219075" y="262080"/>
                    <a:pt x="219075" y="260937"/>
                  </a:cubicBezTo>
                  <a:lnTo>
                    <a:pt x="219075" y="154321"/>
                  </a:lnTo>
                  <a:cubicBezTo>
                    <a:pt x="219075" y="152098"/>
                    <a:pt x="217995" y="150955"/>
                    <a:pt x="216916" y="149812"/>
                  </a:cubicBezTo>
                  <a:lnTo>
                    <a:pt x="181864" y="125111"/>
                  </a:lnTo>
                  <a:cubicBezTo>
                    <a:pt x="175323" y="82439"/>
                    <a:pt x="152336" y="38687"/>
                    <a:pt x="113982" y="1667"/>
                  </a:cubicBezTo>
                  <a:cubicBezTo>
                    <a:pt x="111760" y="-556"/>
                    <a:pt x="108521" y="-556"/>
                    <a:pt x="106299" y="1667"/>
                  </a:cubicBezTo>
                  <a:cubicBezTo>
                    <a:pt x="68008" y="40910"/>
                    <a:pt x="45021" y="83582"/>
                    <a:pt x="37338" y="126254"/>
                  </a:cubicBezTo>
                  <a:lnTo>
                    <a:pt x="3429" y="149812"/>
                  </a:lnTo>
                  <a:cubicBezTo>
                    <a:pt x="2349" y="150955"/>
                    <a:pt x="1206" y="152035"/>
                    <a:pt x="1206" y="154321"/>
                  </a:cubicBezTo>
                  <a:lnTo>
                    <a:pt x="1206" y="260937"/>
                  </a:lnTo>
                  <a:cubicBezTo>
                    <a:pt x="1206" y="263160"/>
                    <a:pt x="2286" y="265446"/>
                    <a:pt x="4508" y="265446"/>
                  </a:cubicBezTo>
                  <a:cubicBezTo>
                    <a:pt x="5588" y="265446"/>
                    <a:pt x="6668" y="266589"/>
                    <a:pt x="6668" y="266589"/>
                  </a:cubicBezTo>
                  <a:cubicBezTo>
                    <a:pt x="7747" y="266589"/>
                    <a:pt x="8827" y="266589"/>
                    <a:pt x="9969" y="265446"/>
                  </a:cubicBezTo>
                  <a:lnTo>
                    <a:pt x="57023" y="230648"/>
                  </a:lnTo>
                  <a:cubicBezTo>
                    <a:pt x="60325" y="235156"/>
                    <a:pt x="62484" y="239601"/>
                    <a:pt x="66866" y="245253"/>
                  </a:cubicBezTo>
                  <a:cubicBezTo>
                    <a:pt x="67945" y="246396"/>
                    <a:pt x="69088" y="247475"/>
                    <a:pt x="71247" y="247475"/>
                  </a:cubicBezTo>
                  <a:lnTo>
                    <a:pt x="77788" y="247475"/>
                  </a:lnTo>
                  <a:lnTo>
                    <a:pt x="77788" y="277765"/>
                  </a:lnTo>
                  <a:lnTo>
                    <a:pt x="56959" y="277765"/>
                  </a:lnTo>
                  <a:cubicBezTo>
                    <a:pt x="25209" y="277765"/>
                    <a:pt x="0" y="302466"/>
                    <a:pt x="0" y="332756"/>
                  </a:cubicBezTo>
                  <a:cubicBezTo>
                    <a:pt x="0" y="336121"/>
                    <a:pt x="2159" y="338344"/>
                    <a:pt x="5461" y="338344"/>
                  </a:cubicBezTo>
                  <a:cubicBezTo>
                    <a:pt x="8763" y="338344"/>
                    <a:pt x="10922" y="336121"/>
                    <a:pt x="10922" y="332756"/>
                  </a:cubicBezTo>
                  <a:cubicBezTo>
                    <a:pt x="10922" y="308054"/>
                    <a:pt x="31750" y="289004"/>
                    <a:pt x="56896" y="289004"/>
                  </a:cubicBezTo>
                  <a:lnTo>
                    <a:pt x="83185" y="289004"/>
                  </a:lnTo>
                  <a:cubicBezTo>
                    <a:pt x="86487" y="289004"/>
                    <a:pt x="88646" y="286782"/>
                    <a:pt x="88646" y="283416"/>
                  </a:cubicBezTo>
                  <a:lnTo>
                    <a:pt x="88646" y="247539"/>
                  </a:lnTo>
                  <a:lnTo>
                    <a:pt x="126936" y="247539"/>
                  </a:lnTo>
                  <a:lnTo>
                    <a:pt x="126936" y="275606"/>
                  </a:lnTo>
                  <a:cubicBezTo>
                    <a:pt x="126936" y="278971"/>
                    <a:pt x="129095" y="281194"/>
                    <a:pt x="132397" y="281194"/>
                  </a:cubicBezTo>
                  <a:lnTo>
                    <a:pt x="141160" y="281194"/>
                  </a:lnTo>
                  <a:cubicBezTo>
                    <a:pt x="151003" y="281194"/>
                    <a:pt x="159766" y="287925"/>
                    <a:pt x="160845" y="298021"/>
                  </a:cubicBezTo>
                  <a:lnTo>
                    <a:pt x="161925" y="309261"/>
                  </a:lnTo>
                  <a:cubicBezTo>
                    <a:pt x="161925" y="311483"/>
                    <a:pt x="163005" y="312626"/>
                    <a:pt x="165227" y="313769"/>
                  </a:cubicBezTo>
                  <a:cubicBezTo>
                    <a:pt x="166306" y="314912"/>
                    <a:pt x="168529" y="314912"/>
                    <a:pt x="169608" y="313769"/>
                  </a:cubicBezTo>
                  <a:lnTo>
                    <a:pt x="180531" y="309261"/>
                  </a:lnTo>
                  <a:cubicBezTo>
                    <a:pt x="184912" y="307038"/>
                    <a:pt x="188214" y="307038"/>
                    <a:pt x="192595" y="307038"/>
                  </a:cubicBezTo>
                  <a:cubicBezTo>
                    <a:pt x="209042" y="307038"/>
                    <a:pt x="221044" y="319357"/>
                    <a:pt x="221044" y="335105"/>
                  </a:cubicBezTo>
                  <a:cubicBezTo>
                    <a:pt x="221044" y="338471"/>
                    <a:pt x="223266" y="340693"/>
                    <a:pt x="226505" y="340693"/>
                  </a:cubicBezTo>
                  <a:cubicBezTo>
                    <a:pt x="229743" y="340693"/>
                    <a:pt x="231966" y="338471"/>
                    <a:pt x="231966" y="335105"/>
                  </a:cubicBezTo>
                  <a:cubicBezTo>
                    <a:pt x="230886" y="310404"/>
                    <a:pt x="213360" y="292433"/>
                    <a:pt x="191453" y="292433"/>
                  </a:cubicBezTo>
                  <a:close/>
                  <a:moveTo>
                    <a:pt x="109982" y="98377"/>
                  </a:moveTo>
                  <a:cubicBezTo>
                    <a:pt x="118173" y="98377"/>
                    <a:pt x="125031" y="102949"/>
                    <a:pt x="125031" y="109807"/>
                  </a:cubicBezTo>
                  <a:cubicBezTo>
                    <a:pt x="125031" y="115522"/>
                    <a:pt x="118173" y="121237"/>
                    <a:pt x="109982" y="121237"/>
                  </a:cubicBezTo>
                  <a:cubicBezTo>
                    <a:pt x="101791" y="121237"/>
                    <a:pt x="94932" y="116665"/>
                    <a:pt x="94932" y="109807"/>
                  </a:cubicBezTo>
                  <a:cubicBezTo>
                    <a:pt x="94932" y="102949"/>
                    <a:pt x="101791" y="98377"/>
                    <a:pt x="109982" y="98377"/>
                  </a:cubicBezTo>
                  <a:close/>
                  <a:moveTo>
                    <a:pt x="109982" y="131461"/>
                  </a:moveTo>
                  <a:cubicBezTo>
                    <a:pt x="125031" y="131461"/>
                    <a:pt x="138747" y="121174"/>
                    <a:pt x="138747" y="108664"/>
                  </a:cubicBezTo>
                  <a:cubicBezTo>
                    <a:pt x="138747" y="96155"/>
                    <a:pt x="126429" y="85868"/>
                    <a:pt x="109982" y="85868"/>
                  </a:cubicBezTo>
                  <a:cubicBezTo>
                    <a:pt x="94932" y="85868"/>
                    <a:pt x="81217" y="96155"/>
                    <a:pt x="81217" y="108664"/>
                  </a:cubicBezTo>
                  <a:cubicBezTo>
                    <a:pt x="81217" y="121174"/>
                    <a:pt x="93535" y="131461"/>
                    <a:pt x="109982" y="131461"/>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60" name="Google Shape;460;p38"/>
          <p:cNvGrpSpPr/>
          <p:nvPr/>
        </p:nvGrpSpPr>
        <p:grpSpPr>
          <a:xfrm>
            <a:off x="7722489" y="5567299"/>
            <a:ext cx="517398" cy="517398"/>
            <a:chOff x="3739324" y="5595366"/>
            <a:chExt cx="517398" cy="517398"/>
          </a:xfrm>
        </p:grpSpPr>
        <p:sp>
          <p:nvSpPr>
            <p:cNvPr id="461" name="Google Shape;461;p38"/>
            <p:cNvSpPr/>
            <p:nvPr/>
          </p:nvSpPr>
          <p:spPr>
            <a:xfrm>
              <a:off x="3739324" y="5595366"/>
              <a:ext cx="517398" cy="517398"/>
            </a:xfrm>
            <a:custGeom>
              <a:rect b="b" l="l" r="r" t="t"/>
              <a:pathLst>
                <a:path extrusionOk="0" h="517398" w="517398">
                  <a:moveTo>
                    <a:pt x="517398" y="258699"/>
                  </a:moveTo>
                  <a:cubicBezTo>
                    <a:pt x="517398" y="401575"/>
                    <a:pt x="401574" y="517398"/>
                    <a:pt x="258699" y="517398"/>
                  </a:cubicBezTo>
                  <a:cubicBezTo>
                    <a:pt x="115824" y="517398"/>
                    <a:pt x="0" y="401575"/>
                    <a:pt x="0" y="258699"/>
                  </a:cubicBezTo>
                  <a:cubicBezTo>
                    <a:pt x="0" y="115824"/>
                    <a:pt x="115824" y="0"/>
                    <a:pt x="258699" y="0"/>
                  </a:cubicBezTo>
                  <a:cubicBezTo>
                    <a:pt x="401574" y="0"/>
                    <a:pt x="517398" y="115824"/>
                    <a:pt x="517398" y="258699"/>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2" name="Google Shape;462;p38"/>
            <p:cNvSpPr/>
            <p:nvPr/>
          </p:nvSpPr>
          <p:spPr>
            <a:xfrm>
              <a:off x="3856736" y="5698553"/>
              <a:ext cx="282521" cy="310896"/>
            </a:xfrm>
            <a:custGeom>
              <a:rect b="b" l="l" r="r" t="t"/>
              <a:pathLst>
                <a:path extrusionOk="0" h="310896" w="282521">
                  <a:moveTo>
                    <a:pt x="211328" y="301816"/>
                  </a:moveTo>
                  <a:cubicBezTo>
                    <a:pt x="175704" y="301816"/>
                    <a:pt x="147447" y="273368"/>
                    <a:pt x="147447" y="237617"/>
                  </a:cubicBezTo>
                  <a:cubicBezTo>
                    <a:pt x="147447" y="201867"/>
                    <a:pt x="175767" y="173418"/>
                    <a:pt x="211328" y="173418"/>
                  </a:cubicBezTo>
                  <a:cubicBezTo>
                    <a:pt x="246888" y="173418"/>
                    <a:pt x="275209" y="201867"/>
                    <a:pt x="275209" y="237617"/>
                  </a:cubicBezTo>
                  <a:cubicBezTo>
                    <a:pt x="275209" y="273368"/>
                    <a:pt x="245998" y="301816"/>
                    <a:pt x="211328" y="301816"/>
                  </a:cubicBezTo>
                  <a:close/>
                  <a:moveTo>
                    <a:pt x="78993" y="201867"/>
                  </a:moveTo>
                  <a:cubicBezTo>
                    <a:pt x="53467" y="211963"/>
                    <a:pt x="24257" y="200025"/>
                    <a:pt x="13271" y="173418"/>
                  </a:cubicBezTo>
                  <a:cubicBezTo>
                    <a:pt x="3238" y="147765"/>
                    <a:pt x="15113" y="118364"/>
                    <a:pt x="41592" y="107379"/>
                  </a:cubicBezTo>
                  <a:cubicBezTo>
                    <a:pt x="48005" y="104648"/>
                    <a:pt x="54355" y="103696"/>
                    <a:pt x="60769" y="103696"/>
                  </a:cubicBezTo>
                  <a:cubicBezTo>
                    <a:pt x="67183" y="103696"/>
                    <a:pt x="74485" y="104585"/>
                    <a:pt x="80835" y="107379"/>
                  </a:cubicBezTo>
                  <a:cubicBezTo>
                    <a:pt x="93598" y="112903"/>
                    <a:pt x="102742" y="122047"/>
                    <a:pt x="107315" y="134874"/>
                  </a:cubicBezTo>
                  <a:cubicBezTo>
                    <a:pt x="111886" y="147701"/>
                    <a:pt x="111886" y="161481"/>
                    <a:pt x="107315" y="173418"/>
                  </a:cubicBezTo>
                  <a:cubicBezTo>
                    <a:pt x="101854" y="187198"/>
                    <a:pt x="91821" y="197295"/>
                    <a:pt x="78993" y="201867"/>
                  </a:cubicBezTo>
                  <a:close/>
                  <a:moveTo>
                    <a:pt x="131000" y="42291"/>
                  </a:moveTo>
                  <a:cubicBezTo>
                    <a:pt x="131000" y="34036"/>
                    <a:pt x="134620" y="25781"/>
                    <a:pt x="140144" y="19368"/>
                  </a:cubicBezTo>
                  <a:cubicBezTo>
                    <a:pt x="146558" y="12954"/>
                    <a:pt x="153860" y="10224"/>
                    <a:pt x="162941" y="10224"/>
                  </a:cubicBezTo>
                  <a:cubicBezTo>
                    <a:pt x="171132" y="10224"/>
                    <a:pt x="179387" y="13907"/>
                    <a:pt x="185737" y="19368"/>
                  </a:cubicBezTo>
                  <a:cubicBezTo>
                    <a:pt x="192151" y="25781"/>
                    <a:pt x="194881" y="33147"/>
                    <a:pt x="194881" y="42291"/>
                  </a:cubicBezTo>
                  <a:cubicBezTo>
                    <a:pt x="194881" y="50546"/>
                    <a:pt x="191261" y="58801"/>
                    <a:pt x="185737" y="65215"/>
                  </a:cubicBezTo>
                  <a:cubicBezTo>
                    <a:pt x="172973" y="78042"/>
                    <a:pt x="152908" y="78042"/>
                    <a:pt x="141033" y="65215"/>
                  </a:cubicBezTo>
                  <a:cubicBezTo>
                    <a:pt x="133730" y="58801"/>
                    <a:pt x="131000" y="50546"/>
                    <a:pt x="131000" y="42291"/>
                  </a:cubicBezTo>
                  <a:close/>
                  <a:moveTo>
                    <a:pt x="211328" y="164211"/>
                  </a:moveTo>
                  <a:cubicBezTo>
                    <a:pt x="185801" y="164211"/>
                    <a:pt x="163893" y="177038"/>
                    <a:pt x="150177" y="197231"/>
                  </a:cubicBezTo>
                  <a:lnTo>
                    <a:pt x="116395" y="173355"/>
                  </a:lnTo>
                  <a:cubicBezTo>
                    <a:pt x="120967" y="160528"/>
                    <a:pt x="120078" y="145860"/>
                    <a:pt x="115506" y="132969"/>
                  </a:cubicBezTo>
                  <a:cubicBezTo>
                    <a:pt x="112776" y="126556"/>
                    <a:pt x="109092" y="120142"/>
                    <a:pt x="103632" y="114618"/>
                  </a:cubicBezTo>
                  <a:lnTo>
                    <a:pt x="141033" y="77026"/>
                  </a:lnTo>
                  <a:cubicBezTo>
                    <a:pt x="147447" y="80709"/>
                    <a:pt x="154749" y="82550"/>
                    <a:pt x="162052" y="82550"/>
                  </a:cubicBezTo>
                  <a:cubicBezTo>
                    <a:pt x="172085" y="82550"/>
                    <a:pt x="183070" y="78867"/>
                    <a:pt x="191261" y="70612"/>
                  </a:cubicBezTo>
                  <a:cubicBezTo>
                    <a:pt x="207708" y="54102"/>
                    <a:pt x="207708" y="28448"/>
                    <a:pt x="191261" y="11938"/>
                  </a:cubicBezTo>
                  <a:cubicBezTo>
                    <a:pt x="183959" y="4572"/>
                    <a:pt x="173037" y="0"/>
                    <a:pt x="162052" y="0"/>
                  </a:cubicBezTo>
                  <a:cubicBezTo>
                    <a:pt x="151066" y="0"/>
                    <a:pt x="141033" y="4572"/>
                    <a:pt x="132842" y="11938"/>
                  </a:cubicBezTo>
                  <a:cubicBezTo>
                    <a:pt x="116395" y="28448"/>
                    <a:pt x="116395" y="54102"/>
                    <a:pt x="132842" y="70612"/>
                  </a:cubicBezTo>
                  <a:lnTo>
                    <a:pt x="133730" y="71501"/>
                  </a:lnTo>
                  <a:lnTo>
                    <a:pt x="96329" y="108204"/>
                  </a:lnTo>
                  <a:cubicBezTo>
                    <a:pt x="91757" y="104521"/>
                    <a:pt x="88138" y="101791"/>
                    <a:pt x="82613" y="99949"/>
                  </a:cubicBezTo>
                  <a:cubicBezTo>
                    <a:pt x="68008" y="93536"/>
                    <a:pt x="51561" y="93536"/>
                    <a:pt x="36957" y="99060"/>
                  </a:cubicBezTo>
                  <a:cubicBezTo>
                    <a:pt x="6858" y="110998"/>
                    <a:pt x="-7747" y="145860"/>
                    <a:pt x="4127" y="177038"/>
                  </a:cubicBezTo>
                  <a:cubicBezTo>
                    <a:pt x="13271" y="199962"/>
                    <a:pt x="36067" y="214630"/>
                    <a:pt x="58864" y="214630"/>
                  </a:cubicBezTo>
                  <a:cubicBezTo>
                    <a:pt x="66167" y="214630"/>
                    <a:pt x="73469" y="212789"/>
                    <a:pt x="80772" y="210058"/>
                  </a:cubicBezTo>
                  <a:cubicBezTo>
                    <a:pt x="94488" y="204534"/>
                    <a:pt x="104521" y="194437"/>
                    <a:pt x="110871" y="181610"/>
                  </a:cubicBezTo>
                  <a:lnTo>
                    <a:pt x="143700" y="204534"/>
                  </a:lnTo>
                  <a:cubicBezTo>
                    <a:pt x="139128" y="214630"/>
                    <a:pt x="136398" y="225616"/>
                    <a:pt x="136398" y="237554"/>
                  </a:cubicBezTo>
                  <a:cubicBezTo>
                    <a:pt x="136398" y="277876"/>
                    <a:pt x="169227" y="310896"/>
                    <a:pt x="209423" y="310896"/>
                  </a:cubicBezTo>
                  <a:cubicBezTo>
                    <a:pt x="249618" y="310896"/>
                    <a:pt x="282448" y="277876"/>
                    <a:pt x="282448" y="237554"/>
                  </a:cubicBezTo>
                  <a:cubicBezTo>
                    <a:pt x="284289" y="197168"/>
                    <a:pt x="251396" y="164211"/>
                    <a:pt x="211264" y="164211"/>
                  </a:cubicBezTo>
                  <a:close/>
                </a:path>
              </a:pathLst>
            </a:custGeom>
            <a:solidFill>
              <a:srgbClr val="50E7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63" name="Google Shape;463;p38"/>
          <p:cNvGrpSpPr/>
          <p:nvPr/>
        </p:nvGrpSpPr>
        <p:grpSpPr>
          <a:xfrm>
            <a:off x="11404346" y="3478784"/>
            <a:ext cx="517398" cy="517398"/>
            <a:chOff x="281876" y="3026981"/>
            <a:chExt cx="517398" cy="517398"/>
          </a:xfrm>
        </p:grpSpPr>
        <p:sp>
          <p:nvSpPr>
            <p:cNvPr id="464" name="Google Shape;464;p38"/>
            <p:cNvSpPr/>
            <p:nvPr/>
          </p:nvSpPr>
          <p:spPr>
            <a:xfrm>
              <a:off x="281876" y="3026981"/>
              <a:ext cx="517398" cy="517398"/>
            </a:xfrm>
            <a:custGeom>
              <a:rect b="b" l="l" r="r" t="t"/>
              <a:pathLst>
                <a:path extrusionOk="0" h="517398" w="517398">
                  <a:moveTo>
                    <a:pt x="517398" y="258699"/>
                  </a:moveTo>
                  <a:cubicBezTo>
                    <a:pt x="517398" y="401574"/>
                    <a:pt x="401575" y="517398"/>
                    <a:pt x="258699" y="517398"/>
                  </a:cubicBezTo>
                  <a:cubicBezTo>
                    <a:pt x="115824" y="517398"/>
                    <a:pt x="0" y="401574"/>
                    <a:pt x="0" y="258699"/>
                  </a:cubicBezTo>
                  <a:cubicBezTo>
                    <a:pt x="0" y="115823"/>
                    <a:pt x="115824" y="0"/>
                    <a:pt x="258699" y="0"/>
                  </a:cubicBezTo>
                  <a:cubicBezTo>
                    <a:pt x="401575" y="0"/>
                    <a:pt x="517398" y="115824"/>
                    <a:pt x="517398" y="258699"/>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65" name="Google Shape;465;p38"/>
            <p:cNvGrpSpPr/>
            <p:nvPr/>
          </p:nvGrpSpPr>
          <p:grpSpPr>
            <a:xfrm>
              <a:off x="392524" y="3138063"/>
              <a:ext cx="296102" cy="295235"/>
              <a:chOff x="845824" y="2294631"/>
              <a:chExt cx="152694" cy="152247"/>
            </a:xfrm>
          </p:grpSpPr>
          <p:sp>
            <p:nvSpPr>
              <p:cNvPr id="466" name="Google Shape;466;p38"/>
              <p:cNvSpPr/>
              <p:nvPr/>
            </p:nvSpPr>
            <p:spPr>
              <a:xfrm>
                <a:off x="940306" y="2388666"/>
                <a:ext cx="58212" cy="58212"/>
              </a:xfrm>
              <a:custGeom>
                <a:rect b="b" l="l" r="r" t="t"/>
                <a:pathLst>
                  <a:path extrusionOk="0" h="58211" w="58211">
                    <a:moveTo>
                      <a:pt x="57764" y="14665"/>
                    </a:moveTo>
                    <a:cubicBezTo>
                      <a:pt x="57316" y="14665"/>
                      <a:pt x="57316" y="14665"/>
                      <a:pt x="57764" y="14665"/>
                    </a:cubicBezTo>
                    <a:cubicBezTo>
                      <a:pt x="57316" y="14217"/>
                      <a:pt x="57316" y="14217"/>
                      <a:pt x="56868" y="13769"/>
                    </a:cubicBezTo>
                    <a:cubicBezTo>
                      <a:pt x="56868" y="13769"/>
                      <a:pt x="56868" y="13769"/>
                      <a:pt x="56868" y="13769"/>
                    </a:cubicBezTo>
                    <a:cubicBezTo>
                      <a:pt x="56868" y="13769"/>
                      <a:pt x="56868" y="13769"/>
                      <a:pt x="56868" y="13769"/>
                    </a:cubicBezTo>
                    <a:lnTo>
                      <a:pt x="30001" y="336"/>
                    </a:lnTo>
                    <a:cubicBezTo>
                      <a:pt x="29554" y="-112"/>
                      <a:pt x="28658" y="-112"/>
                      <a:pt x="28210" y="336"/>
                    </a:cubicBezTo>
                    <a:lnTo>
                      <a:pt x="17463" y="5709"/>
                    </a:lnTo>
                    <a:lnTo>
                      <a:pt x="16568" y="3918"/>
                    </a:lnTo>
                    <a:cubicBezTo>
                      <a:pt x="16120" y="2575"/>
                      <a:pt x="14777" y="2127"/>
                      <a:pt x="13433" y="3023"/>
                    </a:cubicBezTo>
                    <a:cubicBezTo>
                      <a:pt x="12090" y="3470"/>
                      <a:pt x="11642" y="4814"/>
                      <a:pt x="12538" y="6157"/>
                    </a:cubicBezTo>
                    <a:lnTo>
                      <a:pt x="13433" y="8396"/>
                    </a:lnTo>
                    <a:lnTo>
                      <a:pt x="1343" y="14217"/>
                    </a:lnTo>
                    <a:cubicBezTo>
                      <a:pt x="1343" y="14217"/>
                      <a:pt x="1343" y="14217"/>
                      <a:pt x="1343" y="14217"/>
                    </a:cubicBezTo>
                    <a:cubicBezTo>
                      <a:pt x="1343" y="14217"/>
                      <a:pt x="1343" y="14217"/>
                      <a:pt x="1343" y="14217"/>
                    </a:cubicBezTo>
                    <a:cubicBezTo>
                      <a:pt x="1343" y="14217"/>
                      <a:pt x="896" y="14665"/>
                      <a:pt x="896" y="14665"/>
                    </a:cubicBezTo>
                    <a:cubicBezTo>
                      <a:pt x="896" y="14665"/>
                      <a:pt x="896" y="14665"/>
                      <a:pt x="448" y="15113"/>
                    </a:cubicBezTo>
                    <a:cubicBezTo>
                      <a:pt x="448" y="15560"/>
                      <a:pt x="0" y="16008"/>
                      <a:pt x="0" y="16456"/>
                    </a:cubicBezTo>
                    <a:lnTo>
                      <a:pt x="0" y="43323"/>
                    </a:lnTo>
                    <a:cubicBezTo>
                      <a:pt x="0" y="44218"/>
                      <a:pt x="448" y="45114"/>
                      <a:pt x="1343" y="45114"/>
                    </a:cubicBezTo>
                    <a:lnTo>
                      <a:pt x="28210" y="58547"/>
                    </a:lnTo>
                    <a:cubicBezTo>
                      <a:pt x="28658" y="58547"/>
                      <a:pt x="28658" y="58995"/>
                      <a:pt x="29106" y="58995"/>
                    </a:cubicBezTo>
                    <a:cubicBezTo>
                      <a:pt x="29554" y="58995"/>
                      <a:pt x="30001" y="58995"/>
                      <a:pt x="30001" y="58547"/>
                    </a:cubicBezTo>
                    <a:lnTo>
                      <a:pt x="56868" y="45114"/>
                    </a:lnTo>
                    <a:cubicBezTo>
                      <a:pt x="57764" y="44666"/>
                      <a:pt x="58212" y="43771"/>
                      <a:pt x="58212" y="43323"/>
                    </a:cubicBezTo>
                    <a:lnTo>
                      <a:pt x="58212" y="16456"/>
                    </a:lnTo>
                    <a:cubicBezTo>
                      <a:pt x="57764" y="15560"/>
                      <a:pt x="57764" y="15113"/>
                      <a:pt x="57764" y="14665"/>
                    </a:cubicBezTo>
                    <a:close/>
                    <a:moveTo>
                      <a:pt x="28658" y="4814"/>
                    </a:moveTo>
                    <a:lnTo>
                      <a:pt x="50599" y="15560"/>
                    </a:lnTo>
                    <a:lnTo>
                      <a:pt x="28658" y="26307"/>
                    </a:lnTo>
                    <a:lnTo>
                      <a:pt x="6717" y="15560"/>
                    </a:lnTo>
                    <a:lnTo>
                      <a:pt x="28658" y="4814"/>
                    </a:lnTo>
                    <a:close/>
                    <a:moveTo>
                      <a:pt x="4030" y="19590"/>
                    </a:moveTo>
                    <a:lnTo>
                      <a:pt x="26419" y="30785"/>
                    </a:lnTo>
                    <a:lnTo>
                      <a:pt x="26419" y="52726"/>
                    </a:lnTo>
                    <a:lnTo>
                      <a:pt x="4030" y="41532"/>
                    </a:lnTo>
                    <a:lnTo>
                      <a:pt x="4030" y="19590"/>
                    </a:lnTo>
                    <a:close/>
                    <a:moveTo>
                      <a:pt x="30897" y="52726"/>
                    </a:moveTo>
                    <a:lnTo>
                      <a:pt x="30897" y="30785"/>
                    </a:lnTo>
                    <a:lnTo>
                      <a:pt x="53286" y="19590"/>
                    </a:lnTo>
                    <a:lnTo>
                      <a:pt x="53286" y="41532"/>
                    </a:lnTo>
                    <a:lnTo>
                      <a:pt x="30897" y="52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7" name="Google Shape;467;p38"/>
              <p:cNvSpPr/>
              <p:nvPr/>
            </p:nvSpPr>
            <p:spPr>
              <a:xfrm>
                <a:off x="896696" y="2367508"/>
                <a:ext cx="4478" cy="4478"/>
              </a:xfrm>
              <a:custGeom>
                <a:rect b="b" l="l" r="r" t="t"/>
                <a:pathLst>
                  <a:path extrusionOk="0" h="4477" w="4477">
                    <a:moveTo>
                      <a:pt x="1967" y="1343"/>
                    </a:moveTo>
                    <a:lnTo>
                      <a:pt x="176" y="5373"/>
                    </a:lnTo>
                    <a:cubicBezTo>
                      <a:pt x="-272" y="6717"/>
                      <a:pt x="176" y="7612"/>
                      <a:pt x="1071" y="8508"/>
                    </a:cubicBezTo>
                    <a:cubicBezTo>
                      <a:pt x="1519" y="8508"/>
                      <a:pt x="1519" y="8508"/>
                      <a:pt x="1967" y="8508"/>
                    </a:cubicBezTo>
                    <a:cubicBezTo>
                      <a:pt x="2862" y="8508"/>
                      <a:pt x="3758" y="8060"/>
                      <a:pt x="4206" y="7164"/>
                    </a:cubicBezTo>
                    <a:lnTo>
                      <a:pt x="5997" y="3134"/>
                    </a:lnTo>
                    <a:cubicBezTo>
                      <a:pt x="6445" y="1791"/>
                      <a:pt x="5997" y="895"/>
                      <a:pt x="5101" y="0"/>
                    </a:cubicBezTo>
                    <a:cubicBezTo>
                      <a:pt x="3758" y="0"/>
                      <a:pt x="2415" y="448"/>
                      <a:pt x="1967" y="134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8" name="Google Shape;468;p38"/>
              <p:cNvSpPr/>
              <p:nvPr/>
            </p:nvSpPr>
            <p:spPr>
              <a:xfrm>
                <a:off x="902227" y="2355242"/>
                <a:ext cx="4478" cy="4478"/>
              </a:xfrm>
              <a:custGeom>
                <a:rect b="b" l="l" r="r" t="t"/>
                <a:pathLst>
                  <a:path extrusionOk="0" h="4477" w="4477">
                    <a:moveTo>
                      <a:pt x="1362" y="8684"/>
                    </a:moveTo>
                    <a:cubicBezTo>
                      <a:pt x="1809" y="8684"/>
                      <a:pt x="1809" y="8684"/>
                      <a:pt x="2257" y="8684"/>
                    </a:cubicBezTo>
                    <a:cubicBezTo>
                      <a:pt x="3153" y="8684"/>
                      <a:pt x="4048" y="8236"/>
                      <a:pt x="4496" y="7340"/>
                    </a:cubicBezTo>
                    <a:lnTo>
                      <a:pt x="6287" y="3310"/>
                    </a:lnTo>
                    <a:cubicBezTo>
                      <a:pt x="6735" y="1967"/>
                      <a:pt x="6287" y="1071"/>
                      <a:pt x="5392" y="176"/>
                    </a:cubicBezTo>
                    <a:cubicBezTo>
                      <a:pt x="4048" y="-272"/>
                      <a:pt x="3153" y="176"/>
                      <a:pt x="2257" y="1071"/>
                    </a:cubicBezTo>
                    <a:lnTo>
                      <a:pt x="466" y="5101"/>
                    </a:lnTo>
                    <a:cubicBezTo>
                      <a:pt x="-430" y="6892"/>
                      <a:pt x="18" y="8236"/>
                      <a:pt x="1362" y="868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9" name="Google Shape;469;p38"/>
              <p:cNvSpPr/>
              <p:nvPr/>
            </p:nvSpPr>
            <p:spPr>
              <a:xfrm>
                <a:off x="891032" y="2379422"/>
                <a:ext cx="4478" cy="4478"/>
              </a:xfrm>
              <a:custGeom>
                <a:rect b="b" l="l" r="r" t="t"/>
                <a:pathLst>
                  <a:path extrusionOk="0" h="4477" w="4477">
                    <a:moveTo>
                      <a:pt x="1362" y="8684"/>
                    </a:moveTo>
                    <a:cubicBezTo>
                      <a:pt x="1809" y="8684"/>
                      <a:pt x="1809" y="8684"/>
                      <a:pt x="2257" y="8684"/>
                    </a:cubicBezTo>
                    <a:cubicBezTo>
                      <a:pt x="3153" y="8684"/>
                      <a:pt x="4048" y="8236"/>
                      <a:pt x="4496" y="7340"/>
                    </a:cubicBezTo>
                    <a:lnTo>
                      <a:pt x="6287" y="3310"/>
                    </a:lnTo>
                    <a:cubicBezTo>
                      <a:pt x="6735" y="1967"/>
                      <a:pt x="6287" y="1071"/>
                      <a:pt x="5392" y="176"/>
                    </a:cubicBezTo>
                    <a:cubicBezTo>
                      <a:pt x="4048" y="-272"/>
                      <a:pt x="3153" y="176"/>
                      <a:pt x="2257" y="1071"/>
                    </a:cubicBezTo>
                    <a:lnTo>
                      <a:pt x="466" y="5101"/>
                    </a:lnTo>
                    <a:cubicBezTo>
                      <a:pt x="-430" y="6892"/>
                      <a:pt x="18" y="8236"/>
                      <a:pt x="1362" y="868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0" name="Google Shape;470;p38"/>
              <p:cNvSpPr/>
              <p:nvPr/>
            </p:nvSpPr>
            <p:spPr>
              <a:xfrm>
                <a:off x="946109" y="2378982"/>
                <a:ext cx="4478" cy="4478"/>
              </a:xfrm>
              <a:custGeom>
                <a:rect b="b" l="l" r="r" t="t"/>
                <a:pathLst>
                  <a:path extrusionOk="0" h="4477" w="4477">
                    <a:moveTo>
                      <a:pt x="1361" y="168"/>
                    </a:moveTo>
                    <a:cubicBezTo>
                      <a:pt x="18" y="616"/>
                      <a:pt x="-430" y="1959"/>
                      <a:pt x="466" y="3302"/>
                    </a:cubicBezTo>
                    <a:lnTo>
                      <a:pt x="2257" y="7332"/>
                    </a:lnTo>
                    <a:cubicBezTo>
                      <a:pt x="2705" y="8228"/>
                      <a:pt x="3600" y="8676"/>
                      <a:pt x="4496" y="8676"/>
                    </a:cubicBezTo>
                    <a:cubicBezTo>
                      <a:pt x="4944" y="8676"/>
                      <a:pt x="4944" y="8676"/>
                      <a:pt x="5392" y="8676"/>
                    </a:cubicBezTo>
                    <a:cubicBezTo>
                      <a:pt x="6735" y="8228"/>
                      <a:pt x="7183" y="6885"/>
                      <a:pt x="6287" y="5541"/>
                    </a:cubicBezTo>
                    <a:lnTo>
                      <a:pt x="4496" y="1511"/>
                    </a:lnTo>
                    <a:cubicBezTo>
                      <a:pt x="4048" y="168"/>
                      <a:pt x="2705" y="-280"/>
                      <a:pt x="1361" y="1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1" name="Google Shape;471;p38"/>
              <p:cNvSpPr/>
              <p:nvPr/>
            </p:nvSpPr>
            <p:spPr>
              <a:xfrm>
                <a:off x="940736" y="2367042"/>
                <a:ext cx="4478" cy="8956"/>
              </a:xfrm>
              <a:custGeom>
                <a:rect b="b" l="l" r="r" t="t"/>
                <a:pathLst>
                  <a:path extrusionOk="0" h="8955" w="4477">
                    <a:moveTo>
                      <a:pt x="6287" y="5391"/>
                    </a:moveTo>
                    <a:lnTo>
                      <a:pt x="4496" y="1361"/>
                    </a:lnTo>
                    <a:cubicBezTo>
                      <a:pt x="4048" y="18"/>
                      <a:pt x="2705" y="-430"/>
                      <a:pt x="1361" y="466"/>
                    </a:cubicBezTo>
                    <a:cubicBezTo>
                      <a:pt x="18" y="1361"/>
                      <a:pt x="-430" y="2257"/>
                      <a:pt x="466" y="3600"/>
                    </a:cubicBezTo>
                    <a:lnTo>
                      <a:pt x="2257" y="7630"/>
                    </a:lnTo>
                    <a:cubicBezTo>
                      <a:pt x="2705" y="8526"/>
                      <a:pt x="3600" y="8974"/>
                      <a:pt x="4496" y="8974"/>
                    </a:cubicBezTo>
                    <a:cubicBezTo>
                      <a:pt x="4944" y="8974"/>
                      <a:pt x="4944" y="8974"/>
                      <a:pt x="5392" y="8974"/>
                    </a:cubicBezTo>
                    <a:cubicBezTo>
                      <a:pt x="6287" y="7630"/>
                      <a:pt x="6735" y="6287"/>
                      <a:pt x="6287" y="539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2" name="Google Shape;472;p38"/>
              <p:cNvSpPr/>
              <p:nvPr/>
            </p:nvSpPr>
            <p:spPr>
              <a:xfrm>
                <a:off x="934915" y="2354504"/>
                <a:ext cx="4478" cy="8956"/>
              </a:xfrm>
              <a:custGeom>
                <a:rect b="b" l="l" r="r" t="t"/>
                <a:pathLst>
                  <a:path extrusionOk="0" h="8955" w="4477">
                    <a:moveTo>
                      <a:pt x="6287" y="5392"/>
                    </a:moveTo>
                    <a:lnTo>
                      <a:pt x="4496" y="1362"/>
                    </a:lnTo>
                    <a:cubicBezTo>
                      <a:pt x="4048" y="18"/>
                      <a:pt x="2705" y="-430"/>
                      <a:pt x="1361" y="466"/>
                    </a:cubicBezTo>
                    <a:cubicBezTo>
                      <a:pt x="18" y="914"/>
                      <a:pt x="-430" y="2257"/>
                      <a:pt x="466" y="3600"/>
                    </a:cubicBezTo>
                    <a:lnTo>
                      <a:pt x="2257" y="7630"/>
                    </a:lnTo>
                    <a:cubicBezTo>
                      <a:pt x="2705" y="8526"/>
                      <a:pt x="3600" y="8974"/>
                      <a:pt x="4496" y="8974"/>
                    </a:cubicBezTo>
                    <a:cubicBezTo>
                      <a:pt x="4944" y="8974"/>
                      <a:pt x="4944" y="8974"/>
                      <a:pt x="5392" y="8974"/>
                    </a:cubicBezTo>
                    <a:cubicBezTo>
                      <a:pt x="6287" y="8078"/>
                      <a:pt x="6735" y="6735"/>
                      <a:pt x="6287" y="539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3" name="Google Shape;473;p38"/>
              <p:cNvSpPr/>
              <p:nvPr/>
            </p:nvSpPr>
            <p:spPr>
              <a:xfrm>
                <a:off x="893289" y="2294631"/>
                <a:ext cx="58212" cy="58212"/>
              </a:xfrm>
              <a:custGeom>
                <a:rect b="b" l="l" r="r" t="t"/>
                <a:pathLst>
                  <a:path extrusionOk="0" h="58211" w="58211">
                    <a:moveTo>
                      <a:pt x="38509" y="54965"/>
                    </a:moveTo>
                    <a:cubicBezTo>
                      <a:pt x="38957" y="55861"/>
                      <a:pt x="39853" y="56309"/>
                      <a:pt x="40748" y="56309"/>
                    </a:cubicBezTo>
                    <a:cubicBezTo>
                      <a:pt x="41196" y="56309"/>
                      <a:pt x="41196" y="56309"/>
                      <a:pt x="41644" y="56309"/>
                    </a:cubicBezTo>
                    <a:cubicBezTo>
                      <a:pt x="42987" y="55861"/>
                      <a:pt x="43435" y="54517"/>
                      <a:pt x="42539" y="53174"/>
                    </a:cubicBezTo>
                    <a:lnTo>
                      <a:pt x="42091" y="52279"/>
                    </a:lnTo>
                    <a:lnTo>
                      <a:pt x="56868" y="44666"/>
                    </a:lnTo>
                    <a:cubicBezTo>
                      <a:pt x="57764" y="44218"/>
                      <a:pt x="58212" y="43323"/>
                      <a:pt x="58212" y="42875"/>
                    </a:cubicBezTo>
                    <a:lnTo>
                      <a:pt x="58212" y="16008"/>
                    </a:lnTo>
                    <a:cubicBezTo>
                      <a:pt x="58212" y="15560"/>
                      <a:pt x="58212" y="15113"/>
                      <a:pt x="57764" y="14665"/>
                    </a:cubicBezTo>
                    <a:cubicBezTo>
                      <a:pt x="57764" y="14665"/>
                      <a:pt x="57764" y="14665"/>
                      <a:pt x="57316" y="14217"/>
                    </a:cubicBezTo>
                    <a:cubicBezTo>
                      <a:pt x="57316" y="14217"/>
                      <a:pt x="56868" y="13769"/>
                      <a:pt x="56868" y="13769"/>
                    </a:cubicBezTo>
                    <a:cubicBezTo>
                      <a:pt x="56868" y="13769"/>
                      <a:pt x="56868" y="13769"/>
                      <a:pt x="56868" y="13769"/>
                    </a:cubicBezTo>
                    <a:cubicBezTo>
                      <a:pt x="56868" y="13769"/>
                      <a:pt x="56868" y="13769"/>
                      <a:pt x="56868" y="13769"/>
                    </a:cubicBezTo>
                    <a:lnTo>
                      <a:pt x="30001" y="336"/>
                    </a:lnTo>
                    <a:cubicBezTo>
                      <a:pt x="29554" y="-112"/>
                      <a:pt x="28658" y="-112"/>
                      <a:pt x="28210" y="336"/>
                    </a:cubicBezTo>
                    <a:lnTo>
                      <a:pt x="1343" y="13769"/>
                    </a:lnTo>
                    <a:cubicBezTo>
                      <a:pt x="1343" y="13769"/>
                      <a:pt x="1343" y="13769"/>
                      <a:pt x="1343" y="13769"/>
                    </a:cubicBezTo>
                    <a:cubicBezTo>
                      <a:pt x="1343" y="13769"/>
                      <a:pt x="1343" y="13769"/>
                      <a:pt x="1343" y="13769"/>
                    </a:cubicBezTo>
                    <a:cubicBezTo>
                      <a:pt x="1343" y="13769"/>
                      <a:pt x="896" y="14217"/>
                      <a:pt x="896" y="14217"/>
                    </a:cubicBezTo>
                    <a:cubicBezTo>
                      <a:pt x="896" y="14217"/>
                      <a:pt x="896" y="14217"/>
                      <a:pt x="448" y="14665"/>
                    </a:cubicBezTo>
                    <a:cubicBezTo>
                      <a:pt x="448" y="15113"/>
                      <a:pt x="0" y="15560"/>
                      <a:pt x="0" y="16008"/>
                    </a:cubicBezTo>
                    <a:lnTo>
                      <a:pt x="0" y="42875"/>
                    </a:lnTo>
                    <a:cubicBezTo>
                      <a:pt x="0" y="43771"/>
                      <a:pt x="448" y="44666"/>
                      <a:pt x="1343" y="44666"/>
                    </a:cubicBezTo>
                    <a:lnTo>
                      <a:pt x="16120" y="52279"/>
                    </a:lnTo>
                    <a:lnTo>
                      <a:pt x="15225" y="54070"/>
                    </a:lnTo>
                    <a:cubicBezTo>
                      <a:pt x="14777" y="55413"/>
                      <a:pt x="15225" y="56309"/>
                      <a:pt x="16120" y="57204"/>
                    </a:cubicBezTo>
                    <a:cubicBezTo>
                      <a:pt x="16568" y="57204"/>
                      <a:pt x="16568" y="57204"/>
                      <a:pt x="17016" y="57204"/>
                    </a:cubicBezTo>
                    <a:cubicBezTo>
                      <a:pt x="17911" y="57204"/>
                      <a:pt x="18807" y="56756"/>
                      <a:pt x="19255" y="55861"/>
                    </a:cubicBezTo>
                    <a:lnTo>
                      <a:pt x="20150" y="54070"/>
                    </a:lnTo>
                    <a:lnTo>
                      <a:pt x="28210" y="58100"/>
                    </a:lnTo>
                    <a:cubicBezTo>
                      <a:pt x="28658" y="58100"/>
                      <a:pt x="28658" y="58547"/>
                      <a:pt x="29106" y="58547"/>
                    </a:cubicBezTo>
                    <a:cubicBezTo>
                      <a:pt x="29554" y="58547"/>
                      <a:pt x="30001" y="58547"/>
                      <a:pt x="30001" y="58100"/>
                    </a:cubicBezTo>
                    <a:lnTo>
                      <a:pt x="38061" y="54070"/>
                    </a:lnTo>
                    <a:lnTo>
                      <a:pt x="38509" y="54965"/>
                    </a:lnTo>
                    <a:close/>
                    <a:moveTo>
                      <a:pt x="28658" y="4814"/>
                    </a:moveTo>
                    <a:lnTo>
                      <a:pt x="50599" y="15560"/>
                    </a:lnTo>
                    <a:lnTo>
                      <a:pt x="28658" y="26307"/>
                    </a:lnTo>
                    <a:lnTo>
                      <a:pt x="6717" y="15560"/>
                    </a:lnTo>
                    <a:lnTo>
                      <a:pt x="28658" y="4814"/>
                    </a:lnTo>
                    <a:close/>
                    <a:moveTo>
                      <a:pt x="4030" y="19590"/>
                    </a:moveTo>
                    <a:lnTo>
                      <a:pt x="26419" y="30785"/>
                    </a:lnTo>
                    <a:lnTo>
                      <a:pt x="26419" y="52726"/>
                    </a:lnTo>
                    <a:lnTo>
                      <a:pt x="20150" y="49592"/>
                    </a:lnTo>
                    <a:cubicBezTo>
                      <a:pt x="20150" y="49144"/>
                      <a:pt x="19702" y="49144"/>
                      <a:pt x="19255" y="49144"/>
                    </a:cubicBezTo>
                    <a:cubicBezTo>
                      <a:pt x="18807" y="49144"/>
                      <a:pt x="18807" y="49144"/>
                      <a:pt x="18359" y="49144"/>
                    </a:cubicBezTo>
                    <a:lnTo>
                      <a:pt x="3582" y="41980"/>
                    </a:lnTo>
                    <a:lnTo>
                      <a:pt x="3582" y="19590"/>
                    </a:lnTo>
                    <a:close/>
                    <a:moveTo>
                      <a:pt x="30897" y="30785"/>
                    </a:moveTo>
                    <a:lnTo>
                      <a:pt x="53286" y="19590"/>
                    </a:lnTo>
                    <a:lnTo>
                      <a:pt x="53286" y="41532"/>
                    </a:lnTo>
                    <a:lnTo>
                      <a:pt x="38509" y="48696"/>
                    </a:lnTo>
                    <a:cubicBezTo>
                      <a:pt x="38061" y="48696"/>
                      <a:pt x="38061" y="48696"/>
                      <a:pt x="37614" y="48696"/>
                    </a:cubicBezTo>
                    <a:cubicBezTo>
                      <a:pt x="37166" y="48696"/>
                      <a:pt x="37166" y="49144"/>
                      <a:pt x="36718" y="49144"/>
                    </a:cubicBezTo>
                    <a:lnTo>
                      <a:pt x="30449" y="52279"/>
                    </a:lnTo>
                    <a:lnTo>
                      <a:pt x="30449" y="3078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4" name="Google Shape;474;p38"/>
              <p:cNvSpPr/>
              <p:nvPr/>
            </p:nvSpPr>
            <p:spPr>
              <a:xfrm>
                <a:off x="845824" y="2388666"/>
                <a:ext cx="62689" cy="58212"/>
              </a:xfrm>
              <a:custGeom>
                <a:rect b="b" l="l" r="r" t="t"/>
                <a:pathLst>
                  <a:path extrusionOk="0" h="58211" w="62689">
                    <a:moveTo>
                      <a:pt x="60451" y="27203"/>
                    </a:moveTo>
                    <a:lnTo>
                      <a:pt x="58212" y="27203"/>
                    </a:lnTo>
                    <a:lnTo>
                      <a:pt x="58212" y="16008"/>
                    </a:lnTo>
                    <a:cubicBezTo>
                      <a:pt x="58212" y="15560"/>
                      <a:pt x="58212" y="15113"/>
                      <a:pt x="57764" y="14665"/>
                    </a:cubicBezTo>
                    <a:cubicBezTo>
                      <a:pt x="57764" y="14665"/>
                      <a:pt x="57764" y="14665"/>
                      <a:pt x="57316" y="14217"/>
                    </a:cubicBezTo>
                    <a:cubicBezTo>
                      <a:pt x="57316" y="14217"/>
                      <a:pt x="56868" y="13769"/>
                      <a:pt x="56868" y="13769"/>
                    </a:cubicBezTo>
                    <a:cubicBezTo>
                      <a:pt x="56868" y="13769"/>
                      <a:pt x="56868" y="13769"/>
                      <a:pt x="56868" y="13769"/>
                    </a:cubicBezTo>
                    <a:cubicBezTo>
                      <a:pt x="56868" y="13769"/>
                      <a:pt x="56868" y="13769"/>
                      <a:pt x="56868" y="13769"/>
                    </a:cubicBezTo>
                    <a:lnTo>
                      <a:pt x="44778" y="7948"/>
                    </a:lnTo>
                    <a:lnTo>
                      <a:pt x="45226" y="6605"/>
                    </a:lnTo>
                    <a:cubicBezTo>
                      <a:pt x="45674" y="5261"/>
                      <a:pt x="45226" y="4366"/>
                      <a:pt x="44330" y="3470"/>
                    </a:cubicBezTo>
                    <a:cubicBezTo>
                      <a:pt x="42987" y="3023"/>
                      <a:pt x="42091" y="3470"/>
                      <a:pt x="41196" y="4366"/>
                    </a:cubicBezTo>
                    <a:lnTo>
                      <a:pt x="40748" y="5709"/>
                    </a:lnTo>
                    <a:lnTo>
                      <a:pt x="30001" y="336"/>
                    </a:lnTo>
                    <a:cubicBezTo>
                      <a:pt x="29554" y="-112"/>
                      <a:pt x="28658" y="-112"/>
                      <a:pt x="28210" y="336"/>
                    </a:cubicBezTo>
                    <a:lnTo>
                      <a:pt x="1343" y="13769"/>
                    </a:lnTo>
                    <a:cubicBezTo>
                      <a:pt x="1343" y="13769"/>
                      <a:pt x="1343" y="13769"/>
                      <a:pt x="1343" y="13769"/>
                    </a:cubicBezTo>
                    <a:cubicBezTo>
                      <a:pt x="1343" y="13769"/>
                      <a:pt x="1343" y="13769"/>
                      <a:pt x="1343" y="13769"/>
                    </a:cubicBezTo>
                    <a:cubicBezTo>
                      <a:pt x="1343" y="13769"/>
                      <a:pt x="896" y="14217"/>
                      <a:pt x="896" y="14217"/>
                    </a:cubicBezTo>
                    <a:cubicBezTo>
                      <a:pt x="896" y="14217"/>
                      <a:pt x="896" y="14217"/>
                      <a:pt x="448" y="14665"/>
                    </a:cubicBezTo>
                    <a:cubicBezTo>
                      <a:pt x="448" y="15113"/>
                      <a:pt x="0" y="15560"/>
                      <a:pt x="0" y="16008"/>
                    </a:cubicBezTo>
                    <a:lnTo>
                      <a:pt x="0" y="42875"/>
                    </a:lnTo>
                    <a:cubicBezTo>
                      <a:pt x="0" y="43771"/>
                      <a:pt x="448" y="44666"/>
                      <a:pt x="1343" y="44666"/>
                    </a:cubicBezTo>
                    <a:lnTo>
                      <a:pt x="28210" y="58100"/>
                    </a:lnTo>
                    <a:cubicBezTo>
                      <a:pt x="28658" y="58100"/>
                      <a:pt x="28658" y="58547"/>
                      <a:pt x="29106" y="58547"/>
                    </a:cubicBezTo>
                    <a:cubicBezTo>
                      <a:pt x="29554" y="58547"/>
                      <a:pt x="30001" y="58547"/>
                      <a:pt x="30001" y="58100"/>
                    </a:cubicBezTo>
                    <a:lnTo>
                      <a:pt x="56868" y="44666"/>
                    </a:lnTo>
                    <a:cubicBezTo>
                      <a:pt x="57764" y="44218"/>
                      <a:pt x="58212" y="43323"/>
                      <a:pt x="58212" y="42875"/>
                    </a:cubicBezTo>
                    <a:lnTo>
                      <a:pt x="58212" y="31681"/>
                    </a:lnTo>
                    <a:lnTo>
                      <a:pt x="60451" y="31681"/>
                    </a:lnTo>
                    <a:cubicBezTo>
                      <a:pt x="61794" y="31681"/>
                      <a:pt x="62689" y="30785"/>
                      <a:pt x="62689" y="29442"/>
                    </a:cubicBezTo>
                    <a:cubicBezTo>
                      <a:pt x="62689" y="28098"/>
                      <a:pt x="61794" y="27203"/>
                      <a:pt x="60451" y="27203"/>
                    </a:cubicBezTo>
                    <a:close/>
                    <a:moveTo>
                      <a:pt x="29106" y="4814"/>
                    </a:moveTo>
                    <a:lnTo>
                      <a:pt x="51047" y="15560"/>
                    </a:lnTo>
                    <a:lnTo>
                      <a:pt x="29106" y="26307"/>
                    </a:lnTo>
                    <a:lnTo>
                      <a:pt x="7165" y="15560"/>
                    </a:lnTo>
                    <a:lnTo>
                      <a:pt x="29106" y="4814"/>
                    </a:lnTo>
                    <a:close/>
                    <a:moveTo>
                      <a:pt x="4478" y="19590"/>
                    </a:moveTo>
                    <a:lnTo>
                      <a:pt x="26867" y="30785"/>
                    </a:lnTo>
                    <a:lnTo>
                      <a:pt x="26867" y="52726"/>
                    </a:lnTo>
                    <a:lnTo>
                      <a:pt x="4478" y="41532"/>
                    </a:lnTo>
                    <a:lnTo>
                      <a:pt x="4478" y="19590"/>
                    </a:lnTo>
                    <a:close/>
                    <a:moveTo>
                      <a:pt x="53734" y="41532"/>
                    </a:moveTo>
                    <a:lnTo>
                      <a:pt x="31345" y="52726"/>
                    </a:lnTo>
                    <a:lnTo>
                      <a:pt x="31345" y="30785"/>
                    </a:lnTo>
                    <a:lnTo>
                      <a:pt x="53734" y="19590"/>
                    </a:lnTo>
                    <a:lnTo>
                      <a:pt x="53734" y="4153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5" name="Google Shape;475;p38"/>
              <p:cNvSpPr/>
              <p:nvPr/>
            </p:nvSpPr>
            <p:spPr>
              <a:xfrm>
                <a:off x="912991" y="2415868"/>
                <a:ext cx="8956" cy="4478"/>
              </a:xfrm>
              <a:custGeom>
                <a:rect b="b" l="l" r="r" t="t"/>
                <a:pathLst>
                  <a:path extrusionOk="0" h="4477" w="8955">
                    <a:moveTo>
                      <a:pt x="6717" y="0"/>
                    </a:moveTo>
                    <a:lnTo>
                      <a:pt x="2239" y="0"/>
                    </a:lnTo>
                    <a:cubicBezTo>
                      <a:pt x="896" y="0"/>
                      <a:pt x="0" y="896"/>
                      <a:pt x="0" y="2239"/>
                    </a:cubicBezTo>
                    <a:cubicBezTo>
                      <a:pt x="0" y="3582"/>
                      <a:pt x="896" y="4478"/>
                      <a:pt x="2239" y="4478"/>
                    </a:cubicBezTo>
                    <a:lnTo>
                      <a:pt x="6717" y="4478"/>
                    </a:lnTo>
                    <a:cubicBezTo>
                      <a:pt x="8060" y="4478"/>
                      <a:pt x="8956" y="3582"/>
                      <a:pt x="8956" y="2239"/>
                    </a:cubicBezTo>
                    <a:cubicBezTo>
                      <a:pt x="8956" y="896"/>
                      <a:pt x="8060" y="0"/>
                      <a:pt x="671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6" name="Google Shape;476;p38"/>
              <p:cNvSpPr/>
              <p:nvPr/>
            </p:nvSpPr>
            <p:spPr>
              <a:xfrm>
                <a:off x="926425" y="2415868"/>
                <a:ext cx="8956" cy="4478"/>
              </a:xfrm>
              <a:custGeom>
                <a:rect b="b" l="l" r="r" t="t"/>
                <a:pathLst>
                  <a:path extrusionOk="0" h="4477" w="8955">
                    <a:moveTo>
                      <a:pt x="6717" y="0"/>
                    </a:moveTo>
                    <a:lnTo>
                      <a:pt x="2239" y="0"/>
                    </a:lnTo>
                    <a:cubicBezTo>
                      <a:pt x="896" y="0"/>
                      <a:pt x="0" y="896"/>
                      <a:pt x="0" y="2239"/>
                    </a:cubicBezTo>
                    <a:cubicBezTo>
                      <a:pt x="0" y="3582"/>
                      <a:pt x="896" y="4478"/>
                      <a:pt x="2239" y="4478"/>
                    </a:cubicBezTo>
                    <a:lnTo>
                      <a:pt x="6717" y="4478"/>
                    </a:lnTo>
                    <a:cubicBezTo>
                      <a:pt x="8060" y="4478"/>
                      <a:pt x="8956" y="3582"/>
                      <a:pt x="8956" y="2239"/>
                    </a:cubicBezTo>
                    <a:cubicBezTo>
                      <a:pt x="8956" y="896"/>
                      <a:pt x="8060" y="0"/>
                      <a:pt x="671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477" name="Google Shape;477;p38"/>
          <p:cNvSpPr/>
          <p:nvPr/>
        </p:nvSpPr>
        <p:spPr>
          <a:xfrm rot="10800000">
            <a:off x="5372100" y="0"/>
            <a:ext cx="6819900" cy="6858000"/>
          </a:xfrm>
          <a:custGeom>
            <a:rect b="b" l="l" r="r" t="t"/>
            <a:pathLst>
              <a:path extrusionOk="0" h="6858000" w="12192000">
                <a:moveTo>
                  <a:pt x="0" y="0"/>
                </a:moveTo>
                <a:lnTo>
                  <a:pt x="12192000" y="0"/>
                </a:lnTo>
                <a:lnTo>
                  <a:pt x="12192000" y="6858000"/>
                </a:lnTo>
                <a:lnTo>
                  <a:pt x="0" y="6858000"/>
                </a:lnTo>
                <a:close/>
              </a:path>
            </a:pathLst>
          </a:custGeom>
          <a:solidFill>
            <a:srgbClr val="082A6A">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478" name="Google Shape;478;p38"/>
          <p:cNvPicPr preferRelativeResize="0"/>
          <p:nvPr/>
        </p:nvPicPr>
        <p:blipFill rotWithShape="1">
          <a:blip r:embed="rId3">
            <a:alphaModFix/>
          </a:blip>
          <a:srcRect b="14788" l="3370" r="2558" t="18728"/>
          <a:stretch/>
        </p:blipFill>
        <p:spPr>
          <a:xfrm>
            <a:off x="407988" y="385635"/>
            <a:ext cx="1199308" cy="84759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Dark layout 2" showMasterSp="0">
  <p:cSld name="Blank_Dark layout 2">
    <p:bg>
      <p:bgPr>
        <a:solidFill>
          <a:schemeClr val="lt1"/>
        </a:solidFill>
      </p:bgPr>
    </p:bg>
    <p:spTree>
      <p:nvGrpSpPr>
        <p:cNvPr id="479" name="Shape 479"/>
        <p:cNvGrpSpPr/>
        <p:nvPr/>
      </p:nvGrpSpPr>
      <p:grpSpPr>
        <a:xfrm>
          <a:off x="0" y="0"/>
          <a:ext cx="0" cy="0"/>
          <a:chOff x="0" y="0"/>
          <a:chExt cx="0" cy="0"/>
        </a:xfrm>
      </p:grpSpPr>
      <p:sp>
        <p:nvSpPr>
          <p:cNvPr id="480" name="Google Shape;480;p39"/>
          <p:cNvSpPr/>
          <p:nvPr/>
        </p:nvSpPr>
        <p:spPr>
          <a:xfrm rot="10800000">
            <a:off x="7848600" y="1"/>
            <a:ext cx="4343400" cy="5907532"/>
          </a:xfrm>
          <a:custGeom>
            <a:rect b="b" l="l" r="r" t="t"/>
            <a:pathLst>
              <a:path extrusionOk="0" h="6858000" w="12192000">
                <a:moveTo>
                  <a:pt x="0" y="0"/>
                </a:moveTo>
                <a:lnTo>
                  <a:pt x="12192000" y="0"/>
                </a:lnTo>
                <a:lnTo>
                  <a:pt x="12192000" y="6858000"/>
                </a:lnTo>
                <a:lnTo>
                  <a:pt x="0" y="6858000"/>
                </a:lnTo>
                <a:close/>
              </a:path>
            </a:pathLst>
          </a:custGeom>
          <a:solidFill>
            <a:srgbClr val="082A6A">
              <a:alpha val="4274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1" name="Google Shape;481;p39"/>
          <p:cNvSpPr/>
          <p:nvPr/>
        </p:nvSpPr>
        <p:spPr>
          <a:xfrm rot="10800000">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482" name="Google Shape;482;p39"/>
          <p:cNvPicPr preferRelativeResize="0"/>
          <p:nvPr/>
        </p:nvPicPr>
        <p:blipFill rotWithShape="1">
          <a:blip r:embed="rId2">
            <a:alphaModFix/>
          </a:blip>
          <a:srcRect b="21017" l="1" r="47932" t="12002"/>
          <a:stretch/>
        </p:blipFill>
        <p:spPr>
          <a:xfrm>
            <a:off x="8284591" y="1"/>
            <a:ext cx="3907409" cy="5714999"/>
          </a:xfrm>
          <a:prstGeom prst="rect">
            <a:avLst/>
          </a:prstGeom>
          <a:noFill/>
          <a:ln>
            <a:noFill/>
          </a:ln>
        </p:spPr>
      </p:pic>
      <p:sp>
        <p:nvSpPr>
          <p:cNvPr id="483" name="Google Shape;483;p39"/>
          <p:cNvSpPr/>
          <p:nvPr/>
        </p:nvSpPr>
        <p:spPr>
          <a:xfrm>
            <a:off x="11647741" y="4690681"/>
            <a:ext cx="49403" cy="49402"/>
          </a:xfrm>
          <a:custGeom>
            <a:rect b="b" l="l" r="r" t="t"/>
            <a:pathLst>
              <a:path extrusionOk="0" h="49402" w="49403">
                <a:moveTo>
                  <a:pt x="49403" y="24702"/>
                </a:moveTo>
                <a:cubicBezTo>
                  <a:pt x="49403" y="38344"/>
                  <a:pt x="38344" y="49403"/>
                  <a:pt x="24701" y="49403"/>
                </a:cubicBezTo>
                <a:cubicBezTo>
                  <a:pt x="11058" y="49403"/>
                  <a:pt x="-1" y="38344"/>
                  <a:pt x="-1" y="24702"/>
                </a:cubicBezTo>
                <a:cubicBezTo>
                  <a:pt x="-1" y="11059"/>
                  <a:pt x="11058" y="0"/>
                  <a:pt x="24701" y="0"/>
                </a:cubicBezTo>
                <a:cubicBezTo>
                  <a:pt x="38344" y="0"/>
                  <a:pt x="49403" y="11059"/>
                  <a:pt x="49403" y="24702"/>
                </a:cubicBezTo>
                <a:close/>
              </a:path>
            </a:pathLst>
          </a:custGeom>
          <a:solidFill>
            <a:srgbClr val="7EE5F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84" name="Google Shape;484;p39"/>
          <p:cNvGrpSpPr/>
          <p:nvPr/>
        </p:nvGrpSpPr>
        <p:grpSpPr>
          <a:xfrm>
            <a:off x="10992485" y="647001"/>
            <a:ext cx="517398" cy="517398"/>
            <a:chOff x="10992485" y="647001"/>
            <a:chExt cx="517398" cy="517398"/>
          </a:xfrm>
        </p:grpSpPr>
        <p:sp>
          <p:nvSpPr>
            <p:cNvPr id="485" name="Google Shape;485;p39"/>
            <p:cNvSpPr/>
            <p:nvPr/>
          </p:nvSpPr>
          <p:spPr>
            <a:xfrm>
              <a:off x="10992485" y="647001"/>
              <a:ext cx="517398" cy="517398"/>
            </a:xfrm>
            <a:custGeom>
              <a:rect b="b" l="l" r="r" t="t"/>
              <a:pathLst>
                <a:path extrusionOk="0" h="517398" w="517398">
                  <a:moveTo>
                    <a:pt x="517398" y="258699"/>
                  </a:moveTo>
                  <a:cubicBezTo>
                    <a:pt x="517398" y="401574"/>
                    <a:pt x="401575" y="517398"/>
                    <a:pt x="258699" y="517398"/>
                  </a:cubicBezTo>
                  <a:cubicBezTo>
                    <a:pt x="115824" y="517398"/>
                    <a:pt x="0" y="401574"/>
                    <a:pt x="0" y="258699"/>
                  </a:cubicBezTo>
                  <a:cubicBezTo>
                    <a:pt x="0" y="115823"/>
                    <a:pt x="115824" y="0"/>
                    <a:pt x="258699" y="0"/>
                  </a:cubicBezTo>
                  <a:cubicBezTo>
                    <a:pt x="401575" y="0"/>
                    <a:pt x="517398" y="115824"/>
                    <a:pt x="517398" y="258699"/>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86" name="Google Shape;486;p39"/>
            <p:cNvGrpSpPr/>
            <p:nvPr/>
          </p:nvGrpSpPr>
          <p:grpSpPr>
            <a:xfrm>
              <a:off x="11118307" y="778663"/>
              <a:ext cx="265755" cy="254074"/>
              <a:chOff x="5097065" y="2018014"/>
              <a:chExt cx="109482" cy="104670"/>
            </a:xfrm>
          </p:grpSpPr>
          <p:sp>
            <p:nvSpPr>
              <p:cNvPr id="487" name="Google Shape;487;p39"/>
              <p:cNvSpPr/>
              <p:nvPr/>
            </p:nvSpPr>
            <p:spPr>
              <a:xfrm>
                <a:off x="5123932" y="2036373"/>
                <a:ext cx="8956" cy="40300"/>
              </a:xfrm>
              <a:custGeom>
                <a:rect b="b" l="l" r="r" t="t"/>
                <a:pathLst>
                  <a:path extrusionOk="0" h="40300" w="8955">
                    <a:moveTo>
                      <a:pt x="10299" y="42315"/>
                    </a:moveTo>
                    <a:cubicBezTo>
                      <a:pt x="9851" y="42315"/>
                      <a:pt x="8956" y="42315"/>
                      <a:pt x="8508" y="41868"/>
                    </a:cubicBezTo>
                    <a:cubicBezTo>
                      <a:pt x="3134" y="36494"/>
                      <a:pt x="0" y="28882"/>
                      <a:pt x="0" y="21270"/>
                    </a:cubicBezTo>
                    <a:cubicBezTo>
                      <a:pt x="0" y="13657"/>
                      <a:pt x="3134" y="6045"/>
                      <a:pt x="8508" y="672"/>
                    </a:cubicBezTo>
                    <a:cubicBezTo>
                      <a:pt x="9403" y="-224"/>
                      <a:pt x="10747" y="-224"/>
                      <a:pt x="11642" y="672"/>
                    </a:cubicBezTo>
                    <a:cubicBezTo>
                      <a:pt x="12538" y="1567"/>
                      <a:pt x="12538" y="2911"/>
                      <a:pt x="11642" y="3806"/>
                    </a:cubicBezTo>
                    <a:cubicBezTo>
                      <a:pt x="7164" y="8284"/>
                      <a:pt x="4478" y="14553"/>
                      <a:pt x="4478" y="21270"/>
                    </a:cubicBezTo>
                    <a:cubicBezTo>
                      <a:pt x="4478" y="27986"/>
                      <a:pt x="7164" y="33808"/>
                      <a:pt x="11642" y="38733"/>
                    </a:cubicBezTo>
                    <a:cubicBezTo>
                      <a:pt x="12538" y="39629"/>
                      <a:pt x="12538" y="40972"/>
                      <a:pt x="11642" y="41868"/>
                    </a:cubicBezTo>
                    <a:cubicBezTo>
                      <a:pt x="11642" y="42315"/>
                      <a:pt x="10747" y="42315"/>
                      <a:pt x="10299" y="423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8" name="Google Shape;488;p39"/>
              <p:cNvSpPr/>
              <p:nvPr/>
            </p:nvSpPr>
            <p:spPr>
              <a:xfrm>
                <a:off x="5169829" y="2036373"/>
                <a:ext cx="8956" cy="40300"/>
              </a:xfrm>
              <a:custGeom>
                <a:rect b="b" l="l" r="r" t="t"/>
                <a:pathLst>
                  <a:path extrusionOk="0" h="40300" w="8955">
                    <a:moveTo>
                      <a:pt x="2463" y="42315"/>
                    </a:moveTo>
                    <a:cubicBezTo>
                      <a:pt x="2015" y="42315"/>
                      <a:pt x="1120" y="42315"/>
                      <a:pt x="672" y="41868"/>
                    </a:cubicBezTo>
                    <a:cubicBezTo>
                      <a:pt x="-224" y="40972"/>
                      <a:pt x="-224" y="39629"/>
                      <a:pt x="672" y="38733"/>
                    </a:cubicBezTo>
                    <a:cubicBezTo>
                      <a:pt x="5150" y="34255"/>
                      <a:pt x="7836" y="27986"/>
                      <a:pt x="7836" y="21270"/>
                    </a:cubicBezTo>
                    <a:cubicBezTo>
                      <a:pt x="7836" y="14553"/>
                      <a:pt x="5150" y="8732"/>
                      <a:pt x="672" y="3806"/>
                    </a:cubicBezTo>
                    <a:cubicBezTo>
                      <a:pt x="-224" y="2911"/>
                      <a:pt x="-224" y="1567"/>
                      <a:pt x="672" y="672"/>
                    </a:cubicBezTo>
                    <a:cubicBezTo>
                      <a:pt x="1567" y="-224"/>
                      <a:pt x="2911" y="-224"/>
                      <a:pt x="3806" y="672"/>
                    </a:cubicBezTo>
                    <a:cubicBezTo>
                      <a:pt x="9179" y="6045"/>
                      <a:pt x="12314" y="13657"/>
                      <a:pt x="12314" y="21270"/>
                    </a:cubicBezTo>
                    <a:cubicBezTo>
                      <a:pt x="12314" y="28882"/>
                      <a:pt x="9179" y="36494"/>
                      <a:pt x="3806" y="41868"/>
                    </a:cubicBezTo>
                    <a:cubicBezTo>
                      <a:pt x="3806" y="42315"/>
                      <a:pt x="2911" y="42315"/>
                      <a:pt x="2463" y="423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9" name="Google Shape;489;p39"/>
              <p:cNvSpPr/>
              <p:nvPr/>
            </p:nvSpPr>
            <p:spPr>
              <a:xfrm>
                <a:off x="5179232" y="2026970"/>
                <a:ext cx="13433" cy="58212"/>
              </a:xfrm>
              <a:custGeom>
                <a:rect b="b" l="l" r="r" t="t"/>
                <a:pathLst>
                  <a:path extrusionOk="0" h="58211" w="13433">
                    <a:moveTo>
                      <a:pt x="2463" y="61122"/>
                    </a:moveTo>
                    <a:cubicBezTo>
                      <a:pt x="2015" y="61122"/>
                      <a:pt x="1120" y="61122"/>
                      <a:pt x="672" y="60674"/>
                    </a:cubicBezTo>
                    <a:cubicBezTo>
                      <a:pt x="-224" y="59779"/>
                      <a:pt x="-224" y="58435"/>
                      <a:pt x="672" y="57540"/>
                    </a:cubicBezTo>
                    <a:cubicBezTo>
                      <a:pt x="7836" y="50375"/>
                      <a:pt x="11866" y="40972"/>
                      <a:pt x="11866" y="30673"/>
                    </a:cubicBezTo>
                    <a:cubicBezTo>
                      <a:pt x="11866" y="20374"/>
                      <a:pt x="7836" y="10971"/>
                      <a:pt x="672" y="3806"/>
                    </a:cubicBezTo>
                    <a:cubicBezTo>
                      <a:pt x="-224" y="2911"/>
                      <a:pt x="-224" y="1567"/>
                      <a:pt x="672" y="672"/>
                    </a:cubicBezTo>
                    <a:cubicBezTo>
                      <a:pt x="1567" y="-224"/>
                      <a:pt x="2911" y="-224"/>
                      <a:pt x="3806" y="672"/>
                    </a:cubicBezTo>
                    <a:cubicBezTo>
                      <a:pt x="11866" y="8732"/>
                      <a:pt x="16344" y="19478"/>
                      <a:pt x="16344" y="30673"/>
                    </a:cubicBezTo>
                    <a:cubicBezTo>
                      <a:pt x="16344" y="41868"/>
                      <a:pt x="11866" y="52614"/>
                      <a:pt x="3806" y="60674"/>
                    </a:cubicBezTo>
                    <a:cubicBezTo>
                      <a:pt x="3806" y="61122"/>
                      <a:pt x="2911" y="61122"/>
                      <a:pt x="2463" y="611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0" name="Google Shape;490;p39"/>
              <p:cNvSpPr/>
              <p:nvPr/>
            </p:nvSpPr>
            <p:spPr>
              <a:xfrm>
                <a:off x="5110498" y="2026970"/>
                <a:ext cx="13433" cy="58212"/>
              </a:xfrm>
              <a:custGeom>
                <a:rect b="b" l="l" r="r" t="t"/>
                <a:pathLst>
                  <a:path extrusionOk="0" h="58211" w="13433">
                    <a:moveTo>
                      <a:pt x="14329" y="61122"/>
                    </a:moveTo>
                    <a:cubicBezTo>
                      <a:pt x="13881" y="61122"/>
                      <a:pt x="12986" y="61122"/>
                      <a:pt x="12538" y="60674"/>
                    </a:cubicBezTo>
                    <a:cubicBezTo>
                      <a:pt x="4478" y="52614"/>
                      <a:pt x="0" y="41868"/>
                      <a:pt x="0" y="30673"/>
                    </a:cubicBezTo>
                    <a:cubicBezTo>
                      <a:pt x="0" y="19478"/>
                      <a:pt x="4478" y="8732"/>
                      <a:pt x="12538" y="672"/>
                    </a:cubicBezTo>
                    <a:cubicBezTo>
                      <a:pt x="13433" y="-224"/>
                      <a:pt x="14777" y="-224"/>
                      <a:pt x="15672" y="672"/>
                    </a:cubicBezTo>
                    <a:cubicBezTo>
                      <a:pt x="16568" y="1567"/>
                      <a:pt x="16568" y="2911"/>
                      <a:pt x="15672" y="3806"/>
                    </a:cubicBezTo>
                    <a:cubicBezTo>
                      <a:pt x="8508" y="10971"/>
                      <a:pt x="4478" y="20374"/>
                      <a:pt x="4478" y="30673"/>
                    </a:cubicBezTo>
                    <a:cubicBezTo>
                      <a:pt x="4478" y="40972"/>
                      <a:pt x="8508" y="50375"/>
                      <a:pt x="15672" y="57540"/>
                    </a:cubicBezTo>
                    <a:cubicBezTo>
                      <a:pt x="16568" y="58435"/>
                      <a:pt x="16568" y="59779"/>
                      <a:pt x="15672" y="60674"/>
                    </a:cubicBezTo>
                    <a:cubicBezTo>
                      <a:pt x="15672" y="61122"/>
                      <a:pt x="14777" y="61122"/>
                      <a:pt x="14329" y="611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1" name="Google Shape;491;p39"/>
              <p:cNvSpPr/>
              <p:nvPr/>
            </p:nvSpPr>
            <p:spPr>
              <a:xfrm>
                <a:off x="5097065" y="2018014"/>
                <a:ext cx="17911" cy="76123"/>
              </a:xfrm>
              <a:custGeom>
                <a:rect b="b" l="l" r="r" t="t"/>
                <a:pathLst>
                  <a:path extrusionOk="0" h="76122" w="17911">
                    <a:moveTo>
                      <a:pt x="18359" y="79929"/>
                    </a:moveTo>
                    <a:cubicBezTo>
                      <a:pt x="17911" y="79929"/>
                      <a:pt x="17016" y="79929"/>
                      <a:pt x="16568" y="79481"/>
                    </a:cubicBezTo>
                    <a:cubicBezTo>
                      <a:pt x="5821" y="68734"/>
                      <a:pt x="0" y="54853"/>
                      <a:pt x="0" y="40076"/>
                    </a:cubicBezTo>
                    <a:cubicBezTo>
                      <a:pt x="0" y="25300"/>
                      <a:pt x="5821" y="10971"/>
                      <a:pt x="16120" y="672"/>
                    </a:cubicBezTo>
                    <a:cubicBezTo>
                      <a:pt x="17016" y="-224"/>
                      <a:pt x="18359" y="-224"/>
                      <a:pt x="19255" y="672"/>
                    </a:cubicBezTo>
                    <a:cubicBezTo>
                      <a:pt x="20150" y="1567"/>
                      <a:pt x="20150" y="2911"/>
                      <a:pt x="19255" y="3806"/>
                    </a:cubicBezTo>
                    <a:cubicBezTo>
                      <a:pt x="9403" y="13657"/>
                      <a:pt x="4030" y="26643"/>
                      <a:pt x="4030" y="40076"/>
                    </a:cubicBezTo>
                    <a:cubicBezTo>
                      <a:pt x="4030" y="53958"/>
                      <a:pt x="9403" y="66943"/>
                      <a:pt x="19255" y="76347"/>
                    </a:cubicBezTo>
                    <a:cubicBezTo>
                      <a:pt x="20150" y="77242"/>
                      <a:pt x="20150" y="78586"/>
                      <a:pt x="19255" y="79481"/>
                    </a:cubicBezTo>
                    <a:cubicBezTo>
                      <a:pt x="19255" y="79481"/>
                      <a:pt x="18807" y="79929"/>
                      <a:pt x="18359" y="799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2" name="Google Shape;492;p39"/>
              <p:cNvSpPr/>
              <p:nvPr/>
            </p:nvSpPr>
            <p:spPr>
              <a:xfrm>
                <a:off x="5188636" y="2018014"/>
                <a:ext cx="17911" cy="76123"/>
              </a:xfrm>
              <a:custGeom>
                <a:rect b="b" l="l" r="r" t="t"/>
                <a:pathLst>
                  <a:path extrusionOk="0" h="76122" w="17911">
                    <a:moveTo>
                      <a:pt x="2463" y="79929"/>
                    </a:moveTo>
                    <a:cubicBezTo>
                      <a:pt x="2015" y="79929"/>
                      <a:pt x="1119" y="79929"/>
                      <a:pt x="672" y="79481"/>
                    </a:cubicBezTo>
                    <a:cubicBezTo>
                      <a:pt x="-224" y="78586"/>
                      <a:pt x="-224" y="77242"/>
                      <a:pt x="672" y="76347"/>
                    </a:cubicBezTo>
                    <a:cubicBezTo>
                      <a:pt x="10522" y="66496"/>
                      <a:pt x="15896" y="53510"/>
                      <a:pt x="15896" y="40076"/>
                    </a:cubicBezTo>
                    <a:cubicBezTo>
                      <a:pt x="15896" y="26195"/>
                      <a:pt x="10522" y="13210"/>
                      <a:pt x="672" y="3806"/>
                    </a:cubicBezTo>
                    <a:cubicBezTo>
                      <a:pt x="-224" y="2911"/>
                      <a:pt x="-224" y="1567"/>
                      <a:pt x="672" y="672"/>
                    </a:cubicBezTo>
                    <a:cubicBezTo>
                      <a:pt x="1567" y="-224"/>
                      <a:pt x="2910" y="-224"/>
                      <a:pt x="3806" y="672"/>
                    </a:cubicBezTo>
                    <a:cubicBezTo>
                      <a:pt x="14553" y="11418"/>
                      <a:pt x="20374" y="25300"/>
                      <a:pt x="20374" y="40076"/>
                    </a:cubicBezTo>
                    <a:cubicBezTo>
                      <a:pt x="20374" y="54853"/>
                      <a:pt x="14553" y="69182"/>
                      <a:pt x="3806" y="79481"/>
                    </a:cubicBezTo>
                    <a:cubicBezTo>
                      <a:pt x="3806" y="79481"/>
                      <a:pt x="3358" y="79929"/>
                      <a:pt x="2463" y="799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3" name="Google Shape;493;p39"/>
              <p:cNvSpPr/>
              <p:nvPr/>
            </p:nvSpPr>
            <p:spPr>
              <a:xfrm>
                <a:off x="5124827" y="2042083"/>
                <a:ext cx="58212" cy="80601"/>
              </a:xfrm>
              <a:custGeom>
                <a:rect b="b" l="l" r="r" t="t"/>
                <a:pathLst>
                  <a:path extrusionOk="0" h="80600" w="58211">
                    <a:moveTo>
                      <a:pt x="55525" y="80489"/>
                    </a:moveTo>
                    <a:lnTo>
                      <a:pt x="30897" y="80489"/>
                    </a:lnTo>
                    <a:lnTo>
                      <a:pt x="30897" y="31233"/>
                    </a:lnTo>
                    <a:cubicBezTo>
                      <a:pt x="34479" y="30785"/>
                      <a:pt x="37166" y="29442"/>
                      <a:pt x="39853" y="26755"/>
                    </a:cubicBezTo>
                    <a:cubicBezTo>
                      <a:pt x="42987" y="23621"/>
                      <a:pt x="44331" y="20038"/>
                      <a:pt x="44331" y="15560"/>
                    </a:cubicBezTo>
                    <a:cubicBezTo>
                      <a:pt x="44331" y="11083"/>
                      <a:pt x="42539" y="7500"/>
                      <a:pt x="39853" y="4366"/>
                    </a:cubicBezTo>
                    <a:cubicBezTo>
                      <a:pt x="34032" y="-1455"/>
                      <a:pt x="23285" y="-1455"/>
                      <a:pt x="17911" y="4366"/>
                    </a:cubicBezTo>
                    <a:cubicBezTo>
                      <a:pt x="14777" y="7500"/>
                      <a:pt x="13433" y="11083"/>
                      <a:pt x="13433" y="15560"/>
                    </a:cubicBezTo>
                    <a:cubicBezTo>
                      <a:pt x="13433" y="20038"/>
                      <a:pt x="15225" y="23621"/>
                      <a:pt x="17911" y="26755"/>
                    </a:cubicBezTo>
                    <a:cubicBezTo>
                      <a:pt x="20150" y="28994"/>
                      <a:pt x="23285" y="30785"/>
                      <a:pt x="26867" y="31233"/>
                    </a:cubicBezTo>
                    <a:lnTo>
                      <a:pt x="26867" y="80489"/>
                    </a:lnTo>
                    <a:lnTo>
                      <a:pt x="2239" y="80489"/>
                    </a:lnTo>
                    <a:cubicBezTo>
                      <a:pt x="896" y="80489"/>
                      <a:pt x="0" y="81384"/>
                      <a:pt x="0" y="82728"/>
                    </a:cubicBezTo>
                    <a:cubicBezTo>
                      <a:pt x="0" y="84071"/>
                      <a:pt x="896" y="84967"/>
                      <a:pt x="2239" y="84967"/>
                    </a:cubicBezTo>
                    <a:lnTo>
                      <a:pt x="55973" y="84967"/>
                    </a:lnTo>
                    <a:cubicBezTo>
                      <a:pt x="57316" y="84967"/>
                      <a:pt x="58212" y="84071"/>
                      <a:pt x="58212" y="82728"/>
                    </a:cubicBezTo>
                    <a:cubicBezTo>
                      <a:pt x="57764" y="81384"/>
                      <a:pt x="56420" y="80489"/>
                      <a:pt x="55525" y="80489"/>
                    </a:cubicBezTo>
                    <a:close/>
                    <a:moveTo>
                      <a:pt x="17464" y="15560"/>
                    </a:moveTo>
                    <a:cubicBezTo>
                      <a:pt x="17464" y="12426"/>
                      <a:pt x="18807" y="9739"/>
                      <a:pt x="20598" y="7500"/>
                    </a:cubicBezTo>
                    <a:cubicBezTo>
                      <a:pt x="22837" y="5261"/>
                      <a:pt x="25524" y="4366"/>
                      <a:pt x="28658" y="4366"/>
                    </a:cubicBezTo>
                    <a:cubicBezTo>
                      <a:pt x="31793" y="4366"/>
                      <a:pt x="34479" y="5709"/>
                      <a:pt x="36718" y="7500"/>
                    </a:cubicBezTo>
                    <a:cubicBezTo>
                      <a:pt x="38957" y="9739"/>
                      <a:pt x="39853" y="12426"/>
                      <a:pt x="39853" y="15560"/>
                    </a:cubicBezTo>
                    <a:cubicBezTo>
                      <a:pt x="39853" y="18695"/>
                      <a:pt x="38509" y="21382"/>
                      <a:pt x="36718" y="23621"/>
                    </a:cubicBezTo>
                    <a:cubicBezTo>
                      <a:pt x="32688" y="27651"/>
                      <a:pt x="25076" y="27651"/>
                      <a:pt x="21046" y="23621"/>
                    </a:cubicBezTo>
                    <a:cubicBezTo>
                      <a:pt x="18359" y="21382"/>
                      <a:pt x="17464" y="18247"/>
                      <a:pt x="17464" y="155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494" name="Google Shape;494;p39"/>
          <p:cNvGrpSpPr/>
          <p:nvPr/>
        </p:nvGrpSpPr>
        <p:grpSpPr>
          <a:xfrm>
            <a:off x="10126154" y="5055044"/>
            <a:ext cx="517398" cy="517398"/>
            <a:chOff x="10126154" y="5055044"/>
            <a:chExt cx="517398" cy="517398"/>
          </a:xfrm>
        </p:grpSpPr>
        <p:sp>
          <p:nvSpPr>
            <p:cNvPr id="495" name="Google Shape;495;p39"/>
            <p:cNvSpPr/>
            <p:nvPr/>
          </p:nvSpPr>
          <p:spPr>
            <a:xfrm>
              <a:off x="10126154" y="5055044"/>
              <a:ext cx="517398" cy="517398"/>
            </a:xfrm>
            <a:custGeom>
              <a:rect b="b" l="l" r="r" t="t"/>
              <a:pathLst>
                <a:path extrusionOk="0" h="517398" w="517398">
                  <a:moveTo>
                    <a:pt x="517398" y="258699"/>
                  </a:moveTo>
                  <a:cubicBezTo>
                    <a:pt x="517398" y="401575"/>
                    <a:pt x="401574" y="517398"/>
                    <a:pt x="258699" y="517398"/>
                  </a:cubicBezTo>
                  <a:cubicBezTo>
                    <a:pt x="115824" y="517398"/>
                    <a:pt x="0" y="401575"/>
                    <a:pt x="0" y="258699"/>
                  </a:cubicBezTo>
                  <a:cubicBezTo>
                    <a:pt x="0" y="115824"/>
                    <a:pt x="115824" y="0"/>
                    <a:pt x="258699" y="0"/>
                  </a:cubicBezTo>
                  <a:cubicBezTo>
                    <a:pt x="401574" y="0"/>
                    <a:pt x="517398" y="115824"/>
                    <a:pt x="517398" y="258699"/>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6" name="Google Shape;496;p39"/>
            <p:cNvSpPr/>
            <p:nvPr/>
          </p:nvSpPr>
          <p:spPr>
            <a:xfrm>
              <a:off x="10251976" y="5167580"/>
              <a:ext cx="265755" cy="292327"/>
            </a:xfrm>
            <a:custGeom>
              <a:rect b="b" l="l" r="r" t="t"/>
              <a:pathLst>
                <a:path extrusionOk="0" h="147767" w="134334">
                  <a:moveTo>
                    <a:pt x="103669" y="80153"/>
                  </a:moveTo>
                  <a:cubicBezTo>
                    <a:pt x="91131" y="80153"/>
                    <a:pt x="80384" y="86422"/>
                    <a:pt x="73667" y="96273"/>
                  </a:cubicBezTo>
                  <a:lnTo>
                    <a:pt x="57099" y="84631"/>
                  </a:lnTo>
                  <a:cubicBezTo>
                    <a:pt x="59338" y="78362"/>
                    <a:pt x="58891" y="71197"/>
                    <a:pt x="56652" y="64928"/>
                  </a:cubicBezTo>
                  <a:cubicBezTo>
                    <a:pt x="55308" y="61794"/>
                    <a:pt x="53517" y="58659"/>
                    <a:pt x="50831" y="55973"/>
                  </a:cubicBezTo>
                  <a:lnTo>
                    <a:pt x="69190" y="37614"/>
                  </a:lnTo>
                  <a:cubicBezTo>
                    <a:pt x="72324" y="39405"/>
                    <a:pt x="75906" y="40300"/>
                    <a:pt x="79489" y="40300"/>
                  </a:cubicBezTo>
                  <a:cubicBezTo>
                    <a:pt x="84414" y="40300"/>
                    <a:pt x="89788" y="38509"/>
                    <a:pt x="93818" y="34479"/>
                  </a:cubicBezTo>
                  <a:cubicBezTo>
                    <a:pt x="101878" y="26419"/>
                    <a:pt x="101878" y="13881"/>
                    <a:pt x="93818" y="5821"/>
                  </a:cubicBezTo>
                  <a:cubicBezTo>
                    <a:pt x="90235" y="2239"/>
                    <a:pt x="84862" y="0"/>
                    <a:pt x="79489" y="0"/>
                  </a:cubicBezTo>
                  <a:cubicBezTo>
                    <a:pt x="74115" y="0"/>
                    <a:pt x="69190" y="2239"/>
                    <a:pt x="65160" y="5821"/>
                  </a:cubicBezTo>
                  <a:cubicBezTo>
                    <a:pt x="57099" y="13881"/>
                    <a:pt x="57099" y="26419"/>
                    <a:pt x="65160" y="34479"/>
                  </a:cubicBezTo>
                  <a:cubicBezTo>
                    <a:pt x="65160" y="34479"/>
                    <a:pt x="65607" y="34927"/>
                    <a:pt x="65607" y="34927"/>
                  </a:cubicBezTo>
                  <a:lnTo>
                    <a:pt x="47248" y="52838"/>
                  </a:lnTo>
                  <a:cubicBezTo>
                    <a:pt x="45009" y="51047"/>
                    <a:pt x="43218" y="49704"/>
                    <a:pt x="40532" y="48808"/>
                  </a:cubicBezTo>
                  <a:cubicBezTo>
                    <a:pt x="33367" y="45674"/>
                    <a:pt x="25307" y="45674"/>
                    <a:pt x="18142" y="48360"/>
                  </a:cubicBezTo>
                  <a:cubicBezTo>
                    <a:pt x="3366" y="54182"/>
                    <a:pt x="-3799" y="71197"/>
                    <a:pt x="2022" y="86422"/>
                  </a:cubicBezTo>
                  <a:cubicBezTo>
                    <a:pt x="6500" y="97616"/>
                    <a:pt x="17695" y="104781"/>
                    <a:pt x="28889" y="104781"/>
                  </a:cubicBezTo>
                  <a:cubicBezTo>
                    <a:pt x="32471" y="104781"/>
                    <a:pt x="36054" y="103885"/>
                    <a:pt x="39636" y="102542"/>
                  </a:cubicBezTo>
                  <a:cubicBezTo>
                    <a:pt x="46353" y="99855"/>
                    <a:pt x="51278" y="94930"/>
                    <a:pt x="54413" y="88661"/>
                  </a:cubicBezTo>
                  <a:lnTo>
                    <a:pt x="70533" y="99855"/>
                  </a:lnTo>
                  <a:cubicBezTo>
                    <a:pt x="68294" y="104781"/>
                    <a:pt x="66951" y="110154"/>
                    <a:pt x="66951" y="115976"/>
                  </a:cubicBezTo>
                  <a:cubicBezTo>
                    <a:pt x="66951" y="135678"/>
                    <a:pt x="83071" y="151798"/>
                    <a:pt x="102773" y="151798"/>
                  </a:cubicBezTo>
                  <a:cubicBezTo>
                    <a:pt x="122476" y="151798"/>
                    <a:pt x="138596" y="135678"/>
                    <a:pt x="138596" y="115976"/>
                  </a:cubicBezTo>
                  <a:cubicBezTo>
                    <a:pt x="139491" y="96273"/>
                    <a:pt x="123371" y="80153"/>
                    <a:pt x="103669" y="80153"/>
                  </a:cubicBezTo>
                  <a:close/>
                  <a:moveTo>
                    <a:pt x="64264" y="20598"/>
                  </a:moveTo>
                  <a:cubicBezTo>
                    <a:pt x="64264" y="16568"/>
                    <a:pt x="66055" y="12538"/>
                    <a:pt x="68742" y="9403"/>
                  </a:cubicBezTo>
                  <a:cubicBezTo>
                    <a:pt x="71876" y="6269"/>
                    <a:pt x="75459" y="4926"/>
                    <a:pt x="79936" y="4926"/>
                  </a:cubicBezTo>
                  <a:cubicBezTo>
                    <a:pt x="83966" y="4926"/>
                    <a:pt x="87996" y="6717"/>
                    <a:pt x="91131" y="9403"/>
                  </a:cubicBezTo>
                  <a:cubicBezTo>
                    <a:pt x="94265" y="12538"/>
                    <a:pt x="95609" y="16120"/>
                    <a:pt x="95609" y="20598"/>
                  </a:cubicBezTo>
                  <a:cubicBezTo>
                    <a:pt x="95609" y="24628"/>
                    <a:pt x="93818" y="28658"/>
                    <a:pt x="91131" y="31793"/>
                  </a:cubicBezTo>
                  <a:cubicBezTo>
                    <a:pt x="84862" y="38061"/>
                    <a:pt x="75011" y="38061"/>
                    <a:pt x="69190" y="31793"/>
                  </a:cubicBezTo>
                  <a:cubicBezTo>
                    <a:pt x="65607" y="28658"/>
                    <a:pt x="64264" y="24628"/>
                    <a:pt x="64264" y="20598"/>
                  </a:cubicBezTo>
                  <a:close/>
                  <a:moveTo>
                    <a:pt x="38740" y="98512"/>
                  </a:moveTo>
                  <a:cubicBezTo>
                    <a:pt x="26203" y="103437"/>
                    <a:pt x="11873" y="97616"/>
                    <a:pt x="6500" y="84631"/>
                  </a:cubicBezTo>
                  <a:cubicBezTo>
                    <a:pt x="1575" y="72093"/>
                    <a:pt x="7396" y="57764"/>
                    <a:pt x="20381" y="52391"/>
                  </a:cubicBezTo>
                  <a:cubicBezTo>
                    <a:pt x="23516" y="51047"/>
                    <a:pt x="26650" y="50599"/>
                    <a:pt x="29785" y="50599"/>
                  </a:cubicBezTo>
                  <a:cubicBezTo>
                    <a:pt x="32919" y="50599"/>
                    <a:pt x="36501" y="51047"/>
                    <a:pt x="39636" y="52391"/>
                  </a:cubicBezTo>
                  <a:cubicBezTo>
                    <a:pt x="45905" y="55077"/>
                    <a:pt x="50383" y="59555"/>
                    <a:pt x="52622" y="65824"/>
                  </a:cubicBezTo>
                  <a:cubicBezTo>
                    <a:pt x="54861" y="72093"/>
                    <a:pt x="54861" y="78809"/>
                    <a:pt x="52622" y="84631"/>
                  </a:cubicBezTo>
                  <a:cubicBezTo>
                    <a:pt x="49935" y="91348"/>
                    <a:pt x="45009" y="96273"/>
                    <a:pt x="38740" y="98512"/>
                  </a:cubicBezTo>
                  <a:close/>
                  <a:moveTo>
                    <a:pt x="103669" y="147320"/>
                  </a:moveTo>
                  <a:cubicBezTo>
                    <a:pt x="86205" y="147320"/>
                    <a:pt x="72324" y="133439"/>
                    <a:pt x="72324" y="115976"/>
                  </a:cubicBezTo>
                  <a:cubicBezTo>
                    <a:pt x="72324" y="98512"/>
                    <a:pt x="86205" y="84631"/>
                    <a:pt x="103669" y="84631"/>
                  </a:cubicBezTo>
                  <a:cubicBezTo>
                    <a:pt x="121132" y="84631"/>
                    <a:pt x="135013" y="98512"/>
                    <a:pt x="135013" y="115976"/>
                  </a:cubicBezTo>
                  <a:cubicBezTo>
                    <a:pt x="135013" y="133439"/>
                    <a:pt x="120684" y="147320"/>
                    <a:pt x="103669" y="14732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97" name="Google Shape;497;p39"/>
          <p:cNvGrpSpPr/>
          <p:nvPr/>
        </p:nvGrpSpPr>
        <p:grpSpPr>
          <a:xfrm>
            <a:off x="9931209" y="2004567"/>
            <a:ext cx="517398" cy="517397"/>
            <a:chOff x="9931209" y="2004567"/>
            <a:chExt cx="517398" cy="517397"/>
          </a:xfrm>
        </p:grpSpPr>
        <p:sp>
          <p:nvSpPr>
            <p:cNvPr id="498" name="Google Shape;498;p39"/>
            <p:cNvSpPr/>
            <p:nvPr/>
          </p:nvSpPr>
          <p:spPr>
            <a:xfrm>
              <a:off x="9931209" y="2004567"/>
              <a:ext cx="517398" cy="517397"/>
            </a:xfrm>
            <a:custGeom>
              <a:rect b="b" l="l" r="r" t="t"/>
              <a:pathLst>
                <a:path extrusionOk="0" h="517397" w="517398">
                  <a:moveTo>
                    <a:pt x="517398" y="258699"/>
                  </a:moveTo>
                  <a:cubicBezTo>
                    <a:pt x="517398" y="401575"/>
                    <a:pt x="401575" y="517398"/>
                    <a:pt x="258699" y="517398"/>
                  </a:cubicBezTo>
                  <a:cubicBezTo>
                    <a:pt x="115824" y="517398"/>
                    <a:pt x="0" y="401575"/>
                    <a:pt x="0" y="258699"/>
                  </a:cubicBezTo>
                  <a:cubicBezTo>
                    <a:pt x="0" y="115823"/>
                    <a:pt x="115824" y="0"/>
                    <a:pt x="258699" y="0"/>
                  </a:cubicBezTo>
                  <a:cubicBezTo>
                    <a:pt x="401575" y="0"/>
                    <a:pt x="517398" y="115823"/>
                    <a:pt x="517398" y="258699"/>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99" name="Google Shape;499;p39"/>
            <p:cNvGrpSpPr/>
            <p:nvPr/>
          </p:nvGrpSpPr>
          <p:grpSpPr>
            <a:xfrm>
              <a:off x="10080092" y="2106385"/>
              <a:ext cx="219632" cy="313760"/>
              <a:chOff x="7041212" y="6299690"/>
              <a:chExt cx="94116" cy="134451"/>
            </a:xfrm>
          </p:grpSpPr>
          <p:sp>
            <p:nvSpPr>
              <p:cNvPr id="500" name="Google Shape;500;p39"/>
              <p:cNvSpPr/>
              <p:nvPr/>
            </p:nvSpPr>
            <p:spPr>
              <a:xfrm>
                <a:off x="7041212" y="6299690"/>
                <a:ext cx="94116" cy="134451"/>
              </a:xfrm>
              <a:custGeom>
                <a:rect b="b" l="l" r="r" t="t"/>
                <a:pathLst>
                  <a:path extrusionOk="0" h="134451" w="94115">
                    <a:moveTo>
                      <a:pt x="78430" y="116749"/>
                    </a:moveTo>
                    <a:cubicBezTo>
                      <a:pt x="76189" y="116749"/>
                      <a:pt x="73948" y="117197"/>
                      <a:pt x="71707" y="118093"/>
                    </a:cubicBezTo>
                    <a:lnTo>
                      <a:pt x="69915" y="118990"/>
                    </a:lnTo>
                    <a:lnTo>
                      <a:pt x="69915" y="117645"/>
                    </a:lnTo>
                    <a:cubicBezTo>
                      <a:pt x="69018" y="111818"/>
                      <a:pt x="63640" y="107337"/>
                      <a:pt x="57366" y="107337"/>
                    </a:cubicBezTo>
                    <a:lnTo>
                      <a:pt x="56021" y="107337"/>
                    </a:lnTo>
                    <a:lnTo>
                      <a:pt x="56021" y="98373"/>
                    </a:lnTo>
                    <a:lnTo>
                      <a:pt x="60503" y="98373"/>
                    </a:lnTo>
                    <a:cubicBezTo>
                      <a:pt x="61399" y="98373"/>
                      <a:pt x="61847" y="97925"/>
                      <a:pt x="62296" y="97477"/>
                    </a:cubicBezTo>
                    <a:cubicBezTo>
                      <a:pt x="63640" y="95684"/>
                      <a:pt x="64985" y="93444"/>
                      <a:pt x="66329" y="91651"/>
                    </a:cubicBezTo>
                    <a:lnTo>
                      <a:pt x="86049" y="105993"/>
                    </a:lnTo>
                    <a:cubicBezTo>
                      <a:pt x="86497" y="106441"/>
                      <a:pt x="86945" y="106441"/>
                      <a:pt x="87393" y="106441"/>
                    </a:cubicBezTo>
                    <a:cubicBezTo>
                      <a:pt x="87841" y="106441"/>
                      <a:pt x="88290" y="106441"/>
                      <a:pt x="88290" y="105993"/>
                    </a:cubicBezTo>
                    <a:cubicBezTo>
                      <a:pt x="89186" y="105544"/>
                      <a:pt x="89634" y="104648"/>
                      <a:pt x="89634" y="104200"/>
                    </a:cubicBezTo>
                    <a:lnTo>
                      <a:pt x="89634" y="61624"/>
                    </a:lnTo>
                    <a:cubicBezTo>
                      <a:pt x="89634" y="60727"/>
                      <a:pt x="89186" y="60279"/>
                      <a:pt x="88738" y="59831"/>
                    </a:cubicBezTo>
                    <a:lnTo>
                      <a:pt x="74396" y="49971"/>
                    </a:lnTo>
                    <a:cubicBezTo>
                      <a:pt x="71707" y="32941"/>
                      <a:pt x="62296" y="15462"/>
                      <a:pt x="46610" y="673"/>
                    </a:cubicBezTo>
                    <a:cubicBezTo>
                      <a:pt x="45713" y="-224"/>
                      <a:pt x="44369" y="-224"/>
                      <a:pt x="43472" y="673"/>
                    </a:cubicBezTo>
                    <a:cubicBezTo>
                      <a:pt x="27787" y="16358"/>
                      <a:pt x="18375" y="33389"/>
                      <a:pt x="15238" y="50419"/>
                    </a:cubicBezTo>
                    <a:lnTo>
                      <a:pt x="1345" y="59831"/>
                    </a:lnTo>
                    <a:cubicBezTo>
                      <a:pt x="896" y="60279"/>
                      <a:pt x="448" y="60727"/>
                      <a:pt x="448" y="61624"/>
                    </a:cubicBezTo>
                    <a:lnTo>
                      <a:pt x="448" y="104200"/>
                    </a:lnTo>
                    <a:cubicBezTo>
                      <a:pt x="448" y="105096"/>
                      <a:pt x="896" y="105993"/>
                      <a:pt x="1793" y="105993"/>
                    </a:cubicBezTo>
                    <a:cubicBezTo>
                      <a:pt x="2241" y="105993"/>
                      <a:pt x="2689" y="106441"/>
                      <a:pt x="2689" y="106441"/>
                    </a:cubicBezTo>
                    <a:cubicBezTo>
                      <a:pt x="3137" y="106441"/>
                      <a:pt x="3585" y="106441"/>
                      <a:pt x="4034" y="105993"/>
                    </a:cubicBezTo>
                    <a:lnTo>
                      <a:pt x="23305" y="92099"/>
                    </a:lnTo>
                    <a:cubicBezTo>
                      <a:pt x="24649" y="93892"/>
                      <a:pt x="25546" y="95684"/>
                      <a:pt x="27338" y="97925"/>
                    </a:cubicBezTo>
                    <a:cubicBezTo>
                      <a:pt x="27787" y="98373"/>
                      <a:pt x="28235" y="98822"/>
                      <a:pt x="29131" y="98822"/>
                    </a:cubicBezTo>
                    <a:lnTo>
                      <a:pt x="31820" y="98822"/>
                    </a:lnTo>
                    <a:lnTo>
                      <a:pt x="31820" y="110922"/>
                    </a:lnTo>
                    <a:lnTo>
                      <a:pt x="23305" y="110922"/>
                    </a:lnTo>
                    <a:cubicBezTo>
                      <a:pt x="10308" y="110922"/>
                      <a:pt x="0" y="120782"/>
                      <a:pt x="0" y="132883"/>
                    </a:cubicBezTo>
                    <a:cubicBezTo>
                      <a:pt x="0" y="134227"/>
                      <a:pt x="896" y="135124"/>
                      <a:pt x="2241" y="135124"/>
                    </a:cubicBezTo>
                    <a:cubicBezTo>
                      <a:pt x="3585" y="135124"/>
                      <a:pt x="4482" y="134227"/>
                      <a:pt x="4482" y="132883"/>
                    </a:cubicBezTo>
                    <a:cubicBezTo>
                      <a:pt x="4482" y="123023"/>
                      <a:pt x="12997" y="115404"/>
                      <a:pt x="23305" y="115404"/>
                    </a:cubicBezTo>
                    <a:lnTo>
                      <a:pt x="34061" y="115404"/>
                    </a:lnTo>
                    <a:cubicBezTo>
                      <a:pt x="35405" y="115404"/>
                      <a:pt x="36302" y="114508"/>
                      <a:pt x="36302" y="113163"/>
                    </a:cubicBezTo>
                    <a:lnTo>
                      <a:pt x="36302" y="98822"/>
                    </a:lnTo>
                    <a:lnTo>
                      <a:pt x="51988" y="98822"/>
                    </a:lnTo>
                    <a:lnTo>
                      <a:pt x="51988" y="110026"/>
                    </a:lnTo>
                    <a:cubicBezTo>
                      <a:pt x="51988" y="111370"/>
                      <a:pt x="52884" y="112267"/>
                      <a:pt x="54229" y="112267"/>
                    </a:cubicBezTo>
                    <a:lnTo>
                      <a:pt x="57814" y="112267"/>
                    </a:lnTo>
                    <a:cubicBezTo>
                      <a:pt x="61847" y="112267"/>
                      <a:pt x="65433" y="114956"/>
                      <a:pt x="65881" y="118990"/>
                    </a:cubicBezTo>
                    <a:lnTo>
                      <a:pt x="66329" y="123471"/>
                    </a:lnTo>
                    <a:cubicBezTo>
                      <a:pt x="66329" y="124367"/>
                      <a:pt x="66777" y="124815"/>
                      <a:pt x="67674" y="125264"/>
                    </a:cubicBezTo>
                    <a:cubicBezTo>
                      <a:pt x="68122" y="125712"/>
                      <a:pt x="69018" y="125712"/>
                      <a:pt x="69466" y="125264"/>
                    </a:cubicBezTo>
                    <a:lnTo>
                      <a:pt x="73948" y="123471"/>
                    </a:lnTo>
                    <a:cubicBezTo>
                      <a:pt x="75741" y="122575"/>
                      <a:pt x="77085" y="122575"/>
                      <a:pt x="78878" y="122575"/>
                    </a:cubicBezTo>
                    <a:cubicBezTo>
                      <a:pt x="85600" y="122575"/>
                      <a:pt x="90530" y="127504"/>
                      <a:pt x="90530" y="133779"/>
                    </a:cubicBezTo>
                    <a:cubicBezTo>
                      <a:pt x="90530" y="135124"/>
                      <a:pt x="91427" y="136020"/>
                      <a:pt x="92771" y="136020"/>
                    </a:cubicBezTo>
                    <a:cubicBezTo>
                      <a:pt x="94116" y="136020"/>
                      <a:pt x="95012" y="135124"/>
                      <a:pt x="95012" y="133779"/>
                    </a:cubicBezTo>
                    <a:cubicBezTo>
                      <a:pt x="94564" y="123919"/>
                      <a:pt x="87393" y="116749"/>
                      <a:pt x="78430" y="116749"/>
                    </a:cubicBezTo>
                    <a:close/>
                    <a:moveTo>
                      <a:pt x="85152" y="62520"/>
                    </a:moveTo>
                    <a:lnTo>
                      <a:pt x="85152" y="99718"/>
                    </a:lnTo>
                    <a:lnTo>
                      <a:pt x="68570" y="87618"/>
                    </a:lnTo>
                    <a:cubicBezTo>
                      <a:pt x="73500" y="77758"/>
                      <a:pt x="75741" y="67001"/>
                      <a:pt x="74844" y="55797"/>
                    </a:cubicBezTo>
                    <a:lnTo>
                      <a:pt x="85152" y="62520"/>
                    </a:lnTo>
                    <a:close/>
                    <a:moveTo>
                      <a:pt x="4482" y="99718"/>
                    </a:moveTo>
                    <a:lnTo>
                      <a:pt x="4482" y="62520"/>
                    </a:lnTo>
                    <a:lnTo>
                      <a:pt x="14341" y="55797"/>
                    </a:lnTo>
                    <a:cubicBezTo>
                      <a:pt x="13445" y="67001"/>
                      <a:pt x="15686" y="77758"/>
                      <a:pt x="21064" y="87618"/>
                    </a:cubicBezTo>
                    <a:lnTo>
                      <a:pt x="4482" y="99718"/>
                    </a:lnTo>
                    <a:close/>
                    <a:moveTo>
                      <a:pt x="19271" y="52660"/>
                    </a:moveTo>
                    <a:cubicBezTo>
                      <a:pt x="19719" y="52212"/>
                      <a:pt x="19719" y="51315"/>
                      <a:pt x="19719" y="50419"/>
                    </a:cubicBezTo>
                    <a:cubicBezTo>
                      <a:pt x="22409" y="35181"/>
                      <a:pt x="30924" y="19495"/>
                      <a:pt x="45265" y="5154"/>
                    </a:cubicBezTo>
                    <a:cubicBezTo>
                      <a:pt x="73500" y="33837"/>
                      <a:pt x="79326" y="68346"/>
                      <a:pt x="60055" y="93892"/>
                    </a:cubicBezTo>
                    <a:lnTo>
                      <a:pt x="30476" y="93892"/>
                    </a:lnTo>
                    <a:cubicBezTo>
                      <a:pt x="20616" y="81343"/>
                      <a:pt x="17030" y="67450"/>
                      <a:pt x="19271" y="526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1" name="Google Shape;501;p39"/>
              <p:cNvSpPr/>
              <p:nvPr/>
            </p:nvSpPr>
            <p:spPr>
              <a:xfrm>
                <a:off x="7076618" y="6330837"/>
                <a:ext cx="17927" cy="17927"/>
              </a:xfrm>
              <a:custGeom>
                <a:rect b="b" l="l" r="r" t="t"/>
                <a:pathLst>
                  <a:path extrusionOk="0" h="17926" w="17926">
                    <a:moveTo>
                      <a:pt x="9412" y="17927"/>
                    </a:moveTo>
                    <a:cubicBezTo>
                      <a:pt x="14341" y="17927"/>
                      <a:pt x="18823" y="13894"/>
                      <a:pt x="18823" y="8963"/>
                    </a:cubicBezTo>
                    <a:cubicBezTo>
                      <a:pt x="18823" y="4034"/>
                      <a:pt x="14790" y="0"/>
                      <a:pt x="9412" y="0"/>
                    </a:cubicBezTo>
                    <a:cubicBezTo>
                      <a:pt x="4482" y="0"/>
                      <a:pt x="0" y="4034"/>
                      <a:pt x="0" y="8963"/>
                    </a:cubicBezTo>
                    <a:cubicBezTo>
                      <a:pt x="0" y="13894"/>
                      <a:pt x="4034" y="17927"/>
                      <a:pt x="9412" y="17927"/>
                    </a:cubicBezTo>
                    <a:close/>
                    <a:moveTo>
                      <a:pt x="9412" y="4930"/>
                    </a:moveTo>
                    <a:cubicBezTo>
                      <a:pt x="12101" y="4930"/>
                      <a:pt x="14341" y="6723"/>
                      <a:pt x="14341" y="9412"/>
                    </a:cubicBezTo>
                    <a:cubicBezTo>
                      <a:pt x="14341" y="11653"/>
                      <a:pt x="12101" y="13894"/>
                      <a:pt x="9412" y="13894"/>
                    </a:cubicBezTo>
                    <a:cubicBezTo>
                      <a:pt x="6723" y="13894"/>
                      <a:pt x="4482" y="12101"/>
                      <a:pt x="4482" y="9412"/>
                    </a:cubicBezTo>
                    <a:cubicBezTo>
                      <a:pt x="4482" y="6723"/>
                      <a:pt x="6723" y="4930"/>
                      <a:pt x="9412" y="493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502" name="Google Shape;502;p39"/>
          <p:cNvSpPr/>
          <p:nvPr/>
        </p:nvSpPr>
        <p:spPr>
          <a:xfrm>
            <a:off x="407988" y="6395322"/>
            <a:ext cx="3410847" cy="2194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5A5A5"/>
              </a:buClr>
              <a:buSzPts val="700"/>
              <a:buFont typeface="Arial"/>
              <a:buNone/>
            </a:pPr>
            <a:fld id="{00000000-1234-1234-1234-123412341234}" type="slidenum">
              <a:rPr lang="en-GB" sz="700">
                <a:solidFill>
                  <a:srgbClr val="A5A5A5"/>
                </a:solidFill>
                <a:latin typeface="Arial"/>
                <a:ea typeface="Arial"/>
                <a:cs typeface="Arial"/>
                <a:sym typeface="Arial"/>
              </a:rPr>
              <a:t>‹#›</a:t>
            </a:fld>
            <a:r>
              <a:rPr lang="en-GB" sz="700">
                <a:solidFill>
                  <a:srgbClr val="A5A5A5"/>
                </a:solidFill>
                <a:latin typeface="Arial"/>
                <a:ea typeface="Arial"/>
                <a:cs typeface="Arial"/>
                <a:sym typeface="Arial"/>
              </a:rPr>
              <a:t> |  Simpl Visual Identity 2024</a:t>
            </a:r>
            <a:endParaRPr/>
          </a:p>
        </p:txBody>
      </p:sp>
      <p:grpSp>
        <p:nvGrpSpPr>
          <p:cNvPr id="503" name="Google Shape;503;p39"/>
          <p:cNvGrpSpPr/>
          <p:nvPr/>
        </p:nvGrpSpPr>
        <p:grpSpPr>
          <a:xfrm>
            <a:off x="2782279" y="6461056"/>
            <a:ext cx="6858000" cy="134288"/>
            <a:chOff x="3739212" y="10602181"/>
            <a:chExt cx="11955348" cy="234094"/>
          </a:xfrm>
        </p:grpSpPr>
        <p:sp>
          <p:nvSpPr>
            <p:cNvPr id="504" name="Google Shape;504;p39"/>
            <p:cNvSpPr/>
            <p:nvPr/>
          </p:nvSpPr>
          <p:spPr>
            <a:xfrm>
              <a:off x="11652250" y="10680230"/>
              <a:ext cx="3888000" cy="156045"/>
            </a:xfrm>
            <a:custGeom>
              <a:rect b="b" l="l" r="r" t="t"/>
              <a:pathLst>
                <a:path extrusionOk="0" h="120000" w="6690994">
                  <a:moveTo>
                    <a:pt x="0" y="0"/>
                  </a:moveTo>
                  <a:lnTo>
                    <a:pt x="6690874" y="0"/>
                  </a:lnTo>
                </a:path>
              </a:pathLst>
            </a:custGeom>
            <a:noFill/>
            <a:ln cap="flat" cmpd="sng" w="12700">
              <a:solidFill>
                <a:schemeClr val="accent5"/>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5" name="Google Shape;505;p39"/>
            <p:cNvSpPr/>
            <p:nvPr/>
          </p:nvSpPr>
          <p:spPr>
            <a:xfrm>
              <a:off x="7689850" y="10680230"/>
              <a:ext cx="3888000" cy="45719"/>
            </a:xfrm>
            <a:custGeom>
              <a:rect b="b" l="l" r="r" t="t"/>
              <a:pathLst>
                <a:path extrusionOk="0" h="120000" w="6779259">
                  <a:moveTo>
                    <a:pt x="0" y="0"/>
                  </a:moveTo>
                  <a:lnTo>
                    <a:pt x="6778997" y="0"/>
                  </a:lnTo>
                </a:path>
              </a:pathLst>
            </a:custGeom>
            <a:noFill/>
            <a:ln cap="flat" cmpd="sng" w="12700">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6" name="Google Shape;506;p39"/>
            <p:cNvSpPr/>
            <p:nvPr/>
          </p:nvSpPr>
          <p:spPr>
            <a:xfrm>
              <a:off x="3739212" y="10680230"/>
              <a:ext cx="3888000" cy="156013"/>
            </a:xfrm>
            <a:custGeom>
              <a:rect b="b" l="l" r="r" t="t"/>
              <a:pathLst>
                <a:path extrusionOk="0" h="120000" w="3011170">
                  <a:moveTo>
                    <a:pt x="0" y="0"/>
                  </a:moveTo>
                  <a:lnTo>
                    <a:pt x="3011175" y="0"/>
                  </a:lnTo>
                </a:path>
              </a:pathLst>
            </a:custGeom>
            <a:noFill/>
            <a:ln cap="flat" cmpd="sng" w="12700">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7" name="Google Shape;507;p39"/>
            <p:cNvSpPr/>
            <p:nvPr/>
          </p:nvSpPr>
          <p:spPr>
            <a:xfrm>
              <a:off x="11576050" y="10602181"/>
              <a:ext cx="156110" cy="15611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8" name="Google Shape;508;p39"/>
            <p:cNvSpPr/>
            <p:nvPr/>
          </p:nvSpPr>
          <p:spPr>
            <a:xfrm>
              <a:off x="7613650" y="10602181"/>
              <a:ext cx="156110" cy="15611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9" name="Google Shape;509;p39"/>
            <p:cNvSpPr/>
            <p:nvPr/>
          </p:nvSpPr>
          <p:spPr>
            <a:xfrm>
              <a:off x="15538450" y="10602181"/>
              <a:ext cx="156110" cy="15611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10" name="Google Shape;510;p39"/>
          <p:cNvSpPr/>
          <p:nvPr/>
        </p:nvSpPr>
        <p:spPr>
          <a:xfrm rot="10800000">
            <a:off x="5372100" y="0"/>
            <a:ext cx="6819900" cy="5800188"/>
          </a:xfrm>
          <a:custGeom>
            <a:rect b="b" l="l" r="r" t="t"/>
            <a:pathLst>
              <a:path extrusionOk="0" h="6858000" w="12192000">
                <a:moveTo>
                  <a:pt x="0" y="0"/>
                </a:moveTo>
                <a:lnTo>
                  <a:pt x="12192000" y="0"/>
                </a:lnTo>
                <a:lnTo>
                  <a:pt x="12192000" y="6858000"/>
                </a:lnTo>
                <a:lnTo>
                  <a:pt x="0" y="6858000"/>
                </a:lnTo>
                <a:close/>
              </a:path>
            </a:pathLst>
          </a:custGeom>
          <a:solidFill>
            <a:srgbClr val="082A6A">
              <a:alpha val="4274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511" name="Google Shape;511;p39"/>
          <p:cNvPicPr preferRelativeResize="0"/>
          <p:nvPr/>
        </p:nvPicPr>
        <p:blipFill rotWithShape="1">
          <a:blip r:embed="rId3">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age" showMasterSp="0">
  <p:cSld name="End page">
    <p:bg>
      <p:bgPr>
        <a:solidFill>
          <a:schemeClr val="lt1"/>
        </a:solidFill>
      </p:bgPr>
    </p:bg>
    <p:spTree>
      <p:nvGrpSpPr>
        <p:cNvPr id="512" name="Shape 512"/>
        <p:cNvGrpSpPr/>
        <p:nvPr/>
      </p:nvGrpSpPr>
      <p:grpSpPr>
        <a:xfrm>
          <a:off x="0" y="0"/>
          <a:ext cx="0" cy="0"/>
          <a:chOff x="0" y="0"/>
          <a:chExt cx="0" cy="0"/>
        </a:xfrm>
      </p:grpSpPr>
      <p:sp>
        <p:nvSpPr>
          <p:cNvPr id="513" name="Google Shape;513;p40"/>
          <p:cNvSpPr/>
          <p:nvPr/>
        </p:nvSpPr>
        <p:spPr>
          <a:xfrm rot="10800000">
            <a:off x="0" y="24112"/>
            <a:ext cx="12192000" cy="6833888"/>
          </a:xfrm>
          <a:custGeom>
            <a:rect b="b" l="l" r="r" t="t"/>
            <a:pathLst>
              <a:path extrusionOk="0" h="6858000" w="12192000">
                <a:moveTo>
                  <a:pt x="0" y="0"/>
                </a:moveTo>
                <a:lnTo>
                  <a:pt x="12192000" y="0"/>
                </a:lnTo>
                <a:lnTo>
                  <a:pt x="12192000" y="6858000"/>
                </a:lnTo>
                <a:lnTo>
                  <a:pt x="0" y="6858000"/>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514" name="Google Shape;514;p40"/>
          <p:cNvPicPr preferRelativeResize="0"/>
          <p:nvPr/>
        </p:nvPicPr>
        <p:blipFill rotWithShape="1">
          <a:blip r:embed="rId2">
            <a:alphaModFix/>
          </a:blip>
          <a:srcRect b="21017" l="0" r="11548" t="12002"/>
          <a:stretch/>
        </p:blipFill>
        <p:spPr>
          <a:xfrm>
            <a:off x="5554091" y="1"/>
            <a:ext cx="6637909" cy="5714999"/>
          </a:xfrm>
          <a:prstGeom prst="rect">
            <a:avLst/>
          </a:prstGeom>
          <a:noFill/>
          <a:ln>
            <a:noFill/>
          </a:ln>
        </p:spPr>
      </p:pic>
      <p:sp>
        <p:nvSpPr>
          <p:cNvPr id="515" name="Google Shape;515;p40"/>
          <p:cNvSpPr/>
          <p:nvPr/>
        </p:nvSpPr>
        <p:spPr>
          <a:xfrm>
            <a:off x="8917241" y="4690681"/>
            <a:ext cx="49403" cy="49402"/>
          </a:xfrm>
          <a:custGeom>
            <a:rect b="b" l="l" r="r" t="t"/>
            <a:pathLst>
              <a:path extrusionOk="0" h="49402" w="49403">
                <a:moveTo>
                  <a:pt x="49403" y="24702"/>
                </a:moveTo>
                <a:cubicBezTo>
                  <a:pt x="49403" y="38344"/>
                  <a:pt x="38344" y="49403"/>
                  <a:pt x="24701" y="49403"/>
                </a:cubicBezTo>
                <a:cubicBezTo>
                  <a:pt x="11058" y="49403"/>
                  <a:pt x="-1" y="38344"/>
                  <a:pt x="-1" y="24702"/>
                </a:cubicBezTo>
                <a:cubicBezTo>
                  <a:pt x="-1" y="11059"/>
                  <a:pt x="11058" y="0"/>
                  <a:pt x="24701" y="0"/>
                </a:cubicBezTo>
                <a:cubicBezTo>
                  <a:pt x="38344" y="0"/>
                  <a:pt x="49403" y="11059"/>
                  <a:pt x="49403" y="24702"/>
                </a:cubicBezTo>
                <a:close/>
              </a:path>
            </a:pathLst>
          </a:custGeom>
          <a:solidFill>
            <a:srgbClr val="7EE5F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16" name="Google Shape;516;p40"/>
          <p:cNvGrpSpPr/>
          <p:nvPr/>
        </p:nvGrpSpPr>
        <p:grpSpPr>
          <a:xfrm>
            <a:off x="8261985" y="647001"/>
            <a:ext cx="444500" cy="444500"/>
            <a:chOff x="391096" y="3218434"/>
            <a:chExt cx="444500" cy="444500"/>
          </a:xfrm>
        </p:grpSpPr>
        <p:sp>
          <p:nvSpPr>
            <p:cNvPr id="517" name="Google Shape;517;p40"/>
            <p:cNvSpPr/>
            <p:nvPr/>
          </p:nvSpPr>
          <p:spPr>
            <a:xfrm>
              <a:off x="391096" y="3218434"/>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518" name="Google Shape;518;p40"/>
            <p:cNvPicPr preferRelativeResize="0"/>
            <p:nvPr/>
          </p:nvPicPr>
          <p:blipFill rotWithShape="1">
            <a:blip r:embed="rId3">
              <a:alphaModFix/>
            </a:blip>
            <a:srcRect b="0" l="0" r="0" t="0"/>
            <a:stretch/>
          </p:blipFill>
          <p:spPr>
            <a:xfrm>
              <a:off x="480469" y="3316381"/>
              <a:ext cx="265755" cy="248607"/>
            </a:xfrm>
            <a:prstGeom prst="rect">
              <a:avLst/>
            </a:prstGeom>
            <a:noFill/>
            <a:ln>
              <a:noFill/>
            </a:ln>
          </p:spPr>
        </p:pic>
      </p:grpSp>
      <p:grpSp>
        <p:nvGrpSpPr>
          <p:cNvPr id="519" name="Google Shape;519;p40"/>
          <p:cNvGrpSpPr/>
          <p:nvPr/>
        </p:nvGrpSpPr>
        <p:grpSpPr>
          <a:xfrm>
            <a:off x="10828972" y="3270630"/>
            <a:ext cx="444500" cy="444500"/>
            <a:chOff x="3898582" y="1881124"/>
            <a:chExt cx="444500" cy="444500"/>
          </a:xfrm>
        </p:grpSpPr>
        <p:sp>
          <p:nvSpPr>
            <p:cNvPr id="520" name="Google Shape;520;p40"/>
            <p:cNvSpPr/>
            <p:nvPr/>
          </p:nvSpPr>
          <p:spPr>
            <a:xfrm>
              <a:off x="3898582" y="1881124"/>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21" name="Google Shape;521;p40"/>
            <p:cNvGrpSpPr/>
            <p:nvPr/>
          </p:nvGrpSpPr>
          <p:grpSpPr>
            <a:xfrm>
              <a:off x="4011016" y="1984108"/>
              <a:ext cx="219632" cy="238532"/>
              <a:chOff x="7270227" y="2815614"/>
              <a:chExt cx="130194" cy="141398"/>
            </a:xfrm>
          </p:grpSpPr>
          <p:sp>
            <p:nvSpPr>
              <p:cNvPr id="522" name="Google Shape;522;p40"/>
              <p:cNvSpPr/>
              <p:nvPr/>
            </p:nvSpPr>
            <p:spPr>
              <a:xfrm>
                <a:off x="7270227" y="2880823"/>
                <a:ext cx="125488" cy="76189"/>
              </a:xfrm>
              <a:custGeom>
                <a:rect b="b" l="l" r="r" t="t"/>
                <a:pathLst>
                  <a:path extrusionOk="0" h="76188" w="125487">
                    <a:moveTo>
                      <a:pt x="123247" y="75741"/>
                    </a:moveTo>
                    <a:lnTo>
                      <a:pt x="99494" y="75741"/>
                    </a:lnTo>
                    <a:cubicBezTo>
                      <a:pt x="104424" y="71259"/>
                      <a:pt x="111146" y="63192"/>
                      <a:pt x="111146" y="53780"/>
                    </a:cubicBezTo>
                    <a:cubicBezTo>
                      <a:pt x="111146" y="38991"/>
                      <a:pt x="98597" y="28235"/>
                      <a:pt x="98149" y="27787"/>
                    </a:cubicBezTo>
                    <a:cubicBezTo>
                      <a:pt x="98149" y="27787"/>
                      <a:pt x="97701" y="27338"/>
                      <a:pt x="97701" y="27338"/>
                    </a:cubicBezTo>
                    <a:cubicBezTo>
                      <a:pt x="99494" y="24649"/>
                      <a:pt x="100838" y="21064"/>
                      <a:pt x="100838" y="17479"/>
                    </a:cubicBezTo>
                    <a:cubicBezTo>
                      <a:pt x="100838" y="8067"/>
                      <a:pt x="93219" y="0"/>
                      <a:pt x="83360" y="0"/>
                    </a:cubicBezTo>
                    <a:cubicBezTo>
                      <a:pt x="73500" y="0"/>
                      <a:pt x="65881" y="7619"/>
                      <a:pt x="65881" y="17479"/>
                    </a:cubicBezTo>
                    <a:cubicBezTo>
                      <a:pt x="65881" y="27338"/>
                      <a:pt x="73500" y="34957"/>
                      <a:pt x="83360" y="34957"/>
                    </a:cubicBezTo>
                    <a:cubicBezTo>
                      <a:pt x="87841" y="34957"/>
                      <a:pt x="91875" y="33165"/>
                      <a:pt x="95012" y="30476"/>
                    </a:cubicBezTo>
                    <a:cubicBezTo>
                      <a:pt x="95012" y="30924"/>
                      <a:pt x="95460" y="30924"/>
                      <a:pt x="95460" y="30924"/>
                    </a:cubicBezTo>
                    <a:cubicBezTo>
                      <a:pt x="95460" y="30924"/>
                      <a:pt x="106665" y="40784"/>
                      <a:pt x="106665" y="53780"/>
                    </a:cubicBezTo>
                    <a:cubicBezTo>
                      <a:pt x="106665" y="64985"/>
                      <a:pt x="95012" y="73948"/>
                      <a:pt x="92323" y="75741"/>
                    </a:cubicBezTo>
                    <a:lnTo>
                      <a:pt x="2241" y="75741"/>
                    </a:lnTo>
                    <a:cubicBezTo>
                      <a:pt x="896" y="75741"/>
                      <a:pt x="0" y="76637"/>
                      <a:pt x="0" y="77982"/>
                    </a:cubicBezTo>
                    <a:cubicBezTo>
                      <a:pt x="0" y="79326"/>
                      <a:pt x="896" y="80222"/>
                      <a:pt x="2241" y="80222"/>
                    </a:cubicBezTo>
                    <a:lnTo>
                      <a:pt x="123247" y="80222"/>
                    </a:lnTo>
                    <a:cubicBezTo>
                      <a:pt x="124591" y="80222"/>
                      <a:pt x="125488" y="79326"/>
                      <a:pt x="125488" y="77982"/>
                    </a:cubicBezTo>
                    <a:cubicBezTo>
                      <a:pt x="125488" y="76637"/>
                      <a:pt x="124591" y="75741"/>
                      <a:pt x="123247" y="75741"/>
                    </a:cubicBezTo>
                    <a:close/>
                    <a:moveTo>
                      <a:pt x="82911" y="30476"/>
                    </a:moveTo>
                    <a:cubicBezTo>
                      <a:pt x="75741" y="30476"/>
                      <a:pt x="69915" y="24649"/>
                      <a:pt x="69915" y="17479"/>
                    </a:cubicBezTo>
                    <a:cubicBezTo>
                      <a:pt x="69915" y="10308"/>
                      <a:pt x="75741" y="4482"/>
                      <a:pt x="82911" y="4482"/>
                    </a:cubicBezTo>
                    <a:cubicBezTo>
                      <a:pt x="90082" y="4482"/>
                      <a:pt x="95908" y="10308"/>
                      <a:pt x="95908" y="17479"/>
                    </a:cubicBezTo>
                    <a:cubicBezTo>
                      <a:pt x="95908" y="24649"/>
                      <a:pt x="90082" y="30476"/>
                      <a:pt x="82911" y="3047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3" name="Google Shape;523;p40"/>
              <p:cNvSpPr/>
              <p:nvPr/>
            </p:nvSpPr>
            <p:spPr>
              <a:xfrm>
                <a:off x="7283897" y="2912419"/>
                <a:ext cx="17927" cy="17927"/>
              </a:xfrm>
              <a:custGeom>
                <a:rect b="b" l="l" r="r" t="t"/>
                <a:pathLst>
                  <a:path extrusionOk="0" h="17926" w="17926">
                    <a:moveTo>
                      <a:pt x="17703" y="21288"/>
                    </a:moveTo>
                    <a:cubicBezTo>
                      <a:pt x="18151" y="21736"/>
                      <a:pt x="18599" y="21736"/>
                      <a:pt x="19495" y="21736"/>
                    </a:cubicBezTo>
                    <a:cubicBezTo>
                      <a:pt x="20392" y="21736"/>
                      <a:pt x="20840" y="21736"/>
                      <a:pt x="21288" y="21288"/>
                    </a:cubicBezTo>
                    <a:cubicBezTo>
                      <a:pt x="22184" y="20392"/>
                      <a:pt x="22184" y="19047"/>
                      <a:pt x="21288" y="18151"/>
                    </a:cubicBezTo>
                    <a:lnTo>
                      <a:pt x="3809" y="672"/>
                    </a:lnTo>
                    <a:cubicBezTo>
                      <a:pt x="2913" y="-224"/>
                      <a:pt x="1569" y="-224"/>
                      <a:pt x="672" y="672"/>
                    </a:cubicBezTo>
                    <a:cubicBezTo>
                      <a:pt x="-224" y="1569"/>
                      <a:pt x="-224" y="2913"/>
                      <a:pt x="672" y="3809"/>
                    </a:cubicBezTo>
                    <a:lnTo>
                      <a:pt x="17703" y="2128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4" name="Google Shape;524;p40"/>
              <p:cNvSpPr/>
              <p:nvPr/>
            </p:nvSpPr>
            <p:spPr>
              <a:xfrm>
                <a:off x="7288378" y="2815614"/>
                <a:ext cx="112043" cy="112043"/>
              </a:xfrm>
              <a:custGeom>
                <a:rect b="b" l="l" r="r" t="t"/>
                <a:pathLst>
                  <a:path extrusionOk="0" h="112042" w="112042">
                    <a:moveTo>
                      <a:pt x="114507" y="28459"/>
                    </a:moveTo>
                    <a:lnTo>
                      <a:pt x="86721" y="672"/>
                    </a:lnTo>
                    <a:cubicBezTo>
                      <a:pt x="85825" y="-224"/>
                      <a:pt x="84480" y="-224"/>
                      <a:pt x="83584" y="672"/>
                    </a:cubicBezTo>
                    <a:cubicBezTo>
                      <a:pt x="82687" y="1569"/>
                      <a:pt x="82687" y="2913"/>
                      <a:pt x="83584" y="3810"/>
                    </a:cubicBezTo>
                    <a:lnTo>
                      <a:pt x="88065" y="8291"/>
                    </a:lnTo>
                    <a:lnTo>
                      <a:pt x="69242" y="27114"/>
                    </a:lnTo>
                    <a:lnTo>
                      <a:pt x="61623" y="19496"/>
                    </a:lnTo>
                    <a:cubicBezTo>
                      <a:pt x="60727" y="18599"/>
                      <a:pt x="59383" y="18599"/>
                      <a:pt x="58486" y="19496"/>
                    </a:cubicBezTo>
                    <a:lnTo>
                      <a:pt x="672" y="77309"/>
                    </a:lnTo>
                    <a:cubicBezTo>
                      <a:pt x="-224" y="78206"/>
                      <a:pt x="-224" y="79550"/>
                      <a:pt x="672" y="80447"/>
                    </a:cubicBezTo>
                    <a:lnTo>
                      <a:pt x="34285" y="114059"/>
                    </a:lnTo>
                    <a:cubicBezTo>
                      <a:pt x="34733" y="114508"/>
                      <a:pt x="35181" y="114508"/>
                      <a:pt x="36078" y="114508"/>
                    </a:cubicBezTo>
                    <a:cubicBezTo>
                      <a:pt x="36974" y="114508"/>
                      <a:pt x="37422" y="114508"/>
                      <a:pt x="37870" y="114059"/>
                    </a:cubicBezTo>
                    <a:lnTo>
                      <a:pt x="51764" y="100166"/>
                    </a:lnTo>
                    <a:cubicBezTo>
                      <a:pt x="52660" y="99270"/>
                      <a:pt x="52660" y="97925"/>
                      <a:pt x="51764" y="97029"/>
                    </a:cubicBezTo>
                    <a:cubicBezTo>
                      <a:pt x="50867" y="96133"/>
                      <a:pt x="49523" y="96133"/>
                      <a:pt x="48626" y="97029"/>
                    </a:cubicBezTo>
                    <a:lnTo>
                      <a:pt x="36078" y="109578"/>
                    </a:lnTo>
                    <a:lnTo>
                      <a:pt x="5602" y="79102"/>
                    </a:lnTo>
                    <a:lnTo>
                      <a:pt x="60279" y="24425"/>
                    </a:lnTo>
                    <a:lnTo>
                      <a:pt x="90754" y="54901"/>
                    </a:lnTo>
                    <a:lnTo>
                      <a:pt x="79998" y="65657"/>
                    </a:lnTo>
                    <a:cubicBezTo>
                      <a:pt x="79102" y="66553"/>
                      <a:pt x="79102" y="67898"/>
                      <a:pt x="79998" y="68794"/>
                    </a:cubicBezTo>
                    <a:cubicBezTo>
                      <a:pt x="80895" y="69690"/>
                      <a:pt x="82239" y="69690"/>
                      <a:pt x="83136" y="68794"/>
                    </a:cubicBezTo>
                    <a:lnTo>
                      <a:pt x="95684" y="56245"/>
                    </a:lnTo>
                    <a:cubicBezTo>
                      <a:pt x="96132" y="55797"/>
                      <a:pt x="96132" y="55349"/>
                      <a:pt x="96132" y="54453"/>
                    </a:cubicBezTo>
                    <a:cubicBezTo>
                      <a:pt x="96132" y="54005"/>
                      <a:pt x="95684" y="53108"/>
                      <a:pt x="95684" y="52660"/>
                    </a:cubicBezTo>
                    <a:lnTo>
                      <a:pt x="88065" y="45041"/>
                    </a:lnTo>
                    <a:lnTo>
                      <a:pt x="106889" y="26218"/>
                    </a:lnTo>
                    <a:lnTo>
                      <a:pt x="111818" y="31148"/>
                    </a:lnTo>
                    <a:cubicBezTo>
                      <a:pt x="112267" y="31596"/>
                      <a:pt x="112715" y="31596"/>
                      <a:pt x="113611" y="31596"/>
                    </a:cubicBezTo>
                    <a:cubicBezTo>
                      <a:pt x="114059" y="31596"/>
                      <a:pt x="114956" y="31596"/>
                      <a:pt x="115404" y="31148"/>
                    </a:cubicBezTo>
                    <a:cubicBezTo>
                      <a:pt x="115404" y="31148"/>
                      <a:pt x="115404" y="29355"/>
                      <a:pt x="114507" y="28459"/>
                    </a:cubicBezTo>
                    <a:close/>
                    <a:moveTo>
                      <a:pt x="84480" y="42800"/>
                    </a:moveTo>
                    <a:lnTo>
                      <a:pt x="72380" y="30700"/>
                    </a:lnTo>
                    <a:lnTo>
                      <a:pt x="91203" y="11877"/>
                    </a:lnTo>
                    <a:lnTo>
                      <a:pt x="103303" y="23977"/>
                    </a:lnTo>
                    <a:lnTo>
                      <a:pt x="84480" y="428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525" name="Google Shape;525;p40"/>
          <p:cNvGrpSpPr/>
          <p:nvPr/>
        </p:nvGrpSpPr>
        <p:grpSpPr>
          <a:xfrm>
            <a:off x="7395654" y="5055044"/>
            <a:ext cx="444500" cy="444500"/>
            <a:chOff x="4649851" y="3895216"/>
            <a:chExt cx="444500" cy="444500"/>
          </a:xfrm>
        </p:grpSpPr>
        <p:sp>
          <p:nvSpPr>
            <p:cNvPr id="526" name="Google Shape;526;p40"/>
            <p:cNvSpPr/>
            <p:nvPr/>
          </p:nvSpPr>
          <p:spPr>
            <a:xfrm>
              <a:off x="4649851" y="3895216"/>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27" name="Google Shape;527;p40"/>
            <p:cNvGrpSpPr/>
            <p:nvPr/>
          </p:nvGrpSpPr>
          <p:grpSpPr>
            <a:xfrm>
              <a:off x="4751304" y="4001978"/>
              <a:ext cx="241595" cy="230976"/>
              <a:chOff x="5097065" y="2018014"/>
              <a:chExt cx="109482" cy="104670"/>
            </a:xfrm>
          </p:grpSpPr>
          <p:sp>
            <p:nvSpPr>
              <p:cNvPr id="528" name="Google Shape;528;p40"/>
              <p:cNvSpPr/>
              <p:nvPr/>
            </p:nvSpPr>
            <p:spPr>
              <a:xfrm>
                <a:off x="5123932" y="2036373"/>
                <a:ext cx="8956" cy="40300"/>
              </a:xfrm>
              <a:custGeom>
                <a:rect b="b" l="l" r="r" t="t"/>
                <a:pathLst>
                  <a:path extrusionOk="0" h="40300" w="8955">
                    <a:moveTo>
                      <a:pt x="10299" y="42315"/>
                    </a:moveTo>
                    <a:cubicBezTo>
                      <a:pt x="9851" y="42315"/>
                      <a:pt x="8956" y="42315"/>
                      <a:pt x="8508" y="41868"/>
                    </a:cubicBezTo>
                    <a:cubicBezTo>
                      <a:pt x="3134" y="36494"/>
                      <a:pt x="0" y="28882"/>
                      <a:pt x="0" y="21270"/>
                    </a:cubicBezTo>
                    <a:cubicBezTo>
                      <a:pt x="0" y="13657"/>
                      <a:pt x="3134" y="6045"/>
                      <a:pt x="8508" y="672"/>
                    </a:cubicBezTo>
                    <a:cubicBezTo>
                      <a:pt x="9403" y="-224"/>
                      <a:pt x="10747" y="-224"/>
                      <a:pt x="11642" y="672"/>
                    </a:cubicBezTo>
                    <a:cubicBezTo>
                      <a:pt x="12538" y="1567"/>
                      <a:pt x="12538" y="2911"/>
                      <a:pt x="11642" y="3806"/>
                    </a:cubicBezTo>
                    <a:cubicBezTo>
                      <a:pt x="7164" y="8284"/>
                      <a:pt x="4478" y="14553"/>
                      <a:pt x="4478" y="21270"/>
                    </a:cubicBezTo>
                    <a:cubicBezTo>
                      <a:pt x="4478" y="27986"/>
                      <a:pt x="7164" y="33808"/>
                      <a:pt x="11642" y="38733"/>
                    </a:cubicBezTo>
                    <a:cubicBezTo>
                      <a:pt x="12538" y="39629"/>
                      <a:pt x="12538" y="40972"/>
                      <a:pt x="11642" y="41868"/>
                    </a:cubicBezTo>
                    <a:cubicBezTo>
                      <a:pt x="11642" y="42315"/>
                      <a:pt x="10747" y="42315"/>
                      <a:pt x="10299" y="423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9" name="Google Shape;529;p40"/>
              <p:cNvSpPr/>
              <p:nvPr/>
            </p:nvSpPr>
            <p:spPr>
              <a:xfrm>
                <a:off x="5169829" y="2036373"/>
                <a:ext cx="8956" cy="40300"/>
              </a:xfrm>
              <a:custGeom>
                <a:rect b="b" l="l" r="r" t="t"/>
                <a:pathLst>
                  <a:path extrusionOk="0" h="40300" w="8955">
                    <a:moveTo>
                      <a:pt x="2463" y="42315"/>
                    </a:moveTo>
                    <a:cubicBezTo>
                      <a:pt x="2015" y="42315"/>
                      <a:pt x="1120" y="42315"/>
                      <a:pt x="672" y="41868"/>
                    </a:cubicBezTo>
                    <a:cubicBezTo>
                      <a:pt x="-224" y="40972"/>
                      <a:pt x="-224" y="39629"/>
                      <a:pt x="672" y="38733"/>
                    </a:cubicBezTo>
                    <a:cubicBezTo>
                      <a:pt x="5150" y="34255"/>
                      <a:pt x="7836" y="27986"/>
                      <a:pt x="7836" y="21270"/>
                    </a:cubicBezTo>
                    <a:cubicBezTo>
                      <a:pt x="7836" y="14553"/>
                      <a:pt x="5150" y="8732"/>
                      <a:pt x="672" y="3806"/>
                    </a:cubicBezTo>
                    <a:cubicBezTo>
                      <a:pt x="-224" y="2911"/>
                      <a:pt x="-224" y="1567"/>
                      <a:pt x="672" y="672"/>
                    </a:cubicBezTo>
                    <a:cubicBezTo>
                      <a:pt x="1567" y="-224"/>
                      <a:pt x="2911" y="-224"/>
                      <a:pt x="3806" y="672"/>
                    </a:cubicBezTo>
                    <a:cubicBezTo>
                      <a:pt x="9179" y="6045"/>
                      <a:pt x="12314" y="13657"/>
                      <a:pt x="12314" y="21270"/>
                    </a:cubicBezTo>
                    <a:cubicBezTo>
                      <a:pt x="12314" y="28882"/>
                      <a:pt x="9179" y="36494"/>
                      <a:pt x="3806" y="41868"/>
                    </a:cubicBezTo>
                    <a:cubicBezTo>
                      <a:pt x="3806" y="42315"/>
                      <a:pt x="2911" y="42315"/>
                      <a:pt x="2463" y="423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0" name="Google Shape;530;p40"/>
              <p:cNvSpPr/>
              <p:nvPr/>
            </p:nvSpPr>
            <p:spPr>
              <a:xfrm>
                <a:off x="5179232" y="2026970"/>
                <a:ext cx="13433" cy="58212"/>
              </a:xfrm>
              <a:custGeom>
                <a:rect b="b" l="l" r="r" t="t"/>
                <a:pathLst>
                  <a:path extrusionOk="0" h="58211" w="13433">
                    <a:moveTo>
                      <a:pt x="2463" y="61122"/>
                    </a:moveTo>
                    <a:cubicBezTo>
                      <a:pt x="2015" y="61122"/>
                      <a:pt x="1120" y="61122"/>
                      <a:pt x="672" y="60674"/>
                    </a:cubicBezTo>
                    <a:cubicBezTo>
                      <a:pt x="-224" y="59779"/>
                      <a:pt x="-224" y="58435"/>
                      <a:pt x="672" y="57540"/>
                    </a:cubicBezTo>
                    <a:cubicBezTo>
                      <a:pt x="7836" y="50375"/>
                      <a:pt x="11866" y="40972"/>
                      <a:pt x="11866" y="30673"/>
                    </a:cubicBezTo>
                    <a:cubicBezTo>
                      <a:pt x="11866" y="20374"/>
                      <a:pt x="7836" y="10971"/>
                      <a:pt x="672" y="3806"/>
                    </a:cubicBezTo>
                    <a:cubicBezTo>
                      <a:pt x="-224" y="2911"/>
                      <a:pt x="-224" y="1567"/>
                      <a:pt x="672" y="672"/>
                    </a:cubicBezTo>
                    <a:cubicBezTo>
                      <a:pt x="1567" y="-224"/>
                      <a:pt x="2911" y="-224"/>
                      <a:pt x="3806" y="672"/>
                    </a:cubicBezTo>
                    <a:cubicBezTo>
                      <a:pt x="11866" y="8732"/>
                      <a:pt x="16344" y="19478"/>
                      <a:pt x="16344" y="30673"/>
                    </a:cubicBezTo>
                    <a:cubicBezTo>
                      <a:pt x="16344" y="41868"/>
                      <a:pt x="11866" y="52614"/>
                      <a:pt x="3806" y="60674"/>
                    </a:cubicBezTo>
                    <a:cubicBezTo>
                      <a:pt x="3806" y="61122"/>
                      <a:pt x="2911" y="61122"/>
                      <a:pt x="2463" y="611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1" name="Google Shape;531;p40"/>
              <p:cNvSpPr/>
              <p:nvPr/>
            </p:nvSpPr>
            <p:spPr>
              <a:xfrm>
                <a:off x="5110498" y="2026970"/>
                <a:ext cx="13433" cy="58212"/>
              </a:xfrm>
              <a:custGeom>
                <a:rect b="b" l="l" r="r" t="t"/>
                <a:pathLst>
                  <a:path extrusionOk="0" h="58211" w="13433">
                    <a:moveTo>
                      <a:pt x="14329" y="61122"/>
                    </a:moveTo>
                    <a:cubicBezTo>
                      <a:pt x="13881" y="61122"/>
                      <a:pt x="12986" y="61122"/>
                      <a:pt x="12538" y="60674"/>
                    </a:cubicBezTo>
                    <a:cubicBezTo>
                      <a:pt x="4478" y="52614"/>
                      <a:pt x="0" y="41868"/>
                      <a:pt x="0" y="30673"/>
                    </a:cubicBezTo>
                    <a:cubicBezTo>
                      <a:pt x="0" y="19478"/>
                      <a:pt x="4478" y="8732"/>
                      <a:pt x="12538" y="672"/>
                    </a:cubicBezTo>
                    <a:cubicBezTo>
                      <a:pt x="13433" y="-224"/>
                      <a:pt x="14777" y="-224"/>
                      <a:pt x="15672" y="672"/>
                    </a:cubicBezTo>
                    <a:cubicBezTo>
                      <a:pt x="16568" y="1567"/>
                      <a:pt x="16568" y="2911"/>
                      <a:pt x="15672" y="3806"/>
                    </a:cubicBezTo>
                    <a:cubicBezTo>
                      <a:pt x="8508" y="10971"/>
                      <a:pt x="4478" y="20374"/>
                      <a:pt x="4478" y="30673"/>
                    </a:cubicBezTo>
                    <a:cubicBezTo>
                      <a:pt x="4478" y="40972"/>
                      <a:pt x="8508" y="50375"/>
                      <a:pt x="15672" y="57540"/>
                    </a:cubicBezTo>
                    <a:cubicBezTo>
                      <a:pt x="16568" y="58435"/>
                      <a:pt x="16568" y="59779"/>
                      <a:pt x="15672" y="60674"/>
                    </a:cubicBezTo>
                    <a:cubicBezTo>
                      <a:pt x="15672" y="61122"/>
                      <a:pt x="14777" y="61122"/>
                      <a:pt x="14329" y="611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2" name="Google Shape;532;p40"/>
              <p:cNvSpPr/>
              <p:nvPr/>
            </p:nvSpPr>
            <p:spPr>
              <a:xfrm>
                <a:off x="5097065" y="2018014"/>
                <a:ext cx="17911" cy="76123"/>
              </a:xfrm>
              <a:custGeom>
                <a:rect b="b" l="l" r="r" t="t"/>
                <a:pathLst>
                  <a:path extrusionOk="0" h="76122" w="17911">
                    <a:moveTo>
                      <a:pt x="18359" y="79929"/>
                    </a:moveTo>
                    <a:cubicBezTo>
                      <a:pt x="17911" y="79929"/>
                      <a:pt x="17016" y="79929"/>
                      <a:pt x="16568" y="79481"/>
                    </a:cubicBezTo>
                    <a:cubicBezTo>
                      <a:pt x="5821" y="68734"/>
                      <a:pt x="0" y="54853"/>
                      <a:pt x="0" y="40076"/>
                    </a:cubicBezTo>
                    <a:cubicBezTo>
                      <a:pt x="0" y="25300"/>
                      <a:pt x="5821" y="10971"/>
                      <a:pt x="16120" y="672"/>
                    </a:cubicBezTo>
                    <a:cubicBezTo>
                      <a:pt x="17016" y="-224"/>
                      <a:pt x="18359" y="-224"/>
                      <a:pt x="19255" y="672"/>
                    </a:cubicBezTo>
                    <a:cubicBezTo>
                      <a:pt x="20150" y="1567"/>
                      <a:pt x="20150" y="2911"/>
                      <a:pt x="19255" y="3806"/>
                    </a:cubicBezTo>
                    <a:cubicBezTo>
                      <a:pt x="9403" y="13657"/>
                      <a:pt x="4030" y="26643"/>
                      <a:pt x="4030" y="40076"/>
                    </a:cubicBezTo>
                    <a:cubicBezTo>
                      <a:pt x="4030" y="53958"/>
                      <a:pt x="9403" y="66943"/>
                      <a:pt x="19255" y="76347"/>
                    </a:cubicBezTo>
                    <a:cubicBezTo>
                      <a:pt x="20150" y="77242"/>
                      <a:pt x="20150" y="78586"/>
                      <a:pt x="19255" y="79481"/>
                    </a:cubicBezTo>
                    <a:cubicBezTo>
                      <a:pt x="19255" y="79481"/>
                      <a:pt x="18807" y="79929"/>
                      <a:pt x="18359" y="799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3" name="Google Shape;533;p40"/>
              <p:cNvSpPr/>
              <p:nvPr/>
            </p:nvSpPr>
            <p:spPr>
              <a:xfrm>
                <a:off x="5188636" y="2018014"/>
                <a:ext cx="17911" cy="76123"/>
              </a:xfrm>
              <a:custGeom>
                <a:rect b="b" l="l" r="r" t="t"/>
                <a:pathLst>
                  <a:path extrusionOk="0" h="76122" w="17911">
                    <a:moveTo>
                      <a:pt x="2463" y="79929"/>
                    </a:moveTo>
                    <a:cubicBezTo>
                      <a:pt x="2015" y="79929"/>
                      <a:pt x="1119" y="79929"/>
                      <a:pt x="672" y="79481"/>
                    </a:cubicBezTo>
                    <a:cubicBezTo>
                      <a:pt x="-224" y="78586"/>
                      <a:pt x="-224" y="77242"/>
                      <a:pt x="672" y="76347"/>
                    </a:cubicBezTo>
                    <a:cubicBezTo>
                      <a:pt x="10522" y="66496"/>
                      <a:pt x="15896" y="53510"/>
                      <a:pt x="15896" y="40076"/>
                    </a:cubicBezTo>
                    <a:cubicBezTo>
                      <a:pt x="15896" y="26195"/>
                      <a:pt x="10522" y="13210"/>
                      <a:pt x="672" y="3806"/>
                    </a:cubicBezTo>
                    <a:cubicBezTo>
                      <a:pt x="-224" y="2911"/>
                      <a:pt x="-224" y="1567"/>
                      <a:pt x="672" y="672"/>
                    </a:cubicBezTo>
                    <a:cubicBezTo>
                      <a:pt x="1567" y="-224"/>
                      <a:pt x="2910" y="-224"/>
                      <a:pt x="3806" y="672"/>
                    </a:cubicBezTo>
                    <a:cubicBezTo>
                      <a:pt x="14553" y="11418"/>
                      <a:pt x="20374" y="25300"/>
                      <a:pt x="20374" y="40076"/>
                    </a:cubicBezTo>
                    <a:cubicBezTo>
                      <a:pt x="20374" y="54853"/>
                      <a:pt x="14553" y="69182"/>
                      <a:pt x="3806" y="79481"/>
                    </a:cubicBezTo>
                    <a:cubicBezTo>
                      <a:pt x="3806" y="79481"/>
                      <a:pt x="3358" y="79929"/>
                      <a:pt x="2463" y="799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4" name="Google Shape;534;p40"/>
              <p:cNvSpPr/>
              <p:nvPr/>
            </p:nvSpPr>
            <p:spPr>
              <a:xfrm>
                <a:off x="5124827" y="2042083"/>
                <a:ext cx="58212" cy="80601"/>
              </a:xfrm>
              <a:custGeom>
                <a:rect b="b" l="l" r="r" t="t"/>
                <a:pathLst>
                  <a:path extrusionOk="0" h="80600" w="58211">
                    <a:moveTo>
                      <a:pt x="55525" y="80489"/>
                    </a:moveTo>
                    <a:lnTo>
                      <a:pt x="30897" y="80489"/>
                    </a:lnTo>
                    <a:lnTo>
                      <a:pt x="30897" y="31233"/>
                    </a:lnTo>
                    <a:cubicBezTo>
                      <a:pt x="34479" y="30785"/>
                      <a:pt x="37166" y="29442"/>
                      <a:pt x="39853" y="26755"/>
                    </a:cubicBezTo>
                    <a:cubicBezTo>
                      <a:pt x="42987" y="23621"/>
                      <a:pt x="44331" y="20038"/>
                      <a:pt x="44331" y="15560"/>
                    </a:cubicBezTo>
                    <a:cubicBezTo>
                      <a:pt x="44331" y="11083"/>
                      <a:pt x="42539" y="7500"/>
                      <a:pt x="39853" y="4366"/>
                    </a:cubicBezTo>
                    <a:cubicBezTo>
                      <a:pt x="34032" y="-1455"/>
                      <a:pt x="23285" y="-1455"/>
                      <a:pt x="17911" y="4366"/>
                    </a:cubicBezTo>
                    <a:cubicBezTo>
                      <a:pt x="14777" y="7500"/>
                      <a:pt x="13433" y="11083"/>
                      <a:pt x="13433" y="15560"/>
                    </a:cubicBezTo>
                    <a:cubicBezTo>
                      <a:pt x="13433" y="20038"/>
                      <a:pt x="15225" y="23621"/>
                      <a:pt x="17911" y="26755"/>
                    </a:cubicBezTo>
                    <a:cubicBezTo>
                      <a:pt x="20150" y="28994"/>
                      <a:pt x="23285" y="30785"/>
                      <a:pt x="26867" y="31233"/>
                    </a:cubicBezTo>
                    <a:lnTo>
                      <a:pt x="26867" y="80489"/>
                    </a:lnTo>
                    <a:lnTo>
                      <a:pt x="2239" y="80489"/>
                    </a:lnTo>
                    <a:cubicBezTo>
                      <a:pt x="896" y="80489"/>
                      <a:pt x="0" y="81384"/>
                      <a:pt x="0" y="82728"/>
                    </a:cubicBezTo>
                    <a:cubicBezTo>
                      <a:pt x="0" y="84071"/>
                      <a:pt x="896" y="84967"/>
                      <a:pt x="2239" y="84967"/>
                    </a:cubicBezTo>
                    <a:lnTo>
                      <a:pt x="55973" y="84967"/>
                    </a:lnTo>
                    <a:cubicBezTo>
                      <a:pt x="57316" y="84967"/>
                      <a:pt x="58212" y="84071"/>
                      <a:pt x="58212" y="82728"/>
                    </a:cubicBezTo>
                    <a:cubicBezTo>
                      <a:pt x="57764" y="81384"/>
                      <a:pt x="56420" y="80489"/>
                      <a:pt x="55525" y="80489"/>
                    </a:cubicBezTo>
                    <a:close/>
                    <a:moveTo>
                      <a:pt x="17464" y="15560"/>
                    </a:moveTo>
                    <a:cubicBezTo>
                      <a:pt x="17464" y="12426"/>
                      <a:pt x="18807" y="9739"/>
                      <a:pt x="20598" y="7500"/>
                    </a:cubicBezTo>
                    <a:cubicBezTo>
                      <a:pt x="22837" y="5261"/>
                      <a:pt x="25524" y="4366"/>
                      <a:pt x="28658" y="4366"/>
                    </a:cubicBezTo>
                    <a:cubicBezTo>
                      <a:pt x="31793" y="4366"/>
                      <a:pt x="34479" y="5709"/>
                      <a:pt x="36718" y="7500"/>
                    </a:cubicBezTo>
                    <a:cubicBezTo>
                      <a:pt x="38957" y="9739"/>
                      <a:pt x="39853" y="12426"/>
                      <a:pt x="39853" y="15560"/>
                    </a:cubicBezTo>
                    <a:cubicBezTo>
                      <a:pt x="39853" y="18695"/>
                      <a:pt x="38509" y="21382"/>
                      <a:pt x="36718" y="23621"/>
                    </a:cubicBezTo>
                    <a:cubicBezTo>
                      <a:pt x="32688" y="27651"/>
                      <a:pt x="25076" y="27651"/>
                      <a:pt x="21046" y="23621"/>
                    </a:cubicBezTo>
                    <a:cubicBezTo>
                      <a:pt x="18359" y="21382"/>
                      <a:pt x="17464" y="18247"/>
                      <a:pt x="17464" y="155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535" name="Google Shape;535;p40"/>
          <p:cNvGrpSpPr/>
          <p:nvPr/>
        </p:nvGrpSpPr>
        <p:grpSpPr>
          <a:xfrm>
            <a:off x="7200709" y="2004567"/>
            <a:ext cx="444500" cy="444500"/>
            <a:chOff x="-2047903" y="3774683"/>
            <a:chExt cx="444500" cy="444500"/>
          </a:xfrm>
        </p:grpSpPr>
        <p:sp>
          <p:nvSpPr>
            <p:cNvPr id="536" name="Google Shape;536;p40"/>
            <p:cNvSpPr/>
            <p:nvPr/>
          </p:nvSpPr>
          <p:spPr>
            <a:xfrm>
              <a:off x="-2047903" y="3774683"/>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37" name="Google Shape;537;p40"/>
            <p:cNvGrpSpPr/>
            <p:nvPr/>
          </p:nvGrpSpPr>
          <p:grpSpPr>
            <a:xfrm>
              <a:off x="-1946450" y="3882339"/>
              <a:ext cx="241595" cy="229188"/>
              <a:chOff x="7786519" y="3153758"/>
              <a:chExt cx="165823" cy="157308"/>
            </a:xfrm>
          </p:grpSpPr>
          <p:sp>
            <p:nvSpPr>
              <p:cNvPr id="538" name="Google Shape;538;p40"/>
              <p:cNvSpPr/>
              <p:nvPr/>
            </p:nvSpPr>
            <p:spPr>
              <a:xfrm>
                <a:off x="7821897" y="3153758"/>
                <a:ext cx="107561" cy="80671"/>
              </a:xfrm>
              <a:custGeom>
                <a:rect b="b" l="l" r="r" t="t"/>
                <a:pathLst>
                  <a:path extrusionOk="0" h="80670" w="107560">
                    <a:moveTo>
                      <a:pt x="10336" y="70811"/>
                    </a:moveTo>
                    <a:lnTo>
                      <a:pt x="12577" y="70811"/>
                    </a:lnTo>
                    <a:lnTo>
                      <a:pt x="12577" y="81567"/>
                    </a:lnTo>
                    <a:cubicBezTo>
                      <a:pt x="12577" y="82463"/>
                      <a:pt x="13025" y="83360"/>
                      <a:pt x="13922" y="83808"/>
                    </a:cubicBezTo>
                    <a:cubicBezTo>
                      <a:pt x="14370" y="83808"/>
                      <a:pt x="14370" y="83808"/>
                      <a:pt x="14818" y="83808"/>
                    </a:cubicBezTo>
                    <a:cubicBezTo>
                      <a:pt x="15266" y="83808"/>
                      <a:pt x="16163" y="83360"/>
                      <a:pt x="16611" y="83360"/>
                    </a:cubicBezTo>
                    <a:lnTo>
                      <a:pt x="29159" y="70811"/>
                    </a:lnTo>
                    <a:lnTo>
                      <a:pt x="58739" y="70811"/>
                    </a:lnTo>
                    <a:cubicBezTo>
                      <a:pt x="65013" y="70811"/>
                      <a:pt x="69943" y="65881"/>
                      <a:pt x="69943" y="59607"/>
                    </a:cubicBezTo>
                    <a:lnTo>
                      <a:pt x="69943" y="44369"/>
                    </a:lnTo>
                    <a:lnTo>
                      <a:pt x="79803" y="44369"/>
                    </a:lnTo>
                    <a:lnTo>
                      <a:pt x="92351" y="56918"/>
                    </a:lnTo>
                    <a:cubicBezTo>
                      <a:pt x="92800" y="57366"/>
                      <a:pt x="93248" y="57366"/>
                      <a:pt x="94144" y="57366"/>
                    </a:cubicBezTo>
                    <a:cubicBezTo>
                      <a:pt x="94592" y="57366"/>
                      <a:pt x="94592" y="57366"/>
                      <a:pt x="95040" y="57366"/>
                    </a:cubicBezTo>
                    <a:cubicBezTo>
                      <a:pt x="95937" y="56918"/>
                      <a:pt x="96385" y="56021"/>
                      <a:pt x="96385" y="55125"/>
                    </a:cubicBezTo>
                    <a:lnTo>
                      <a:pt x="96385" y="44369"/>
                    </a:lnTo>
                    <a:lnTo>
                      <a:pt x="98626" y="44369"/>
                    </a:lnTo>
                    <a:cubicBezTo>
                      <a:pt x="104900" y="44369"/>
                      <a:pt x="109830" y="39439"/>
                      <a:pt x="109830" y="33165"/>
                    </a:cubicBezTo>
                    <a:lnTo>
                      <a:pt x="109830" y="11204"/>
                    </a:lnTo>
                    <a:cubicBezTo>
                      <a:pt x="109830" y="4930"/>
                      <a:pt x="104900" y="0"/>
                      <a:pt x="98626" y="0"/>
                    </a:cubicBezTo>
                    <a:lnTo>
                      <a:pt x="50672" y="0"/>
                    </a:lnTo>
                    <a:cubicBezTo>
                      <a:pt x="44397" y="0"/>
                      <a:pt x="39467" y="4930"/>
                      <a:pt x="39467" y="11204"/>
                    </a:cubicBezTo>
                    <a:lnTo>
                      <a:pt x="39467" y="26442"/>
                    </a:lnTo>
                    <a:lnTo>
                      <a:pt x="11233" y="26442"/>
                    </a:lnTo>
                    <a:cubicBezTo>
                      <a:pt x="4958" y="26442"/>
                      <a:pt x="28" y="31372"/>
                      <a:pt x="28" y="37646"/>
                    </a:cubicBezTo>
                    <a:lnTo>
                      <a:pt x="28" y="59607"/>
                    </a:lnTo>
                    <a:cubicBezTo>
                      <a:pt x="-420" y="65881"/>
                      <a:pt x="4510" y="70811"/>
                      <a:pt x="10336" y="70811"/>
                    </a:cubicBezTo>
                    <a:close/>
                    <a:moveTo>
                      <a:pt x="43501" y="11652"/>
                    </a:moveTo>
                    <a:cubicBezTo>
                      <a:pt x="43501" y="8067"/>
                      <a:pt x="46638" y="4930"/>
                      <a:pt x="50223" y="4930"/>
                    </a:cubicBezTo>
                    <a:lnTo>
                      <a:pt x="98178" y="4930"/>
                    </a:lnTo>
                    <a:cubicBezTo>
                      <a:pt x="101763" y="4930"/>
                      <a:pt x="104900" y="8067"/>
                      <a:pt x="104900" y="11652"/>
                    </a:cubicBezTo>
                    <a:lnTo>
                      <a:pt x="104900" y="33613"/>
                    </a:lnTo>
                    <a:cubicBezTo>
                      <a:pt x="104900" y="37198"/>
                      <a:pt x="101763" y="40335"/>
                      <a:pt x="98178" y="40335"/>
                    </a:cubicBezTo>
                    <a:lnTo>
                      <a:pt x="93696" y="40335"/>
                    </a:lnTo>
                    <a:cubicBezTo>
                      <a:pt x="92351" y="40335"/>
                      <a:pt x="91455" y="41232"/>
                      <a:pt x="91455" y="42576"/>
                    </a:cubicBezTo>
                    <a:lnTo>
                      <a:pt x="91455" y="50195"/>
                    </a:lnTo>
                    <a:lnTo>
                      <a:pt x="82043" y="40784"/>
                    </a:lnTo>
                    <a:cubicBezTo>
                      <a:pt x="81595" y="40335"/>
                      <a:pt x="81147" y="40335"/>
                      <a:pt x="80251" y="40335"/>
                    </a:cubicBezTo>
                    <a:lnTo>
                      <a:pt x="69495" y="40335"/>
                    </a:lnTo>
                    <a:lnTo>
                      <a:pt x="69495" y="38094"/>
                    </a:lnTo>
                    <a:cubicBezTo>
                      <a:pt x="69495" y="31820"/>
                      <a:pt x="64565" y="26890"/>
                      <a:pt x="58290" y="26890"/>
                    </a:cubicBezTo>
                    <a:lnTo>
                      <a:pt x="43053" y="26890"/>
                    </a:lnTo>
                    <a:lnTo>
                      <a:pt x="43053" y="11652"/>
                    </a:lnTo>
                    <a:close/>
                    <a:moveTo>
                      <a:pt x="4062" y="37646"/>
                    </a:moveTo>
                    <a:cubicBezTo>
                      <a:pt x="4062" y="34061"/>
                      <a:pt x="7199" y="30924"/>
                      <a:pt x="10784" y="30924"/>
                    </a:cubicBezTo>
                    <a:lnTo>
                      <a:pt x="58739" y="30924"/>
                    </a:lnTo>
                    <a:cubicBezTo>
                      <a:pt x="62324" y="30924"/>
                      <a:pt x="65461" y="34061"/>
                      <a:pt x="65461" y="37646"/>
                    </a:cubicBezTo>
                    <a:lnTo>
                      <a:pt x="65461" y="59607"/>
                    </a:lnTo>
                    <a:cubicBezTo>
                      <a:pt x="65461" y="63192"/>
                      <a:pt x="62324" y="66329"/>
                      <a:pt x="58739" y="66329"/>
                    </a:cubicBezTo>
                    <a:lnTo>
                      <a:pt x="28263" y="66329"/>
                    </a:lnTo>
                    <a:cubicBezTo>
                      <a:pt x="27815" y="66329"/>
                      <a:pt x="26919" y="66777"/>
                      <a:pt x="26470" y="66777"/>
                    </a:cubicBezTo>
                    <a:lnTo>
                      <a:pt x="17059" y="76189"/>
                    </a:lnTo>
                    <a:lnTo>
                      <a:pt x="17059" y="68570"/>
                    </a:lnTo>
                    <a:cubicBezTo>
                      <a:pt x="17059" y="67226"/>
                      <a:pt x="16163" y="66329"/>
                      <a:pt x="14818" y="66329"/>
                    </a:cubicBezTo>
                    <a:lnTo>
                      <a:pt x="10336" y="66329"/>
                    </a:lnTo>
                    <a:cubicBezTo>
                      <a:pt x="6751" y="66329"/>
                      <a:pt x="3614" y="63192"/>
                      <a:pt x="3614" y="59607"/>
                    </a:cubicBezTo>
                    <a:lnTo>
                      <a:pt x="3614" y="3764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9" name="Google Shape;539;p40"/>
              <p:cNvSpPr/>
              <p:nvPr/>
            </p:nvSpPr>
            <p:spPr>
              <a:xfrm>
                <a:off x="7851504" y="3237566"/>
                <a:ext cx="35854" cy="35854"/>
              </a:xfrm>
              <a:custGeom>
                <a:rect b="b" l="l" r="r" t="t"/>
                <a:pathLst>
                  <a:path extrusionOk="0" h="35853" w="35853">
                    <a:moveTo>
                      <a:pt x="0" y="17927"/>
                    </a:moveTo>
                    <a:cubicBezTo>
                      <a:pt x="0" y="27787"/>
                      <a:pt x="8067" y="35854"/>
                      <a:pt x="17927" y="35854"/>
                    </a:cubicBezTo>
                    <a:cubicBezTo>
                      <a:pt x="27786" y="35854"/>
                      <a:pt x="35854" y="27787"/>
                      <a:pt x="35854" y="17927"/>
                    </a:cubicBezTo>
                    <a:cubicBezTo>
                      <a:pt x="35854" y="8067"/>
                      <a:pt x="27786" y="0"/>
                      <a:pt x="17927" y="0"/>
                    </a:cubicBezTo>
                    <a:cubicBezTo>
                      <a:pt x="8067" y="0"/>
                      <a:pt x="0" y="8067"/>
                      <a:pt x="0" y="17927"/>
                    </a:cubicBezTo>
                    <a:close/>
                    <a:moveTo>
                      <a:pt x="31820" y="17927"/>
                    </a:moveTo>
                    <a:cubicBezTo>
                      <a:pt x="31820" y="25546"/>
                      <a:pt x="25546" y="31372"/>
                      <a:pt x="18375" y="31372"/>
                    </a:cubicBezTo>
                    <a:cubicBezTo>
                      <a:pt x="11204" y="31372"/>
                      <a:pt x="4930" y="25098"/>
                      <a:pt x="4930" y="17927"/>
                    </a:cubicBezTo>
                    <a:cubicBezTo>
                      <a:pt x="4930" y="10308"/>
                      <a:pt x="11204" y="4482"/>
                      <a:pt x="18375" y="4482"/>
                    </a:cubicBezTo>
                    <a:cubicBezTo>
                      <a:pt x="25546" y="4482"/>
                      <a:pt x="31820" y="10756"/>
                      <a:pt x="31820" y="17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0" name="Google Shape;540;p40"/>
              <p:cNvSpPr/>
              <p:nvPr/>
            </p:nvSpPr>
            <p:spPr>
              <a:xfrm>
                <a:off x="7901699" y="3233084"/>
                <a:ext cx="35854" cy="35854"/>
              </a:xfrm>
              <a:custGeom>
                <a:rect b="b" l="l" r="r" t="t"/>
                <a:pathLst>
                  <a:path extrusionOk="0" h="35853" w="35853">
                    <a:moveTo>
                      <a:pt x="0" y="17927"/>
                    </a:moveTo>
                    <a:cubicBezTo>
                      <a:pt x="0" y="27787"/>
                      <a:pt x="8067" y="35854"/>
                      <a:pt x="17927" y="35854"/>
                    </a:cubicBezTo>
                    <a:cubicBezTo>
                      <a:pt x="27787" y="35854"/>
                      <a:pt x="35854" y="27787"/>
                      <a:pt x="35854" y="17927"/>
                    </a:cubicBezTo>
                    <a:cubicBezTo>
                      <a:pt x="35854" y="8067"/>
                      <a:pt x="27787" y="0"/>
                      <a:pt x="17927" y="0"/>
                    </a:cubicBezTo>
                    <a:cubicBezTo>
                      <a:pt x="8067" y="0"/>
                      <a:pt x="0" y="8067"/>
                      <a:pt x="0" y="17927"/>
                    </a:cubicBezTo>
                    <a:close/>
                    <a:moveTo>
                      <a:pt x="31820" y="17927"/>
                    </a:moveTo>
                    <a:cubicBezTo>
                      <a:pt x="31820" y="25546"/>
                      <a:pt x="25546" y="31372"/>
                      <a:pt x="18375" y="31372"/>
                    </a:cubicBezTo>
                    <a:cubicBezTo>
                      <a:pt x="11204" y="31372"/>
                      <a:pt x="4930" y="25098"/>
                      <a:pt x="4930" y="17927"/>
                    </a:cubicBezTo>
                    <a:cubicBezTo>
                      <a:pt x="4930" y="10308"/>
                      <a:pt x="11204" y="4482"/>
                      <a:pt x="18375" y="4482"/>
                    </a:cubicBezTo>
                    <a:cubicBezTo>
                      <a:pt x="25546" y="4482"/>
                      <a:pt x="31820" y="10308"/>
                      <a:pt x="31820" y="17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1" name="Google Shape;541;p40"/>
              <p:cNvSpPr/>
              <p:nvPr/>
            </p:nvSpPr>
            <p:spPr>
              <a:xfrm>
                <a:off x="7786519" y="3270731"/>
                <a:ext cx="165823" cy="40335"/>
              </a:xfrm>
              <a:custGeom>
                <a:rect b="b" l="l" r="r" t="t"/>
                <a:pathLst>
                  <a:path extrusionOk="0" h="40335" w="165822">
                    <a:moveTo>
                      <a:pt x="147896" y="0"/>
                    </a:moveTo>
                    <a:lnTo>
                      <a:pt x="118765" y="0"/>
                    </a:lnTo>
                    <a:cubicBezTo>
                      <a:pt x="113387" y="0"/>
                      <a:pt x="108457" y="2241"/>
                      <a:pt x="104872" y="6274"/>
                    </a:cubicBezTo>
                    <a:cubicBezTo>
                      <a:pt x="102631" y="5378"/>
                      <a:pt x="99942" y="4482"/>
                      <a:pt x="97253" y="4482"/>
                    </a:cubicBezTo>
                    <a:lnTo>
                      <a:pt x="68122" y="4482"/>
                    </a:lnTo>
                    <a:cubicBezTo>
                      <a:pt x="65881" y="4482"/>
                      <a:pt x="63192" y="4930"/>
                      <a:pt x="60951" y="5826"/>
                    </a:cubicBezTo>
                    <a:cubicBezTo>
                      <a:pt x="57366" y="1793"/>
                      <a:pt x="52436" y="0"/>
                      <a:pt x="47506" y="0"/>
                    </a:cubicBezTo>
                    <a:lnTo>
                      <a:pt x="18375" y="0"/>
                    </a:lnTo>
                    <a:cubicBezTo>
                      <a:pt x="8515" y="0"/>
                      <a:pt x="0" y="8067"/>
                      <a:pt x="0" y="18375"/>
                    </a:cubicBezTo>
                    <a:lnTo>
                      <a:pt x="0" y="31820"/>
                    </a:lnTo>
                    <a:cubicBezTo>
                      <a:pt x="0" y="35854"/>
                      <a:pt x="3585" y="39439"/>
                      <a:pt x="7619" y="39439"/>
                    </a:cubicBezTo>
                    <a:lnTo>
                      <a:pt x="50643" y="39439"/>
                    </a:lnTo>
                    <a:cubicBezTo>
                      <a:pt x="51988" y="42128"/>
                      <a:pt x="54677" y="43921"/>
                      <a:pt x="57366" y="43921"/>
                    </a:cubicBezTo>
                    <a:lnTo>
                      <a:pt x="107561" y="43921"/>
                    </a:lnTo>
                    <a:cubicBezTo>
                      <a:pt x="110698" y="43921"/>
                      <a:pt x="113387" y="42128"/>
                      <a:pt x="114732" y="39439"/>
                    </a:cubicBezTo>
                    <a:lnTo>
                      <a:pt x="158204" y="39439"/>
                    </a:lnTo>
                    <a:cubicBezTo>
                      <a:pt x="162238" y="39439"/>
                      <a:pt x="165823" y="35854"/>
                      <a:pt x="165823" y="31820"/>
                    </a:cubicBezTo>
                    <a:lnTo>
                      <a:pt x="165823" y="18375"/>
                    </a:lnTo>
                    <a:cubicBezTo>
                      <a:pt x="166271" y="8067"/>
                      <a:pt x="158204" y="0"/>
                      <a:pt x="147896" y="0"/>
                    </a:cubicBezTo>
                    <a:close/>
                    <a:moveTo>
                      <a:pt x="4930" y="31820"/>
                    </a:moveTo>
                    <a:lnTo>
                      <a:pt x="4930" y="18375"/>
                    </a:lnTo>
                    <a:cubicBezTo>
                      <a:pt x="4930" y="10756"/>
                      <a:pt x="11204" y="4482"/>
                      <a:pt x="18823" y="4482"/>
                    </a:cubicBezTo>
                    <a:lnTo>
                      <a:pt x="47954" y="4482"/>
                    </a:lnTo>
                    <a:cubicBezTo>
                      <a:pt x="51540" y="4482"/>
                      <a:pt x="55125" y="5826"/>
                      <a:pt x="57366" y="8515"/>
                    </a:cubicBezTo>
                    <a:cubicBezTo>
                      <a:pt x="57366" y="8515"/>
                      <a:pt x="57366" y="8515"/>
                      <a:pt x="57366" y="8515"/>
                    </a:cubicBezTo>
                    <a:cubicBezTo>
                      <a:pt x="56469" y="9412"/>
                      <a:pt x="55573" y="10308"/>
                      <a:pt x="54677" y="11204"/>
                    </a:cubicBezTo>
                    <a:cubicBezTo>
                      <a:pt x="54677" y="11204"/>
                      <a:pt x="54677" y="11652"/>
                      <a:pt x="54229" y="11652"/>
                    </a:cubicBezTo>
                    <a:cubicBezTo>
                      <a:pt x="53332" y="12549"/>
                      <a:pt x="52884" y="13445"/>
                      <a:pt x="52436" y="14790"/>
                    </a:cubicBezTo>
                    <a:cubicBezTo>
                      <a:pt x="52436" y="14790"/>
                      <a:pt x="52436" y="15238"/>
                      <a:pt x="51988" y="15238"/>
                    </a:cubicBezTo>
                    <a:cubicBezTo>
                      <a:pt x="51540" y="16134"/>
                      <a:pt x="51091" y="17479"/>
                      <a:pt x="50643" y="18823"/>
                    </a:cubicBezTo>
                    <a:cubicBezTo>
                      <a:pt x="50643" y="18823"/>
                      <a:pt x="50643" y="19271"/>
                      <a:pt x="50643" y="19271"/>
                    </a:cubicBezTo>
                    <a:cubicBezTo>
                      <a:pt x="50195" y="20616"/>
                      <a:pt x="50195" y="21960"/>
                      <a:pt x="50195" y="23305"/>
                    </a:cubicBezTo>
                    <a:lnTo>
                      <a:pt x="50195" y="35405"/>
                    </a:lnTo>
                    <a:lnTo>
                      <a:pt x="8067" y="35405"/>
                    </a:lnTo>
                    <a:cubicBezTo>
                      <a:pt x="6274" y="34957"/>
                      <a:pt x="4930" y="33613"/>
                      <a:pt x="4930" y="31820"/>
                    </a:cubicBezTo>
                    <a:close/>
                    <a:moveTo>
                      <a:pt x="108457" y="39439"/>
                    </a:moveTo>
                    <a:lnTo>
                      <a:pt x="57814" y="39439"/>
                    </a:lnTo>
                    <a:cubicBezTo>
                      <a:pt x="56469" y="39439"/>
                      <a:pt x="55125" y="38094"/>
                      <a:pt x="54677" y="36750"/>
                    </a:cubicBezTo>
                    <a:cubicBezTo>
                      <a:pt x="54677" y="36750"/>
                      <a:pt x="54677" y="36302"/>
                      <a:pt x="54677" y="36302"/>
                    </a:cubicBezTo>
                    <a:lnTo>
                      <a:pt x="54677" y="22857"/>
                    </a:lnTo>
                    <a:cubicBezTo>
                      <a:pt x="54677" y="21064"/>
                      <a:pt x="55125" y="19271"/>
                      <a:pt x="55573" y="17479"/>
                    </a:cubicBezTo>
                    <a:cubicBezTo>
                      <a:pt x="56918" y="14790"/>
                      <a:pt x="58710" y="12101"/>
                      <a:pt x="61399" y="10756"/>
                    </a:cubicBezTo>
                    <a:cubicBezTo>
                      <a:pt x="63640" y="9412"/>
                      <a:pt x="65881" y="8963"/>
                      <a:pt x="68122" y="8963"/>
                    </a:cubicBezTo>
                    <a:lnTo>
                      <a:pt x="97253" y="8963"/>
                    </a:lnTo>
                    <a:cubicBezTo>
                      <a:pt x="99942" y="8963"/>
                      <a:pt x="102183" y="9412"/>
                      <a:pt x="104424" y="10756"/>
                    </a:cubicBezTo>
                    <a:cubicBezTo>
                      <a:pt x="108457" y="13445"/>
                      <a:pt x="111146" y="17927"/>
                      <a:pt x="111146" y="22857"/>
                    </a:cubicBezTo>
                    <a:lnTo>
                      <a:pt x="111146" y="36302"/>
                    </a:lnTo>
                    <a:cubicBezTo>
                      <a:pt x="111146" y="36302"/>
                      <a:pt x="111146" y="36750"/>
                      <a:pt x="111146" y="36750"/>
                    </a:cubicBezTo>
                    <a:cubicBezTo>
                      <a:pt x="111146" y="38543"/>
                      <a:pt x="109802" y="39439"/>
                      <a:pt x="108457" y="39439"/>
                    </a:cubicBezTo>
                    <a:close/>
                    <a:moveTo>
                      <a:pt x="161789" y="31820"/>
                    </a:moveTo>
                    <a:cubicBezTo>
                      <a:pt x="161789" y="33613"/>
                      <a:pt x="160445" y="34957"/>
                      <a:pt x="158652" y="34957"/>
                    </a:cubicBezTo>
                    <a:lnTo>
                      <a:pt x="116076" y="34957"/>
                    </a:lnTo>
                    <a:lnTo>
                      <a:pt x="116076" y="22857"/>
                    </a:lnTo>
                    <a:cubicBezTo>
                      <a:pt x="116076" y="21512"/>
                      <a:pt x="116076" y="20168"/>
                      <a:pt x="115628" y="19271"/>
                    </a:cubicBezTo>
                    <a:cubicBezTo>
                      <a:pt x="115628" y="19271"/>
                      <a:pt x="115628" y="18823"/>
                      <a:pt x="115628" y="18823"/>
                    </a:cubicBezTo>
                    <a:cubicBezTo>
                      <a:pt x="115180" y="17479"/>
                      <a:pt x="114732" y="16582"/>
                      <a:pt x="114283" y="15686"/>
                    </a:cubicBezTo>
                    <a:cubicBezTo>
                      <a:pt x="114283" y="15686"/>
                      <a:pt x="114283" y="15238"/>
                      <a:pt x="113835" y="15238"/>
                    </a:cubicBezTo>
                    <a:cubicBezTo>
                      <a:pt x="113387" y="14342"/>
                      <a:pt x="112491" y="12997"/>
                      <a:pt x="112043" y="12101"/>
                    </a:cubicBezTo>
                    <a:cubicBezTo>
                      <a:pt x="112043" y="12101"/>
                      <a:pt x="112043" y="12101"/>
                      <a:pt x="111594" y="11652"/>
                    </a:cubicBezTo>
                    <a:cubicBezTo>
                      <a:pt x="110698" y="10756"/>
                      <a:pt x="109802" y="9860"/>
                      <a:pt x="108905" y="8963"/>
                    </a:cubicBezTo>
                    <a:cubicBezTo>
                      <a:pt x="108905" y="8963"/>
                      <a:pt x="108905" y="8963"/>
                      <a:pt x="108905" y="8963"/>
                    </a:cubicBezTo>
                    <a:cubicBezTo>
                      <a:pt x="111594" y="6274"/>
                      <a:pt x="115180" y="4930"/>
                      <a:pt x="118765" y="4930"/>
                    </a:cubicBezTo>
                    <a:lnTo>
                      <a:pt x="147896" y="4930"/>
                    </a:lnTo>
                    <a:cubicBezTo>
                      <a:pt x="155515" y="4930"/>
                      <a:pt x="161789" y="11204"/>
                      <a:pt x="161789" y="18823"/>
                    </a:cubicBezTo>
                    <a:lnTo>
                      <a:pt x="161789" y="3182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2" name="Google Shape;542;p40"/>
              <p:cNvSpPr/>
              <p:nvPr/>
            </p:nvSpPr>
            <p:spPr>
              <a:xfrm>
                <a:off x="7801757" y="3233084"/>
                <a:ext cx="35854" cy="35854"/>
              </a:xfrm>
              <a:custGeom>
                <a:rect b="b" l="l" r="r" t="t"/>
                <a:pathLst>
                  <a:path extrusionOk="0" h="35853" w="35853">
                    <a:moveTo>
                      <a:pt x="17927" y="35854"/>
                    </a:moveTo>
                    <a:cubicBezTo>
                      <a:pt x="27787" y="35854"/>
                      <a:pt x="35854" y="27787"/>
                      <a:pt x="35854" y="17927"/>
                    </a:cubicBezTo>
                    <a:cubicBezTo>
                      <a:pt x="35854" y="8067"/>
                      <a:pt x="27787" y="0"/>
                      <a:pt x="17927" y="0"/>
                    </a:cubicBezTo>
                    <a:cubicBezTo>
                      <a:pt x="8067" y="0"/>
                      <a:pt x="0" y="8067"/>
                      <a:pt x="0" y="17927"/>
                    </a:cubicBezTo>
                    <a:cubicBezTo>
                      <a:pt x="0" y="27787"/>
                      <a:pt x="8067" y="35854"/>
                      <a:pt x="17927" y="35854"/>
                    </a:cubicBezTo>
                    <a:close/>
                    <a:moveTo>
                      <a:pt x="17927" y="4482"/>
                    </a:moveTo>
                    <a:cubicBezTo>
                      <a:pt x="25546" y="4482"/>
                      <a:pt x="31372" y="10756"/>
                      <a:pt x="31372" y="17927"/>
                    </a:cubicBezTo>
                    <a:cubicBezTo>
                      <a:pt x="31372" y="25546"/>
                      <a:pt x="25098" y="31372"/>
                      <a:pt x="17927" y="31372"/>
                    </a:cubicBezTo>
                    <a:cubicBezTo>
                      <a:pt x="10308" y="31372"/>
                      <a:pt x="4482" y="25098"/>
                      <a:pt x="4482" y="17927"/>
                    </a:cubicBezTo>
                    <a:cubicBezTo>
                      <a:pt x="4482" y="10308"/>
                      <a:pt x="10308" y="4482"/>
                      <a:pt x="17927" y="44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543" name="Google Shape;543;p40"/>
          <p:cNvSpPr/>
          <p:nvPr/>
        </p:nvSpPr>
        <p:spPr>
          <a:xfrm>
            <a:off x="407988" y="6395322"/>
            <a:ext cx="3410847" cy="2194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5A5A5"/>
              </a:buClr>
              <a:buSzPts val="700"/>
              <a:buFont typeface="Arial"/>
              <a:buNone/>
            </a:pPr>
            <a:fld id="{00000000-1234-1234-1234-123412341234}" type="slidenum">
              <a:rPr lang="en-GB" sz="700">
                <a:solidFill>
                  <a:srgbClr val="A5A5A5"/>
                </a:solidFill>
                <a:latin typeface="Arial"/>
                <a:ea typeface="Arial"/>
                <a:cs typeface="Arial"/>
                <a:sym typeface="Arial"/>
              </a:rPr>
              <a:t>‹#›</a:t>
            </a:fld>
            <a:r>
              <a:rPr lang="en-GB" sz="700">
                <a:solidFill>
                  <a:srgbClr val="A5A5A5"/>
                </a:solidFill>
                <a:latin typeface="Arial"/>
                <a:ea typeface="Arial"/>
                <a:cs typeface="Arial"/>
                <a:sym typeface="Arial"/>
              </a:rPr>
              <a:t> |  Simpl Visual Identity 2024</a:t>
            </a:r>
            <a:endParaRPr/>
          </a:p>
        </p:txBody>
      </p:sp>
      <p:sp>
        <p:nvSpPr>
          <p:cNvPr id="544" name="Google Shape;544;p40"/>
          <p:cNvSpPr/>
          <p:nvPr/>
        </p:nvSpPr>
        <p:spPr>
          <a:xfrm rot="10800000">
            <a:off x="5372100" y="0"/>
            <a:ext cx="6819900" cy="5800188"/>
          </a:xfrm>
          <a:custGeom>
            <a:rect b="b" l="l" r="r" t="t"/>
            <a:pathLst>
              <a:path extrusionOk="0" h="6858000" w="12192000">
                <a:moveTo>
                  <a:pt x="0" y="0"/>
                </a:moveTo>
                <a:lnTo>
                  <a:pt x="12192000" y="0"/>
                </a:lnTo>
                <a:lnTo>
                  <a:pt x="12192000" y="6858000"/>
                </a:lnTo>
                <a:lnTo>
                  <a:pt x="0" y="6858000"/>
                </a:lnTo>
                <a:close/>
              </a:path>
            </a:pathLst>
          </a:custGeom>
          <a:solidFill>
            <a:srgbClr val="082A6A">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5" name="Google Shape;545;p40"/>
          <p:cNvSpPr/>
          <p:nvPr>
            <p:ph idx="2" type="pic"/>
          </p:nvPr>
        </p:nvSpPr>
        <p:spPr>
          <a:xfrm>
            <a:off x="407987" y="404812"/>
            <a:ext cx="6284913" cy="3341687"/>
          </a:xfrm>
          <a:prstGeom prst="rect">
            <a:avLst/>
          </a:prstGeom>
          <a:solidFill>
            <a:srgbClr val="F2F2F2"/>
          </a:solidFill>
          <a:ln>
            <a:noFill/>
          </a:ln>
        </p:spPr>
      </p:sp>
      <p:grpSp>
        <p:nvGrpSpPr>
          <p:cNvPr id="546" name="Google Shape;546;p40"/>
          <p:cNvGrpSpPr/>
          <p:nvPr/>
        </p:nvGrpSpPr>
        <p:grpSpPr>
          <a:xfrm>
            <a:off x="2782279" y="6461056"/>
            <a:ext cx="6858000" cy="134288"/>
            <a:chOff x="3739212" y="10602181"/>
            <a:chExt cx="11955348" cy="234094"/>
          </a:xfrm>
        </p:grpSpPr>
        <p:sp>
          <p:nvSpPr>
            <p:cNvPr id="547" name="Google Shape;547;p40"/>
            <p:cNvSpPr/>
            <p:nvPr/>
          </p:nvSpPr>
          <p:spPr>
            <a:xfrm>
              <a:off x="11652250" y="10680230"/>
              <a:ext cx="3888000" cy="156045"/>
            </a:xfrm>
            <a:custGeom>
              <a:rect b="b" l="l" r="r" t="t"/>
              <a:pathLst>
                <a:path extrusionOk="0" h="120000" w="6690994">
                  <a:moveTo>
                    <a:pt x="0" y="0"/>
                  </a:moveTo>
                  <a:lnTo>
                    <a:pt x="6690874" y="0"/>
                  </a:lnTo>
                </a:path>
              </a:pathLst>
            </a:custGeom>
            <a:noFill/>
            <a:ln cap="flat" cmpd="sng" w="12700">
              <a:solidFill>
                <a:schemeClr val="accent5"/>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8" name="Google Shape;548;p40"/>
            <p:cNvSpPr/>
            <p:nvPr/>
          </p:nvSpPr>
          <p:spPr>
            <a:xfrm>
              <a:off x="7689850" y="10680230"/>
              <a:ext cx="3888000" cy="45719"/>
            </a:xfrm>
            <a:custGeom>
              <a:rect b="b" l="l" r="r" t="t"/>
              <a:pathLst>
                <a:path extrusionOk="0" h="120000" w="6779259">
                  <a:moveTo>
                    <a:pt x="0" y="0"/>
                  </a:moveTo>
                  <a:lnTo>
                    <a:pt x="6778997" y="0"/>
                  </a:lnTo>
                </a:path>
              </a:pathLst>
            </a:custGeom>
            <a:noFill/>
            <a:ln cap="flat" cmpd="sng" w="12700">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9" name="Google Shape;549;p40"/>
            <p:cNvSpPr/>
            <p:nvPr/>
          </p:nvSpPr>
          <p:spPr>
            <a:xfrm>
              <a:off x="3739212" y="10680230"/>
              <a:ext cx="3888000" cy="156013"/>
            </a:xfrm>
            <a:custGeom>
              <a:rect b="b" l="l" r="r" t="t"/>
              <a:pathLst>
                <a:path extrusionOk="0" h="120000" w="3011170">
                  <a:moveTo>
                    <a:pt x="0" y="0"/>
                  </a:moveTo>
                  <a:lnTo>
                    <a:pt x="3011175" y="0"/>
                  </a:lnTo>
                </a:path>
              </a:pathLst>
            </a:custGeom>
            <a:noFill/>
            <a:ln cap="flat" cmpd="sng" w="12700">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0" name="Google Shape;550;p40"/>
            <p:cNvSpPr/>
            <p:nvPr/>
          </p:nvSpPr>
          <p:spPr>
            <a:xfrm>
              <a:off x="11576050" y="10602181"/>
              <a:ext cx="156110" cy="15611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1" name="Google Shape;551;p40"/>
            <p:cNvSpPr/>
            <p:nvPr/>
          </p:nvSpPr>
          <p:spPr>
            <a:xfrm>
              <a:off x="7613650" y="10602181"/>
              <a:ext cx="156110" cy="15611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2" name="Google Shape;552;p40"/>
            <p:cNvSpPr/>
            <p:nvPr/>
          </p:nvSpPr>
          <p:spPr>
            <a:xfrm>
              <a:off x="15538450" y="10602181"/>
              <a:ext cx="156110" cy="15611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553" name="Google Shape;553;p40"/>
          <p:cNvPicPr preferRelativeResize="0"/>
          <p:nvPr/>
        </p:nvPicPr>
        <p:blipFill rotWithShape="1">
          <a:blip r:embed="rId4">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slide" showMasterSp="0">
  <p:cSld name="Group slide">
    <p:bg>
      <p:bgPr>
        <a:solidFill>
          <a:schemeClr val="lt1"/>
        </a:solidFill>
      </p:bgPr>
    </p:bg>
    <p:spTree>
      <p:nvGrpSpPr>
        <p:cNvPr id="554" name="Shape 554"/>
        <p:cNvGrpSpPr/>
        <p:nvPr/>
      </p:nvGrpSpPr>
      <p:grpSpPr>
        <a:xfrm>
          <a:off x="0" y="0"/>
          <a:ext cx="0" cy="0"/>
          <a:chOff x="0" y="0"/>
          <a:chExt cx="0" cy="0"/>
        </a:xfrm>
      </p:grpSpPr>
      <p:pic>
        <p:nvPicPr>
          <p:cNvPr id="555" name="Google Shape;555;p41"/>
          <p:cNvPicPr preferRelativeResize="0"/>
          <p:nvPr/>
        </p:nvPicPr>
        <p:blipFill rotWithShape="1">
          <a:blip r:embed="rId2">
            <a:alphaModFix amt="44000"/>
          </a:blip>
          <a:srcRect b="30247" l="11533" r="0" t="13580"/>
          <a:stretch/>
        </p:blipFill>
        <p:spPr>
          <a:xfrm>
            <a:off x="428" y="-1"/>
            <a:ext cx="6542910" cy="4583126"/>
          </a:xfrm>
          <a:prstGeom prst="rect">
            <a:avLst/>
          </a:prstGeom>
          <a:noFill/>
          <a:ln>
            <a:noFill/>
          </a:ln>
        </p:spPr>
      </p:pic>
      <p:pic>
        <p:nvPicPr>
          <p:cNvPr id="556" name="Google Shape;556;p41"/>
          <p:cNvPicPr preferRelativeResize="0"/>
          <p:nvPr/>
        </p:nvPicPr>
        <p:blipFill rotWithShape="1">
          <a:blip r:embed="rId2">
            <a:alphaModFix amt="44000"/>
          </a:blip>
          <a:srcRect b="22535" l="15383" r="0" t="20221"/>
          <a:stretch/>
        </p:blipFill>
        <p:spPr>
          <a:xfrm rot="10800000">
            <a:off x="5933356" y="0"/>
            <a:ext cx="6258216" cy="4670491"/>
          </a:xfrm>
          <a:prstGeom prst="rect">
            <a:avLst/>
          </a:prstGeom>
          <a:noFill/>
          <a:ln>
            <a:noFill/>
          </a:ln>
        </p:spPr>
      </p:pic>
      <p:sp>
        <p:nvSpPr>
          <p:cNvPr id="557" name="Google Shape;557;p41"/>
          <p:cNvSpPr/>
          <p:nvPr/>
        </p:nvSpPr>
        <p:spPr>
          <a:xfrm>
            <a:off x="407988" y="6395322"/>
            <a:ext cx="3410847" cy="2194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5A5A5"/>
              </a:buClr>
              <a:buSzPts val="700"/>
              <a:buFont typeface="Arial"/>
              <a:buNone/>
            </a:pPr>
            <a:fld id="{00000000-1234-1234-1234-123412341234}" type="slidenum">
              <a:rPr lang="en-GB" sz="700">
                <a:solidFill>
                  <a:srgbClr val="A5A5A5"/>
                </a:solidFill>
                <a:latin typeface="Arial"/>
                <a:ea typeface="Arial"/>
                <a:cs typeface="Arial"/>
                <a:sym typeface="Arial"/>
              </a:rPr>
              <a:t>‹#›</a:t>
            </a:fld>
            <a:r>
              <a:rPr lang="en-GB" sz="700">
                <a:solidFill>
                  <a:srgbClr val="A5A5A5"/>
                </a:solidFill>
                <a:latin typeface="Arial"/>
                <a:ea typeface="Arial"/>
                <a:cs typeface="Arial"/>
                <a:sym typeface="Arial"/>
              </a:rPr>
              <a:t> | D2.4: Generic Dissemination Material [M9]</a:t>
            </a:r>
            <a:endParaRPr/>
          </a:p>
        </p:txBody>
      </p:sp>
      <p:grpSp>
        <p:nvGrpSpPr>
          <p:cNvPr id="558" name="Google Shape;558;p41"/>
          <p:cNvGrpSpPr/>
          <p:nvPr/>
        </p:nvGrpSpPr>
        <p:grpSpPr>
          <a:xfrm>
            <a:off x="2782279" y="6461056"/>
            <a:ext cx="6858000" cy="134288"/>
            <a:chOff x="3739212" y="10602181"/>
            <a:chExt cx="11955348" cy="234094"/>
          </a:xfrm>
        </p:grpSpPr>
        <p:sp>
          <p:nvSpPr>
            <p:cNvPr id="559" name="Google Shape;559;p41"/>
            <p:cNvSpPr/>
            <p:nvPr/>
          </p:nvSpPr>
          <p:spPr>
            <a:xfrm>
              <a:off x="11652250" y="10680230"/>
              <a:ext cx="3888000" cy="156045"/>
            </a:xfrm>
            <a:custGeom>
              <a:rect b="b" l="l" r="r" t="t"/>
              <a:pathLst>
                <a:path extrusionOk="0" h="120000" w="6690994">
                  <a:moveTo>
                    <a:pt x="0" y="0"/>
                  </a:moveTo>
                  <a:lnTo>
                    <a:pt x="6690874" y="0"/>
                  </a:lnTo>
                </a:path>
              </a:pathLst>
            </a:custGeom>
            <a:noFill/>
            <a:ln cap="flat" cmpd="sng" w="12700">
              <a:solidFill>
                <a:schemeClr val="accent5"/>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0" name="Google Shape;560;p41"/>
            <p:cNvSpPr/>
            <p:nvPr/>
          </p:nvSpPr>
          <p:spPr>
            <a:xfrm>
              <a:off x="7689850" y="10680230"/>
              <a:ext cx="3888000" cy="45719"/>
            </a:xfrm>
            <a:custGeom>
              <a:rect b="b" l="l" r="r" t="t"/>
              <a:pathLst>
                <a:path extrusionOk="0" h="120000" w="6779259">
                  <a:moveTo>
                    <a:pt x="0" y="0"/>
                  </a:moveTo>
                  <a:lnTo>
                    <a:pt x="6778997" y="0"/>
                  </a:lnTo>
                </a:path>
              </a:pathLst>
            </a:custGeom>
            <a:noFill/>
            <a:ln cap="flat" cmpd="sng" w="12700">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1" name="Google Shape;561;p41"/>
            <p:cNvSpPr/>
            <p:nvPr/>
          </p:nvSpPr>
          <p:spPr>
            <a:xfrm>
              <a:off x="3739212" y="10680230"/>
              <a:ext cx="3888000" cy="156013"/>
            </a:xfrm>
            <a:custGeom>
              <a:rect b="b" l="l" r="r" t="t"/>
              <a:pathLst>
                <a:path extrusionOk="0" h="120000" w="3011170">
                  <a:moveTo>
                    <a:pt x="0" y="0"/>
                  </a:moveTo>
                  <a:lnTo>
                    <a:pt x="3011175" y="0"/>
                  </a:lnTo>
                </a:path>
              </a:pathLst>
            </a:custGeom>
            <a:noFill/>
            <a:ln cap="flat" cmpd="sng" w="12700">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2" name="Google Shape;562;p41"/>
            <p:cNvSpPr/>
            <p:nvPr/>
          </p:nvSpPr>
          <p:spPr>
            <a:xfrm>
              <a:off x="11576050" y="10602181"/>
              <a:ext cx="156110" cy="15611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3" name="Google Shape;563;p41"/>
            <p:cNvSpPr/>
            <p:nvPr/>
          </p:nvSpPr>
          <p:spPr>
            <a:xfrm>
              <a:off x="7613650" y="10602181"/>
              <a:ext cx="156110" cy="15611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4" name="Google Shape;564;p41"/>
            <p:cNvSpPr/>
            <p:nvPr/>
          </p:nvSpPr>
          <p:spPr>
            <a:xfrm>
              <a:off x="15538450" y="10602181"/>
              <a:ext cx="156110" cy="15611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565" name="Google Shape;565;p41"/>
          <p:cNvPicPr preferRelativeResize="0"/>
          <p:nvPr/>
        </p:nvPicPr>
        <p:blipFill rotWithShape="1">
          <a:blip r:embed="rId3">
            <a:alphaModFix/>
          </a:blip>
          <a:srcRect b="33465" l="15271" r="14017" t="17393"/>
          <a:stretch/>
        </p:blipFill>
        <p:spPr>
          <a:xfrm>
            <a:off x="10047382" y="6107581"/>
            <a:ext cx="1729645" cy="479812"/>
          </a:xfrm>
          <a:prstGeom prst="rect">
            <a:avLst/>
          </a:prstGeom>
          <a:noFill/>
          <a:ln>
            <a:noFill/>
          </a:ln>
        </p:spPr>
      </p:pic>
    </p:spTree>
  </p:cSld>
  <p:clrMapOvr>
    <a:masterClrMapping/>
  </p:clrMapOvr>
  <p:extLst>
    <p:ext uri="{DCECCB84-F9BA-43D5-87BE-67443E8EF086}">
      <p15:sldGuideLst>
        <p15:guide id="1" pos="742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llustrations_Dark_Open" showMasterSp="0">
  <p:cSld name="Illustrations_Dark_Open">
    <p:bg>
      <p:bgPr>
        <a:solidFill>
          <a:schemeClr val="accent1"/>
        </a:solidFill>
      </p:bgPr>
    </p:bg>
    <p:spTree>
      <p:nvGrpSpPr>
        <p:cNvPr id="566" name="Shape 566"/>
        <p:cNvGrpSpPr/>
        <p:nvPr/>
      </p:nvGrpSpPr>
      <p:grpSpPr>
        <a:xfrm>
          <a:off x="0" y="0"/>
          <a:ext cx="0" cy="0"/>
          <a:chOff x="0" y="0"/>
          <a:chExt cx="0" cy="0"/>
        </a:xfrm>
      </p:grpSpPr>
      <p:pic>
        <p:nvPicPr>
          <p:cNvPr id="567" name="Google Shape;567;p42"/>
          <p:cNvPicPr preferRelativeResize="0"/>
          <p:nvPr/>
        </p:nvPicPr>
        <p:blipFill rotWithShape="1">
          <a:blip r:embed="rId2">
            <a:alphaModFix/>
          </a:blip>
          <a:srcRect b="14467" l="15224" r="0" t="12679"/>
          <a:stretch/>
        </p:blipFill>
        <p:spPr>
          <a:xfrm>
            <a:off x="-1" y="9785"/>
            <a:ext cx="6345190" cy="6836030"/>
          </a:xfrm>
          <a:prstGeom prst="rect">
            <a:avLst/>
          </a:prstGeom>
          <a:noFill/>
          <a:ln>
            <a:noFill/>
          </a:ln>
        </p:spPr>
      </p:pic>
      <p:grpSp>
        <p:nvGrpSpPr>
          <p:cNvPr id="568" name="Google Shape;568;p42"/>
          <p:cNvGrpSpPr/>
          <p:nvPr/>
        </p:nvGrpSpPr>
        <p:grpSpPr>
          <a:xfrm>
            <a:off x="6782513" y="1505098"/>
            <a:ext cx="2241169" cy="3791013"/>
            <a:chOff x="1052131" y="1847278"/>
            <a:chExt cx="2241169" cy="3791013"/>
          </a:xfrm>
        </p:grpSpPr>
        <p:sp>
          <p:nvSpPr>
            <p:cNvPr id="569" name="Google Shape;569;p42"/>
            <p:cNvSpPr/>
            <p:nvPr/>
          </p:nvSpPr>
          <p:spPr>
            <a:xfrm>
              <a:off x="1052131" y="1847278"/>
              <a:ext cx="2241169" cy="3791013"/>
            </a:xfrm>
            <a:custGeom>
              <a:rect b="b" l="l" r="r" t="t"/>
              <a:pathLst>
                <a:path extrusionOk="0" h="3791013" w="2241169">
                  <a:moveTo>
                    <a:pt x="1120458" y="3790950"/>
                  </a:moveTo>
                  <a:cubicBezTo>
                    <a:pt x="820928" y="3790950"/>
                    <a:pt x="539433" y="3673538"/>
                    <a:pt x="327851" y="3460369"/>
                  </a:cubicBezTo>
                  <a:cubicBezTo>
                    <a:pt x="116396" y="3247454"/>
                    <a:pt x="-64" y="2964371"/>
                    <a:pt x="0" y="2663381"/>
                  </a:cubicBezTo>
                  <a:lnTo>
                    <a:pt x="0" y="2660904"/>
                  </a:lnTo>
                  <a:cubicBezTo>
                    <a:pt x="0" y="2401253"/>
                    <a:pt x="101029" y="2157159"/>
                    <a:pt x="284607" y="1973580"/>
                  </a:cubicBezTo>
                  <a:lnTo>
                    <a:pt x="362776" y="1895412"/>
                  </a:lnTo>
                  <a:lnTo>
                    <a:pt x="284544" y="1817180"/>
                  </a:lnTo>
                  <a:cubicBezTo>
                    <a:pt x="100965" y="1633601"/>
                    <a:pt x="-64" y="1389507"/>
                    <a:pt x="0" y="1129919"/>
                  </a:cubicBezTo>
                  <a:lnTo>
                    <a:pt x="0" y="1127506"/>
                  </a:lnTo>
                  <a:cubicBezTo>
                    <a:pt x="-64" y="826579"/>
                    <a:pt x="116332" y="543497"/>
                    <a:pt x="327851" y="330581"/>
                  </a:cubicBezTo>
                  <a:cubicBezTo>
                    <a:pt x="539496" y="117411"/>
                    <a:pt x="820928" y="0"/>
                    <a:pt x="1120394" y="0"/>
                  </a:cubicBezTo>
                  <a:cubicBezTo>
                    <a:pt x="1419860" y="0"/>
                    <a:pt x="1701610" y="117411"/>
                    <a:pt x="1913255" y="330645"/>
                  </a:cubicBezTo>
                  <a:cubicBezTo>
                    <a:pt x="2124774" y="543560"/>
                    <a:pt x="2241169" y="826643"/>
                    <a:pt x="2241106" y="1127633"/>
                  </a:cubicBezTo>
                  <a:lnTo>
                    <a:pt x="2241106" y="1130046"/>
                  </a:lnTo>
                  <a:cubicBezTo>
                    <a:pt x="2241106" y="1389698"/>
                    <a:pt x="2140077" y="1633792"/>
                    <a:pt x="1956498" y="1817370"/>
                  </a:cubicBezTo>
                  <a:lnTo>
                    <a:pt x="1878330" y="1895538"/>
                  </a:lnTo>
                  <a:lnTo>
                    <a:pt x="1956626" y="1973834"/>
                  </a:lnTo>
                  <a:cubicBezTo>
                    <a:pt x="2140204" y="2157412"/>
                    <a:pt x="2241233" y="2401443"/>
                    <a:pt x="2241169" y="2661094"/>
                  </a:cubicBezTo>
                  <a:lnTo>
                    <a:pt x="2241169" y="2663508"/>
                  </a:lnTo>
                  <a:cubicBezTo>
                    <a:pt x="2241296" y="2964434"/>
                    <a:pt x="2124837" y="3247454"/>
                    <a:pt x="1913319" y="3460433"/>
                  </a:cubicBezTo>
                  <a:cubicBezTo>
                    <a:pt x="1701673" y="3673602"/>
                    <a:pt x="1420241" y="3791013"/>
                    <a:pt x="1120775" y="3791013"/>
                  </a:cubicBezTo>
                  <a:lnTo>
                    <a:pt x="1120585" y="3791013"/>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70" name="Google Shape;570;p42"/>
            <p:cNvGrpSpPr/>
            <p:nvPr/>
          </p:nvGrpSpPr>
          <p:grpSpPr>
            <a:xfrm>
              <a:off x="1318069" y="2083117"/>
              <a:ext cx="1709102" cy="3320097"/>
              <a:chOff x="1318069" y="2083117"/>
              <a:chExt cx="1709102" cy="3320097"/>
            </a:xfrm>
          </p:grpSpPr>
          <p:grpSp>
            <p:nvGrpSpPr>
              <p:cNvPr id="571" name="Google Shape;571;p42"/>
              <p:cNvGrpSpPr/>
              <p:nvPr/>
            </p:nvGrpSpPr>
            <p:grpSpPr>
              <a:xfrm>
                <a:off x="1318069" y="2083117"/>
                <a:ext cx="1709102" cy="3320097"/>
                <a:chOff x="1318069" y="2083117"/>
                <a:chExt cx="1709102" cy="3320097"/>
              </a:xfrm>
            </p:grpSpPr>
            <p:sp>
              <p:nvSpPr>
                <p:cNvPr id="572" name="Google Shape;572;p42"/>
                <p:cNvSpPr/>
                <p:nvPr/>
              </p:nvSpPr>
              <p:spPr>
                <a:xfrm>
                  <a:off x="1545970" y="2424874"/>
                  <a:ext cx="1253299" cy="2750566"/>
                </a:xfrm>
                <a:custGeom>
                  <a:rect b="b" l="l" r="r" t="t"/>
                  <a:pathLst>
                    <a:path extrusionOk="0" h="2750566" w="1253299">
                      <a:moveTo>
                        <a:pt x="989140" y="875221"/>
                      </a:moveTo>
                      <a:cubicBezTo>
                        <a:pt x="1089406" y="774891"/>
                        <a:pt x="1139254" y="643890"/>
                        <a:pt x="1139381" y="512318"/>
                      </a:cubicBezTo>
                      <a:cubicBezTo>
                        <a:pt x="1139317" y="381064"/>
                        <a:pt x="1089343" y="250317"/>
                        <a:pt x="989203" y="150177"/>
                      </a:cubicBezTo>
                      <a:cubicBezTo>
                        <a:pt x="888937" y="49911"/>
                        <a:pt x="758063" y="127"/>
                        <a:pt x="626681" y="0"/>
                      </a:cubicBezTo>
                      <a:cubicBezTo>
                        <a:pt x="495300" y="64"/>
                        <a:pt x="364427" y="49911"/>
                        <a:pt x="264160" y="150177"/>
                      </a:cubicBezTo>
                      <a:cubicBezTo>
                        <a:pt x="163893" y="250380"/>
                        <a:pt x="114046" y="381254"/>
                        <a:pt x="114046" y="512699"/>
                      </a:cubicBezTo>
                      <a:cubicBezTo>
                        <a:pt x="114046" y="626237"/>
                        <a:pt x="151384" y="739267"/>
                        <a:pt x="226060" y="832612"/>
                      </a:cubicBezTo>
                      <a:lnTo>
                        <a:pt x="264096" y="875284"/>
                      </a:lnTo>
                      <a:lnTo>
                        <a:pt x="1069721" y="1680845"/>
                      </a:lnTo>
                      <a:lnTo>
                        <a:pt x="1108139" y="1723072"/>
                      </a:lnTo>
                      <a:cubicBezTo>
                        <a:pt x="1204786" y="1838833"/>
                        <a:pt x="1253363" y="1981517"/>
                        <a:pt x="1253299" y="2123948"/>
                      </a:cubicBezTo>
                      <a:cubicBezTo>
                        <a:pt x="1253299" y="2284159"/>
                        <a:pt x="1192022" y="2444877"/>
                        <a:pt x="1069721" y="2567051"/>
                      </a:cubicBezTo>
                      <a:cubicBezTo>
                        <a:pt x="947547" y="2689289"/>
                        <a:pt x="786829" y="2750630"/>
                        <a:pt x="626618" y="2750566"/>
                      </a:cubicBezTo>
                      <a:cubicBezTo>
                        <a:pt x="466408" y="2750630"/>
                        <a:pt x="305752" y="2689289"/>
                        <a:pt x="183515" y="2567051"/>
                      </a:cubicBezTo>
                      <a:cubicBezTo>
                        <a:pt x="60897" y="2444496"/>
                        <a:pt x="-64" y="2283206"/>
                        <a:pt x="0" y="2122805"/>
                      </a:cubicBezTo>
                      <a:cubicBezTo>
                        <a:pt x="0" y="1962848"/>
                        <a:pt x="61658" y="1802702"/>
                        <a:pt x="183515" y="1680845"/>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3" name="Google Shape;573;p42"/>
                <p:cNvSpPr/>
                <p:nvPr/>
              </p:nvSpPr>
              <p:spPr>
                <a:xfrm>
                  <a:off x="2732214" y="2937192"/>
                  <a:ext cx="67055" cy="282702"/>
                </a:xfrm>
                <a:custGeom>
                  <a:rect b="b" l="l" r="r" t="t"/>
                  <a:pathLst>
                    <a:path extrusionOk="0" h="282702" w="67055">
                      <a:moveTo>
                        <a:pt x="67056" y="0"/>
                      </a:moveTo>
                      <a:cubicBezTo>
                        <a:pt x="67056" y="96901"/>
                        <a:pt x="44704" y="193993"/>
                        <a:pt x="0" y="282702"/>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4" name="Google Shape;574;p42"/>
                <p:cNvSpPr/>
                <p:nvPr/>
              </p:nvSpPr>
              <p:spPr>
                <a:xfrm>
                  <a:off x="1545907" y="2311018"/>
                  <a:ext cx="1237361" cy="1821560"/>
                </a:xfrm>
                <a:custGeom>
                  <a:rect b="b" l="l" r="r" t="t"/>
                  <a:pathLst>
                    <a:path extrusionOk="0" h="1821560" w="1237361">
                      <a:moveTo>
                        <a:pt x="935482" y="1821561"/>
                      </a:moveTo>
                      <a:lnTo>
                        <a:pt x="183578" y="1069658"/>
                      </a:lnTo>
                      <a:lnTo>
                        <a:pt x="145161" y="1027430"/>
                      </a:lnTo>
                      <a:cubicBezTo>
                        <a:pt x="48578" y="911670"/>
                        <a:pt x="0" y="768922"/>
                        <a:pt x="0" y="626554"/>
                      </a:cubicBezTo>
                      <a:cubicBezTo>
                        <a:pt x="0" y="466408"/>
                        <a:pt x="61341" y="305689"/>
                        <a:pt x="183515" y="183515"/>
                      </a:cubicBezTo>
                      <a:cubicBezTo>
                        <a:pt x="305753" y="61278"/>
                        <a:pt x="466407" y="-64"/>
                        <a:pt x="626618" y="0"/>
                      </a:cubicBezTo>
                      <a:cubicBezTo>
                        <a:pt x="786828" y="-64"/>
                        <a:pt x="947547" y="61278"/>
                        <a:pt x="1069721" y="183515"/>
                      </a:cubicBezTo>
                      <a:cubicBezTo>
                        <a:pt x="1155954" y="269685"/>
                        <a:pt x="1211961" y="375031"/>
                        <a:pt x="1237361" y="485839"/>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5" name="Google Shape;575;p42"/>
                <p:cNvSpPr/>
                <p:nvPr/>
              </p:nvSpPr>
              <p:spPr>
                <a:xfrm>
                  <a:off x="1659826" y="4228846"/>
                  <a:ext cx="1025397" cy="832611"/>
                </a:xfrm>
                <a:custGeom>
                  <a:rect b="b" l="l" r="r" t="t"/>
                  <a:pathLst>
                    <a:path extrusionOk="0" h="832611" w="1025397">
                      <a:moveTo>
                        <a:pt x="17272" y="187261"/>
                      </a:moveTo>
                      <a:cubicBezTo>
                        <a:pt x="5778" y="230251"/>
                        <a:pt x="63" y="274510"/>
                        <a:pt x="0" y="318770"/>
                      </a:cubicBezTo>
                      <a:cubicBezTo>
                        <a:pt x="63" y="450659"/>
                        <a:pt x="49784" y="581977"/>
                        <a:pt x="150177" y="682434"/>
                      </a:cubicBezTo>
                      <a:cubicBezTo>
                        <a:pt x="250444" y="782701"/>
                        <a:pt x="381317" y="832548"/>
                        <a:pt x="512699" y="832612"/>
                      </a:cubicBezTo>
                      <a:cubicBezTo>
                        <a:pt x="644144" y="832612"/>
                        <a:pt x="775017" y="782701"/>
                        <a:pt x="875220" y="682434"/>
                      </a:cubicBezTo>
                      <a:cubicBezTo>
                        <a:pt x="975423" y="582168"/>
                        <a:pt x="1025271" y="451295"/>
                        <a:pt x="1025398" y="319913"/>
                      </a:cubicBezTo>
                      <a:cubicBezTo>
                        <a:pt x="1025334" y="206375"/>
                        <a:pt x="987997" y="93345"/>
                        <a:pt x="913257" y="0"/>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6" name="Google Shape;576;p42"/>
                <p:cNvSpPr/>
                <p:nvPr/>
              </p:nvSpPr>
              <p:spPr>
                <a:xfrm>
                  <a:off x="1318069" y="4047871"/>
                  <a:ext cx="250253" cy="1105090"/>
                </a:xfrm>
                <a:custGeom>
                  <a:rect b="b" l="l" r="r" t="t"/>
                  <a:pathLst>
                    <a:path extrusionOk="0" h="1105090" w="250253">
                      <a:moveTo>
                        <a:pt x="250253" y="1105090"/>
                      </a:moveTo>
                      <a:cubicBezTo>
                        <a:pt x="83185" y="938085"/>
                        <a:pt x="-64" y="718566"/>
                        <a:pt x="0" y="499808"/>
                      </a:cubicBezTo>
                      <a:cubicBezTo>
                        <a:pt x="0" y="324295"/>
                        <a:pt x="54229" y="148653"/>
                        <a:pt x="162052" y="0"/>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7" name="Google Shape;577;p42"/>
                <p:cNvSpPr/>
                <p:nvPr/>
              </p:nvSpPr>
              <p:spPr>
                <a:xfrm>
                  <a:off x="1663890" y="2652712"/>
                  <a:ext cx="1363281" cy="2750502"/>
                </a:xfrm>
                <a:custGeom>
                  <a:rect b="b" l="l" r="r" t="t"/>
                  <a:pathLst>
                    <a:path extrusionOk="0" h="2750502" w="1363281">
                      <a:moveTo>
                        <a:pt x="793496" y="284734"/>
                      </a:moveTo>
                      <a:cubicBezTo>
                        <a:pt x="793496" y="211709"/>
                        <a:pt x="765810" y="139192"/>
                        <a:pt x="710057" y="83439"/>
                      </a:cubicBezTo>
                      <a:cubicBezTo>
                        <a:pt x="654304" y="27749"/>
                        <a:pt x="581787" y="127"/>
                        <a:pt x="508699" y="0"/>
                      </a:cubicBezTo>
                      <a:cubicBezTo>
                        <a:pt x="435546" y="64"/>
                        <a:pt x="363030" y="27686"/>
                        <a:pt x="307277" y="83439"/>
                      </a:cubicBezTo>
                      <a:cubicBezTo>
                        <a:pt x="251587" y="139192"/>
                        <a:pt x="223964" y="211773"/>
                        <a:pt x="223838" y="284861"/>
                      </a:cubicBezTo>
                      <a:cubicBezTo>
                        <a:pt x="223838" y="339789"/>
                        <a:pt x="239586" y="394398"/>
                        <a:pt x="270955" y="441896"/>
                      </a:cubicBezTo>
                      <a:lnTo>
                        <a:pt x="307277" y="486220"/>
                      </a:lnTo>
                      <a:lnTo>
                        <a:pt x="1112901" y="1291844"/>
                      </a:lnTo>
                      <a:lnTo>
                        <a:pt x="1151763" y="1333627"/>
                      </a:lnTo>
                      <a:cubicBezTo>
                        <a:pt x="1292542" y="1494282"/>
                        <a:pt x="1363282" y="1695323"/>
                        <a:pt x="1363282" y="1896047"/>
                      </a:cubicBezTo>
                      <a:cubicBezTo>
                        <a:pt x="1363282" y="2114550"/>
                        <a:pt x="1279716" y="2333562"/>
                        <a:pt x="1113028" y="2500249"/>
                      </a:cubicBezTo>
                      <a:cubicBezTo>
                        <a:pt x="946277" y="2667000"/>
                        <a:pt x="727266" y="2750630"/>
                        <a:pt x="508762" y="2750503"/>
                      </a:cubicBezTo>
                      <a:cubicBezTo>
                        <a:pt x="329883" y="2750566"/>
                        <a:pt x="150622" y="2694496"/>
                        <a:pt x="0" y="2582672"/>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8" name="Google Shape;578;p42"/>
                <p:cNvSpPr/>
                <p:nvPr/>
              </p:nvSpPr>
              <p:spPr>
                <a:xfrm>
                  <a:off x="1773808" y="2538793"/>
                  <a:ext cx="797623" cy="765619"/>
                </a:xfrm>
                <a:custGeom>
                  <a:rect b="b" l="l" r="r" t="t"/>
                  <a:pathLst>
                    <a:path extrusionOk="0" h="765619" w="797623">
                      <a:moveTo>
                        <a:pt x="201739" y="765620"/>
                      </a:moveTo>
                      <a:lnTo>
                        <a:pt x="116840" y="680720"/>
                      </a:lnTo>
                      <a:lnTo>
                        <a:pt x="79375" y="637477"/>
                      </a:lnTo>
                      <a:cubicBezTo>
                        <a:pt x="26543" y="566928"/>
                        <a:pt x="0" y="482664"/>
                        <a:pt x="0" y="398780"/>
                      </a:cubicBezTo>
                      <a:cubicBezTo>
                        <a:pt x="0" y="296863"/>
                        <a:pt x="38989" y="194501"/>
                        <a:pt x="116840" y="116777"/>
                      </a:cubicBezTo>
                      <a:cubicBezTo>
                        <a:pt x="194564" y="39053"/>
                        <a:pt x="296989" y="-63"/>
                        <a:pt x="398844" y="0"/>
                      </a:cubicBezTo>
                      <a:cubicBezTo>
                        <a:pt x="500634" y="-63"/>
                        <a:pt x="603060" y="38989"/>
                        <a:pt x="680783" y="116777"/>
                      </a:cubicBezTo>
                      <a:cubicBezTo>
                        <a:pt x="758508" y="194437"/>
                        <a:pt x="797687" y="296799"/>
                        <a:pt x="797624" y="398653"/>
                      </a:cubicBezTo>
                      <a:cubicBezTo>
                        <a:pt x="797687" y="475044"/>
                        <a:pt x="775716" y="551752"/>
                        <a:pt x="731838" y="618173"/>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9" name="Google Shape;579;p42"/>
                <p:cNvSpPr/>
                <p:nvPr/>
              </p:nvSpPr>
              <p:spPr>
                <a:xfrm>
                  <a:off x="1449577" y="3402584"/>
                  <a:ext cx="1463611" cy="1886711"/>
                </a:xfrm>
                <a:custGeom>
                  <a:rect b="b" l="l" r="r" t="t"/>
                  <a:pathLst>
                    <a:path extrusionOk="0" h="1886711" w="1463611">
                      <a:moveTo>
                        <a:pt x="0" y="1306322"/>
                      </a:moveTo>
                      <a:cubicBezTo>
                        <a:pt x="29401" y="1439545"/>
                        <a:pt x="95695" y="1566100"/>
                        <a:pt x="199390" y="1669796"/>
                      </a:cubicBezTo>
                      <a:cubicBezTo>
                        <a:pt x="344107" y="1814513"/>
                        <a:pt x="533273" y="1886648"/>
                        <a:pt x="723011" y="1886712"/>
                      </a:cubicBezTo>
                      <a:cubicBezTo>
                        <a:pt x="912749" y="1886648"/>
                        <a:pt x="1101916" y="1814449"/>
                        <a:pt x="1246695" y="1669796"/>
                      </a:cubicBezTo>
                      <a:cubicBezTo>
                        <a:pt x="1391412" y="1525016"/>
                        <a:pt x="1463548" y="1335850"/>
                        <a:pt x="1463612" y="1146112"/>
                      </a:cubicBezTo>
                      <a:cubicBezTo>
                        <a:pt x="1463612" y="974217"/>
                        <a:pt x="1404112" y="802830"/>
                        <a:pt x="1285304" y="664464"/>
                      </a:cubicBezTo>
                      <a:lnTo>
                        <a:pt x="1246632" y="622490"/>
                      </a:lnTo>
                      <a:lnTo>
                        <a:pt x="624142" y="0"/>
                      </a:ln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0" name="Google Shape;580;p42"/>
                <p:cNvSpPr/>
                <p:nvPr/>
              </p:nvSpPr>
              <p:spPr>
                <a:xfrm>
                  <a:off x="1432052" y="4081335"/>
                  <a:ext cx="166052" cy="466344"/>
                </a:xfrm>
                <a:custGeom>
                  <a:rect b="b" l="l" r="r" t="t"/>
                  <a:pathLst>
                    <a:path extrusionOk="0" h="466344" w="166052">
                      <a:moveTo>
                        <a:pt x="166052" y="0"/>
                      </a:moveTo>
                      <a:cubicBezTo>
                        <a:pt x="55435" y="135509"/>
                        <a:pt x="0" y="300736"/>
                        <a:pt x="0" y="466344"/>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1" name="Google Shape;581;p42"/>
                <p:cNvSpPr/>
                <p:nvPr/>
              </p:nvSpPr>
              <p:spPr>
                <a:xfrm>
                  <a:off x="1773808" y="4266819"/>
                  <a:ext cx="280352" cy="662749"/>
                </a:xfrm>
                <a:custGeom>
                  <a:rect b="b" l="l" r="r" t="t"/>
                  <a:pathLst>
                    <a:path extrusionOk="0" h="662749" w="280352">
                      <a:moveTo>
                        <a:pt x="280352" y="662750"/>
                      </a:moveTo>
                      <a:cubicBezTo>
                        <a:pt x="220472" y="644144"/>
                        <a:pt x="164084" y="611188"/>
                        <a:pt x="116840" y="563880"/>
                      </a:cubicBezTo>
                      <a:cubicBezTo>
                        <a:pt x="39052" y="486220"/>
                        <a:pt x="0" y="383858"/>
                        <a:pt x="0" y="281940"/>
                      </a:cubicBezTo>
                      <a:cubicBezTo>
                        <a:pt x="0" y="180086"/>
                        <a:pt x="38989" y="77724"/>
                        <a:pt x="116840" y="0"/>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2" name="Google Shape;582;p42"/>
                <p:cNvSpPr/>
                <p:nvPr/>
              </p:nvSpPr>
              <p:spPr>
                <a:xfrm>
                  <a:off x="1432052" y="2501010"/>
                  <a:ext cx="1139317" cy="2446528"/>
                </a:xfrm>
                <a:custGeom>
                  <a:rect b="b" l="l" r="r" t="t"/>
                  <a:pathLst>
                    <a:path extrusionOk="0" h="2446528" w="1139317">
                      <a:moveTo>
                        <a:pt x="142240" y="0"/>
                      </a:moveTo>
                      <a:cubicBezTo>
                        <a:pt x="47371" y="129604"/>
                        <a:pt x="63" y="282893"/>
                        <a:pt x="0" y="436563"/>
                      </a:cubicBezTo>
                      <a:cubicBezTo>
                        <a:pt x="0" y="608457"/>
                        <a:pt x="59563" y="779780"/>
                        <a:pt x="178244" y="918210"/>
                      </a:cubicBezTo>
                      <a:lnTo>
                        <a:pt x="216853" y="960184"/>
                      </a:lnTo>
                      <a:lnTo>
                        <a:pt x="1022477" y="1765808"/>
                      </a:lnTo>
                      <a:lnTo>
                        <a:pt x="1059942" y="1808988"/>
                      </a:lnTo>
                      <a:cubicBezTo>
                        <a:pt x="1112774" y="1879537"/>
                        <a:pt x="1139444" y="1963801"/>
                        <a:pt x="1139317" y="2047748"/>
                      </a:cubicBezTo>
                      <a:cubicBezTo>
                        <a:pt x="1139381" y="2149666"/>
                        <a:pt x="1100265" y="2252028"/>
                        <a:pt x="1022477" y="2329688"/>
                      </a:cubicBezTo>
                      <a:cubicBezTo>
                        <a:pt x="944753" y="2407476"/>
                        <a:pt x="842455" y="2446592"/>
                        <a:pt x="740537" y="2446528"/>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3" name="Google Shape;583;p42"/>
                <p:cNvSpPr/>
                <p:nvPr/>
              </p:nvSpPr>
              <p:spPr>
                <a:xfrm>
                  <a:off x="1648967" y="2197036"/>
                  <a:ext cx="1264221" cy="1228915"/>
                </a:xfrm>
                <a:custGeom>
                  <a:rect b="b" l="l" r="r" t="t"/>
                  <a:pathLst>
                    <a:path extrusionOk="0" h="1228915" w="1264221">
                      <a:moveTo>
                        <a:pt x="1080326" y="1228916"/>
                      </a:moveTo>
                      <a:cubicBezTo>
                        <a:pt x="1203135" y="1089216"/>
                        <a:pt x="1264158" y="914718"/>
                        <a:pt x="1264222" y="739712"/>
                      </a:cubicBezTo>
                      <a:cubicBezTo>
                        <a:pt x="1264222" y="550355"/>
                        <a:pt x="1191895" y="361442"/>
                        <a:pt x="1047305" y="216916"/>
                      </a:cubicBezTo>
                      <a:cubicBezTo>
                        <a:pt x="902526" y="72199"/>
                        <a:pt x="713359" y="64"/>
                        <a:pt x="523621" y="0"/>
                      </a:cubicBezTo>
                      <a:cubicBezTo>
                        <a:pt x="333883" y="64"/>
                        <a:pt x="144717" y="72263"/>
                        <a:pt x="0" y="216916"/>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4" name="Google Shape;584;p42"/>
                <p:cNvSpPr/>
                <p:nvPr/>
              </p:nvSpPr>
              <p:spPr>
                <a:xfrm>
                  <a:off x="2272410" y="2088895"/>
                  <a:ext cx="754697" cy="1325625"/>
                </a:xfrm>
                <a:custGeom>
                  <a:rect b="b" l="l" r="r" t="t"/>
                  <a:pathLst>
                    <a:path extrusionOk="0" h="1325625" w="754697">
                      <a:moveTo>
                        <a:pt x="0" y="0"/>
                      </a:moveTo>
                      <a:cubicBezTo>
                        <a:pt x="184277" y="21590"/>
                        <a:pt x="363157" y="103188"/>
                        <a:pt x="504444" y="244475"/>
                      </a:cubicBezTo>
                      <a:cubicBezTo>
                        <a:pt x="670941" y="410972"/>
                        <a:pt x="754761" y="629539"/>
                        <a:pt x="754698" y="847852"/>
                      </a:cubicBezTo>
                      <a:cubicBezTo>
                        <a:pt x="754761" y="1014540"/>
                        <a:pt x="706374" y="1181672"/>
                        <a:pt x="609410" y="1325626"/>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5" name="Google Shape;585;p42"/>
                <p:cNvSpPr/>
                <p:nvPr/>
              </p:nvSpPr>
              <p:spPr>
                <a:xfrm>
                  <a:off x="1318069" y="2083117"/>
                  <a:ext cx="854456" cy="1792859"/>
                </a:xfrm>
                <a:custGeom>
                  <a:rect b="b" l="l" r="r" t="t"/>
                  <a:pathLst>
                    <a:path extrusionOk="0" h="1792859" w="854456">
                      <a:moveTo>
                        <a:pt x="584454" y="1792859"/>
                      </a:moveTo>
                      <a:lnTo>
                        <a:pt x="250253" y="1458659"/>
                      </a:lnTo>
                      <a:lnTo>
                        <a:pt x="211455" y="1416812"/>
                      </a:lnTo>
                      <a:cubicBezTo>
                        <a:pt x="70739" y="1256157"/>
                        <a:pt x="-64" y="1055116"/>
                        <a:pt x="0" y="854456"/>
                      </a:cubicBezTo>
                      <a:cubicBezTo>
                        <a:pt x="0" y="635953"/>
                        <a:pt x="83566" y="416941"/>
                        <a:pt x="250253" y="250254"/>
                      </a:cubicBezTo>
                      <a:cubicBezTo>
                        <a:pt x="417004" y="83503"/>
                        <a:pt x="636016" y="-63"/>
                        <a:pt x="854456" y="0"/>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6" name="Google Shape;586;p42"/>
                <p:cNvSpPr/>
                <p:nvPr/>
              </p:nvSpPr>
              <p:spPr>
                <a:xfrm>
                  <a:off x="1887791" y="3954716"/>
                  <a:ext cx="569658" cy="878903"/>
                </a:xfrm>
                <a:custGeom>
                  <a:rect b="b" l="l" r="r" t="t"/>
                  <a:pathLst>
                    <a:path extrusionOk="0" h="878903" w="569658">
                      <a:moveTo>
                        <a:pt x="34036" y="458851"/>
                      </a:moveTo>
                      <a:cubicBezTo>
                        <a:pt x="11366" y="500888"/>
                        <a:pt x="63" y="547370"/>
                        <a:pt x="0" y="594043"/>
                      </a:cubicBezTo>
                      <a:cubicBezTo>
                        <a:pt x="63" y="667195"/>
                        <a:pt x="27686" y="739712"/>
                        <a:pt x="83439" y="795465"/>
                      </a:cubicBezTo>
                      <a:cubicBezTo>
                        <a:pt x="139192" y="851154"/>
                        <a:pt x="211709" y="878840"/>
                        <a:pt x="284861" y="878904"/>
                      </a:cubicBezTo>
                      <a:cubicBezTo>
                        <a:pt x="357949" y="878904"/>
                        <a:pt x="430466" y="851218"/>
                        <a:pt x="486219" y="795465"/>
                      </a:cubicBezTo>
                      <a:cubicBezTo>
                        <a:pt x="541909" y="739712"/>
                        <a:pt x="569595" y="667131"/>
                        <a:pt x="569658" y="594043"/>
                      </a:cubicBezTo>
                      <a:cubicBezTo>
                        <a:pt x="569595" y="539115"/>
                        <a:pt x="553910" y="484378"/>
                        <a:pt x="522478" y="437007"/>
                      </a:cubicBezTo>
                      <a:lnTo>
                        <a:pt x="486156" y="392684"/>
                      </a:lnTo>
                      <a:lnTo>
                        <a:pt x="223964" y="130493"/>
                      </a:lnTo>
                      <a:lnTo>
                        <a:pt x="157163" y="63691"/>
                      </a:lnTo>
                      <a:lnTo>
                        <a:pt x="93472" y="0"/>
                      </a:ln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587" name="Google Shape;587;p42"/>
              <p:cNvSpPr/>
              <p:nvPr/>
            </p:nvSpPr>
            <p:spPr>
              <a:xfrm>
                <a:off x="1660017" y="2424874"/>
                <a:ext cx="1025334" cy="1680845"/>
              </a:xfrm>
              <a:custGeom>
                <a:rect b="b" l="l" r="r" t="t"/>
                <a:pathLst>
                  <a:path extrusionOk="0" h="1680845" w="1025334">
                    <a:moveTo>
                      <a:pt x="875094" y="875221"/>
                    </a:moveTo>
                    <a:cubicBezTo>
                      <a:pt x="886269" y="864045"/>
                      <a:pt x="896810" y="852488"/>
                      <a:pt x="906780" y="840550"/>
                    </a:cubicBezTo>
                    <a:cubicBezTo>
                      <a:pt x="985901" y="745680"/>
                      <a:pt x="1025271" y="629222"/>
                      <a:pt x="1025335" y="512318"/>
                    </a:cubicBezTo>
                    <a:cubicBezTo>
                      <a:pt x="1025271" y="381064"/>
                      <a:pt x="975297" y="250317"/>
                      <a:pt x="875157" y="150177"/>
                    </a:cubicBezTo>
                    <a:cubicBezTo>
                      <a:pt x="774891" y="49911"/>
                      <a:pt x="644017" y="127"/>
                      <a:pt x="512635" y="0"/>
                    </a:cubicBezTo>
                    <a:cubicBezTo>
                      <a:pt x="381254" y="64"/>
                      <a:pt x="250380" y="49911"/>
                      <a:pt x="150114" y="150177"/>
                    </a:cubicBezTo>
                    <a:cubicBezTo>
                      <a:pt x="49847" y="250380"/>
                      <a:pt x="0" y="381254"/>
                      <a:pt x="0" y="512699"/>
                    </a:cubicBezTo>
                    <a:cubicBezTo>
                      <a:pt x="0" y="626237"/>
                      <a:pt x="37338" y="739267"/>
                      <a:pt x="112014" y="832612"/>
                    </a:cubicBezTo>
                    <a:lnTo>
                      <a:pt x="150050" y="875284"/>
                    </a:lnTo>
                    <a:lnTo>
                      <a:pt x="955675" y="1680845"/>
                    </a:ln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588" name="Google Shape;588;p42"/>
          <p:cNvGrpSpPr/>
          <p:nvPr/>
        </p:nvGrpSpPr>
        <p:grpSpPr>
          <a:xfrm>
            <a:off x="9461006" y="3727939"/>
            <a:ext cx="444500" cy="444500"/>
            <a:chOff x="4649851" y="3895216"/>
            <a:chExt cx="444500" cy="444500"/>
          </a:xfrm>
        </p:grpSpPr>
        <p:sp>
          <p:nvSpPr>
            <p:cNvPr id="589" name="Google Shape;589;p42"/>
            <p:cNvSpPr/>
            <p:nvPr/>
          </p:nvSpPr>
          <p:spPr>
            <a:xfrm>
              <a:off x="4649851" y="3895216"/>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90" name="Google Shape;590;p42"/>
            <p:cNvGrpSpPr/>
            <p:nvPr/>
          </p:nvGrpSpPr>
          <p:grpSpPr>
            <a:xfrm>
              <a:off x="4751304" y="4001978"/>
              <a:ext cx="241595" cy="230976"/>
              <a:chOff x="5097065" y="2018014"/>
              <a:chExt cx="109482" cy="104670"/>
            </a:xfrm>
          </p:grpSpPr>
          <p:sp>
            <p:nvSpPr>
              <p:cNvPr id="591" name="Google Shape;591;p42"/>
              <p:cNvSpPr/>
              <p:nvPr/>
            </p:nvSpPr>
            <p:spPr>
              <a:xfrm>
                <a:off x="5123932" y="2036373"/>
                <a:ext cx="8956" cy="40300"/>
              </a:xfrm>
              <a:custGeom>
                <a:rect b="b" l="l" r="r" t="t"/>
                <a:pathLst>
                  <a:path extrusionOk="0" h="40300" w="8955">
                    <a:moveTo>
                      <a:pt x="10299" y="42315"/>
                    </a:moveTo>
                    <a:cubicBezTo>
                      <a:pt x="9851" y="42315"/>
                      <a:pt x="8956" y="42315"/>
                      <a:pt x="8508" y="41868"/>
                    </a:cubicBezTo>
                    <a:cubicBezTo>
                      <a:pt x="3134" y="36494"/>
                      <a:pt x="0" y="28882"/>
                      <a:pt x="0" y="21270"/>
                    </a:cubicBezTo>
                    <a:cubicBezTo>
                      <a:pt x="0" y="13657"/>
                      <a:pt x="3134" y="6045"/>
                      <a:pt x="8508" y="672"/>
                    </a:cubicBezTo>
                    <a:cubicBezTo>
                      <a:pt x="9403" y="-224"/>
                      <a:pt x="10747" y="-224"/>
                      <a:pt x="11642" y="672"/>
                    </a:cubicBezTo>
                    <a:cubicBezTo>
                      <a:pt x="12538" y="1567"/>
                      <a:pt x="12538" y="2911"/>
                      <a:pt x="11642" y="3806"/>
                    </a:cubicBezTo>
                    <a:cubicBezTo>
                      <a:pt x="7164" y="8284"/>
                      <a:pt x="4478" y="14553"/>
                      <a:pt x="4478" y="21270"/>
                    </a:cubicBezTo>
                    <a:cubicBezTo>
                      <a:pt x="4478" y="27986"/>
                      <a:pt x="7164" y="33808"/>
                      <a:pt x="11642" y="38733"/>
                    </a:cubicBezTo>
                    <a:cubicBezTo>
                      <a:pt x="12538" y="39629"/>
                      <a:pt x="12538" y="40972"/>
                      <a:pt x="11642" y="41868"/>
                    </a:cubicBezTo>
                    <a:cubicBezTo>
                      <a:pt x="11642" y="42315"/>
                      <a:pt x="10747" y="42315"/>
                      <a:pt x="10299" y="423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2" name="Google Shape;592;p42"/>
              <p:cNvSpPr/>
              <p:nvPr/>
            </p:nvSpPr>
            <p:spPr>
              <a:xfrm>
                <a:off x="5169829" y="2036373"/>
                <a:ext cx="8956" cy="40300"/>
              </a:xfrm>
              <a:custGeom>
                <a:rect b="b" l="l" r="r" t="t"/>
                <a:pathLst>
                  <a:path extrusionOk="0" h="40300" w="8955">
                    <a:moveTo>
                      <a:pt x="2463" y="42315"/>
                    </a:moveTo>
                    <a:cubicBezTo>
                      <a:pt x="2015" y="42315"/>
                      <a:pt x="1120" y="42315"/>
                      <a:pt x="672" y="41868"/>
                    </a:cubicBezTo>
                    <a:cubicBezTo>
                      <a:pt x="-224" y="40972"/>
                      <a:pt x="-224" y="39629"/>
                      <a:pt x="672" y="38733"/>
                    </a:cubicBezTo>
                    <a:cubicBezTo>
                      <a:pt x="5150" y="34255"/>
                      <a:pt x="7836" y="27986"/>
                      <a:pt x="7836" y="21270"/>
                    </a:cubicBezTo>
                    <a:cubicBezTo>
                      <a:pt x="7836" y="14553"/>
                      <a:pt x="5150" y="8732"/>
                      <a:pt x="672" y="3806"/>
                    </a:cubicBezTo>
                    <a:cubicBezTo>
                      <a:pt x="-224" y="2911"/>
                      <a:pt x="-224" y="1567"/>
                      <a:pt x="672" y="672"/>
                    </a:cubicBezTo>
                    <a:cubicBezTo>
                      <a:pt x="1567" y="-224"/>
                      <a:pt x="2911" y="-224"/>
                      <a:pt x="3806" y="672"/>
                    </a:cubicBezTo>
                    <a:cubicBezTo>
                      <a:pt x="9179" y="6045"/>
                      <a:pt x="12314" y="13657"/>
                      <a:pt x="12314" y="21270"/>
                    </a:cubicBezTo>
                    <a:cubicBezTo>
                      <a:pt x="12314" y="28882"/>
                      <a:pt x="9179" y="36494"/>
                      <a:pt x="3806" y="41868"/>
                    </a:cubicBezTo>
                    <a:cubicBezTo>
                      <a:pt x="3806" y="42315"/>
                      <a:pt x="2911" y="42315"/>
                      <a:pt x="2463" y="423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3" name="Google Shape;593;p42"/>
              <p:cNvSpPr/>
              <p:nvPr/>
            </p:nvSpPr>
            <p:spPr>
              <a:xfrm>
                <a:off x="5179232" y="2026970"/>
                <a:ext cx="13433" cy="58212"/>
              </a:xfrm>
              <a:custGeom>
                <a:rect b="b" l="l" r="r" t="t"/>
                <a:pathLst>
                  <a:path extrusionOk="0" h="58211" w="13433">
                    <a:moveTo>
                      <a:pt x="2463" y="61122"/>
                    </a:moveTo>
                    <a:cubicBezTo>
                      <a:pt x="2015" y="61122"/>
                      <a:pt x="1120" y="61122"/>
                      <a:pt x="672" y="60674"/>
                    </a:cubicBezTo>
                    <a:cubicBezTo>
                      <a:pt x="-224" y="59779"/>
                      <a:pt x="-224" y="58435"/>
                      <a:pt x="672" y="57540"/>
                    </a:cubicBezTo>
                    <a:cubicBezTo>
                      <a:pt x="7836" y="50375"/>
                      <a:pt x="11866" y="40972"/>
                      <a:pt x="11866" y="30673"/>
                    </a:cubicBezTo>
                    <a:cubicBezTo>
                      <a:pt x="11866" y="20374"/>
                      <a:pt x="7836" y="10971"/>
                      <a:pt x="672" y="3806"/>
                    </a:cubicBezTo>
                    <a:cubicBezTo>
                      <a:pt x="-224" y="2911"/>
                      <a:pt x="-224" y="1567"/>
                      <a:pt x="672" y="672"/>
                    </a:cubicBezTo>
                    <a:cubicBezTo>
                      <a:pt x="1567" y="-224"/>
                      <a:pt x="2911" y="-224"/>
                      <a:pt x="3806" y="672"/>
                    </a:cubicBezTo>
                    <a:cubicBezTo>
                      <a:pt x="11866" y="8732"/>
                      <a:pt x="16344" y="19478"/>
                      <a:pt x="16344" y="30673"/>
                    </a:cubicBezTo>
                    <a:cubicBezTo>
                      <a:pt x="16344" y="41868"/>
                      <a:pt x="11866" y="52614"/>
                      <a:pt x="3806" y="60674"/>
                    </a:cubicBezTo>
                    <a:cubicBezTo>
                      <a:pt x="3806" y="61122"/>
                      <a:pt x="2911" y="61122"/>
                      <a:pt x="2463" y="611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4" name="Google Shape;594;p42"/>
              <p:cNvSpPr/>
              <p:nvPr/>
            </p:nvSpPr>
            <p:spPr>
              <a:xfrm>
                <a:off x="5110498" y="2026970"/>
                <a:ext cx="13433" cy="58212"/>
              </a:xfrm>
              <a:custGeom>
                <a:rect b="b" l="l" r="r" t="t"/>
                <a:pathLst>
                  <a:path extrusionOk="0" h="58211" w="13433">
                    <a:moveTo>
                      <a:pt x="14329" y="61122"/>
                    </a:moveTo>
                    <a:cubicBezTo>
                      <a:pt x="13881" y="61122"/>
                      <a:pt x="12986" y="61122"/>
                      <a:pt x="12538" y="60674"/>
                    </a:cubicBezTo>
                    <a:cubicBezTo>
                      <a:pt x="4478" y="52614"/>
                      <a:pt x="0" y="41868"/>
                      <a:pt x="0" y="30673"/>
                    </a:cubicBezTo>
                    <a:cubicBezTo>
                      <a:pt x="0" y="19478"/>
                      <a:pt x="4478" y="8732"/>
                      <a:pt x="12538" y="672"/>
                    </a:cubicBezTo>
                    <a:cubicBezTo>
                      <a:pt x="13433" y="-224"/>
                      <a:pt x="14777" y="-224"/>
                      <a:pt x="15672" y="672"/>
                    </a:cubicBezTo>
                    <a:cubicBezTo>
                      <a:pt x="16568" y="1567"/>
                      <a:pt x="16568" y="2911"/>
                      <a:pt x="15672" y="3806"/>
                    </a:cubicBezTo>
                    <a:cubicBezTo>
                      <a:pt x="8508" y="10971"/>
                      <a:pt x="4478" y="20374"/>
                      <a:pt x="4478" y="30673"/>
                    </a:cubicBezTo>
                    <a:cubicBezTo>
                      <a:pt x="4478" y="40972"/>
                      <a:pt x="8508" y="50375"/>
                      <a:pt x="15672" y="57540"/>
                    </a:cubicBezTo>
                    <a:cubicBezTo>
                      <a:pt x="16568" y="58435"/>
                      <a:pt x="16568" y="59779"/>
                      <a:pt x="15672" y="60674"/>
                    </a:cubicBezTo>
                    <a:cubicBezTo>
                      <a:pt x="15672" y="61122"/>
                      <a:pt x="14777" y="61122"/>
                      <a:pt x="14329" y="611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5" name="Google Shape;595;p42"/>
              <p:cNvSpPr/>
              <p:nvPr/>
            </p:nvSpPr>
            <p:spPr>
              <a:xfrm>
                <a:off x="5097065" y="2018014"/>
                <a:ext cx="17911" cy="76123"/>
              </a:xfrm>
              <a:custGeom>
                <a:rect b="b" l="l" r="r" t="t"/>
                <a:pathLst>
                  <a:path extrusionOk="0" h="76122" w="17911">
                    <a:moveTo>
                      <a:pt x="18359" y="79929"/>
                    </a:moveTo>
                    <a:cubicBezTo>
                      <a:pt x="17911" y="79929"/>
                      <a:pt x="17016" y="79929"/>
                      <a:pt x="16568" y="79481"/>
                    </a:cubicBezTo>
                    <a:cubicBezTo>
                      <a:pt x="5821" y="68734"/>
                      <a:pt x="0" y="54853"/>
                      <a:pt x="0" y="40076"/>
                    </a:cubicBezTo>
                    <a:cubicBezTo>
                      <a:pt x="0" y="25300"/>
                      <a:pt x="5821" y="10971"/>
                      <a:pt x="16120" y="672"/>
                    </a:cubicBezTo>
                    <a:cubicBezTo>
                      <a:pt x="17016" y="-224"/>
                      <a:pt x="18359" y="-224"/>
                      <a:pt x="19255" y="672"/>
                    </a:cubicBezTo>
                    <a:cubicBezTo>
                      <a:pt x="20150" y="1567"/>
                      <a:pt x="20150" y="2911"/>
                      <a:pt x="19255" y="3806"/>
                    </a:cubicBezTo>
                    <a:cubicBezTo>
                      <a:pt x="9403" y="13657"/>
                      <a:pt x="4030" y="26643"/>
                      <a:pt x="4030" y="40076"/>
                    </a:cubicBezTo>
                    <a:cubicBezTo>
                      <a:pt x="4030" y="53958"/>
                      <a:pt x="9403" y="66943"/>
                      <a:pt x="19255" y="76347"/>
                    </a:cubicBezTo>
                    <a:cubicBezTo>
                      <a:pt x="20150" y="77242"/>
                      <a:pt x="20150" y="78586"/>
                      <a:pt x="19255" y="79481"/>
                    </a:cubicBezTo>
                    <a:cubicBezTo>
                      <a:pt x="19255" y="79481"/>
                      <a:pt x="18807" y="79929"/>
                      <a:pt x="18359" y="799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6" name="Google Shape;596;p42"/>
              <p:cNvSpPr/>
              <p:nvPr/>
            </p:nvSpPr>
            <p:spPr>
              <a:xfrm>
                <a:off x="5188636" y="2018014"/>
                <a:ext cx="17911" cy="76123"/>
              </a:xfrm>
              <a:custGeom>
                <a:rect b="b" l="l" r="r" t="t"/>
                <a:pathLst>
                  <a:path extrusionOk="0" h="76122" w="17911">
                    <a:moveTo>
                      <a:pt x="2463" y="79929"/>
                    </a:moveTo>
                    <a:cubicBezTo>
                      <a:pt x="2015" y="79929"/>
                      <a:pt x="1119" y="79929"/>
                      <a:pt x="672" y="79481"/>
                    </a:cubicBezTo>
                    <a:cubicBezTo>
                      <a:pt x="-224" y="78586"/>
                      <a:pt x="-224" y="77242"/>
                      <a:pt x="672" y="76347"/>
                    </a:cubicBezTo>
                    <a:cubicBezTo>
                      <a:pt x="10522" y="66496"/>
                      <a:pt x="15896" y="53510"/>
                      <a:pt x="15896" y="40076"/>
                    </a:cubicBezTo>
                    <a:cubicBezTo>
                      <a:pt x="15896" y="26195"/>
                      <a:pt x="10522" y="13210"/>
                      <a:pt x="672" y="3806"/>
                    </a:cubicBezTo>
                    <a:cubicBezTo>
                      <a:pt x="-224" y="2911"/>
                      <a:pt x="-224" y="1567"/>
                      <a:pt x="672" y="672"/>
                    </a:cubicBezTo>
                    <a:cubicBezTo>
                      <a:pt x="1567" y="-224"/>
                      <a:pt x="2910" y="-224"/>
                      <a:pt x="3806" y="672"/>
                    </a:cubicBezTo>
                    <a:cubicBezTo>
                      <a:pt x="14553" y="11418"/>
                      <a:pt x="20374" y="25300"/>
                      <a:pt x="20374" y="40076"/>
                    </a:cubicBezTo>
                    <a:cubicBezTo>
                      <a:pt x="20374" y="54853"/>
                      <a:pt x="14553" y="69182"/>
                      <a:pt x="3806" y="79481"/>
                    </a:cubicBezTo>
                    <a:cubicBezTo>
                      <a:pt x="3806" y="79481"/>
                      <a:pt x="3358" y="79929"/>
                      <a:pt x="2463" y="799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7" name="Google Shape;597;p42"/>
              <p:cNvSpPr/>
              <p:nvPr/>
            </p:nvSpPr>
            <p:spPr>
              <a:xfrm>
                <a:off x="5124827" y="2042083"/>
                <a:ext cx="58212" cy="80601"/>
              </a:xfrm>
              <a:custGeom>
                <a:rect b="b" l="l" r="r" t="t"/>
                <a:pathLst>
                  <a:path extrusionOk="0" h="80600" w="58211">
                    <a:moveTo>
                      <a:pt x="55525" y="80489"/>
                    </a:moveTo>
                    <a:lnTo>
                      <a:pt x="30897" y="80489"/>
                    </a:lnTo>
                    <a:lnTo>
                      <a:pt x="30897" y="31233"/>
                    </a:lnTo>
                    <a:cubicBezTo>
                      <a:pt x="34479" y="30785"/>
                      <a:pt x="37166" y="29442"/>
                      <a:pt x="39853" y="26755"/>
                    </a:cubicBezTo>
                    <a:cubicBezTo>
                      <a:pt x="42987" y="23621"/>
                      <a:pt x="44331" y="20038"/>
                      <a:pt x="44331" y="15560"/>
                    </a:cubicBezTo>
                    <a:cubicBezTo>
                      <a:pt x="44331" y="11083"/>
                      <a:pt x="42539" y="7500"/>
                      <a:pt x="39853" y="4366"/>
                    </a:cubicBezTo>
                    <a:cubicBezTo>
                      <a:pt x="34032" y="-1455"/>
                      <a:pt x="23285" y="-1455"/>
                      <a:pt x="17911" y="4366"/>
                    </a:cubicBezTo>
                    <a:cubicBezTo>
                      <a:pt x="14777" y="7500"/>
                      <a:pt x="13433" y="11083"/>
                      <a:pt x="13433" y="15560"/>
                    </a:cubicBezTo>
                    <a:cubicBezTo>
                      <a:pt x="13433" y="20038"/>
                      <a:pt x="15225" y="23621"/>
                      <a:pt x="17911" y="26755"/>
                    </a:cubicBezTo>
                    <a:cubicBezTo>
                      <a:pt x="20150" y="28994"/>
                      <a:pt x="23285" y="30785"/>
                      <a:pt x="26867" y="31233"/>
                    </a:cubicBezTo>
                    <a:lnTo>
                      <a:pt x="26867" y="80489"/>
                    </a:lnTo>
                    <a:lnTo>
                      <a:pt x="2239" y="80489"/>
                    </a:lnTo>
                    <a:cubicBezTo>
                      <a:pt x="896" y="80489"/>
                      <a:pt x="0" y="81384"/>
                      <a:pt x="0" y="82728"/>
                    </a:cubicBezTo>
                    <a:cubicBezTo>
                      <a:pt x="0" y="84071"/>
                      <a:pt x="896" y="84967"/>
                      <a:pt x="2239" y="84967"/>
                    </a:cubicBezTo>
                    <a:lnTo>
                      <a:pt x="55973" y="84967"/>
                    </a:lnTo>
                    <a:cubicBezTo>
                      <a:pt x="57316" y="84967"/>
                      <a:pt x="58212" y="84071"/>
                      <a:pt x="58212" y="82728"/>
                    </a:cubicBezTo>
                    <a:cubicBezTo>
                      <a:pt x="57764" y="81384"/>
                      <a:pt x="56420" y="80489"/>
                      <a:pt x="55525" y="80489"/>
                    </a:cubicBezTo>
                    <a:close/>
                    <a:moveTo>
                      <a:pt x="17464" y="15560"/>
                    </a:moveTo>
                    <a:cubicBezTo>
                      <a:pt x="17464" y="12426"/>
                      <a:pt x="18807" y="9739"/>
                      <a:pt x="20598" y="7500"/>
                    </a:cubicBezTo>
                    <a:cubicBezTo>
                      <a:pt x="22837" y="5261"/>
                      <a:pt x="25524" y="4366"/>
                      <a:pt x="28658" y="4366"/>
                    </a:cubicBezTo>
                    <a:cubicBezTo>
                      <a:pt x="31793" y="4366"/>
                      <a:pt x="34479" y="5709"/>
                      <a:pt x="36718" y="7500"/>
                    </a:cubicBezTo>
                    <a:cubicBezTo>
                      <a:pt x="38957" y="9739"/>
                      <a:pt x="39853" y="12426"/>
                      <a:pt x="39853" y="15560"/>
                    </a:cubicBezTo>
                    <a:cubicBezTo>
                      <a:pt x="39853" y="18695"/>
                      <a:pt x="38509" y="21382"/>
                      <a:pt x="36718" y="23621"/>
                    </a:cubicBezTo>
                    <a:cubicBezTo>
                      <a:pt x="32688" y="27651"/>
                      <a:pt x="25076" y="27651"/>
                      <a:pt x="21046" y="23621"/>
                    </a:cubicBezTo>
                    <a:cubicBezTo>
                      <a:pt x="18359" y="21382"/>
                      <a:pt x="17464" y="18247"/>
                      <a:pt x="17464" y="155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598" name="Google Shape;598;p42"/>
          <p:cNvGrpSpPr/>
          <p:nvPr/>
        </p:nvGrpSpPr>
        <p:grpSpPr>
          <a:xfrm>
            <a:off x="9461006" y="4343544"/>
            <a:ext cx="444500" cy="444500"/>
            <a:chOff x="3744658" y="5027549"/>
            <a:chExt cx="444500" cy="444500"/>
          </a:xfrm>
        </p:grpSpPr>
        <p:sp>
          <p:nvSpPr>
            <p:cNvPr id="599" name="Google Shape;599;p42"/>
            <p:cNvSpPr/>
            <p:nvPr/>
          </p:nvSpPr>
          <p:spPr>
            <a:xfrm>
              <a:off x="3744658" y="5027549"/>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00" name="Google Shape;600;p42"/>
            <p:cNvGrpSpPr/>
            <p:nvPr/>
          </p:nvGrpSpPr>
          <p:grpSpPr>
            <a:xfrm>
              <a:off x="3876151" y="5120147"/>
              <a:ext cx="181514" cy="259305"/>
              <a:chOff x="7041212" y="6299690"/>
              <a:chExt cx="94116" cy="134451"/>
            </a:xfrm>
          </p:grpSpPr>
          <p:sp>
            <p:nvSpPr>
              <p:cNvPr id="601" name="Google Shape;601;p42"/>
              <p:cNvSpPr/>
              <p:nvPr/>
            </p:nvSpPr>
            <p:spPr>
              <a:xfrm>
                <a:off x="7041212" y="6299690"/>
                <a:ext cx="94116" cy="134451"/>
              </a:xfrm>
              <a:custGeom>
                <a:rect b="b" l="l" r="r" t="t"/>
                <a:pathLst>
                  <a:path extrusionOk="0" h="134451" w="94115">
                    <a:moveTo>
                      <a:pt x="78430" y="116749"/>
                    </a:moveTo>
                    <a:cubicBezTo>
                      <a:pt x="76189" y="116749"/>
                      <a:pt x="73948" y="117197"/>
                      <a:pt x="71707" y="118093"/>
                    </a:cubicBezTo>
                    <a:lnTo>
                      <a:pt x="69915" y="118990"/>
                    </a:lnTo>
                    <a:lnTo>
                      <a:pt x="69915" y="117645"/>
                    </a:lnTo>
                    <a:cubicBezTo>
                      <a:pt x="69018" y="111818"/>
                      <a:pt x="63640" y="107337"/>
                      <a:pt x="57366" y="107337"/>
                    </a:cubicBezTo>
                    <a:lnTo>
                      <a:pt x="56021" y="107337"/>
                    </a:lnTo>
                    <a:lnTo>
                      <a:pt x="56021" y="98373"/>
                    </a:lnTo>
                    <a:lnTo>
                      <a:pt x="60503" y="98373"/>
                    </a:lnTo>
                    <a:cubicBezTo>
                      <a:pt x="61399" y="98373"/>
                      <a:pt x="61847" y="97925"/>
                      <a:pt x="62296" y="97477"/>
                    </a:cubicBezTo>
                    <a:cubicBezTo>
                      <a:pt x="63640" y="95684"/>
                      <a:pt x="64985" y="93444"/>
                      <a:pt x="66329" y="91651"/>
                    </a:cubicBezTo>
                    <a:lnTo>
                      <a:pt x="86049" y="105993"/>
                    </a:lnTo>
                    <a:cubicBezTo>
                      <a:pt x="86497" y="106441"/>
                      <a:pt x="86945" y="106441"/>
                      <a:pt x="87393" y="106441"/>
                    </a:cubicBezTo>
                    <a:cubicBezTo>
                      <a:pt x="87841" y="106441"/>
                      <a:pt x="88290" y="106441"/>
                      <a:pt x="88290" y="105993"/>
                    </a:cubicBezTo>
                    <a:cubicBezTo>
                      <a:pt x="89186" y="105544"/>
                      <a:pt x="89634" y="104648"/>
                      <a:pt x="89634" y="104200"/>
                    </a:cubicBezTo>
                    <a:lnTo>
                      <a:pt x="89634" y="61624"/>
                    </a:lnTo>
                    <a:cubicBezTo>
                      <a:pt x="89634" y="60727"/>
                      <a:pt x="89186" y="60279"/>
                      <a:pt x="88738" y="59831"/>
                    </a:cubicBezTo>
                    <a:lnTo>
                      <a:pt x="74396" y="49971"/>
                    </a:lnTo>
                    <a:cubicBezTo>
                      <a:pt x="71707" y="32941"/>
                      <a:pt x="62296" y="15462"/>
                      <a:pt x="46610" y="673"/>
                    </a:cubicBezTo>
                    <a:cubicBezTo>
                      <a:pt x="45713" y="-224"/>
                      <a:pt x="44369" y="-224"/>
                      <a:pt x="43472" y="673"/>
                    </a:cubicBezTo>
                    <a:cubicBezTo>
                      <a:pt x="27787" y="16358"/>
                      <a:pt x="18375" y="33389"/>
                      <a:pt x="15238" y="50419"/>
                    </a:cubicBezTo>
                    <a:lnTo>
                      <a:pt x="1345" y="59831"/>
                    </a:lnTo>
                    <a:cubicBezTo>
                      <a:pt x="896" y="60279"/>
                      <a:pt x="448" y="60727"/>
                      <a:pt x="448" y="61624"/>
                    </a:cubicBezTo>
                    <a:lnTo>
                      <a:pt x="448" y="104200"/>
                    </a:lnTo>
                    <a:cubicBezTo>
                      <a:pt x="448" y="105096"/>
                      <a:pt x="896" y="105993"/>
                      <a:pt x="1793" y="105993"/>
                    </a:cubicBezTo>
                    <a:cubicBezTo>
                      <a:pt x="2241" y="105993"/>
                      <a:pt x="2689" y="106441"/>
                      <a:pt x="2689" y="106441"/>
                    </a:cubicBezTo>
                    <a:cubicBezTo>
                      <a:pt x="3137" y="106441"/>
                      <a:pt x="3585" y="106441"/>
                      <a:pt x="4034" y="105993"/>
                    </a:cubicBezTo>
                    <a:lnTo>
                      <a:pt x="23305" y="92099"/>
                    </a:lnTo>
                    <a:cubicBezTo>
                      <a:pt x="24649" y="93892"/>
                      <a:pt x="25546" y="95684"/>
                      <a:pt x="27338" y="97925"/>
                    </a:cubicBezTo>
                    <a:cubicBezTo>
                      <a:pt x="27787" y="98373"/>
                      <a:pt x="28235" y="98822"/>
                      <a:pt x="29131" y="98822"/>
                    </a:cubicBezTo>
                    <a:lnTo>
                      <a:pt x="31820" y="98822"/>
                    </a:lnTo>
                    <a:lnTo>
                      <a:pt x="31820" y="110922"/>
                    </a:lnTo>
                    <a:lnTo>
                      <a:pt x="23305" y="110922"/>
                    </a:lnTo>
                    <a:cubicBezTo>
                      <a:pt x="10308" y="110922"/>
                      <a:pt x="0" y="120782"/>
                      <a:pt x="0" y="132883"/>
                    </a:cubicBezTo>
                    <a:cubicBezTo>
                      <a:pt x="0" y="134227"/>
                      <a:pt x="896" y="135124"/>
                      <a:pt x="2241" y="135124"/>
                    </a:cubicBezTo>
                    <a:cubicBezTo>
                      <a:pt x="3585" y="135124"/>
                      <a:pt x="4482" y="134227"/>
                      <a:pt x="4482" y="132883"/>
                    </a:cubicBezTo>
                    <a:cubicBezTo>
                      <a:pt x="4482" y="123023"/>
                      <a:pt x="12997" y="115404"/>
                      <a:pt x="23305" y="115404"/>
                    </a:cubicBezTo>
                    <a:lnTo>
                      <a:pt x="34061" y="115404"/>
                    </a:lnTo>
                    <a:cubicBezTo>
                      <a:pt x="35405" y="115404"/>
                      <a:pt x="36302" y="114508"/>
                      <a:pt x="36302" y="113163"/>
                    </a:cubicBezTo>
                    <a:lnTo>
                      <a:pt x="36302" y="98822"/>
                    </a:lnTo>
                    <a:lnTo>
                      <a:pt x="51988" y="98822"/>
                    </a:lnTo>
                    <a:lnTo>
                      <a:pt x="51988" y="110026"/>
                    </a:lnTo>
                    <a:cubicBezTo>
                      <a:pt x="51988" y="111370"/>
                      <a:pt x="52884" y="112267"/>
                      <a:pt x="54229" y="112267"/>
                    </a:cubicBezTo>
                    <a:lnTo>
                      <a:pt x="57814" y="112267"/>
                    </a:lnTo>
                    <a:cubicBezTo>
                      <a:pt x="61847" y="112267"/>
                      <a:pt x="65433" y="114956"/>
                      <a:pt x="65881" y="118990"/>
                    </a:cubicBezTo>
                    <a:lnTo>
                      <a:pt x="66329" y="123471"/>
                    </a:lnTo>
                    <a:cubicBezTo>
                      <a:pt x="66329" y="124367"/>
                      <a:pt x="66777" y="124815"/>
                      <a:pt x="67674" y="125264"/>
                    </a:cubicBezTo>
                    <a:cubicBezTo>
                      <a:pt x="68122" y="125712"/>
                      <a:pt x="69018" y="125712"/>
                      <a:pt x="69466" y="125264"/>
                    </a:cubicBezTo>
                    <a:lnTo>
                      <a:pt x="73948" y="123471"/>
                    </a:lnTo>
                    <a:cubicBezTo>
                      <a:pt x="75741" y="122575"/>
                      <a:pt x="77085" y="122575"/>
                      <a:pt x="78878" y="122575"/>
                    </a:cubicBezTo>
                    <a:cubicBezTo>
                      <a:pt x="85600" y="122575"/>
                      <a:pt x="90530" y="127504"/>
                      <a:pt x="90530" y="133779"/>
                    </a:cubicBezTo>
                    <a:cubicBezTo>
                      <a:pt x="90530" y="135124"/>
                      <a:pt x="91427" y="136020"/>
                      <a:pt x="92771" y="136020"/>
                    </a:cubicBezTo>
                    <a:cubicBezTo>
                      <a:pt x="94116" y="136020"/>
                      <a:pt x="95012" y="135124"/>
                      <a:pt x="95012" y="133779"/>
                    </a:cubicBezTo>
                    <a:cubicBezTo>
                      <a:pt x="94564" y="123919"/>
                      <a:pt x="87393" y="116749"/>
                      <a:pt x="78430" y="116749"/>
                    </a:cubicBezTo>
                    <a:close/>
                    <a:moveTo>
                      <a:pt x="85152" y="62520"/>
                    </a:moveTo>
                    <a:lnTo>
                      <a:pt x="85152" y="99718"/>
                    </a:lnTo>
                    <a:lnTo>
                      <a:pt x="68570" y="87618"/>
                    </a:lnTo>
                    <a:cubicBezTo>
                      <a:pt x="73500" y="77758"/>
                      <a:pt x="75741" y="67001"/>
                      <a:pt x="74844" y="55797"/>
                    </a:cubicBezTo>
                    <a:lnTo>
                      <a:pt x="85152" y="62520"/>
                    </a:lnTo>
                    <a:close/>
                    <a:moveTo>
                      <a:pt x="4482" y="99718"/>
                    </a:moveTo>
                    <a:lnTo>
                      <a:pt x="4482" y="62520"/>
                    </a:lnTo>
                    <a:lnTo>
                      <a:pt x="14341" y="55797"/>
                    </a:lnTo>
                    <a:cubicBezTo>
                      <a:pt x="13445" y="67001"/>
                      <a:pt x="15686" y="77758"/>
                      <a:pt x="21064" y="87618"/>
                    </a:cubicBezTo>
                    <a:lnTo>
                      <a:pt x="4482" y="99718"/>
                    </a:lnTo>
                    <a:close/>
                    <a:moveTo>
                      <a:pt x="19271" y="52660"/>
                    </a:moveTo>
                    <a:cubicBezTo>
                      <a:pt x="19719" y="52212"/>
                      <a:pt x="19719" y="51315"/>
                      <a:pt x="19719" y="50419"/>
                    </a:cubicBezTo>
                    <a:cubicBezTo>
                      <a:pt x="22409" y="35181"/>
                      <a:pt x="30924" y="19495"/>
                      <a:pt x="45265" y="5154"/>
                    </a:cubicBezTo>
                    <a:cubicBezTo>
                      <a:pt x="73500" y="33837"/>
                      <a:pt x="79326" y="68346"/>
                      <a:pt x="60055" y="93892"/>
                    </a:cubicBezTo>
                    <a:lnTo>
                      <a:pt x="30476" y="93892"/>
                    </a:lnTo>
                    <a:cubicBezTo>
                      <a:pt x="20616" y="81343"/>
                      <a:pt x="17030" y="67450"/>
                      <a:pt x="19271" y="526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2" name="Google Shape;602;p42"/>
              <p:cNvSpPr/>
              <p:nvPr/>
            </p:nvSpPr>
            <p:spPr>
              <a:xfrm>
                <a:off x="7076618" y="6330837"/>
                <a:ext cx="17927" cy="17927"/>
              </a:xfrm>
              <a:custGeom>
                <a:rect b="b" l="l" r="r" t="t"/>
                <a:pathLst>
                  <a:path extrusionOk="0" h="17926" w="17926">
                    <a:moveTo>
                      <a:pt x="9412" y="17927"/>
                    </a:moveTo>
                    <a:cubicBezTo>
                      <a:pt x="14341" y="17927"/>
                      <a:pt x="18823" y="13894"/>
                      <a:pt x="18823" y="8963"/>
                    </a:cubicBezTo>
                    <a:cubicBezTo>
                      <a:pt x="18823" y="4034"/>
                      <a:pt x="14790" y="0"/>
                      <a:pt x="9412" y="0"/>
                    </a:cubicBezTo>
                    <a:cubicBezTo>
                      <a:pt x="4482" y="0"/>
                      <a:pt x="0" y="4034"/>
                      <a:pt x="0" y="8963"/>
                    </a:cubicBezTo>
                    <a:cubicBezTo>
                      <a:pt x="0" y="13894"/>
                      <a:pt x="4034" y="17927"/>
                      <a:pt x="9412" y="17927"/>
                    </a:cubicBezTo>
                    <a:close/>
                    <a:moveTo>
                      <a:pt x="9412" y="4930"/>
                    </a:moveTo>
                    <a:cubicBezTo>
                      <a:pt x="12101" y="4930"/>
                      <a:pt x="14341" y="6723"/>
                      <a:pt x="14341" y="9412"/>
                    </a:cubicBezTo>
                    <a:cubicBezTo>
                      <a:pt x="14341" y="11653"/>
                      <a:pt x="12101" y="13894"/>
                      <a:pt x="9412" y="13894"/>
                    </a:cubicBezTo>
                    <a:cubicBezTo>
                      <a:pt x="6723" y="13894"/>
                      <a:pt x="4482" y="12101"/>
                      <a:pt x="4482" y="9412"/>
                    </a:cubicBezTo>
                    <a:cubicBezTo>
                      <a:pt x="4482" y="6723"/>
                      <a:pt x="6723" y="4930"/>
                      <a:pt x="9412" y="493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603" name="Google Shape;603;p42"/>
          <p:cNvGrpSpPr/>
          <p:nvPr/>
        </p:nvGrpSpPr>
        <p:grpSpPr>
          <a:xfrm>
            <a:off x="9461006" y="2496729"/>
            <a:ext cx="444500" cy="444500"/>
            <a:chOff x="391096" y="3218434"/>
            <a:chExt cx="444500" cy="444500"/>
          </a:xfrm>
        </p:grpSpPr>
        <p:sp>
          <p:nvSpPr>
            <p:cNvPr id="604" name="Google Shape;604;p42"/>
            <p:cNvSpPr/>
            <p:nvPr/>
          </p:nvSpPr>
          <p:spPr>
            <a:xfrm>
              <a:off x="391096" y="3218434"/>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605" name="Google Shape;605;p42"/>
            <p:cNvPicPr preferRelativeResize="0"/>
            <p:nvPr/>
          </p:nvPicPr>
          <p:blipFill rotWithShape="1">
            <a:blip r:embed="rId3">
              <a:alphaModFix/>
            </a:blip>
            <a:srcRect b="0" l="0" r="0" t="0"/>
            <a:stretch/>
          </p:blipFill>
          <p:spPr>
            <a:xfrm>
              <a:off x="480469" y="3316381"/>
              <a:ext cx="265755" cy="248607"/>
            </a:xfrm>
            <a:prstGeom prst="rect">
              <a:avLst/>
            </a:prstGeom>
            <a:noFill/>
            <a:ln>
              <a:noFill/>
            </a:ln>
          </p:spPr>
        </p:pic>
      </p:grpSp>
      <p:grpSp>
        <p:nvGrpSpPr>
          <p:cNvPr id="606" name="Google Shape;606;p42"/>
          <p:cNvGrpSpPr/>
          <p:nvPr/>
        </p:nvGrpSpPr>
        <p:grpSpPr>
          <a:xfrm>
            <a:off x="9461006" y="4959149"/>
            <a:ext cx="444500" cy="444500"/>
            <a:chOff x="9461006" y="4959149"/>
            <a:chExt cx="444500" cy="444500"/>
          </a:xfrm>
        </p:grpSpPr>
        <p:sp>
          <p:nvSpPr>
            <p:cNvPr id="607" name="Google Shape;607;p42"/>
            <p:cNvSpPr/>
            <p:nvPr/>
          </p:nvSpPr>
          <p:spPr>
            <a:xfrm>
              <a:off x="9461006" y="4959149"/>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08" name="Google Shape;608;p42"/>
            <p:cNvGrpSpPr/>
            <p:nvPr/>
          </p:nvGrpSpPr>
          <p:grpSpPr>
            <a:xfrm>
              <a:off x="9562459" y="5066805"/>
              <a:ext cx="241595" cy="229188"/>
              <a:chOff x="7786519" y="3153758"/>
              <a:chExt cx="165823" cy="157308"/>
            </a:xfrm>
          </p:grpSpPr>
          <p:sp>
            <p:nvSpPr>
              <p:cNvPr id="609" name="Google Shape;609;p42"/>
              <p:cNvSpPr/>
              <p:nvPr/>
            </p:nvSpPr>
            <p:spPr>
              <a:xfrm>
                <a:off x="7821897" y="3153758"/>
                <a:ext cx="107561" cy="80671"/>
              </a:xfrm>
              <a:custGeom>
                <a:rect b="b" l="l" r="r" t="t"/>
                <a:pathLst>
                  <a:path extrusionOk="0" h="80670" w="107560">
                    <a:moveTo>
                      <a:pt x="10336" y="70811"/>
                    </a:moveTo>
                    <a:lnTo>
                      <a:pt x="12577" y="70811"/>
                    </a:lnTo>
                    <a:lnTo>
                      <a:pt x="12577" y="81567"/>
                    </a:lnTo>
                    <a:cubicBezTo>
                      <a:pt x="12577" y="82463"/>
                      <a:pt x="13025" y="83360"/>
                      <a:pt x="13922" y="83808"/>
                    </a:cubicBezTo>
                    <a:cubicBezTo>
                      <a:pt x="14370" y="83808"/>
                      <a:pt x="14370" y="83808"/>
                      <a:pt x="14818" y="83808"/>
                    </a:cubicBezTo>
                    <a:cubicBezTo>
                      <a:pt x="15266" y="83808"/>
                      <a:pt x="16163" y="83360"/>
                      <a:pt x="16611" y="83360"/>
                    </a:cubicBezTo>
                    <a:lnTo>
                      <a:pt x="29159" y="70811"/>
                    </a:lnTo>
                    <a:lnTo>
                      <a:pt x="58739" y="70811"/>
                    </a:lnTo>
                    <a:cubicBezTo>
                      <a:pt x="65013" y="70811"/>
                      <a:pt x="69943" y="65881"/>
                      <a:pt x="69943" y="59607"/>
                    </a:cubicBezTo>
                    <a:lnTo>
                      <a:pt x="69943" y="44369"/>
                    </a:lnTo>
                    <a:lnTo>
                      <a:pt x="79803" y="44369"/>
                    </a:lnTo>
                    <a:lnTo>
                      <a:pt x="92351" y="56918"/>
                    </a:lnTo>
                    <a:cubicBezTo>
                      <a:pt x="92800" y="57366"/>
                      <a:pt x="93248" y="57366"/>
                      <a:pt x="94144" y="57366"/>
                    </a:cubicBezTo>
                    <a:cubicBezTo>
                      <a:pt x="94592" y="57366"/>
                      <a:pt x="94592" y="57366"/>
                      <a:pt x="95040" y="57366"/>
                    </a:cubicBezTo>
                    <a:cubicBezTo>
                      <a:pt x="95937" y="56918"/>
                      <a:pt x="96385" y="56021"/>
                      <a:pt x="96385" y="55125"/>
                    </a:cubicBezTo>
                    <a:lnTo>
                      <a:pt x="96385" y="44369"/>
                    </a:lnTo>
                    <a:lnTo>
                      <a:pt x="98626" y="44369"/>
                    </a:lnTo>
                    <a:cubicBezTo>
                      <a:pt x="104900" y="44369"/>
                      <a:pt x="109830" y="39439"/>
                      <a:pt x="109830" y="33165"/>
                    </a:cubicBezTo>
                    <a:lnTo>
                      <a:pt x="109830" y="11204"/>
                    </a:lnTo>
                    <a:cubicBezTo>
                      <a:pt x="109830" y="4930"/>
                      <a:pt x="104900" y="0"/>
                      <a:pt x="98626" y="0"/>
                    </a:cubicBezTo>
                    <a:lnTo>
                      <a:pt x="50672" y="0"/>
                    </a:lnTo>
                    <a:cubicBezTo>
                      <a:pt x="44397" y="0"/>
                      <a:pt x="39467" y="4930"/>
                      <a:pt x="39467" y="11204"/>
                    </a:cubicBezTo>
                    <a:lnTo>
                      <a:pt x="39467" y="26442"/>
                    </a:lnTo>
                    <a:lnTo>
                      <a:pt x="11233" y="26442"/>
                    </a:lnTo>
                    <a:cubicBezTo>
                      <a:pt x="4958" y="26442"/>
                      <a:pt x="28" y="31372"/>
                      <a:pt x="28" y="37646"/>
                    </a:cubicBezTo>
                    <a:lnTo>
                      <a:pt x="28" y="59607"/>
                    </a:lnTo>
                    <a:cubicBezTo>
                      <a:pt x="-420" y="65881"/>
                      <a:pt x="4510" y="70811"/>
                      <a:pt x="10336" y="70811"/>
                    </a:cubicBezTo>
                    <a:close/>
                    <a:moveTo>
                      <a:pt x="43501" y="11652"/>
                    </a:moveTo>
                    <a:cubicBezTo>
                      <a:pt x="43501" y="8067"/>
                      <a:pt x="46638" y="4930"/>
                      <a:pt x="50223" y="4930"/>
                    </a:cubicBezTo>
                    <a:lnTo>
                      <a:pt x="98178" y="4930"/>
                    </a:lnTo>
                    <a:cubicBezTo>
                      <a:pt x="101763" y="4930"/>
                      <a:pt x="104900" y="8067"/>
                      <a:pt x="104900" y="11652"/>
                    </a:cubicBezTo>
                    <a:lnTo>
                      <a:pt x="104900" y="33613"/>
                    </a:lnTo>
                    <a:cubicBezTo>
                      <a:pt x="104900" y="37198"/>
                      <a:pt x="101763" y="40335"/>
                      <a:pt x="98178" y="40335"/>
                    </a:cubicBezTo>
                    <a:lnTo>
                      <a:pt x="93696" y="40335"/>
                    </a:lnTo>
                    <a:cubicBezTo>
                      <a:pt x="92351" y="40335"/>
                      <a:pt x="91455" y="41232"/>
                      <a:pt x="91455" y="42576"/>
                    </a:cubicBezTo>
                    <a:lnTo>
                      <a:pt x="91455" y="50195"/>
                    </a:lnTo>
                    <a:lnTo>
                      <a:pt x="82043" y="40784"/>
                    </a:lnTo>
                    <a:cubicBezTo>
                      <a:pt x="81595" y="40335"/>
                      <a:pt x="81147" y="40335"/>
                      <a:pt x="80251" y="40335"/>
                    </a:cubicBezTo>
                    <a:lnTo>
                      <a:pt x="69495" y="40335"/>
                    </a:lnTo>
                    <a:lnTo>
                      <a:pt x="69495" y="38094"/>
                    </a:lnTo>
                    <a:cubicBezTo>
                      <a:pt x="69495" y="31820"/>
                      <a:pt x="64565" y="26890"/>
                      <a:pt x="58290" y="26890"/>
                    </a:cubicBezTo>
                    <a:lnTo>
                      <a:pt x="43053" y="26890"/>
                    </a:lnTo>
                    <a:lnTo>
                      <a:pt x="43053" y="11652"/>
                    </a:lnTo>
                    <a:close/>
                    <a:moveTo>
                      <a:pt x="4062" y="37646"/>
                    </a:moveTo>
                    <a:cubicBezTo>
                      <a:pt x="4062" y="34061"/>
                      <a:pt x="7199" y="30924"/>
                      <a:pt x="10784" y="30924"/>
                    </a:cubicBezTo>
                    <a:lnTo>
                      <a:pt x="58739" y="30924"/>
                    </a:lnTo>
                    <a:cubicBezTo>
                      <a:pt x="62324" y="30924"/>
                      <a:pt x="65461" y="34061"/>
                      <a:pt x="65461" y="37646"/>
                    </a:cubicBezTo>
                    <a:lnTo>
                      <a:pt x="65461" y="59607"/>
                    </a:lnTo>
                    <a:cubicBezTo>
                      <a:pt x="65461" y="63192"/>
                      <a:pt x="62324" y="66329"/>
                      <a:pt x="58739" y="66329"/>
                    </a:cubicBezTo>
                    <a:lnTo>
                      <a:pt x="28263" y="66329"/>
                    </a:lnTo>
                    <a:cubicBezTo>
                      <a:pt x="27815" y="66329"/>
                      <a:pt x="26919" y="66777"/>
                      <a:pt x="26470" y="66777"/>
                    </a:cubicBezTo>
                    <a:lnTo>
                      <a:pt x="17059" y="76189"/>
                    </a:lnTo>
                    <a:lnTo>
                      <a:pt x="17059" y="68570"/>
                    </a:lnTo>
                    <a:cubicBezTo>
                      <a:pt x="17059" y="67226"/>
                      <a:pt x="16163" y="66329"/>
                      <a:pt x="14818" y="66329"/>
                    </a:cubicBezTo>
                    <a:lnTo>
                      <a:pt x="10336" y="66329"/>
                    </a:lnTo>
                    <a:cubicBezTo>
                      <a:pt x="6751" y="66329"/>
                      <a:pt x="3614" y="63192"/>
                      <a:pt x="3614" y="59607"/>
                    </a:cubicBezTo>
                    <a:lnTo>
                      <a:pt x="3614" y="3764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0" name="Google Shape;610;p42"/>
              <p:cNvSpPr/>
              <p:nvPr/>
            </p:nvSpPr>
            <p:spPr>
              <a:xfrm>
                <a:off x="7851504" y="3237566"/>
                <a:ext cx="35854" cy="35854"/>
              </a:xfrm>
              <a:custGeom>
                <a:rect b="b" l="l" r="r" t="t"/>
                <a:pathLst>
                  <a:path extrusionOk="0" h="35853" w="35853">
                    <a:moveTo>
                      <a:pt x="0" y="17927"/>
                    </a:moveTo>
                    <a:cubicBezTo>
                      <a:pt x="0" y="27787"/>
                      <a:pt x="8067" y="35854"/>
                      <a:pt x="17927" y="35854"/>
                    </a:cubicBezTo>
                    <a:cubicBezTo>
                      <a:pt x="27786" y="35854"/>
                      <a:pt x="35854" y="27787"/>
                      <a:pt x="35854" y="17927"/>
                    </a:cubicBezTo>
                    <a:cubicBezTo>
                      <a:pt x="35854" y="8067"/>
                      <a:pt x="27786" y="0"/>
                      <a:pt x="17927" y="0"/>
                    </a:cubicBezTo>
                    <a:cubicBezTo>
                      <a:pt x="8067" y="0"/>
                      <a:pt x="0" y="8067"/>
                      <a:pt x="0" y="17927"/>
                    </a:cubicBezTo>
                    <a:close/>
                    <a:moveTo>
                      <a:pt x="31820" y="17927"/>
                    </a:moveTo>
                    <a:cubicBezTo>
                      <a:pt x="31820" y="25546"/>
                      <a:pt x="25546" y="31372"/>
                      <a:pt x="18375" y="31372"/>
                    </a:cubicBezTo>
                    <a:cubicBezTo>
                      <a:pt x="11204" y="31372"/>
                      <a:pt x="4930" y="25098"/>
                      <a:pt x="4930" y="17927"/>
                    </a:cubicBezTo>
                    <a:cubicBezTo>
                      <a:pt x="4930" y="10308"/>
                      <a:pt x="11204" y="4482"/>
                      <a:pt x="18375" y="4482"/>
                    </a:cubicBezTo>
                    <a:cubicBezTo>
                      <a:pt x="25546" y="4482"/>
                      <a:pt x="31820" y="10756"/>
                      <a:pt x="31820" y="17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1" name="Google Shape;611;p42"/>
              <p:cNvSpPr/>
              <p:nvPr/>
            </p:nvSpPr>
            <p:spPr>
              <a:xfrm>
                <a:off x="7901699" y="3233084"/>
                <a:ext cx="35854" cy="35854"/>
              </a:xfrm>
              <a:custGeom>
                <a:rect b="b" l="l" r="r" t="t"/>
                <a:pathLst>
                  <a:path extrusionOk="0" h="35853" w="35853">
                    <a:moveTo>
                      <a:pt x="0" y="17927"/>
                    </a:moveTo>
                    <a:cubicBezTo>
                      <a:pt x="0" y="27787"/>
                      <a:pt x="8067" y="35854"/>
                      <a:pt x="17927" y="35854"/>
                    </a:cubicBezTo>
                    <a:cubicBezTo>
                      <a:pt x="27787" y="35854"/>
                      <a:pt x="35854" y="27787"/>
                      <a:pt x="35854" y="17927"/>
                    </a:cubicBezTo>
                    <a:cubicBezTo>
                      <a:pt x="35854" y="8067"/>
                      <a:pt x="27787" y="0"/>
                      <a:pt x="17927" y="0"/>
                    </a:cubicBezTo>
                    <a:cubicBezTo>
                      <a:pt x="8067" y="0"/>
                      <a:pt x="0" y="8067"/>
                      <a:pt x="0" y="17927"/>
                    </a:cubicBezTo>
                    <a:close/>
                    <a:moveTo>
                      <a:pt x="31820" y="17927"/>
                    </a:moveTo>
                    <a:cubicBezTo>
                      <a:pt x="31820" y="25546"/>
                      <a:pt x="25546" y="31372"/>
                      <a:pt x="18375" y="31372"/>
                    </a:cubicBezTo>
                    <a:cubicBezTo>
                      <a:pt x="11204" y="31372"/>
                      <a:pt x="4930" y="25098"/>
                      <a:pt x="4930" y="17927"/>
                    </a:cubicBezTo>
                    <a:cubicBezTo>
                      <a:pt x="4930" y="10308"/>
                      <a:pt x="11204" y="4482"/>
                      <a:pt x="18375" y="4482"/>
                    </a:cubicBezTo>
                    <a:cubicBezTo>
                      <a:pt x="25546" y="4482"/>
                      <a:pt x="31820" y="10308"/>
                      <a:pt x="31820" y="17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2" name="Google Shape;612;p42"/>
              <p:cNvSpPr/>
              <p:nvPr/>
            </p:nvSpPr>
            <p:spPr>
              <a:xfrm>
                <a:off x="7786519" y="3270731"/>
                <a:ext cx="165823" cy="40335"/>
              </a:xfrm>
              <a:custGeom>
                <a:rect b="b" l="l" r="r" t="t"/>
                <a:pathLst>
                  <a:path extrusionOk="0" h="40335" w="165822">
                    <a:moveTo>
                      <a:pt x="147896" y="0"/>
                    </a:moveTo>
                    <a:lnTo>
                      <a:pt x="118765" y="0"/>
                    </a:lnTo>
                    <a:cubicBezTo>
                      <a:pt x="113387" y="0"/>
                      <a:pt x="108457" y="2241"/>
                      <a:pt x="104872" y="6274"/>
                    </a:cubicBezTo>
                    <a:cubicBezTo>
                      <a:pt x="102631" y="5378"/>
                      <a:pt x="99942" y="4482"/>
                      <a:pt x="97253" y="4482"/>
                    </a:cubicBezTo>
                    <a:lnTo>
                      <a:pt x="68122" y="4482"/>
                    </a:lnTo>
                    <a:cubicBezTo>
                      <a:pt x="65881" y="4482"/>
                      <a:pt x="63192" y="4930"/>
                      <a:pt x="60951" y="5826"/>
                    </a:cubicBezTo>
                    <a:cubicBezTo>
                      <a:pt x="57366" y="1793"/>
                      <a:pt x="52436" y="0"/>
                      <a:pt x="47506" y="0"/>
                    </a:cubicBezTo>
                    <a:lnTo>
                      <a:pt x="18375" y="0"/>
                    </a:lnTo>
                    <a:cubicBezTo>
                      <a:pt x="8515" y="0"/>
                      <a:pt x="0" y="8067"/>
                      <a:pt x="0" y="18375"/>
                    </a:cubicBezTo>
                    <a:lnTo>
                      <a:pt x="0" y="31820"/>
                    </a:lnTo>
                    <a:cubicBezTo>
                      <a:pt x="0" y="35854"/>
                      <a:pt x="3585" y="39439"/>
                      <a:pt x="7619" y="39439"/>
                    </a:cubicBezTo>
                    <a:lnTo>
                      <a:pt x="50643" y="39439"/>
                    </a:lnTo>
                    <a:cubicBezTo>
                      <a:pt x="51988" y="42128"/>
                      <a:pt x="54677" y="43921"/>
                      <a:pt x="57366" y="43921"/>
                    </a:cubicBezTo>
                    <a:lnTo>
                      <a:pt x="107561" y="43921"/>
                    </a:lnTo>
                    <a:cubicBezTo>
                      <a:pt x="110698" y="43921"/>
                      <a:pt x="113387" y="42128"/>
                      <a:pt x="114732" y="39439"/>
                    </a:cubicBezTo>
                    <a:lnTo>
                      <a:pt x="158204" y="39439"/>
                    </a:lnTo>
                    <a:cubicBezTo>
                      <a:pt x="162238" y="39439"/>
                      <a:pt x="165823" y="35854"/>
                      <a:pt x="165823" y="31820"/>
                    </a:cubicBezTo>
                    <a:lnTo>
                      <a:pt x="165823" y="18375"/>
                    </a:lnTo>
                    <a:cubicBezTo>
                      <a:pt x="166271" y="8067"/>
                      <a:pt x="158204" y="0"/>
                      <a:pt x="147896" y="0"/>
                    </a:cubicBezTo>
                    <a:close/>
                    <a:moveTo>
                      <a:pt x="4930" y="31820"/>
                    </a:moveTo>
                    <a:lnTo>
                      <a:pt x="4930" y="18375"/>
                    </a:lnTo>
                    <a:cubicBezTo>
                      <a:pt x="4930" y="10756"/>
                      <a:pt x="11204" y="4482"/>
                      <a:pt x="18823" y="4482"/>
                    </a:cubicBezTo>
                    <a:lnTo>
                      <a:pt x="47954" y="4482"/>
                    </a:lnTo>
                    <a:cubicBezTo>
                      <a:pt x="51540" y="4482"/>
                      <a:pt x="55125" y="5826"/>
                      <a:pt x="57366" y="8515"/>
                    </a:cubicBezTo>
                    <a:cubicBezTo>
                      <a:pt x="57366" y="8515"/>
                      <a:pt x="57366" y="8515"/>
                      <a:pt x="57366" y="8515"/>
                    </a:cubicBezTo>
                    <a:cubicBezTo>
                      <a:pt x="56469" y="9412"/>
                      <a:pt x="55573" y="10308"/>
                      <a:pt x="54677" y="11204"/>
                    </a:cubicBezTo>
                    <a:cubicBezTo>
                      <a:pt x="54677" y="11204"/>
                      <a:pt x="54677" y="11652"/>
                      <a:pt x="54229" y="11652"/>
                    </a:cubicBezTo>
                    <a:cubicBezTo>
                      <a:pt x="53332" y="12549"/>
                      <a:pt x="52884" y="13445"/>
                      <a:pt x="52436" y="14790"/>
                    </a:cubicBezTo>
                    <a:cubicBezTo>
                      <a:pt x="52436" y="14790"/>
                      <a:pt x="52436" y="15238"/>
                      <a:pt x="51988" y="15238"/>
                    </a:cubicBezTo>
                    <a:cubicBezTo>
                      <a:pt x="51540" y="16134"/>
                      <a:pt x="51091" y="17479"/>
                      <a:pt x="50643" y="18823"/>
                    </a:cubicBezTo>
                    <a:cubicBezTo>
                      <a:pt x="50643" y="18823"/>
                      <a:pt x="50643" y="19271"/>
                      <a:pt x="50643" y="19271"/>
                    </a:cubicBezTo>
                    <a:cubicBezTo>
                      <a:pt x="50195" y="20616"/>
                      <a:pt x="50195" y="21960"/>
                      <a:pt x="50195" y="23305"/>
                    </a:cubicBezTo>
                    <a:lnTo>
                      <a:pt x="50195" y="35405"/>
                    </a:lnTo>
                    <a:lnTo>
                      <a:pt x="8067" y="35405"/>
                    </a:lnTo>
                    <a:cubicBezTo>
                      <a:pt x="6274" y="34957"/>
                      <a:pt x="4930" y="33613"/>
                      <a:pt x="4930" y="31820"/>
                    </a:cubicBezTo>
                    <a:close/>
                    <a:moveTo>
                      <a:pt x="108457" y="39439"/>
                    </a:moveTo>
                    <a:lnTo>
                      <a:pt x="57814" y="39439"/>
                    </a:lnTo>
                    <a:cubicBezTo>
                      <a:pt x="56469" y="39439"/>
                      <a:pt x="55125" y="38094"/>
                      <a:pt x="54677" y="36750"/>
                    </a:cubicBezTo>
                    <a:cubicBezTo>
                      <a:pt x="54677" y="36750"/>
                      <a:pt x="54677" y="36302"/>
                      <a:pt x="54677" y="36302"/>
                    </a:cubicBezTo>
                    <a:lnTo>
                      <a:pt x="54677" y="22857"/>
                    </a:lnTo>
                    <a:cubicBezTo>
                      <a:pt x="54677" y="21064"/>
                      <a:pt x="55125" y="19271"/>
                      <a:pt x="55573" y="17479"/>
                    </a:cubicBezTo>
                    <a:cubicBezTo>
                      <a:pt x="56918" y="14790"/>
                      <a:pt x="58710" y="12101"/>
                      <a:pt x="61399" y="10756"/>
                    </a:cubicBezTo>
                    <a:cubicBezTo>
                      <a:pt x="63640" y="9412"/>
                      <a:pt x="65881" y="8963"/>
                      <a:pt x="68122" y="8963"/>
                    </a:cubicBezTo>
                    <a:lnTo>
                      <a:pt x="97253" y="8963"/>
                    </a:lnTo>
                    <a:cubicBezTo>
                      <a:pt x="99942" y="8963"/>
                      <a:pt x="102183" y="9412"/>
                      <a:pt x="104424" y="10756"/>
                    </a:cubicBezTo>
                    <a:cubicBezTo>
                      <a:pt x="108457" y="13445"/>
                      <a:pt x="111146" y="17927"/>
                      <a:pt x="111146" y="22857"/>
                    </a:cubicBezTo>
                    <a:lnTo>
                      <a:pt x="111146" y="36302"/>
                    </a:lnTo>
                    <a:cubicBezTo>
                      <a:pt x="111146" y="36302"/>
                      <a:pt x="111146" y="36750"/>
                      <a:pt x="111146" y="36750"/>
                    </a:cubicBezTo>
                    <a:cubicBezTo>
                      <a:pt x="111146" y="38543"/>
                      <a:pt x="109802" y="39439"/>
                      <a:pt x="108457" y="39439"/>
                    </a:cubicBezTo>
                    <a:close/>
                    <a:moveTo>
                      <a:pt x="161789" y="31820"/>
                    </a:moveTo>
                    <a:cubicBezTo>
                      <a:pt x="161789" y="33613"/>
                      <a:pt x="160445" y="34957"/>
                      <a:pt x="158652" y="34957"/>
                    </a:cubicBezTo>
                    <a:lnTo>
                      <a:pt x="116076" y="34957"/>
                    </a:lnTo>
                    <a:lnTo>
                      <a:pt x="116076" y="22857"/>
                    </a:lnTo>
                    <a:cubicBezTo>
                      <a:pt x="116076" y="21512"/>
                      <a:pt x="116076" y="20168"/>
                      <a:pt x="115628" y="19271"/>
                    </a:cubicBezTo>
                    <a:cubicBezTo>
                      <a:pt x="115628" y="19271"/>
                      <a:pt x="115628" y="18823"/>
                      <a:pt x="115628" y="18823"/>
                    </a:cubicBezTo>
                    <a:cubicBezTo>
                      <a:pt x="115180" y="17479"/>
                      <a:pt x="114732" y="16582"/>
                      <a:pt x="114283" y="15686"/>
                    </a:cubicBezTo>
                    <a:cubicBezTo>
                      <a:pt x="114283" y="15686"/>
                      <a:pt x="114283" y="15238"/>
                      <a:pt x="113835" y="15238"/>
                    </a:cubicBezTo>
                    <a:cubicBezTo>
                      <a:pt x="113387" y="14342"/>
                      <a:pt x="112491" y="12997"/>
                      <a:pt x="112043" y="12101"/>
                    </a:cubicBezTo>
                    <a:cubicBezTo>
                      <a:pt x="112043" y="12101"/>
                      <a:pt x="112043" y="12101"/>
                      <a:pt x="111594" y="11652"/>
                    </a:cubicBezTo>
                    <a:cubicBezTo>
                      <a:pt x="110698" y="10756"/>
                      <a:pt x="109802" y="9860"/>
                      <a:pt x="108905" y="8963"/>
                    </a:cubicBezTo>
                    <a:cubicBezTo>
                      <a:pt x="108905" y="8963"/>
                      <a:pt x="108905" y="8963"/>
                      <a:pt x="108905" y="8963"/>
                    </a:cubicBezTo>
                    <a:cubicBezTo>
                      <a:pt x="111594" y="6274"/>
                      <a:pt x="115180" y="4930"/>
                      <a:pt x="118765" y="4930"/>
                    </a:cubicBezTo>
                    <a:lnTo>
                      <a:pt x="147896" y="4930"/>
                    </a:lnTo>
                    <a:cubicBezTo>
                      <a:pt x="155515" y="4930"/>
                      <a:pt x="161789" y="11204"/>
                      <a:pt x="161789" y="18823"/>
                    </a:cubicBezTo>
                    <a:lnTo>
                      <a:pt x="161789" y="3182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3" name="Google Shape;613;p42"/>
              <p:cNvSpPr/>
              <p:nvPr/>
            </p:nvSpPr>
            <p:spPr>
              <a:xfrm>
                <a:off x="7801757" y="3233084"/>
                <a:ext cx="35854" cy="35854"/>
              </a:xfrm>
              <a:custGeom>
                <a:rect b="b" l="l" r="r" t="t"/>
                <a:pathLst>
                  <a:path extrusionOk="0" h="35853" w="35853">
                    <a:moveTo>
                      <a:pt x="17927" y="35854"/>
                    </a:moveTo>
                    <a:cubicBezTo>
                      <a:pt x="27787" y="35854"/>
                      <a:pt x="35854" y="27787"/>
                      <a:pt x="35854" y="17927"/>
                    </a:cubicBezTo>
                    <a:cubicBezTo>
                      <a:pt x="35854" y="8067"/>
                      <a:pt x="27787" y="0"/>
                      <a:pt x="17927" y="0"/>
                    </a:cubicBezTo>
                    <a:cubicBezTo>
                      <a:pt x="8067" y="0"/>
                      <a:pt x="0" y="8067"/>
                      <a:pt x="0" y="17927"/>
                    </a:cubicBezTo>
                    <a:cubicBezTo>
                      <a:pt x="0" y="27787"/>
                      <a:pt x="8067" y="35854"/>
                      <a:pt x="17927" y="35854"/>
                    </a:cubicBezTo>
                    <a:close/>
                    <a:moveTo>
                      <a:pt x="17927" y="4482"/>
                    </a:moveTo>
                    <a:cubicBezTo>
                      <a:pt x="25546" y="4482"/>
                      <a:pt x="31372" y="10756"/>
                      <a:pt x="31372" y="17927"/>
                    </a:cubicBezTo>
                    <a:cubicBezTo>
                      <a:pt x="31372" y="25546"/>
                      <a:pt x="25098" y="31372"/>
                      <a:pt x="17927" y="31372"/>
                    </a:cubicBezTo>
                    <a:cubicBezTo>
                      <a:pt x="10308" y="31372"/>
                      <a:pt x="4482" y="25098"/>
                      <a:pt x="4482" y="17927"/>
                    </a:cubicBezTo>
                    <a:cubicBezTo>
                      <a:pt x="4482" y="10308"/>
                      <a:pt x="10308" y="4482"/>
                      <a:pt x="17927" y="44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614" name="Google Shape;614;p42"/>
          <p:cNvGrpSpPr/>
          <p:nvPr/>
        </p:nvGrpSpPr>
        <p:grpSpPr>
          <a:xfrm>
            <a:off x="9461006" y="1881124"/>
            <a:ext cx="444500" cy="444500"/>
            <a:chOff x="3898582" y="1881124"/>
            <a:chExt cx="444500" cy="444500"/>
          </a:xfrm>
        </p:grpSpPr>
        <p:sp>
          <p:nvSpPr>
            <p:cNvPr id="615" name="Google Shape;615;p42"/>
            <p:cNvSpPr/>
            <p:nvPr/>
          </p:nvSpPr>
          <p:spPr>
            <a:xfrm>
              <a:off x="3898582" y="1881124"/>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16" name="Google Shape;616;p42"/>
            <p:cNvGrpSpPr/>
            <p:nvPr/>
          </p:nvGrpSpPr>
          <p:grpSpPr>
            <a:xfrm>
              <a:off x="4011016" y="1984108"/>
              <a:ext cx="219632" cy="238532"/>
              <a:chOff x="7270227" y="2815614"/>
              <a:chExt cx="130194" cy="141398"/>
            </a:xfrm>
          </p:grpSpPr>
          <p:sp>
            <p:nvSpPr>
              <p:cNvPr id="617" name="Google Shape;617;p42"/>
              <p:cNvSpPr/>
              <p:nvPr/>
            </p:nvSpPr>
            <p:spPr>
              <a:xfrm>
                <a:off x="7270227" y="2880823"/>
                <a:ext cx="125488" cy="76189"/>
              </a:xfrm>
              <a:custGeom>
                <a:rect b="b" l="l" r="r" t="t"/>
                <a:pathLst>
                  <a:path extrusionOk="0" h="76188" w="125487">
                    <a:moveTo>
                      <a:pt x="123247" y="75741"/>
                    </a:moveTo>
                    <a:lnTo>
                      <a:pt x="99494" y="75741"/>
                    </a:lnTo>
                    <a:cubicBezTo>
                      <a:pt x="104424" y="71259"/>
                      <a:pt x="111146" y="63192"/>
                      <a:pt x="111146" y="53780"/>
                    </a:cubicBezTo>
                    <a:cubicBezTo>
                      <a:pt x="111146" y="38991"/>
                      <a:pt x="98597" y="28235"/>
                      <a:pt x="98149" y="27787"/>
                    </a:cubicBezTo>
                    <a:cubicBezTo>
                      <a:pt x="98149" y="27787"/>
                      <a:pt x="97701" y="27338"/>
                      <a:pt x="97701" y="27338"/>
                    </a:cubicBezTo>
                    <a:cubicBezTo>
                      <a:pt x="99494" y="24649"/>
                      <a:pt x="100838" y="21064"/>
                      <a:pt x="100838" y="17479"/>
                    </a:cubicBezTo>
                    <a:cubicBezTo>
                      <a:pt x="100838" y="8067"/>
                      <a:pt x="93219" y="0"/>
                      <a:pt x="83360" y="0"/>
                    </a:cubicBezTo>
                    <a:cubicBezTo>
                      <a:pt x="73500" y="0"/>
                      <a:pt x="65881" y="7619"/>
                      <a:pt x="65881" y="17479"/>
                    </a:cubicBezTo>
                    <a:cubicBezTo>
                      <a:pt x="65881" y="27338"/>
                      <a:pt x="73500" y="34957"/>
                      <a:pt x="83360" y="34957"/>
                    </a:cubicBezTo>
                    <a:cubicBezTo>
                      <a:pt x="87841" y="34957"/>
                      <a:pt x="91875" y="33165"/>
                      <a:pt x="95012" y="30476"/>
                    </a:cubicBezTo>
                    <a:cubicBezTo>
                      <a:pt x="95012" y="30924"/>
                      <a:pt x="95460" y="30924"/>
                      <a:pt x="95460" y="30924"/>
                    </a:cubicBezTo>
                    <a:cubicBezTo>
                      <a:pt x="95460" y="30924"/>
                      <a:pt x="106665" y="40784"/>
                      <a:pt x="106665" y="53780"/>
                    </a:cubicBezTo>
                    <a:cubicBezTo>
                      <a:pt x="106665" y="64985"/>
                      <a:pt x="95012" y="73948"/>
                      <a:pt x="92323" y="75741"/>
                    </a:cubicBezTo>
                    <a:lnTo>
                      <a:pt x="2241" y="75741"/>
                    </a:lnTo>
                    <a:cubicBezTo>
                      <a:pt x="896" y="75741"/>
                      <a:pt x="0" y="76637"/>
                      <a:pt x="0" y="77982"/>
                    </a:cubicBezTo>
                    <a:cubicBezTo>
                      <a:pt x="0" y="79326"/>
                      <a:pt x="896" y="80222"/>
                      <a:pt x="2241" y="80222"/>
                    </a:cubicBezTo>
                    <a:lnTo>
                      <a:pt x="123247" y="80222"/>
                    </a:lnTo>
                    <a:cubicBezTo>
                      <a:pt x="124591" y="80222"/>
                      <a:pt x="125488" y="79326"/>
                      <a:pt x="125488" y="77982"/>
                    </a:cubicBezTo>
                    <a:cubicBezTo>
                      <a:pt x="125488" y="76637"/>
                      <a:pt x="124591" y="75741"/>
                      <a:pt x="123247" y="75741"/>
                    </a:cubicBezTo>
                    <a:close/>
                    <a:moveTo>
                      <a:pt x="82911" y="30476"/>
                    </a:moveTo>
                    <a:cubicBezTo>
                      <a:pt x="75741" y="30476"/>
                      <a:pt x="69915" y="24649"/>
                      <a:pt x="69915" y="17479"/>
                    </a:cubicBezTo>
                    <a:cubicBezTo>
                      <a:pt x="69915" y="10308"/>
                      <a:pt x="75741" y="4482"/>
                      <a:pt x="82911" y="4482"/>
                    </a:cubicBezTo>
                    <a:cubicBezTo>
                      <a:pt x="90082" y="4482"/>
                      <a:pt x="95908" y="10308"/>
                      <a:pt x="95908" y="17479"/>
                    </a:cubicBezTo>
                    <a:cubicBezTo>
                      <a:pt x="95908" y="24649"/>
                      <a:pt x="90082" y="30476"/>
                      <a:pt x="82911" y="3047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8" name="Google Shape;618;p42"/>
              <p:cNvSpPr/>
              <p:nvPr/>
            </p:nvSpPr>
            <p:spPr>
              <a:xfrm>
                <a:off x="7283897" y="2912419"/>
                <a:ext cx="17927" cy="17927"/>
              </a:xfrm>
              <a:custGeom>
                <a:rect b="b" l="l" r="r" t="t"/>
                <a:pathLst>
                  <a:path extrusionOk="0" h="17926" w="17926">
                    <a:moveTo>
                      <a:pt x="17703" y="21288"/>
                    </a:moveTo>
                    <a:cubicBezTo>
                      <a:pt x="18151" y="21736"/>
                      <a:pt x="18599" y="21736"/>
                      <a:pt x="19495" y="21736"/>
                    </a:cubicBezTo>
                    <a:cubicBezTo>
                      <a:pt x="20392" y="21736"/>
                      <a:pt x="20840" y="21736"/>
                      <a:pt x="21288" y="21288"/>
                    </a:cubicBezTo>
                    <a:cubicBezTo>
                      <a:pt x="22184" y="20392"/>
                      <a:pt x="22184" y="19047"/>
                      <a:pt x="21288" y="18151"/>
                    </a:cubicBezTo>
                    <a:lnTo>
                      <a:pt x="3809" y="672"/>
                    </a:lnTo>
                    <a:cubicBezTo>
                      <a:pt x="2913" y="-224"/>
                      <a:pt x="1569" y="-224"/>
                      <a:pt x="672" y="672"/>
                    </a:cubicBezTo>
                    <a:cubicBezTo>
                      <a:pt x="-224" y="1569"/>
                      <a:pt x="-224" y="2913"/>
                      <a:pt x="672" y="3809"/>
                    </a:cubicBezTo>
                    <a:lnTo>
                      <a:pt x="17703" y="2128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9" name="Google Shape;619;p42"/>
              <p:cNvSpPr/>
              <p:nvPr/>
            </p:nvSpPr>
            <p:spPr>
              <a:xfrm>
                <a:off x="7288378" y="2815614"/>
                <a:ext cx="112043" cy="112043"/>
              </a:xfrm>
              <a:custGeom>
                <a:rect b="b" l="l" r="r" t="t"/>
                <a:pathLst>
                  <a:path extrusionOk="0" h="112042" w="112042">
                    <a:moveTo>
                      <a:pt x="114507" y="28459"/>
                    </a:moveTo>
                    <a:lnTo>
                      <a:pt x="86721" y="672"/>
                    </a:lnTo>
                    <a:cubicBezTo>
                      <a:pt x="85825" y="-224"/>
                      <a:pt x="84480" y="-224"/>
                      <a:pt x="83584" y="672"/>
                    </a:cubicBezTo>
                    <a:cubicBezTo>
                      <a:pt x="82687" y="1569"/>
                      <a:pt x="82687" y="2913"/>
                      <a:pt x="83584" y="3810"/>
                    </a:cubicBezTo>
                    <a:lnTo>
                      <a:pt x="88065" y="8291"/>
                    </a:lnTo>
                    <a:lnTo>
                      <a:pt x="69242" y="27114"/>
                    </a:lnTo>
                    <a:lnTo>
                      <a:pt x="61623" y="19496"/>
                    </a:lnTo>
                    <a:cubicBezTo>
                      <a:pt x="60727" y="18599"/>
                      <a:pt x="59383" y="18599"/>
                      <a:pt x="58486" y="19496"/>
                    </a:cubicBezTo>
                    <a:lnTo>
                      <a:pt x="672" y="77309"/>
                    </a:lnTo>
                    <a:cubicBezTo>
                      <a:pt x="-224" y="78206"/>
                      <a:pt x="-224" y="79550"/>
                      <a:pt x="672" y="80447"/>
                    </a:cubicBezTo>
                    <a:lnTo>
                      <a:pt x="34285" y="114059"/>
                    </a:lnTo>
                    <a:cubicBezTo>
                      <a:pt x="34733" y="114508"/>
                      <a:pt x="35181" y="114508"/>
                      <a:pt x="36078" y="114508"/>
                    </a:cubicBezTo>
                    <a:cubicBezTo>
                      <a:pt x="36974" y="114508"/>
                      <a:pt x="37422" y="114508"/>
                      <a:pt x="37870" y="114059"/>
                    </a:cubicBezTo>
                    <a:lnTo>
                      <a:pt x="51764" y="100166"/>
                    </a:lnTo>
                    <a:cubicBezTo>
                      <a:pt x="52660" y="99270"/>
                      <a:pt x="52660" y="97925"/>
                      <a:pt x="51764" y="97029"/>
                    </a:cubicBezTo>
                    <a:cubicBezTo>
                      <a:pt x="50867" y="96133"/>
                      <a:pt x="49523" y="96133"/>
                      <a:pt x="48626" y="97029"/>
                    </a:cubicBezTo>
                    <a:lnTo>
                      <a:pt x="36078" y="109578"/>
                    </a:lnTo>
                    <a:lnTo>
                      <a:pt x="5602" y="79102"/>
                    </a:lnTo>
                    <a:lnTo>
                      <a:pt x="60279" y="24425"/>
                    </a:lnTo>
                    <a:lnTo>
                      <a:pt x="90754" y="54901"/>
                    </a:lnTo>
                    <a:lnTo>
                      <a:pt x="79998" y="65657"/>
                    </a:lnTo>
                    <a:cubicBezTo>
                      <a:pt x="79102" y="66553"/>
                      <a:pt x="79102" y="67898"/>
                      <a:pt x="79998" y="68794"/>
                    </a:cubicBezTo>
                    <a:cubicBezTo>
                      <a:pt x="80895" y="69690"/>
                      <a:pt x="82239" y="69690"/>
                      <a:pt x="83136" y="68794"/>
                    </a:cubicBezTo>
                    <a:lnTo>
                      <a:pt x="95684" y="56245"/>
                    </a:lnTo>
                    <a:cubicBezTo>
                      <a:pt x="96132" y="55797"/>
                      <a:pt x="96132" y="55349"/>
                      <a:pt x="96132" y="54453"/>
                    </a:cubicBezTo>
                    <a:cubicBezTo>
                      <a:pt x="96132" y="54005"/>
                      <a:pt x="95684" y="53108"/>
                      <a:pt x="95684" y="52660"/>
                    </a:cubicBezTo>
                    <a:lnTo>
                      <a:pt x="88065" y="45041"/>
                    </a:lnTo>
                    <a:lnTo>
                      <a:pt x="106889" y="26218"/>
                    </a:lnTo>
                    <a:lnTo>
                      <a:pt x="111818" y="31148"/>
                    </a:lnTo>
                    <a:cubicBezTo>
                      <a:pt x="112267" y="31596"/>
                      <a:pt x="112715" y="31596"/>
                      <a:pt x="113611" y="31596"/>
                    </a:cubicBezTo>
                    <a:cubicBezTo>
                      <a:pt x="114059" y="31596"/>
                      <a:pt x="114956" y="31596"/>
                      <a:pt x="115404" y="31148"/>
                    </a:cubicBezTo>
                    <a:cubicBezTo>
                      <a:pt x="115404" y="31148"/>
                      <a:pt x="115404" y="29355"/>
                      <a:pt x="114507" y="28459"/>
                    </a:cubicBezTo>
                    <a:close/>
                    <a:moveTo>
                      <a:pt x="84480" y="42800"/>
                    </a:moveTo>
                    <a:lnTo>
                      <a:pt x="72380" y="30700"/>
                    </a:lnTo>
                    <a:lnTo>
                      <a:pt x="91203" y="11877"/>
                    </a:lnTo>
                    <a:lnTo>
                      <a:pt x="103303" y="23977"/>
                    </a:lnTo>
                    <a:lnTo>
                      <a:pt x="84480" y="428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620" name="Google Shape;620;p42"/>
          <p:cNvGrpSpPr/>
          <p:nvPr/>
        </p:nvGrpSpPr>
        <p:grpSpPr>
          <a:xfrm>
            <a:off x="9461006" y="3112334"/>
            <a:ext cx="444500" cy="444500"/>
            <a:chOff x="3305555" y="3533711"/>
            <a:chExt cx="444500" cy="444500"/>
          </a:xfrm>
        </p:grpSpPr>
        <p:sp>
          <p:nvSpPr>
            <p:cNvPr id="621" name="Google Shape;621;p42"/>
            <p:cNvSpPr/>
            <p:nvPr/>
          </p:nvSpPr>
          <p:spPr>
            <a:xfrm>
              <a:off x="3305555" y="3533711"/>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2" name="Google Shape;622;p42"/>
            <p:cNvSpPr/>
            <p:nvPr/>
          </p:nvSpPr>
          <p:spPr>
            <a:xfrm>
              <a:off x="3407008" y="3635164"/>
              <a:ext cx="241595" cy="241595"/>
            </a:xfrm>
            <a:custGeom>
              <a:rect b="b" l="l" r="r" t="t"/>
              <a:pathLst>
                <a:path extrusionOk="0" h="138932" w="138932">
                  <a:moveTo>
                    <a:pt x="142406" y="49075"/>
                  </a:moveTo>
                  <a:lnTo>
                    <a:pt x="133443" y="40111"/>
                  </a:lnTo>
                  <a:cubicBezTo>
                    <a:pt x="133443" y="40111"/>
                    <a:pt x="133443" y="40111"/>
                    <a:pt x="133443" y="40111"/>
                  </a:cubicBezTo>
                  <a:lnTo>
                    <a:pt x="133443" y="40111"/>
                  </a:lnTo>
                  <a:lnTo>
                    <a:pt x="102519" y="9188"/>
                  </a:lnTo>
                  <a:cubicBezTo>
                    <a:pt x="102519" y="9188"/>
                    <a:pt x="102519" y="9188"/>
                    <a:pt x="102519" y="9188"/>
                  </a:cubicBezTo>
                  <a:cubicBezTo>
                    <a:pt x="102519" y="9188"/>
                    <a:pt x="102519" y="9188"/>
                    <a:pt x="102519" y="9188"/>
                  </a:cubicBezTo>
                  <a:lnTo>
                    <a:pt x="94004" y="672"/>
                  </a:lnTo>
                  <a:cubicBezTo>
                    <a:pt x="93108" y="-224"/>
                    <a:pt x="91763" y="-224"/>
                    <a:pt x="90867" y="672"/>
                  </a:cubicBezTo>
                  <a:cubicBezTo>
                    <a:pt x="89970" y="1569"/>
                    <a:pt x="89970" y="2913"/>
                    <a:pt x="90867" y="3809"/>
                  </a:cubicBezTo>
                  <a:lnTo>
                    <a:pt x="98037" y="10980"/>
                  </a:lnTo>
                  <a:lnTo>
                    <a:pt x="9748" y="98822"/>
                  </a:lnTo>
                  <a:cubicBezTo>
                    <a:pt x="9748" y="98822"/>
                    <a:pt x="9748" y="98822"/>
                    <a:pt x="9748" y="98822"/>
                  </a:cubicBezTo>
                  <a:lnTo>
                    <a:pt x="7059" y="101511"/>
                  </a:lnTo>
                  <a:cubicBezTo>
                    <a:pt x="-2353" y="110922"/>
                    <a:pt x="-2353" y="126160"/>
                    <a:pt x="7059" y="135572"/>
                  </a:cubicBezTo>
                  <a:cubicBezTo>
                    <a:pt x="11541" y="140053"/>
                    <a:pt x="17815" y="142742"/>
                    <a:pt x="24089" y="142742"/>
                  </a:cubicBezTo>
                  <a:cubicBezTo>
                    <a:pt x="30364" y="142742"/>
                    <a:pt x="36638" y="140053"/>
                    <a:pt x="41120" y="135572"/>
                  </a:cubicBezTo>
                  <a:lnTo>
                    <a:pt x="131650" y="45041"/>
                  </a:lnTo>
                  <a:lnTo>
                    <a:pt x="138821" y="52212"/>
                  </a:lnTo>
                  <a:cubicBezTo>
                    <a:pt x="139269" y="52660"/>
                    <a:pt x="139717" y="52660"/>
                    <a:pt x="140613" y="52660"/>
                  </a:cubicBezTo>
                  <a:cubicBezTo>
                    <a:pt x="141510" y="52660"/>
                    <a:pt x="141958" y="52660"/>
                    <a:pt x="142406" y="52212"/>
                  </a:cubicBezTo>
                  <a:cubicBezTo>
                    <a:pt x="143302" y="51315"/>
                    <a:pt x="143302" y="49971"/>
                    <a:pt x="142406" y="49075"/>
                  </a:cubicBezTo>
                  <a:close/>
                  <a:moveTo>
                    <a:pt x="10196" y="132434"/>
                  </a:moveTo>
                  <a:cubicBezTo>
                    <a:pt x="2577" y="124815"/>
                    <a:pt x="2577" y="112267"/>
                    <a:pt x="10196" y="104648"/>
                  </a:cubicBezTo>
                  <a:lnTo>
                    <a:pt x="12437" y="102407"/>
                  </a:lnTo>
                  <a:lnTo>
                    <a:pt x="68010" y="102407"/>
                  </a:lnTo>
                  <a:lnTo>
                    <a:pt x="37982" y="132434"/>
                  </a:lnTo>
                  <a:cubicBezTo>
                    <a:pt x="34397" y="136020"/>
                    <a:pt x="29467" y="138261"/>
                    <a:pt x="24089" y="138261"/>
                  </a:cubicBezTo>
                  <a:cubicBezTo>
                    <a:pt x="18711" y="138261"/>
                    <a:pt x="13781" y="136468"/>
                    <a:pt x="10196" y="132434"/>
                  </a:cubicBezTo>
                  <a:close/>
                  <a:moveTo>
                    <a:pt x="72492" y="97925"/>
                  </a:moveTo>
                  <a:lnTo>
                    <a:pt x="16919" y="97925"/>
                  </a:lnTo>
                  <a:lnTo>
                    <a:pt x="47394" y="67450"/>
                  </a:lnTo>
                  <a:lnTo>
                    <a:pt x="55461" y="75517"/>
                  </a:lnTo>
                  <a:cubicBezTo>
                    <a:pt x="55909" y="75965"/>
                    <a:pt x="56358" y="75965"/>
                    <a:pt x="57254" y="75965"/>
                  </a:cubicBezTo>
                  <a:cubicBezTo>
                    <a:pt x="58150" y="75965"/>
                    <a:pt x="58598" y="75965"/>
                    <a:pt x="59046" y="75517"/>
                  </a:cubicBezTo>
                  <a:cubicBezTo>
                    <a:pt x="59943" y="74620"/>
                    <a:pt x="59943" y="73276"/>
                    <a:pt x="59046" y="72380"/>
                  </a:cubicBezTo>
                  <a:lnTo>
                    <a:pt x="50979" y="64312"/>
                  </a:lnTo>
                  <a:lnTo>
                    <a:pt x="66217" y="49075"/>
                  </a:lnTo>
                  <a:lnTo>
                    <a:pt x="74284" y="57142"/>
                  </a:lnTo>
                  <a:cubicBezTo>
                    <a:pt x="74732" y="57590"/>
                    <a:pt x="75181" y="57590"/>
                    <a:pt x="76077" y="57590"/>
                  </a:cubicBezTo>
                  <a:cubicBezTo>
                    <a:pt x="76973" y="57590"/>
                    <a:pt x="77422" y="57590"/>
                    <a:pt x="77870" y="57142"/>
                  </a:cubicBezTo>
                  <a:cubicBezTo>
                    <a:pt x="78766" y="56245"/>
                    <a:pt x="78766" y="54901"/>
                    <a:pt x="77870" y="54005"/>
                  </a:cubicBezTo>
                  <a:lnTo>
                    <a:pt x="69803" y="45938"/>
                  </a:lnTo>
                  <a:lnTo>
                    <a:pt x="85040" y="30700"/>
                  </a:lnTo>
                  <a:lnTo>
                    <a:pt x="93108" y="38767"/>
                  </a:lnTo>
                  <a:cubicBezTo>
                    <a:pt x="93556" y="39215"/>
                    <a:pt x="94004" y="39215"/>
                    <a:pt x="94900" y="39215"/>
                  </a:cubicBezTo>
                  <a:cubicBezTo>
                    <a:pt x="95796" y="39215"/>
                    <a:pt x="96245" y="39215"/>
                    <a:pt x="96693" y="38767"/>
                  </a:cubicBezTo>
                  <a:cubicBezTo>
                    <a:pt x="97589" y="37870"/>
                    <a:pt x="97589" y="36526"/>
                    <a:pt x="96693" y="35630"/>
                  </a:cubicBezTo>
                  <a:lnTo>
                    <a:pt x="88626" y="27563"/>
                  </a:lnTo>
                  <a:lnTo>
                    <a:pt x="102519" y="13669"/>
                  </a:lnTo>
                  <a:lnTo>
                    <a:pt x="130306" y="41456"/>
                  </a:lnTo>
                  <a:lnTo>
                    <a:pt x="72492" y="9792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llustrations_White_Open" showMasterSp="0">
  <p:cSld name="Illustrations_White_Open">
    <p:bg>
      <p:bgPr>
        <a:solidFill>
          <a:schemeClr val="lt1"/>
        </a:solidFill>
      </p:bgPr>
    </p:bg>
    <p:spTree>
      <p:nvGrpSpPr>
        <p:cNvPr id="623" name="Shape 623"/>
        <p:cNvGrpSpPr/>
        <p:nvPr/>
      </p:nvGrpSpPr>
      <p:grpSpPr>
        <a:xfrm>
          <a:off x="0" y="0"/>
          <a:ext cx="0" cy="0"/>
          <a:chOff x="0" y="0"/>
          <a:chExt cx="0" cy="0"/>
        </a:xfrm>
      </p:grpSpPr>
      <p:pic>
        <p:nvPicPr>
          <p:cNvPr id="624" name="Google Shape;624;p43"/>
          <p:cNvPicPr preferRelativeResize="0"/>
          <p:nvPr/>
        </p:nvPicPr>
        <p:blipFill rotWithShape="1">
          <a:blip r:embed="rId2">
            <a:alphaModFix/>
          </a:blip>
          <a:srcRect b="9828" l="14394" r="0" t="7443"/>
          <a:stretch/>
        </p:blipFill>
        <p:spPr>
          <a:xfrm>
            <a:off x="-1" y="-1"/>
            <a:ext cx="5659363" cy="6858001"/>
          </a:xfrm>
          <a:prstGeom prst="rect">
            <a:avLst/>
          </a:prstGeom>
          <a:noFill/>
          <a:ln>
            <a:noFill/>
          </a:ln>
        </p:spPr>
      </p:pic>
      <p:grpSp>
        <p:nvGrpSpPr>
          <p:cNvPr id="625" name="Google Shape;625;p43"/>
          <p:cNvGrpSpPr/>
          <p:nvPr/>
        </p:nvGrpSpPr>
        <p:grpSpPr>
          <a:xfrm>
            <a:off x="6910641" y="1612264"/>
            <a:ext cx="2212403" cy="3819779"/>
            <a:chOff x="433641" y="1612264"/>
            <a:chExt cx="2212403" cy="3819779"/>
          </a:xfrm>
        </p:grpSpPr>
        <p:sp>
          <p:nvSpPr>
            <p:cNvPr id="626" name="Google Shape;626;p43"/>
            <p:cNvSpPr/>
            <p:nvPr/>
          </p:nvSpPr>
          <p:spPr>
            <a:xfrm>
              <a:off x="433641" y="1612264"/>
              <a:ext cx="2212403" cy="3819779"/>
            </a:xfrm>
            <a:custGeom>
              <a:rect b="b" l="l" r="r" t="t"/>
              <a:pathLst>
                <a:path extrusionOk="0" h="3819779" w="2212403">
                  <a:moveTo>
                    <a:pt x="1812862" y="1909826"/>
                  </a:moveTo>
                  <a:lnTo>
                    <a:pt x="1933512" y="1789176"/>
                  </a:lnTo>
                  <a:cubicBezTo>
                    <a:pt x="2112074" y="1610614"/>
                    <a:pt x="2212340" y="1368425"/>
                    <a:pt x="2212277" y="1115949"/>
                  </a:cubicBezTo>
                  <a:cubicBezTo>
                    <a:pt x="2212277" y="1115124"/>
                    <a:pt x="2212277" y="1114235"/>
                    <a:pt x="2212277" y="1113409"/>
                  </a:cubicBezTo>
                  <a:cubicBezTo>
                    <a:pt x="2212277" y="816102"/>
                    <a:pt x="2097342" y="536575"/>
                    <a:pt x="1888490" y="326327"/>
                  </a:cubicBezTo>
                  <a:cubicBezTo>
                    <a:pt x="1679639" y="115888"/>
                    <a:pt x="1401699" y="0"/>
                    <a:pt x="1105980" y="0"/>
                  </a:cubicBezTo>
                  <a:cubicBezTo>
                    <a:pt x="810260" y="0"/>
                    <a:pt x="532638" y="115888"/>
                    <a:pt x="323787" y="326327"/>
                  </a:cubicBezTo>
                  <a:cubicBezTo>
                    <a:pt x="114872" y="536639"/>
                    <a:pt x="-63" y="816102"/>
                    <a:pt x="0" y="1113409"/>
                  </a:cubicBezTo>
                  <a:cubicBezTo>
                    <a:pt x="0" y="1114235"/>
                    <a:pt x="0" y="1115124"/>
                    <a:pt x="0" y="1115949"/>
                  </a:cubicBezTo>
                  <a:cubicBezTo>
                    <a:pt x="-63" y="1368425"/>
                    <a:pt x="100203" y="1610614"/>
                    <a:pt x="278702" y="1789113"/>
                  </a:cubicBezTo>
                  <a:lnTo>
                    <a:pt x="399479" y="1909889"/>
                  </a:lnTo>
                  <a:lnTo>
                    <a:pt x="278829" y="2030539"/>
                  </a:lnTo>
                  <a:cubicBezTo>
                    <a:pt x="100267" y="2209102"/>
                    <a:pt x="0" y="2451291"/>
                    <a:pt x="64" y="2703830"/>
                  </a:cubicBezTo>
                  <a:cubicBezTo>
                    <a:pt x="64" y="2704656"/>
                    <a:pt x="64" y="2705544"/>
                    <a:pt x="64" y="2706370"/>
                  </a:cubicBezTo>
                  <a:cubicBezTo>
                    <a:pt x="64" y="3003677"/>
                    <a:pt x="114999" y="3283141"/>
                    <a:pt x="323850" y="3493453"/>
                  </a:cubicBezTo>
                  <a:cubicBezTo>
                    <a:pt x="532765" y="3703892"/>
                    <a:pt x="810578" y="3819779"/>
                    <a:pt x="1106170" y="3819779"/>
                  </a:cubicBezTo>
                  <a:lnTo>
                    <a:pt x="1106361" y="3819779"/>
                  </a:lnTo>
                  <a:cubicBezTo>
                    <a:pt x="1401890" y="3819779"/>
                    <a:pt x="1679702" y="3703892"/>
                    <a:pt x="1888617" y="3493453"/>
                  </a:cubicBezTo>
                  <a:cubicBezTo>
                    <a:pt x="2097532" y="3283141"/>
                    <a:pt x="2212467" y="3003677"/>
                    <a:pt x="2212404" y="2706370"/>
                  </a:cubicBezTo>
                  <a:cubicBezTo>
                    <a:pt x="2212404" y="2705544"/>
                    <a:pt x="2212404" y="2704656"/>
                    <a:pt x="2212404" y="2703830"/>
                  </a:cubicBezTo>
                  <a:cubicBezTo>
                    <a:pt x="2212467" y="2451354"/>
                    <a:pt x="2112264" y="2209165"/>
                    <a:pt x="1933702" y="2030667"/>
                  </a:cubicBezTo>
                  <a:lnTo>
                    <a:pt x="1812925" y="19098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27" name="Google Shape;627;p43"/>
            <p:cNvGrpSpPr/>
            <p:nvPr/>
          </p:nvGrpSpPr>
          <p:grpSpPr>
            <a:xfrm>
              <a:off x="653541" y="1800796"/>
              <a:ext cx="1772539" cy="3443541"/>
              <a:chOff x="653541" y="1800796"/>
              <a:chExt cx="1772539" cy="3443541"/>
            </a:xfrm>
          </p:grpSpPr>
          <p:grpSp>
            <p:nvGrpSpPr>
              <p:cNvPr id="628" name="Google Shape;628;p43"/>
              <p:cNvGrpSpPr/>
              <p:nvPr/>
            </p:nvGrpSpPr>
            <p:grpSpPr>
              <a:xfrm>
                <a:off x="653541" y="1800796"/>
                <a:ext cx="1772539" cy="3443541"/>
                <a:chOff x="653541" y="1800796"/>
                <a:chExt cx="1772539" cy="3443541"/>
              </a:xfrm>
            </p:grpSpPr>
            <p:sp>
              <p:nvSpPr>
                <p:cNvPr id="629" name="Google Shape;629;p43"/>
                <p:cNvSpPr/>
                <p:nvPr/>
              </p:nvSpPr>
              <p:spPr>
                <a:xfrm>
                  <a:off x="889888" y="2155317"/>
                  <a:ext cx="1299781" cy="2852610"/>
                </a:xfrm>
                <a:custGeom>
                  <a:rect b="b" l="l" r="r" t="t"/>
                  <a:pathLst>
                    <a:path extrusionOk="0" h="2852610" w="1299781">
                      <a:moveTo>
                        <a:pt x="1025843" y="907732"/>
                      </a:moveTo>
                      <a:cubicBezTo>
                        <a:pt x="1129856" y="803656"/>
                        <a:pt x="1181545" y="667766"/>
                        <a:pt x="1181608" y="531368"/>
                      </a:cubicBezTo>
                      <a:cubicBezTo>
                        <a:pt x="1181545" y="395288"/>
                        <a:pt x="1129729" y="259651"/>
                        <a:pt x="1025843" y="155766"/>
                      </a:cubicBezTo>
                      <a:cubicBezTo>
                        <a:pt x="921893" y="51816"/>
                        <a:pt x="786130" y="127"/>
                        <a:pt x="649859" y="0"/>
                      </a:cubicBezTo>
                      <a:cubicBezTo>
                        <a:pt x="513588" y="63"/>
                        <a:pt x="377889" y="51752"/>
                        <a:pt x="273876" y="155766"/>
                      </a:cubicBezTo>
                      <a:cubicBezTo>
                        <a:pt x="169926" y="259715"/>
                        <a:pt x="118174" y="395414"/>
                        <a:pt x="118174" y="531749"/>
                      </a:cubicBezTo>
                      <a:cubicBezTo>
                        <a:pt x="118174" y="649478"/>
                        <a:pt x="156909" y="766763"/>
                        <a:pt x="234379" y="863536"/>
                      </a:cubicBezTo>
                      <a:lnTo>
                        <a:pt x="273812" y="907796"/>
                      </a:lnTo>
                      <a:lnTo>
                        <a:pt x="1109409" y="1743266"/>
                      </a:lnTo>
                      <a:lnTo>
                        <a:pt x="1149223" y="1787017"/>
                      </a:lnTo>
                      <a:cubicBezTo>
                        <a:pt x="1249426" y="1907032"/>
                        <a:pt x="1299845" y="2055114"/>
                        <a:pt x="1299782" y="2202752"/>
                      </a:cubicBezTo>
                      <a:cubicBezTo>
                        <a:pt x="1299782" y="2368867"/>
                        <a:pt x="1236218" y="2535555"/>
                        <a:pt x="1109409" y="2662301"/>
                      </a:cubicBezTo>
                      <a:cubicBezTo>
                        <a:pt x="982663" y="2789111"/>
                        <a:pt x="816039" y="2852737"/>
                        <a:pt x="649859" y="2852611"/>
                      </a:cubicBezTo>
                      <a:cubicBezTo>
                        <a:pt x="483743" y="2852674"/>
                        <a:pt x="317056" y="2789047"/>
                        <a:pt x="190310" y="2662301"/>
                      </a:cubicBezTo>
                      <a:cubicBezTo>
                        <a:pt x="63183" y="2535174"/>
                        <a:pt x="-63" y="2367979"/>
                        <a:pt x="0" y="2201609"/>
                      </a:cubicBezTo>
                      <a:cubicBezTo>
                        <a:pt x="0" y="2035683"/>
                        <a:pt x="63945" y="1869630"/>
                        <a:pt x="190310" y="1743266"/>
                      </a:cubicBezTo>
                    </a:path>
                  </a:pathLst>
                </a:custGeom>
                <a:noFill/>
                <a:ln cap="rnd" cmpd="sng" w="47625">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0" name="Google Shape;630;p43"/>
                <p:cNvSpPr/>
                <p:nvPr/>
              </p:nvSpPr>
              <p:spPr>
                <a:xfrm>
                  <a:off x="2120138" y="2686685"/>
                  <a:ext cx="69595" cy="293179"/>
                </a:xfrm>
                <a:custGeom>
                  <a:rect b="b" l="l" r="r" t="t"/>
                  <a:pathLst>
                    <a:path extrusionOk="0" h="293179" w="69595">
                      <a:moveTo>
                        <a:pt x="69596" y="0"/>
                      </a:moveTo>
                      <a:cubicBezTo>
                        <a:pt x="69596" y="100520"/>
                        <a:pt x="46418" y="201232"/>
                        <a:pt x="0" y="293179"/>
                      </a:cubicBezTo>
                    </a:path>
                  </a:pathLst>
                </a:custGeom>
                <a:noFill/>
                <a:ln cap="rnd" cmpd="sng" w="47625">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1" name="Google Shape;631;p43"/>
                <p:cNvSpPr/>
                <p:nvPr/>
              </p:nvSpPr>
              <p:spPr>
                <a:xfrm>
                  <a:off x="889888" y="2037270"/>
                  <a:ext cx="1283335" cy="1889188"/>
                </a:xfrm>
                <a:custGeom>
                  <a:rect b="b" l="l" r="r" t="t"/>
                  <a:pathLst>
                    <a:path extrusionOk="0" h="1889188" w="1283335">
                      <a:moveTo>
                        <a:pt x="970153" y="1889189"/>
                      </a:moveTo>
                      <a:lnTo>
                        <a:pt x="190310" y="1109345"/>
                      </a:lnTo>
                      <a:lnTo>
                        <a:pt x="150495" y="1065594"/>
                      </a:lnTo>
                      <a:cubicBezTo>
                        <a:pt x="50292" y="945515"/>
                        <a:pt x="-63" y="797497"/>
                        <a:pt x="0" y="649796"/>
                      </a:cubicBezTo>
                      <a:cubicBezTo>
                        <a:pt x="0" y="483680"/>
                        <a:pt x="63627" y="316992"/>
                        <a:pt x="190310" y="190310"/>
                      </a:cubicBezTo>
                      <a:cubicBezTo>
                        <a:pt x="317119" y="63500"/>
                        <a:pt x="483743" y="-127"/>
                        <a:pt x="649859" y="0"/>
                      </a:cubicBezTo>
                      <a:cubicBezTo>
                        <a:pt x="815975" y="-63"/>
                        <a:pt x="982663" y="63564"/>
                        <a:pt x="1109409" y="190310"/>
                      </a:cubicBezTo>
                      <a:cubicBezTo>
                        <a:pt x="1198817" y="279654"/>
                        <a:pt x="1256919" y="388938"/>
                        <a:pt x="1283335" y="503873"/>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2" name="Google Shape;632;p43"/>
                <p:cNvSpPr/>
                <p:nvPr/>
              </p:nvSpPr>
              <p:spPr>
                <a:xfrm>
                  <a:off x="1007999" y="4026344"/>
                  <a:ext cx="1063497" cy="863536"/>
                </a:xfrm>
                <a:custGeom>
                  <a:rect b="b" l="l" r="r" t="t"/>
                  <a:pathLst>
                    <a:path extrusionOk="0" h="863536" w="1063497">
                      <a:moveTo>
                        <a:pt x="17907" y="194183"/>
                      </a:moveTo>
                      <a:cubicBezTo>
                        <a:pt x="6032" y="238823"/>
                        <a:pt x="63" y="284671"/>
                        <a:pt x="0" y="330581"/>
                      </a:cubicBezTo>
                      <a:cubicBezTo>
                        <a:pt x="63" y="467360"/>
                        <a:pt x="51625" y="603567"/>
                        <a:pt x="155766" y="707771"/>
                      </a:cubicBezTo>
                      <a:cubicBezTo>
                        <a:pt x="259715" y="811721"/>
                        <a:pt x="395478" y="863473"/>
                        <a:pt x="531749" y="863536"/>
                      </a:cubicBezTo>
                      <a:cubicBezTo>
                        <a:pt x="668020" y="863536"/>
                        <a:pt x="803783" y="811784"/>
                        <a:pt x="907733" y="707771"/>
                      </a:cubicBezTo>
                      <a:cubicBezTo>
                        <a:pt x="1011682" y="603821"/>
                        <a:pt x="1063371" y="468059"/>
                        <a:pt x="1063498" y="331788"/>
                      </a:cubicBezTo>
                      <a:cubicBezTo>
                        <a:pt x="1063434" y="214059"/>
                        <a:pt x="1024699" y="96774"/>
                        <a:pt x="947230" y="0"/>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3" name="Google Shape;633;p43"/>
                <p:cNvSpPr/>
                <p:nvPr/>
              </p:nvSpPr>
              <p:spPr>
                <a:xfrm>
                  <a:off x="653541" y="3838638"/>
                  <a:ext cx="259588" cy="1146111"/>
                </a:xfrm>
                <a:custGeom>
                  <a:rect b="b" l="l" r="r" t="t"/>
                  <a:pathLst>
                    <a:path extrusionOk="0" h="1146111" w="259588">
                      <a:moveTo>
                        <a:pt x="259588" y="1146112"/>
                      </a:moveTo>
                      <a:cubicBezTo>
                        <a:pt x="86360" y="972883"/>
                        <a:pt x="0" y="745236"/>
                        <a:pt x="0" y="518351"/>
                      </a:cubicBezTo>
                      <a:cubicBezTo>
                        <a:pt x="0" y="336359"/>
                        <a:pt x="56261" y="154115"/>
                        <a:pt x="168021" y="0"/>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4" name="Google Shape;634;p43"/>
                <p:cNvSpPr/>
                <p:nvPr/>
              </p:nvSpPr>
              <p:spPr>
                <a:xfrm>
                  <a:off x="1012126" y="2391664"/>
                  <a:ext cx="1413954" cy="2852673"/>
                </a:xfrm>
                <a:custGeom>
                  <a:rect b="b" l="l" r="r" t="t"/>
                  <a:pathLst>
                    <a:path extrusionOk="0" h="2852673" w="1413954">
                      <a:moveTo>
                        <a:pt x="823024" y="295275"/>
                      </a:moveTo>
                      <a:cubicBezTo>
                        <a:pt x="823024" y="219519"/>
                        <a:pt x="794322" y="144335"/>
                        <a:pt x="736537" y="86487"/>
                      </a:cubicBezTo>
                      <a:cubicBezTo>
                        <a:pt x="678688" y="28702"/>
                        <a:pt x="603441" y="63"/>
                        <a:pt x="527685" y="0"/>
                      </a:cubicBezTo>
                      <a:cubicBezTo>
                        <a:pt x="451866" y="63"/>
                        <a:pt x="376619" y="28702"/>
                        <a:pt x="318770" y="86487"/>
                      </a:cubicBezTo>
                      <a:cubicBezTo>
                        <a:pt x="260985" y="144335"/>
                        <a:pt x="232346" y="219583"/>
                        <a:pt x="232283" y="295402"/>
                      </a:cubicBezTo>
                      <a:cubicBezTo>
                        <a:pt x="232283" y="352425"/>
                        <a:pt x="248602" y="409003"/>
                        <a:pt x="281178" y="458279"/>
                      </a:cubicBezTo>
                      <a:lnTo>
                        <a:pt x="318834" y="504253"/>
                      </a:lnTo>
                      <a:lnTo>
                        <a:pt x="1154367" y="1339787"/>
                      </a:lnTo>
                      <a:lnTo>
                        <a:pt x="1194625" y="1383094"/>
                      </a:lnTo>
                      <a:cubicBezTo>
                        <a:pt x="1340612" y="1549717"/>
                        <a:pt x="1414018" y="1758252"/>
                        <a:pt x="1413955" y="1966404"/>
                      </a:cubicBezTo>
                      <a:cubicBezTo>
                        <a:pt x="1413955" y="2193036"/>
                        <a:pt x="1327341" y="2420176"/>
                        <a:pt x="1154367" y="2593086"/>
                      </a:cubicBezTo>
                      <a:cubicBezTo>
                        <a:pt x="981456" y="2765996"/>
                        <a:pt x="754316" y="2852738"/>
                        <a:pt x="527622" y="2852674"/>
                      </a:cubicBezTo>
                      <a:cubicBezTo>
                        <a:pt x="342074" y="2852738"/>
                        <a:pt x="156146" y="2794635"/>
                        <a:pt x="0" y="2678620"/>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5" name="Google Shape;635;p43"/>
                <p:cNvSpPr/>
                <p:nvPr/>
              </p:nvSpPr>
              <p:spPr>
                <a:xfrm>
                  <a:off x="1126172" y="2273490"/>
                  <a:ext cx="827214" cy="794067"/>
                </a:xfrm>
                <a:custGeom>
                  <a:rect b="b" l="l" r="r" t="t"/>
                  <a:pathLst>
                    <a:path extrusionOk="0" h="794067" w="827214">
                      <a:moveTo>
                        <a:pt x="209232" y="794068"/>
                      </a:moveTo>
                      <a:lnTo>
                        <a:pt x="121158" y="705993"/>
                      </a:lnTo>
                      <a:lnTo>
                        <a:pt x="82296" y="661162"/>
                      </a:lnTo>
                      <a:cubicBezTo>
                        <a:pt x="27495" y="588010"/>
                        <a:pt x="0" y="500634"/>
                        <a:pt x="0" y="413576"/>
                      </a:cubicBezTo>
                      <a:cubicBezTo>
                        <a:pt x="0" y="307912"/>
                        <a:pt x="40449" y="201740"/>
                        <a:pt x="121158" y="121095"/>
                      </a:cubicBezTo>
                      <a:cubicBezTo>
                        <a:pt x="201739" y="40450"/>
                        <a:pt x="307975" y="-127"/>
                        <a:pt x="413639" y="0"/>
                      </a:cubicBezTo>
                      <a:cubicBezTo>
                        <a:pt x="519239" y="-63"/>
                        <a:pt x="625475" y="40450"/>
                        <a:pt x="706057" y="121095"/>
                      </a:cubicBezTo>
                      <a:cubicBezTo>
                        <a:pt x="786638" y="201676"/>
                        <a:pt x="827278" y="307785"/>
                        <a:pt x="827214" y="413385"/>
                      </a:cubicBezTo>
                      <a:cubicBezTo>
                        <a:pt x="827278" y="492633"/>
                        <a:pt x="804482" y="572199"/>
                        <a:pt x="759016" y="641033"/>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6" name="Google Shape;636;p43"/>
                <p:cNvSpPr/>
                <p:nvPr/>
              </p:nvSpPr>
              <p:spPr>
                <a:xfrm>
                  <a:off x="789940" y="3169411"/>
                  <a:ext cx="1517967" cy="1956752"/>
                </a:xfrm>
                <a:custGeom>
                  <a:rect b="b" l="l" r="r" t="t"/>
                  <a:pathLst>
                    <a:path extrusionOk="0" h="1956752" w="1517967">
                      <a:moveTo>
                        <a:pt x="0" y="1354772"/>
                      </a:moveTo>
                      <a:cubicBezTo>
                        <a:pt x="30480" y="1492948"/>
                        <a:pt x="99250" y="1624203"/>
                        <a:pt x="206820" y="1731772"/>
                      </a:cubicBezTo>
                      <a:cubicBezTo>
                        <a:pt x="356934" y="1881822"/>
                        <a:pt x="553148" y="1956689"/>
                        <a:pt x="749872" y="1956753"/>
                      </a:cubicBezTo>
                      <a:cubicBezTo>
                        <a:pt x="946658" y="1956689"/>
                        <a:pt x="1142810" y="1881822"/>
                        <a:pt x="1292987" y="1731772"/>
                      </a:cubicBezTo>
                      <a:cubicBezTo>
                        <a:pt x="1443101" y="1581595"/>
                        <a:pt x="1517904" y="1385443"/>
                        <a:pt x="1517968" y="1188657"/>
                      </a:cubicBezTo>
                      <a:cubicBezTo>
                        <a:pt x="1517968" y="1010348"/>
                        <a:pt x="1456246" y="832612"/>
                        <a:pt x="1333055" y="689166"/>
                      </a:cubicBezTo>
                      <a:lnTo>
                        <a:pt x="1292987" y="645604"/>
                      </a:lnTo>
                      <a:lnTo>
                        <a:pt x="647383" y="0"/>
                      </a:ln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7" name="Google Shape;637;p43"/>
                <p:cNvSpPr/>
                <p:nvPr/>
              </p:nvSpPr>
              <p:spPr>
                <a:xfrm>
                  <a:off x="771715" y="3873309"/>
                  <a:ext cx="172275" cy="483679"/>
                </a:xfrm>
                <a:custGeom>
                  <a:rect b="b" l="l" r="r" t="t"/>
                  <a:pathLst>
                    <a:path extrusionOk="0" h="483679" w="172275">
                      <a:moveTo>
                        <a:pt x="172276" y="0"/>
                      </a:moveTo>
                      <a:cubicBezTo>
                        <a:pt x="57531" y="140589"/>
                        <a:pt x="64" y="311912"/>
                        <a:pt x="0" y="483680"/>
                      </a:cubicBezTo>
                    </a:path>
                  </a:pathLst>
                </a:custGeom>
                <a:noFill/>
                <a:ln cap="rnd" cmpd="sng" w="47625">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8" name="Google Shape;638;p43"/>
                <p:cNvSpPr/>
                <p:nvPr/>
              </p:nvSpPr>
              <p:spPr>
                <a:xfrm>
                  <a:off x="1126172" y="4065651"/>
                  <a:ext cx="290766" cy="687387"/>
                </a:xfrm>
                <a:custGeom>
                  <a:rect b="b" l="l" r="r" t="t"/>
                  <a:pathLst>
                    <a:path extrusionOk="0" h="687387" w="290766">
                      <a:moveTo>
                        <a:pt x="290767" y="687388"/>
                      </a:moveTo>
                      <a:cubicBezTo>
                        <a:pt x="228664" y="668147"/>
                        <a:pt x="170180" y="633921"/>
                        <a:pt x="121158" y="584835"/>
                      </a:cubicBezTo>
                      <a:cubicBezTo>
                        <a:pt x="40513" y="504317"/>
                        <a:pt x="-63" y="398082"/>
                        <a:pt x="0" y="292417"/>
                      </a:cubicBezTo>
                      <a:cubicBezTo>
                        <a:pt x="0" y="186817"/>
                        <a:pt x="40450" y="80582"/>
                        <a:pt x="121158" y="0"/>
                      </a:cubicBezTo>
                    </a:path>
                  </a:pathLst>
                </a:custGeom>
                <a:noFill/>
                <a:ln cap="rnd" cmpd="sng" w="47625">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9" name="Google Shape;639;p43"/>
                <p:cNvSpPr/>
                <p:nvPr/>
              </p:nvSpPr>
              <p:spPr>
                <a:xfrm>
                  <a:off x="771715" y="2234247"/>
                  <a:ext cx="1181735" cy="2537332"/>
                </a:xfrm>
                <a:custGeom>
                  <a:rect b="b" l="l" r="r" t="t"/>
                  <a:pathLst>
                    <a:path extrusionOk="0" h="2537332" w="1181735">
                      <a:moveTo>
                        <a:pt x="147510" y="0"/>
                      </a:moveTo>
                      <a:cubicBezTo>
                        <a:pt x="49085" y="134429"/>
                        <a:pt x="0" y="293433"/>
                        <a:pt x="0" y="452819"/>
                      </a:cubicBezTo>
                      <a:cubicBezTo>
                        <a:pt x="0" y="631126"/>
                        <a:pt x="61722" y="808800"/>
                        <a:pt x="184912" y="952310"/>
                      </a:cubicBezTo>
                      <a:lnTo>
                        <a:pt x="224981" y="995870"/>
                      </a:lnTo>
                      <a:lnTo>
                        <a:pt x="1060514" y="1831404"/>
                      </a:lnTo>
                      <a:lnTo>
                        <a:pt x="1099376" y="1876171"/>
                      </a:lnTo>
                      <a:cubicBezTo>
                        <a:pt x="1154176" y="1949323"/>
                        <a:pt x="1181799" y="2036762"/>
                        <a:pt x="1181735" y="2123758"/>
                      </a:cubicBezTo>
                      <a:cubicBezTo>
                        <a:pt x="1181799" y="2229422"/>
                        <a:pt x="1141222" y="2335593"/>
                        <a:pt x="1060577" y="2416175"/>
                      </a:cubicBezTo>
                      <a:cubicBezTo>
                        <a:pt x="979995" y="2496820"/>
                        <a:pt x="873824" y="2537397"/>
                        <a:pt x="768160" y="2537333"/>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0" name="Google Shape;640;p43"/>
                <p:cNvSpPr/>
                <p:nvPr/>
              </p:nvSpPr>
              <p:spPr>
                <a:xfrm>
                  <a:off x="996759" y="1919033"/>
                  <a:ext cx="1311148" cy="1274572"/>
                </a:xfrm>
                <a:custGeom>
                  <a:rect b="b" l="l" r="r" t="t"/>
                  <a:pathLst>
                    <a:path extrusionOk="0" h="1274572" w="1311148">
                      <a:moveTo>
                        <a:pt x="1120394" y="1274572"/>
                      </a:moveTo>
                      <a:cubicBezTo>
                        <a:pt x="1247775" y="1129729"/>
                        <a:pt x="1311085" y="948690"/>
                        <a:pt x="1311148" y="767207"/>
                      </a:cubicBezTo>
                      <a:cubicBezTo>
                        <a:pt x="1311148" y="570802"/>
                        <a:pt x="1236155" y="374904"/>
                        <a:pt x="1086167" y="224981"/>
                      </a:cubicBezTo>
                      <a:cubicBezTo>
                        <a:pt x="935990" y="74930"/>
                        <a:pt x="739839" y="64"/>
                        <a:pt x="543052" y="0"/>
                      </a:cubicBezTo>
                      <a:cubicBezTo>
                        <a:pt x="346329" y="64"/>
                        <a:pt x="150114" y="74930"/>
                        <a:pt x="0" y="224981"/>
                      </a:cubicBezTo>
                    </a:path>
                  </a:pathLst>
                </a:custGeom>
                <a:noFill/>
                <a:ln cap="rnd" cmpd="sng" w="47625">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1" name="Google Shape;641;p43"/>
                <p:cNvSpPr/>
                <p:nvPr/>
              </p:nvSpPr>
              <p:spPr>
                <a:xfrm>
                  <a:off x="1643316" y="1806892"/>
                  <a:ext cx="782700" cy="1374838"/>
                </a:xfrm>
                <a:custGeom>
                  <a:rect b="b" l="l" r="r" t="t"/>
                  <a:pathLst>
                    <a:path extrusionOk="0" h="1374838" w="782700">
                      <a:moveTo>
                        <a:pt x="0" y="0"/>
                      </a:moveTo>
                      <a:cubicBezTo>
                        <a:pt x="191135" y="22352"/>
                        <a:pt x="376619" y="106998"/>
                        <a:pt x="523176" y="253556"/>
                      </a:cubicBezTo>
                      <a:cubicBezTo>
                        <a:pt x="695833" y="426212"/>
                        <a:pt x="782764" y="652971"/>
                        <a:pt x="782701" y="879348"/>
                      </a:cubicBezTo>
                      <a:cubicBezTo>
                        <a:pt x="782764" y="1052259"/>
                        <a:pt x="732536" y="1225550"/>
                        <a:pt x="632016" y="1374839"/>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2" name="Google Shape;642;p43"/>
                <p:cNvSpPr/>
                <p:nvPr/>
              </p:nvSpPr>
              <p:spPr>
                <a:xfrm>
                  <a:off x="653605" y="1800796"/>
                  <a:ext cx="886206" cy="1859533"/>
                </a:xfrm>
                <a:custGeom>
                  <a:rect b="b" l="l" r="r" t="t"/>
                  <a:pathLst>
                    <a:path extrusionOk="0" h="1859533" w="886206">
                      <a:moveTo>
                        <a:pt x="606108" y="1859534"/>
                      </a:moveTo>
                      <a:lnTo>
                        <a:pt x="259525" y="1512951"/>
                      </a:lnTo>
                      <a:lnTo>
                        <a:pt x="219266" y="1469517"/>
                      </a:lnTo>
                      <a:cubicBezTo>
                        <a:pt x="73343" y="1302893"/>
                        <a:pt x="-63" y="1094359"/>
                        <a:pt x="0" y="886270"/>
                      </a:cubicBezTo>
                      <a:cubicBezTo>
                        <a:pt x="0" y="659638"/>
                        <a:pt x="86678" y="432499"/>
                        <a:pt x="259525" y="259588"/>
                      </a:cubicBezTo>
                      <a:cubicBezTo>
                        <a:pt x="432435" y="86677"/>
                        <a:pt x="659575" y="0"/>
                        <a:pt x="886206" y="0"/>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3" name="Google Shape;643;p43"/>
                <p:cNvSpPr/>
                <p:nvPr/>
              </p:nvSpPr>
              <p:spPr>
                <a:xfrm>
                  <a:off x="1244409" y="3741991"/>
                  <a:ext cx="590804" cy="911479"/>
                </a:xfrm>
                <a:custGeom>
                  <a:rect b="b" l="l" r="r" t="t"/>
                  <a:pathLst>
                    <a:path extrusionOk="0" h="911479" w="590804">
                      <a:moveTo>
                        <a:pt x="35306" y="475869"/>
                      </a:moveTo>
                      <a:cubicBezTo>
                        <a:pt x="11811" y="519430"/>
                        <a:pt x="63" y="567627"/>
                        <a:pt x="0" y="616077"/>
                      </a:cubicBezTo>
                      <a:cubicBezTo>
                        <a:pt x="63" y="691896"/>
                        <a:pt x="28702" y="767144"/>
                        <a:pt x="86487" y="824992"/>
                      </a:cubicBezTo>
                      <a:cubicBezTo>
                        <a:pt x="144335" y="882777"/>
                        <a:pt x="219583" y="911479"/>
                        <a:pt x="295402" y="911479"/>
                      </a:cubicBezTo>
                      <a:cubicBezTo>
                        <a:pt x="371221" y="911479"/>
                        <a:pt x="446405" y="882777"/>
                        <a:pt x="504254" y="824992"/>
                      </a:cubicBezTo>
                      <a:cubicBezTo>
                        <a:pt x="562039" y="767144"/>
                        <a:pt x="590741" y="691896"/>
                        <a:pt x="590804" y="616077"/>
                      </a:cubicBezTo>
                      <a:cubicBezTo>
                        <a:pt x="590741" y="559054"/>
                        <a:pt x="574485" y="502349"/>
                        <a:pt x="541845" y="453199"/>
                      </a:cubicBezTo>
                      <a:lnTo>
                        <a:pt x="504190" y="407226"/>
                      </a:lnTo>
                      <a:lnTo>
                        <a:pt x="232283" y="135318"/>
                      </a:lnTo>
                      <a:lnTo>
                        <a:pt x="163004" y="66040"/>
                      </a:lnTo>
                      <a:lnTo>
                        <a:pt x="96965" y="0"/>
                      </a:ln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644" name="Google Shape;644;p43"/>
              <p:cNvSpPr/>
              <p:nvPr/>
            </p:nvSpPr>
            <p:spPr>
              <a:xfrm>
                <a:off x="1008062" y="2155317"/>
                <a:ext cx="1063434" cy="1743265"/>
              </a:xfrm>
              <a:custGeom>
                <a:rect b="b" l="l" r="r" t="t"/>
                <a:pathLst>
                  <a:path extrusionOk="0" h="1743265" w="1063434">
                    <a:moveTo>
                      <a:pt x="907669" y="907732"/>
                    </a:moveTo>
                    <a:cubicBezTo>
                      <a:pt x="919289" y="896112"/>
                      <a:pt x="930211" y="884110"/>
                      <a:pt x="940498" y="871791"/>
                    </a:cubicBezTo>
                    <a:cubicBezTo>
                      <a:pt x="1022541" y="773366"/>
                      <a:pt x="1063371" y="652589"/>
                      <a:pt x="1063435" y="531368"/>
                    </a:cubicBezTo>
                    <a:cubicBezTo>
                      <a:pt x="1063371" y="395288"/>
                      <a:pt x="1011555" y="259651"/>
                      <a:pt x="907669" y="155766"/>
                    </a:cubicBezTo>
                    <a:cubicBezTo>
                      <a:pt x="803720" y="51816"/>
                      <a:pt x="667957" y="127"/>
                      <a:pt x="531686" y="0"/>
                    </a:cubicBezTo>
                    <a:cubicBezTo>
                      <a:pt x="395415" y="63"/>
                      <a:pt x="259715" y="51752"/>
                      <a:pt x="155702" y="155766"/>
                    </a:cubicBezTo>
                    <a:cubicBezTo>
                      <a:pt x="51752" y="259715"/>
                      <a:pt x="0" y="395414"/>
                      <a:pt x="0" y="531749"/>
                    </a:cubicBezTo>
                    <a:cubicBezTo>
                      <a:pt x="0" y="649478"/>
                      <a:pt x="38735" y="766763"/>
                      <a:pt x="116205" y="863536"/>
                    </a:cubicBezTo>
                    <a:lnTo>
                      <a:pt x="155638" y="907796"/>
                    </a:lnTo>
                    <a:lnTo>
                      <a:pt x="991235" y="1743266"/>
                    </a:lnTo>
                  </a:path>
                </a:pathLst>
              </a:custGeom>
              <a:noFill/>
              <a:ln cap="rnd" cmpd="sng" w="47625">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_White">
  <p:cSld name="Title and Subtitle_White">
    <p:spTree>
      <p:nvGrpSpPr>
        <p:cNvPr id="87" name="Shape 87"/>
        <p:cNvGrpSpPr/>
        <p:nvPr/>
      </p:nvGrpSpPr>
      <p:grpSpPr>
        <a:xfrm>
          <a:off x="0" y="0"/>
          <a:ext cx="0" cy="0"/>
          <a:chOff x="0" y="0"/>
          <a:chExt cx="0" cy="0"/>
        </a:xfrm>
      </p:grpSpPr>
      <p:sp>
        <p:nvSpPr>
          <p:cNvPr id="88" name="Google Shape;88;p17"/>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7"/>
          <p:cNvSpPr txBox="1"/>
          <p:nvPr>
            <p:ph idx="1" type="body"/>
          </p:nvPr>
        </p:nvSpPr>
        <p:spPr>
          <a:xfrm>
            <a:off x="414971" y="1260910"/>
            <a:ext cx="11362056" cy="358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3"/>
              </a:buClr>
              <a:buSzPts val="1800"/>
              <a:buNone/>
              <a:defRPr sz="1800">
                <a:solidFill>
                  <a:schemeClr val="accent3"/>
                </a:solidFil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white background">
  <p:cSld name="Plain white background">
    <p:spTree>
      <p:nvGrpSpPr>
        <p:cNvPr id="645" name="Shape 645"/>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Dark background">
  <p:cSld name="Plain Dark background">
    <p:bg>
      <p:bgPr>
        <a:solidFill>
          <a:schemeClr val="accent1"/>
        </a:solidFill>
      </p:bgPr>
    </p:bg>
    <p:spTree>
      <p:nvGrpSpPr>
        <p:cNvPr id="646" name="Shape 646"/>
        <p:cNvGrpSpPr/>
        <p:nvPr/>
      </p:nvGrpSpPr>
      <p:grpSpPr>
        <a:xfrm>
          <a:off x="0" y="0"/>
          <a:ext cx="0" cy="0"/>
          <a:chOff x="0" y="0"/>
          <a:chExt cx="0" cy="0"/>
        </a:xfrm>
      </p:grpSpPr>
      <p:sp>
        <p:nvSpPr>
          <p:cNvPr id="647" name="Google Shape;647;p45"/>
          <p:cNvSpPr/>
          <p:nvPr/>
        </p:nvSpPr>
        <p:spPr>
          <a:xfrm>
            <a:off x="9900920" y="6014720"/>
            <a:ext cx="2291080" cy="695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pic>
        <p:nvPicPr>
          <p:cNvPr id="648" name="Google Shape;648;p45"/>
          <p:cNvPicPr preferRelativeResize="0"/>
          <p:nvPr/>
        </p:nvPicPr>
        <p:blipFill rotWithShape="1">
          <a:blip r:embed="rId2">
            <a:alphaModFix/>
          </a:blip>
          <a:srcRect b="33465" l="15271" r="14017" t="17393"/>
          <a:stretch/>
        </p:blipFill>
        <p:spPr>
          <a:xfrm>
            <a:off x="10047382" y="6107581"/>
            <a:ext cx="1729645" cy="47981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2" showMasterSp="0">
  <p:cSld name="Section Break 2">
    <p:bg>
      <p:bgPr>
        <a:solidFill>
          <a:schemeClr val="lt1"/>
        </a:solidFill>
      </p:bgPr>
    </p:bg>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2">
            <a:alphaModFix/>
          </a:blip>
          <a:srcRect b="9828" l="14394" r="0" t="7443"/>
          <a:stretch/>
        </p:blipFill>
        <p:spPr>
          <a:xfrm>
            <a:off x="-1" y="-1"/>
            <a:ext cx="5659364" cy="6858001"/>
          </a:xfrm>
          <a:prstGeom prst="rect">
            <a:avLst/>
          </a:prstGeom>
          <a:noFill/>
          <a:ln>
            <a:noFill/>
          </a:ln>
        </p:spPr>
      </p:pic>
      <p:sp>
        <p:nvSpPr>
          <p:cNvPr id="92" name="Google Shape;92;p18"/>
          <p:cNvSpPr/>
          <p:nvPr/>
        </p:nvSpPr>
        <p:spPr>
          <a:xfrm rot="10800000">
            <a:off x="0" y="0"/>
            <a:ext cx="5941648" cy="6858000"/>
          </a:xfrm>
          <a:custGeom>
            <a:rect b="b" l="l" r="r" t="t"/>
            <a:pathLst>
              <a:path extrusionOk="0" h="6858000" w="12192000">
                <a:moveTo>
                  <a:pt x="0" y="0"/>
                </a:moveTo>
                <a:lnTo>
                  <a:pt x="12192000" y="0"/>
                </a:lnTo>
                <a:lnTo>
                  <a:pt x="12192000" y="6858000"/>
                </a:lnTo>
                <a:lnTo>
                  <a:pt x="0" y="6858000"/>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 name="Google Shape;93;p18"/>
          <p:cNvSpPr txBox="1"/>
          <p:nvPr>
            <p:ph idx="1" type="body"/>
          </p:nvPr>
        </p:nvSpPr>
        <p:spPr>
          <a:xfrm>
            <a:off x="6096000" y="2382805"/>
            <a:ext cx="5696011" cy="126841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accent1"/>
              </a:buClr>
              <a:buSzPts val="3600"/>
              <a:buNone/>
              <a:defRPr b="1" sz="3600">
                <a:solidFill>
                  <a:schemeClr val="accent1"/>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8"/>
          <p:cNvSpPr txBox="1"/>
          <p:nvPr>
            <p:ph idx="2" type="body"/>
          </p:nvPr>
        </p:nvSpPr>
        <p:spPr>
          <a:xfrm>
            <a:off x="6096000" y="3704683"/>
            <a:ext cx="5696011" cy="79860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3"/>
              </a:buClr>
              <a:buSzPts val="2000"/>
              <a:buNone/>
              <a:defRPr b="0" sz="2000">
                <a:solidFill>
                  <a:schemeClr val="accent3"/>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5" name="Google Shape;95;p18"/>
          <p:cNvGrpSpPr/>
          <p:nvPr/>
        </p:nvGrpSpPr>
        <p:grpSpPr>
          <a:xfrm>
            <a:off x="756977" y="1702307"/>
            <a:ext cx="2212403" cy="3819779"/>
            <a:chOff x="433641" y="1612264"/>
            <a:chExt cx="2212403" cy="3819779"/>
          </a:xfrm>
        </p:grpSpPr>
        <p:sp>
          <p:nvSpPr>
            <p:cNvPr id="96" name="Google Shape;96;p18"/>
            <p:cNvSpPr/>
            <p:nvPr/>
          </p:nvSpPr>
          <p:spPr>
            <a:xfrm>
              <a:off x="433641" y="1612264"/>
              <a:ext cx="2212403" cy="3819779"/>
            </a:xfrm>
            <a:custGeom>
              <a:rect b="b" l="l" r="r" t="t"/>
              <a:pathLst>
                <a:path extrusionOk="0" h="3819779" w="2212403">
                  <a:moveTo>
                    <a:pt x="1812862" y="1909826"/>
                  </a:moveTo>
                  <a:lnTo>
                    <a:pt x="1933512" y="1789176"/>
                  </a:lnTo>
                  <a:cubicBezTo>
                    <a:pt x="2112074" y="1610614"/>
                    <a:pt x="2212340" y="1368425"/>
                    <a:pt x="2212277" y="1115949"/>
                  </a:cubicBezTo>
                  <a:cubicBezTo>
                    <a:pt x="2212277" y="1115124"/>
                    <a:pt x="2212277" y="1114235"/>
                    <a:pt x="2212277" y="1113409"/>
                  </a:cubicBezTo>
                  <a:cubicBezTo>
                    <a:pt x="2212277" y="816102"/>
                    <a:pt x="2097342" y="536575"/>
                    <a:pt x="1888490" y="326327"/>
                  </a:cubicBezTo>
                  <a:cubicBezTo>
                    <a:pt x="1679639" y="115888"/>
                    <a:pt x="1401699" y="0"/>
                    <a:pt x="1105980" y="0"/>
                  </a:cubicBezTo>
                  <a:cubicBezTo>
                    <a:pt x="810260" y="0"/>
                    <a:pt x="532638" y="115888"/>
                    <a:pt x="323787" y="326327"/>
                  </a:cubicBezTo>
                  <a:cubicBezTo>
                    <a:pt x="114872" y="536639"/>
                    <a:pt x="-63" y="816102"/>
                    <a:pt x="0" y="1113409"/>
                  </a:cubicBezTo>
                  <a:cubicBezTo>
                    <a:pt x="0" y="1114235"/>
                    <a:pt x="0" y="1115124"/>
                    <a:pt x="0" y="1115949"/>
                  </a:cubicBezTo>
                  <a:cubicBezTo>
                    <a:pt x="-63" y="1368425"/>
                    <a:pt x="100203" y="1610614"/>
                    <a:pt x="278702" y="1789113"/>
                  </a:cubicBezTo>
                  <a:lnTo>
                    <a:pt x="399479" y="1909889"/>
                  </a:lnTo>
                  <a:lnTo>
                    <a:pt x="278829" y="2030539"/>
                  </a:lnTo>
                  <a:cubicBezTo>
                    <a:pt x="100267" y="2209102"/>
                    <a:pt x="0" y="2451291"/>
                    <a:pt x="64" y="2703830"/>
                  </a:cubicBezTo>
                  <a:cubicBezTo>
                    <a:pt x="64" y="2704656"/>
                    <a:pt x="64" y="2705544"/>
                    <a:pt x="64" y="2706370"/>
                  </a:cubicBezTo>
                  <a:cubicBezTo>
                    <a:pt x="64" y="3003677"/>
                    <a:pt x="114999" y="3283141"/>
                    <a:pt x="323850" y="3493453"/>
                  </a:cubicBezTo>
                  <a:cubicBezTo>
                    <a:pt x="532765" y="3703892"/>
                    <a:pt x="810578" y="3819779"/>
                    <a:pt x="1106170" y="3819779"/>
                  </a:cubicBezTo>
                  <a:lnTo>
                    <a:pt x="1106361" y="3819779"/>
                  </a:lnTo>
                  <a:cubicBezTo>
                    <a:pt x="1401890" y="3819779"/>
                    <a:pt x="1679702" y="3703892"/>
                    <a:pt x="1888617" y="3493453"/>
                  </a:cubicBezTo>
                  <a:cubicBezTo>
                    <a:pt x="2097532" y="3283141"/>
                    <a:pt x="2212467" y="3003677"/>
                    <a:pt x="2212404" y="2706370"/>
                  </a:cubicBezTo>
                  <a:cubicBezTo>
                    <a:pt x="2212404" y="2705544"/>
                    <a:pt x="2212404" y="2704656"/>
                    <a:pt x="2212404" y="2703830"/>
                  </a:cubicBezTo>
                  <a:cubicBezTo>
                    <a:pt x="2212467" y="2451354"/>
                    <a:pt x="2112264" y="2209165"/>
                    <a:pt x="1933702" y="2030667"/>
                  </a:cubicBezTo>
                  <a:lnTo>
                    <a:pt x="1812925" y="19098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97" name="Google Shape;97;p18"/>
            <p:cNvGrpSpPr/>
            <p:nvPr/>
          </p:nvGrpSpPr>
          <p:grpSpPr>
            <a:xfrm>
              <a:off x="653541" y="1800796"/>
              <a:ext cx="1772539" cy="3443541"/>
              <a:chOff x="653541" y="1800796"/>
              <a:chExt cx="1772539" cy="3443541"/>
            </a:xfrm>
          </p:grpSpPr>
          <p:grpSp>
            <p:nvGrpSpPr>
              <p:cNvPr id="98" name="Google Shape;98;p18"/>
              <p:cNvGrpSpPr/>
              <p:nvPr/>
            </p:nvGrpSpPr>
            <p:grpSpPr>
              <a:xfrm>
                <a:off x="653541" y="1800796"/>
                <a:ext cx="1772539" cy="3443541"/>
                <a:chOff x="653541" y="1800796"/>
                <a:chExt cx="1772539" cy="3443541"/>
              </a:xfrm>
            </p:grpSpPr>
            <p:sp>
              <p:nvSpPr>
                <p:cNvPr id="99" name="Google Shape;99;p18"/>
                <p:cNvSpPr/>
                <p:nvPr/>
              </p:nvSpPr>
              <p:spPr>
                <a:xfrm>
                  <a:off x="889888" y="2155317"/>
                  <a:ext cx="1299781" cy="2852610"/>
                </a:xfrm>
                <a:custGeom>
                  <a:rect b="b" l="l" r="r" t="t"/>
                  <a:pathLst>
                    <a:path extrusionOk="0" h="2852610" w="1299781">
                      <a:moveTo>
                        <a:pt x="1025843" y="907732"/>
                      </a:moveTo>
                      <a:cubicBezTo>
                        <a:pt x="1129856" y="803656"/>
                        <a:pt x="1181545" y="667766"/>
                        <a:pt x="1181608" y="531368"/>
                      </a:cubicBezTo>
                      <a:cubicBezTo>
                        <a:pt x="1181545" y="395288"/>
                        <a:pt x="1129729" y="259651"/>
                        <a:pt x="1025843" y="155766"/>
                      </a:cubicBezTo>
                      <a:cubicBezTo>
                        <a:pt x="921893" y="51816"/>
                        <a:pt x="786130" y="127"/>
                        <a:pt x="649859" y="0"/>
                      </a:cubicBezTo>
                      <a:cubicBezTo>
                        <a:pt x="513588" y="63"/>
                        <a:pt x="377889" y="51752"/>
                        <a:pt x="273876" y="155766"/>
                      </a:cubicBezTo>
                      <a:cubicBezTo>
                        <a:pt x="169926" y="259715"/>
                        <a:pt x="118174" y="395414"/>
                        <a:pt x="118174" y="531749"/>
                      </a:cubicBezTo>
                      <a:cubicBezTo>
                        <a:pt x="118174" y="649478"/>
                        <a:pt x="156909" y="766763"/>
                        <a:pt x="234379" y="863536"/>
                      </a:cubicBezTo>
                      <a:lnTo>
                        <a:pt x="273812" y="907796"/>
                      </a:lnTo>
                      <a:lnTo>
                        <a:pt x="1109409" y="1743266"/>
                      </a:lnTo>
                      <a:lnTo>
                        <a:pt x="1149223" y="1787017"/>
                      </a:lnTo>
                      <a:cubicBezTo>
                        <a:pt x="1249426" y="1907032"/>
                        <a:pt x="1299845" y="2055114"/>
                        <a:pt x="1299782" y="2202752"/>
                      </a:cubicBezTo>
                      <a:cubicBezTo>
                        <a:pt x="1299782" y="2368867"/>
                        <a:pt x="1236218" y="2535555"/>
                        <a:pt x="1109409" y="2662301"/>
                      </a:cubicBezTo>
                      <a:cubicBezTo>
                        <a:pt x="982663" y="2789111"/>
                        <a:pt x="816039" y="2852737"/>
                        <a:pt x="649859" y="2852611"/>
                      </a:cubicBezTo>
                      <a:cubicBezTo>
                        <a:pt x="483743" y="2852674"/>
                        <a:pt x="317056" y="2789047"/>
                        <a:pt x="190310" y="2662301"/>
                      </a:cubicBezTo>
                      <a:cubicBezTo>
                        <a:pt x="63183" y="2535174"/>
                        <a:pt x="-63" y="2367979"/>
                        <a:pt x="0" y="2201609"/>
                      </a:cubicBezTo>
                      <a:cubicBezTo>
                        <a:pt x="0" y="2035683"/>
                        <a:pt x="63945" y="1869630"/>
                        <a:pt x="190310" y="1743266"/>
                      </a:cubicBez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 name="Google Shape;100;p18"/>
                <p:cNvSpPr/>
                <p:nvPr/>
              </p:nvSpPr>
              <p:spPr>
                <a:xfrm>
                  <a:off x="2120138" y="2686685"/>
                  <a:ext cx="69595" cy="293179"/>
                </a:xfrm>
                <a:custGeom>
                  <a:rect b="b" l="l" r="r" t="t"/>
                  <a:pathLst>
                    <a:path extrusionOk="0" h="293179" w="69595">
                      <a:moveTo>
                        <a:pt x="69596" y="0"/>
                      </a:moveTo>
                      <a:cubicBezTo>
                        <a:pt x="69596" y="100520"/>
                        <a:pt x="46418" y="201232"/>
                        <a:pt x="0" y="293179"/>
                      </a:cubicBez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 name="Google Shape;101;p18"/>
                <p:cNvSpPr/>
                <p:nvPr/>
              </p:nvSpPr>
              <p:spPr>
                <a:xfrm>
                  <a:off x="889888" y="2037270"/>
                  <a:ext cx="1283335" cy="1889188"/>
                </a:xfrm>
                <a:custGeom>
                  <a:rect b="b" l="l" r="r" t="t"/>
                  <a:pathLst>
                    <a:path extrusionOk="0" h="1889188" w="1283335">
                      <a:moveTo>
                        <a:pt x="970153" y="1889189"/>
                      </a:moveTo>
                      <a:lnTo>
                        <a:pt x="190310" y="1109345"/>
                      </a:lnTo>
                      <a:lnTo>
                        <a:pt x="150495" y="1065594"/>
                      </a:lnTo>
                      <a:cubicBezTo>
                        <a:pt x="50292" y="945515"/>
                        <a:pt x="-63" y="797497"/>
                        <a:pt x="0" y="649796"/>
                      </a:cubicBezTo>
                      <a:cubicBezTo>
                        <a:pt x="0" y="483680"/>
                        <a:pt x="63627" y="316992"/>
                        <a:pt x="190310" y="190310"/>
                      </a:cubicBezTo>
                      <a:cubicBezTo>
                        <a:pt x="317119" y="63500"/>
                        <a:pt x="483743" y="-127"/>
                        <a:pt x="649859" y="0"/>
                      </a:cubicBezTo>
                      <a:cubicBezTo>
                        <a:pt x="815975" y="-63"/>
                        <a:pt x="982663" y="63564"/>
                        <a:pt x="1109409" y="190310"/>
                      </a:cubicBezTo>
                      <a:cubicBezTo>
                        <a:pt x="1198817" y="279654"/>
                        <a:pt x="1256919" y="388938"/>
                        <a:pt x="1283335" y="503873"/>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 name="Google Shape;102;p18"/>
                <p:cNvSpPr/>
                <p:nvPr/>
              </p:nvSpPr>
              <p:spPr>
                <a:xfrm>
                  <a:off x="1007999" y="4026344"/>
                  <a:ext cx="1063497" cy="863536"/>
                </a:xfrm>
                <a:custGeom>
                  <a:rect b="b" l="l" r="r" t="t"/>
                  <a:pathLst>
                    <a:path extrusionOk="0" h="863536" w="1063497">
                      <a:moveTo>
                        <a:pt x="17907" y="194183"/>
                      </a:moveTo>
                      <a:cubicBezTo>
                        <a:pt x="6032" y="238823"/>
                        <a:pt x="63" y="284671"/>
                        <a:pt x="0" y="330581"/>
                      </a:cubicBezTo>
                      <a:cubicBezTo>
                        <a:pt x="63" y="467360"/>
                        <a:pt x="51625" y="603567"/>
                        <a:pt x="155766" y="707771"/>
                      </a:cubicBezTo>
                      <a:cubicBezTo>
                        <a:pt x="259715" y="811721"/>
                        <a:pt x="395478" y="863473"/>
                        <a:pt x="531749" y="863536"/>
                      </a:cubicBezTo>
                      <a:cubicBezTo>
                        <a:pt x="668020" y="863536"/>
                        <a:pt x="803783" y="811784"/>
                        <a:pt x="907733" y="707771"/>
                      </a:cubicBezTo>
                      <a:cubicBezTo>
                        <a:pt x="1011682" y="603821"/>
                        <a:pt x="1063371" y="468059"/>
                        <a:pt x="1063498" y="331788"/>
                      </a:cubicBezTo>
                      <a:cubicBezTo>
                        <a:pt x="1063434" y="214059"/>
                        <a:pt x="1024699" y="96774"/>
                        <a:pt x="947230" y="0"/>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3" name="Google Shape;103;p18"/>
                <p:cNvSpPr/>
                <p:nvPr/>
              </p:nvSpPr>
              <p:spPr>
                <a:xfrm>
                  <a:off x="653541" y="3838638"/>
                  <a:ext cx="259588" cy="1146111"/>
                </a:xfrm>
                <a:custGeom>
                  <a:rect b="b" l="l" r="r" t="t"/>
                  <a:pathLst>
                    <a:path extrusionOk="0" h="1146111" w="259588">
                      <a:moveTo>
                        <a:pt x="259588" y="1146112"/>
                      </a:moveTo>
                      <a:cubicBezTo>
                        <a:pt x="86360" y="972883"/>
                        <a:pt x="0" y="745236"/>
                        <a:pt x="0" y="518351"/>
                      </a:cubicBezTo>
                      <a:cubicBezTo>
                        <a:pt x="0" y="336359"/>
                        <a:pt x="56261" y="154115"/>
                        <a:pt x="168021" y="0"/>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 name="Google Shape;104;p18"/>
                <p:cNvSpPr/>
                <p:nvPr/>
              </p:nvSpPr>
              <p:spPr>
                <a:xfrm>
                  <a:off x="1012126" y="2391664"/>
                  <a:ext cx="1413954" cy="2852673"/>
                </a:xfrm>
                <a:custGeom>
                  <a:rect b="b" l="l" r="r" t="t"/>
                  <a:pathLst>
                    <a:path extrusionOk="0" h="2852673" w="1413954">
                      <a:moveTo>
                        <a:pt x="823024" y="295275"/>
                      </a:moveTo>
                      <a:cubicBezTo>
                        <a:pt x="823024" y="219519"/>
                        <a:pt x="794322" y="144335"/>
                        <a:pt x="736537" y="86487"/>
                      </a:cubicBezTo>
                      <a:cubicBezTo>
                        <a:pt x="678688" y="28702"/>
                        <a:pt x="603441" y="63"/>
                        <a:pt x="527685" y="0"/>
                      </a:cubicBezTo>
                      <a:cubicBezTo>
                        <a:pt x="451866" y="63"/>
                        <a:pt x="376619" y="28702"/>
                        <a:pt x="318770" y="86487"/>
                      </a:cubicBezTo>
                      <a:cubicBezTo>
                        <a:pt x="260985" y="144335"/>
                        <a:pt x="232346" y="219583"/>
                        <a:pt x="232283" y="295402"/>
                      </a:cubicBezTo>
                      <a:cubicBezTo>
                        <a:pt x="232283" y="352425"/>
                        <a:pt x="248602" y="409003"/>
                        <a:pt x="281178" y="458279"/>
                      </a:cubicBezTo>
                      <a:lnTo>
                        <a:pt x="318834" y="504253"/>
                      </a:lnTo>
                      <a:lnTo>
                        <a:pt x="1154367" y="1339787"/>
                      </a:lnTo>
                      <a:lnTo>
                        <a:pt x="1194625" y="1383094"/>
                      </a:lnTo>
                      <a:cubicBezTo>
                        <a:pt x="1340612" y="1549717"/>
                        <a:pt x="1414018" y="1758252"/>
                        <a:pt x="1413955" y="1966404"/>
                      </a:cubicBezTo>
                      <a:cubicBezTo>
                        <a:pt x="1413955" y="2193036"/>
                        <a:pt x="1327341" y="2420176"/>
                        <a:pt x="1154367" y="2593086"/>
                      </a:cubicBezTo>
                      <a:cubicBezTo>
                        <a:pt x="981456" y="2765996"/>
                        <a:pt x="754316" y="2852738"/>
                        <a:pt x="527622" y="2852674"/>
                      </a:cubicBezTo>
                      <a:cubicBezTo>
                        <a:pt x="342074" y="2852738"/>
                        <a:pt x="156146" y="2794635"/>
                        <a:pt x="0" y="2678620"/>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 name="Google Shape;105;p18"/>
                <p:cNvSpPr/>
                <p:nvPr/>
              </p:nvSpPr>
              <p:spPr>
                <a:xfrm>
                  <a:off x="1126172" y="2273490"/>
                  <a:ext cx="827214" cy="794067"/>
                </a:xfrm>
                <a:custGeom>
                  <a:rect b="b" l="l" r="r" t="t"/>
                  <a:pathLst>
                    <a:path extrusionOk="0" h="794067" w="827214">
                      <a:moveTo>
                        <a:pt x="209232" y="794068"/>
                      </a:moveTo>
                      <a:lnTo>
                        <a:pt x="121158" y="705993"/>
                      </a:lnTo>
                      <a:lnTo>
                        <a:pt x="82296" y="661162"/>
                      </a:lnTo>
                      <a:cubicBezTo>
                        <a:pt x="27495" y="588010"/>
                        <a:pt x="0" y="500634"/>
                        <a:pt x="0" y="413576"/>
                      </a:cubicBezTo>
                      <a:cubicBezTo>
                        <a:pt x="0" y="307912"/>
                        <a:pt x="40449" y="201740"/>
                        <a:pt x="121158" y="121095"/>
                      </a:cubicBezTo>
                      <a:cubicBezTo>
                        <a:pt x="201739" y="40450"/>
                        <a:pt x="307975" y="-127"/>
                        <a:pt x="413639" y="0"/>
                      </a:cubicBezTo>
                      <a:cubicBezTo>
                        <a:pt x="519239" y="-63"/>
                        <a:pt x="625475" y="40450"/>
                        <a:pt x="706057" y="121095"/>
                      </a:cubicBezTo>
                      <a:cubicBezTo>
                        <a:pt x="786638" y="201676"/>
                        <a:pt x="827278" y="307785"/>
                        <a:pt x="827214" y="413385"/>
                      </a:cubicBezTo>
                      <a:cubicBezTo>
                        <a:pt x="827278" y="492633"/>
                        <a:pt x="804482" y="572199"/>
                        <a:pt x="759016" y="641033"/>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 name="Google Shape;106;p18"/>
                <p:cNvSpPr/>
                <p:nvPr/>
              </p:nvSpPr>
              <p:spPr>
                <a:xfrm>
                  <a:off x="789940" y="3169411"/>
                  <a:ext cx="1517967" cy="1956752"/>
                </a:xfrm>
                <a:custGeom>
                  <a:rect b="b" l="l" r="r" t="t"/>
                  <a:pathLst>
                    <a:path extrusionOk="0" h="1956752" w="1517967">
                      <a:moveTo>
                        <a:pt x="0" y="1354772"/>
                      </a:moveTo>
                      <a:cubicBezTo>
                        <a:pt x="30480" y="1492948"/>
                        <a:pt x="99250" y="1624203"/>
                        <a:pt x="206820" y="1731772"/>
                      </a:cubicBezTo>
                      <a:cubicBezTo>
                        <a:pt x="356934" y="1881822"/>
                        <a:pt x="553148" y="1956689"/>
                        <a:pt x="749872" y="1956753"/>
                      </a:cubicBezTo>
                      <a:cubicBezTo>
                        <a:pt x="946658" y="1956689"/>
                        <a:pt x="1142810" y="1881822"/>
                        <a:pt x="1292987" y="1731772"/>
                      </a:cubicBezTo>
                      <a:cubicBezTo>
                        <a:pt x="1443101" y="1581595"/>
                        <a:pt x="1517904" y="1385443"/>
                        <a:pt x="1517968" y="1188657"/>
                      </a:cubicBezTo>
                      <a:cubicBezTo>
                        <a:pt x="1517968" y="1010348"/>
                        <a:pt x="1456246" y="832612"/>
                        <a:pt x="1333055" y="689166"/>
                      </a:cubicBezTo>
                      <a:lnTo>
                        <a:pt x="1292987" y="645604"/>
                      </a:lnTo>
                      <a:lnTo>
                        <a:pt x="647383" y="0"/>
                      </a:ln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7" name="Google Shape;107;p18"/>
                <p:cNvSpPr/>
                <p:nvPr/>
              </p:nvSpPr>
              <p:spPr>
                <a:xfrm>
                  <a:off x="771715" y="3873309"/>
                  <a:ext cx="172275" cy="483679"/>
                </a:xfrm>
                <a:custGeom>
                  <a:rect b="b" l="l" r="r" t="t"/>
                  <a:pathLst>
                    <a:path extrusionOk="0" h="483679" w="172275">
                      <a:moveTo>
                        <a:pt x="172276" y="0"/>
                      </a:moveTo>
                      <a:cubicBezTo>
                        <a:pt x="57531" y="140589"/>
                        <a:pt x="64" y="311912"/>
                        <a:pt x="0" y="483680"/>
                      </a:cubicBez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 name="Google Shape;108;p18"/>
                <p:cNvSpPr/>
                <p:nvPr/>
              </p:nvSpPr>
              <p:spPr>
                <a:xfrm>
                  <a:off x="1126172" y="4065651"/>
                  <a:ext cx="290766" cy="687387"/>
                </a:xfrm>
                <a:custGeom>
                  <a:rect b="b" l="l" r="r" t="t"/>
                  <a:pathLst>
                    <a:path extrusionOk="0" h="687387" w="290766">
                      <a:moveTo>
                        <a:pt x="290767" y="687388"/>
                      </a:moveTo>
                      <a:cubicBezTo>
                        <a:pt x="228664" y="668147"/>
                        <a:pt x="170180" y="633921"/>
                        <a:pt x="121158" y="584835"/>
                      </a:cubicBezTo>
                      <a:cubicBezTo>
                        <a:pt x="40513" y="504317"/>
                        <a:pt x="-63" y="398082"/>
                        <a:pt x="0" y="292417"/>
                      </a:cubicBezTo>
                      <a:cubicBezTo>
                        <a:pt x="0" y="186817"/>
                        <a:pt x="40450" y="80582"/>
                        <a:pt x="121158" y="0"/>
                      </a:cubicBez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18"/>
                <p:cNvSpPr/>
                <p:nvPr/>
              </p:nvSpPr>
              <p:spPr>
                <a:xfrm>
                  <a:off x="771715" y="2234247"/>
                  <a:ext cx="1181735" cy="2537332"/>
                </a:xfrm>
                <a:custGeom>
                  <a:rect b="b" l="l" r="r" t="t"/>
                  <a:pathLst>
                    <a:path extrusionOk="0" h="2537332" w="1181735">
                      <a:moveTo>
                        <a:pt x="147510" y="0"/>
                      </a:moveTo>
                      <a:cubicBezTo>
                        <a:pt x="49085" y="134429"/>
                        <a:pt x="0" y="293433"/>
                        <a:pt x="0" y="452819"/>
                      </a:cubicBezTo>
                      <a:cubicBezTo>
                        <a:pt x="0" y="631126"/>
                        <a:pt x="61722" y="808800"/>
                        <a:pt x="184912" y="952310"/>
                      </a:cubicBezTo>
                      <a:lnTo>
                        <a:pt x="224981" y="995870"/>
                      </a:lnTo>
                      <a:lnTo>
                        <a:pt x="1060514" y="1831404"/>
                      </a:lnTo>
                      <a:lnTo>
                        <a:pt x="1099376" y="1876171"/>
                      </a:lnTo>
                      <a:cubicBezTo>
                        <a:pt x="1154176" y="1949323"/>
                        <a:pt x="1181799" y="2036762"/>
                        <a:pt x="1181735" y="2123758"/>
                      </a:cubicBezTo>
                      <a:cubicBezTo>
                        <a:pt x="1181799" y="2229422"/>
                        <a:pt x="1141222" y="2335593"/>
                        <a:pt x="1060577" y="2416175"/>
                      </a:cubicBezTo>
                      <a:cubicBezTo>
                        <a:pt x="979995" y="2496820"/>
                        <a:pt x="873824" y="2537397"/>
                        <a:pt x="768160" y="2537333"/>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18"/>
                <p:cNvSpPr/>
                <p:nvPr/>
              </p:nvSpPr>
              <p:spPr>
                <a:xfrm>
                  <a:off x="996759" y="1919033"/>
                  <a:ext cx="1311148" cy="1274572"/>
                </a:xfrm>
                <a:custGeom>
                  <a:rect b="b" l="l" r="r" t="t"/>
                  <a:pathLst>
                    <a:path extrusionOk="0" h="1274572" w="1311148">
                      <a:moveTo>
                        <a:pt x="1120394" y="1274572"/>
                      </a:moveTo>
                      <a:cubicBezTo>
                        <a:pt x="1247775" y="1129729"/>
                        <a:pt x="1311085" y="948690"/>
                        <a:pt x="1311148" y="767207"/>
                      </a:cubicBezTo>
                      <a:cubicBezTo>
                        <a:pt x="1311148" y="570802"/>
                        <a:pt x="1236155" y="374904"/>
                        <a:pt x="1086167" y="224981"/>
                      </a:cubicBezTo>
                      <a:cubicBezTo>
                        <a:pt x="935990" y="74930"/>
                        <a:pt x="739839" y="64"/>
                        <a:pt x="543052" y="0"/>
                      </a:cubicBezTo>
                      <a:cubicBezTo>
                        <a:pt x="346329" y="64"/>
                        <a:pt x="150114" y="74930"/>
                        <a:pt x="0" y="224981"/>
                      </a:cubicBez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 name="Google Shape;111;p18"/>
                <p:cNvSpPr/>
                <p:nvPr/>
              </p:nvSpPr>
              <p:spPr>
                <a:xfrm>
                  <a:off x="1643316" y="1806892"/>
                  <a:ext cx="782700" cy="1374838"/>
                </a:xfrm>
                <a:custGeom>
                  <a:rect b="b" l="l" r="r" t="t"/>
                  <a:pathLst>
                    <a:path extrusionOk="0" h="1374838" w="782700">
                      <a:moveTo>
                        <a:pt x="0" y="0"/>
                      </a:moveTo>
                      <a:cubicBezTo>
                        <a:pt x="191135" y="22352"/>
                        <a:pt x="376619" y="106998"/>
                        <a:pt x="523176" y="253556"/>
                      </a:cubicBezTo>
                      <a:cubicBezTo>
                        <a:pt x="695833" y="426212"/>
                        <a:pt x="782764" y="652971"/>
                        <a:pt x="782701" y="879348"/>
                      </a:cubicBezTo>
                      <a:cubicBezTo>
                        <a:pt x="782764" y="1052259"/>
                        <a:pt x="732536" y="1225550"/>
                        <a:pt x="632016" y="1374839"/>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 name="Google Shape;112;p18"/>
                <p:cNvSpPr/>
                <p:nvPr/>
              </p:nvSpPr>
              <p:spPr>
                <a:xfrm>
                  <a:off x="653605" y="1800796"/>
                  <a:ext cx="886206" cy="1859533"/>
                </a:xfrm>
                <a:custGeom>
                  <a:rect b="b" l="l" r="r" t="t"/>
                  <a:pathLst>
                    <a:path extrusionOk="0" h="1859533" w="886206">
                      <a:moveTo>
                        <a:pt x="606108" y="1859534"/>
                      </a:moveTo>
                      <a:lnTo>
                        <a:pt x="259525" y="1512951"/>
                      </a:lnTo>
                      <a:lnTo>
                        <a:pt x="219266" y="1469517"/>
                      </a:lnTo>
                      <a:cubicBezTo>
                        <a:pt x="73343" y="1302893"/>
                        <a:pt x="-63" y="1094359"/>
                        <a:pt x="0" y="886270"/>
                      </a:cubicBezTo>
                      <a:cubicBezTo>
                        <a:pt x="0" y="659638"/>
                        <a:pt x="86678" y="432499"/>
                        <a:pt x="259525" y="259588"/>
                      </a:cubicBezTo>
                      <a:cubicBezTo>
                        <a:pt x="432435" y="86677"/>
                        <a:pt x="659575" y="0"/>
                        <a:pt x="886206" y="0"/>
                      </a:cubicBez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 name="Google Shape;113;p18"/>
                <p:cNvSpPr/>
                <p:nvPr/>
              </p:nvSpPr>
              <p:spPr>
                <a:xfrm>
                  <a:off x="1244409" y="3741991"/>
                  <a:ext cx="590804" cy="911479"/>
                </a:xfrm>
                <a:custGeom>
                  <a:rect b="b" l="l" r="r" t="t"/>
                  <a:pathLst>
                    <a:path extrusionOk="0" h="911479" w="590804">
                      <a:moveTo>
                        <a:pt x="35306" y="475869"/>
                      </a:moveTo>
                      <a:cubicBezTo>
                        <a:pt x="11811" y="519430"/>
                        <a:pt x="63" y="567627"/>
                        <a:pt x="0" y="616077"/>
                      </a:cubicBezTo>
                      <a:cubicBezTo>
                        <a:pt x="63" y="691896"/>
                        <a:pt x="28702" y="767144"/>
                        <a:pt x="86487" y="824992"/>
                      </a:cubicBezTo>
                      <a:cubicBezTo>
                        <a:pt x="144335" y="882777"/>
                        <a:pt x="219583" y="911479"/>
                        <a:pt x="295402" y="911479"/>
                      </a:cubicBezTo>
                      <a:cubicBezTo>
                        <a:pt x="371221" y="911479"/>
                        <a:pt x="446405" y="882777"/>
                        <a:pt x="504254" y="824992"/>
                      </a:cubicBezTo>
                      <a:cubicBezTo>
                        <a:pt x="562039" y="767144"/>
                        <a:pt x="590741" y="691896"/>
                        <a:pt x="590804" y="616077"/>
                      </a:cubicBezTo>
                      <a:cubicBezTo>
                        <a:pt x="590741" y="559054"/>
                        <a:pt x="574485" y="502349"/>
                        <a:pt x="541845" y="453199"/>
                      </a:cubicBezTo>
                      <a:lnTo>
                        <a:pt x="504190" y="407226"/>
                      </a:lnTo>
                      <a:lnTo>
                        <a:pt x="232283" y="135318"/>
                      </a:lnTo>
                      <a:lnTo>
                        <a:pt x="163004" y="66040"/>
                      </a:lnTo>
                      <a:lnTo>
                        <a:pt x="96965" y="0"/>
                      </a:lnTo>
                    </a:path>
                  </a:pathLst>
                </a:custGeom>
                <a:noFill/>
                <a:ln cap="rnd" cmpd="sng" w="47625">
                  <a:solidFill>
                    <a:srgbClr val="002B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14" name="Google Shape;114;p18"/>
              <p:cNvSpPr/>
              <p:nvPr/>
            </p:nvSpPr>
            <p:spPr>
              <a:xfrm>
                <a:off x="1008062" y="2155317"/>
                <a:ext cx="1063434" cy="1743265"/>
              </a:xfrm>
              <a:custGeom>
                <a:rect b="b" l="l" r="r" t="t"/>
                <a:pathLst>
                  <a:path extrusionOk="0" h="1743265" w="1063434">
                    <a:moveTo>
                      <a:pt x="907669" y="907732"/>
                    </a:moveTo>
                    <a:cubicBezTo>
                      <a:pt x="919289" y="896112"/>
                      <a:pt x="930211" y="884110"/>
                      <a:pt x="940498" y="871791"/>
                    </a:cubicBezTo>
                    <a:cubicBezTo>
                      <a:pt x="1022541" y="773366"/>
                      <a:pt x="1063371" y="652589"/>
                      <a:pt x="1063435" y="531368"/>
                    </a:cubicBezTo>
                    <a:cubicBezTo>
                      <a:pt x="1063371" y="395288"/>
                      <a:pt x="1011555" y="259651"/>
                      <a:pt x="907669" y="155766"/>
                    </a:cubicBezTo>
                    <a:cubicBezTo>
                      <a:pt x="803720" y="51816"/>
                      <a:pt x="667957" y="127"/>
                      <a:pt x="531686" y="0"/>
                    </a:cubicBezTo>
                    <a:cubicBezTo>
                      <a:pt x="395415" y="63"/>
                      <a:pt x="259715" y="51752"/>
                      <a:pt x="155702" y="155766"/>
                    </a:cubicBezTo>
                    <a:cubicBezTo>
                      <a:pt x="51752" y="259715"/>
                      <a:pt x="0" y="395414"/>
                      <a:pt x="0" y="531749"/>
                    </a:cubicBezTo>
                    <a:cubicBezTo>
                      <a:pt x="0" y="649478"/>
                      <a:pt x="38735" y="766763"/>
                      <a:pt x="116205" y="863536"/>
                    </a:cubicBezTo>
                    <a:lnTo>
                      <a:pt x="155638" y="907796"/>
                    </a:lnTo>
                    <a:lnTo>
                      <a:pt x="991235" y="1743266"/>
                    </a:ln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you Slide 2" showMasterSp="0">
  <p:cSld name="Thankyou Slide 2">
    <p:bg>
      <p:bgPr>
        <a:solidFill>
          <a:schemeClr val="lt1"/>
        </a:solidFill>
      </p:bgPr>
    </p:bg>
    <p:spTree>
      <p:nvGrpSpPr>
        <p:cNvPr id="115" name="Shape 115"/>
        <p:cNvGrpSpPr/>
        <p:nvPr/>
      </p:nvGrpSpPr>
      <p:grpSpPr>
        <a:xfrm>
          <a:off x="0" y="0"/>
          <a:ext cx="0" cy="0"/>
          <a:chOff x="0" y="0"/>
          <a:chExt cx="0" cy="0"/>
        </a:xfrm>
      </p:grpSpPr>
      <p:sp>
        <p:nvSpPr>
          <p:cNvPr id="116" name="Google Shape;116;p19"/>
          <p:cNvSpPr/>
          <p:nvPr/>
        </p:nvSpPr>
        <p:spPr>
          <a:xfrm rot="10800000">
            <a:off x="0" y="0"/>
            <a:ext cx="12192000" cy="4157979"/>
          </a:xfrm>
          <a:custGeom>
            <a:rect b="b" l="l" r="r" t="t"/>
            <a:pathLst>
              <a:path extrusionOk="0" h="4157979" w="12192000">
                <a:moveTo>
                  <a:pt x="0" y="0"/>
                </a:moveTo>
                <a:lnTo>
                  <a:pt x="12192000" y="0"/>
                </a:lnTo>
                <a:lnTo>
                  <a:pt x="12192000" y="4157980"/>
                </a:lnTo>
                <a:lnTo>
                  <a:pt x="0" y="4157980"/>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17" name="Google Shape;117;p19"/>
          <p:cNvPicPr preferRelativeResize="0"/>
          <p:nvPr/>
        </p:nvPicPr>
        <p:blipFill rotWithShape="1">
          <a:blip r:embed="rId2">
            <a:alphaModFix/>
          </a:blip>
          <a:srcRect b="22899" l="0" r="9651" t="26077"/>
          <a:stretch/>
        </p:blipFill>
        <p:spPr>
          <a:xfrm>
            <a:off x="5513515" y="0"/>
            <a:ext cx="6678486" cy="4157980"/>
          </a:xfrm>
          <a:prstGeom prst="rect">
            <a:avLst/>
          </a:prstGeom>
          <a:noFill/>
          <a:ln>
            <a:noFill/>
          </a:ln>
        </p:spPr>
      </p:pic>
      <p:grpSp>
        <p:nvGrpSpPr>
          <p:cNvPr id="118" name="Google Shape;118;p19"/>
          <p:cNvGrpSpPr/>
          <p:nvPr/>
        </p:nvGrpSpPr>
        <p:grpSpPr>
          <a:xfrm>
            <a:off x="8369744" y="328866"/>
            <a:ext cx="2022792" cy="3492563"/>
            <a:chOff x="8369744" y="328866"/>
            <a:chExt cx="2022792" cy="3492563"/>
          </a:xfrm>
        </p:grpSpPr>
        <p:sp>
          <p:nvSpPr>
            <p:cNvPr id="119" name="Google Shape;119;p19"/>
            <p:cNvSpPr/>
            <p:nvPr/>
          </p:nvSpPr>
          <p:spPr>
            <a:xfrm>
              <a:off x="8369744" y="328866"/>
              <a:ext cx="2022792" cy="3492563"/>
            </a:xfrm>
            <a:custGeom>
              <a:rect b="b" l="l" r="r" t="t"/>
              <a:pathLst>
                <a:path extrusionOk="0" h="3492563" w="2022792">
                  <a:moveTo>
                    <a:pt x="1657541" y="1746250"/>
                  </a:moveTo>
                  <a:lnTo>
                    <a:pt x="1767840" y="1635951"/>
                  </a:lnTo>
                  <a:cubicBezTo>
                    <a:pt x="1931099" y="1472692"/>
                    <a:pt x="2022793" y="1251268"/>
                    <a:pt x="2022729" y="1020381"/>
                  </a:cubicBezTo>
                  <a:cubicBezTo>
                    <a:pt x="2022729" y="1019620"/>
                    <a:pt x="2022729" y="1018794"/>
                    <a:pt x="2022729" y="1018032"/>
                  </a:cubicBezTo>
                  <a:cubicBezTo>
                    <a:pt x="2022729" y="746252"/>
                    <a:pt x="1917637" y="490664"/>
                    <a:pt x="1726692" y="298387"/>
                  </a:cubicBezTo>
                  <a:cubicBezTo>
                    <a:pt x="1535748" y="105982"/>
                    <a:pt x="1281621" y="0"/>
                    <a:pt x="1011238" y="0"/>
                  </a:cubicBezTo>
                  <a:cubicBezTo>
                    <a:pt x="740855" y="0"/>
                    <a:pt x="487046" y="105982"/>
                    <a:pt x="296037" y="298387"/>
                  </a:cubicBezTo>
                  <a:cubicBezTo>
                    <a:pt x="105029" y="490664"/>
                    <a:pt x="-63" y="746189"/>
                    <a:pt x="0" y="1018032"/>
                  </a:cubicBezTo>
                  <a:cubicBezTo>
                    <a:pt x="0" y="1018794"/>
                    <a:pt x="0" y="1019556"/>
                    <a:pt x="0" y="1020381"/>
                  </a:cubicBezTo>
                  <a:cubicBezTo>
                    <a:pt x="-63" y="1251204"/>
                    <a:pt x="91631" y="1472692"/>
                    <a:pt x="254826" y="1635887"/>
                  </a:cubicBezTo>
                  <a:lnTo>
                    <a:pt x="365252" y="1746313"/>
                  </a:lnTo>
                  <a:lnTo>
                    <a:pt x="254953" y="1856613"/>
                  </a:lnTo>
                  <a:cubicBezTo>
                    <a:pt x="91694" y="2019872"/>
                    <a:pt x="0" y="2241360"/>
                    <a:pt x="64" y="2472182"/>
                  </a:cubicBezTo>
                  <a:cubicBezTo>
                    <a:pt x="64" y="2472944"/>
                    <a:pt x="64" y="2473770"/>
                    <a:pt x="64" y="2474532"/>
                  </a:cubicBezTo>
                  <a:cubicBezTo>
                    <a:pt x="64" y="2746375"/>
                    <a:pt x="105156" y="3001899"/>
                    <a:pt x="296101" y="3194177"/>
                  </a:cubicBezTo>
                  <a:cubicBezTo>
                    <a:pt x="487109" y="3386582"/>
                    <a:pt x="741109" y="3492564"/>
                    <a:pt x="1011365" y="3492564"/>
                  </a:cubicBezTo>
                  <a:lnTo>
                    <a:pt x="1011555" y="3492564"/>
                  </a:lnTo>
                  <a:cubicBezTo>
                    <a:pt x="1281748" y="3492564"/>
                    <a:pt x="1535748" y="3386582"/>
                    <a:pt x="1726756" y="3194177"/>
                  </a:cubicBezTo>
                  <a:cubicBezTo>
                    <a:pt x="1917764" y="3001899"/>
                    <a:pt x="2022856" y="2746312"/>
                    <a:pt x="2022793" y="2474532"/>
                  </a:cubicBezTo>
                  <a:cubicBezTo>
                    <a:pt x="2022793" y="2473770"/>
                    <a:pt x="2022793" y="2473008"/>
                    <a:pt x="2022793" y="2472182"/>
                  </a:cubicBezTo>
                  <a:cubicBezTo>
                    <a:pt x="2022856" y="2241360"/>
                    <a:pt x="1931226" y="2019935"/>
                    <a:pt x="1767967" y="1856677"/>
                  </a:cubicBezTo>
                  <a:lnTo>
                    <a:pt x="1657541" y="1746250"/>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20" name="Google Shape;120;p19"/>
            <p:cNvGrpSpPr/>
            <p:nvPr/>
          </p:nvGrpSpPr>
          <p:grpSpPr>
            <a:xfrm>
              <a:off x="8570785" y="501269"/>
              <a:ext cx="1620646" cy="3148520"/>
              <a:chOff x="8570785" y="501269"/>
              <a:chExt cx="1620646" cy="3148520"/>
            </a:xfrm>
          </p:grpSpPr>
          <p:grpSp>
            <p:nvGrpSpPr>
              <p:cNvPr id="121" name="Google Shape;121;p19"/>
              <p:cNvGrpSpPr/>
              <p:nvPr/>
            </p:nvGrpSpPr>
            <p:grpSpPr>
              <a:xfrm>
                <a:off x="8570785" y="501269"/>
                <a:ext cx="1620646" cy="3148520"/>
                <a:chOff x="8570785" y="501269"/>
                <a:chExt cx="1620646" cy="3148520"/>
              </a:xfrm>
            </p:grpSpPr>
            <p:sp>
              <p:nvSpPr>
                <p:cNvPr id="122" name="Google Shape;122;p19"/>
                <p:cNvSpPr/>
                <p:nvPr/>
              </p:nvSpPr>
              <p:spPr>
                <a:xfrm>
                  <a:off x="8786812" y="825500"/>
                  <a:ext cx="1188466" cy="2608198"/>
                </a:xfrm>
                <a:custGeom>
                  <a:rect b="b" l="l" r="r" t="t"/>
                  <a:pathLst>
                    <a:path extrusionOk="0" h="2608198" w="1188466">
                      <a:moveTo>
                        <a:pt x="938022" y="829882"/>
                      </a:moveTo>
                      <a:cubicBezTo>
                        <a:pt x="1033145" y="734759"/>
                        <a:pt x="1080389" y="610489"/>
                        <a:pt x="1080453" y="485775"/>
                      </a:cubicBezTo>
                      <a:cubicBezTo>
                        <a:pt x="1080389" y="361315"/>
                        <a:pt x="1033018" y="237363"/>
                        <a:pt x="938022" y="142367"/>
                      </a:cubicBezTo>
                      <a:cubicBezTo>
                        <a:pt x="842963" y="47307"/>
                        <a:pt x="718820" y="63"/>
                        <a:pt x="594233" y="0"/>
                      </a:cubicBezTo>
                      <a:cubicBezTo>
                        <a:pt x="469646" y="63"/>
                        <a:pt x="345567" y="47307"/>
                        <a:pt x="250507" y="142367"/>
                      </a:cubicBezTo>
                      <a:cubicBezTo>
                        <a:pt x="155448" y="237363"/>
                        <a:pt x="108141" y="361505"/>
                        <a:pt x="108141" y="486093"/>
                      </a:cubicBezTo>
                      <a:cubicBezTo>
                        <a:pt x="108141" y="593725"/>
                        <a:pt x="143510" y="700977"/>
                        <a:pt x="214376" y="789496"/>
                      </a:cubicBezTo>
                      <a:lnTo>
                        <a:pt x="250444" y="829945"/>
                      </a:lnTo>
                      <a:lnTo>
                        <a:pt x="1014413" y="1593850"/>
                      </a:lnTo>
                      <a:lnTo>
                        <a:pt x="1050798" y="1633855"/>
                      </a:lnTo>
                      <a:cubicBezTo>
                        <a:pt x="1142429" y="1743583"/>
                        <a:pt x="1188530" y="1878965"/>
                        <a:pt x="1188466" y="2013966"/>
                      </a:cubicBezTo>
                      <a:cubicBezTo>
                        <a:pt x="1188466" y="2165858"/>
                        <a:pt x="1130364" y="2318258"/>
                        <a:pt x="1014413" y="2434146"/>
                      </a:cubicBezTo>
                      <a:cubicBezTo>
                        <a:pt x="898525" y="2550033"/>
                        <a:pt x="746189" y="2608263"/>
                        <a:pt x="594233" y="2608199"/>
                      </a:cubicBezTo>
                      <a:cubicBezTo>
                        <a:pt x="442341" y="2608263"/>
                        <a:pt x="289941" y="2550097"/>
                        <a:pt x="174054" y="2434146"/>
                      </a:cubicBezTo>
                      <a:cubicBezTo>
                        <a:pt x="57785" y="2317941"/>
                        <a:pt x="0" y="2165033"/>
                        <a:pt x="0" y="2012887"/>
                      </a:cubicBezTo>
                      <a:cubicBezTo>
                        <a:pt x="0" y="1861185"/>
                        <a:pt x="58483" y="1709357"/>
                        <a:pt x="174054" y="1593787"/>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3" name="Google Shape;123;p19"/>
                <p:cNvSpPr/>
                <p:nvPr/>
              </p:nvSpPr>
              <p:spPr>
                <a:xfrm>
                  <a:off x="9911715" y="1311211"/>
                  <a:ext cx="63627" cy="268097"/>
                </a:xfrm>
                <a:custGeom>
                  <a:rect b="b" l="l" r="r" t="t"/>
                  <a:pathLst>
                    <a:path extrusionOk="0" h="268097" w="63627">
                      <a:moveTo>
                        <a:pt x="63627" y="0"/>
                      </a:moveTo>
                      <a:cubicBezTo>
                        <a:pt x="63627" y="91885"/>
                        <a:pt x="42418" y="183960"/>
                        <a:pt x="0" y="268097"/>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4" name="Google Shape;124;p19"/>
                <p:cNvSpPr/>
                <p:nvPr/>
              </p:nvSpPr>
              <p:spPr>
                <a:xfrm>
                  <a:off x="8786939" y="717422"/>
                  <a:ext cx="1173416" cy="1727390"/>
                </a:xfrm>
                <a:custGeom>
                  <a:rect b="b" l="l" r="r" t="t"/>
                  <a:pathLst>
                    <a:path extrusionOk="0" h="1727390" w="1173416">
                      <a:moveTo>
                        <a:pt x="887031" y="1727391"/>
                      </a:moveTo>
                      <a:lnTo>
                        <a:pt x="173990" y="1014349"/>
                      </a:lnTo>
                      <a:lnTo>
                        <a:pt x="137604" y="974344"/>
                      </a:lnTo>
                      <a:cubicBezTo>
                        <a:pt x="46038" y="864553"/>
                        <a:pt x="-63" y="729171"/>
                        <a:pt x="0" y="594170"/>
                      </a:cubicBezTo>
                      <a:cubicBezTo>
                        <a:pt x="0" y="442341"/>
                        <a:pt x="58166" y="289878"/>
                        <a:pt x="174054" y="174054"/>
                      </a:cubicBezTo>
                      <a:cubicBezTo>
                        <a:pt x="290004" y="58166"/>
                        <a:pt x="442341" y="-63"/>
                        <a:pt x="594233" y="0"/>
                      </a:cubicBezTo>
                      <a:cubicBezTo>
                        <a:pt x="746125" y="-63"/>
                        <a:pt x="898525" y="58103"/>
                        <a:pt x="1014413" y="174054"/>
                      </a:cubicBezTo>
                      <a:cubicBezTo>
                        <a:pt x="1096201" y="255778"/>
                        <a:pt x="1149287" y="355664"/>
                        <a:pt x="1173417" y="460756"/>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5" name="Google Shape;125;p19"/>
                <p:cNvSpPr/>
                <p:nvPr/>
              </p:nvSpPr>
              <p:spPr>
                <a:xfrm>
                  <a:off x="8894889" y="2536063"/>
                  <a:ext cx="972375" cy="789558"/>
                </a:xfrm>
                <a:custGeom>
                  <a:rect b="b" l="l" r="r" t="t"/>
                  <a:pathLst>
                    <a:path extrusionOk="0" h="789558" w="972375">
                      <a:moveTo>
                        <a:pt x="16383" y="177610"/>
                      </a:moveTo>
                      <a:cubicBezTo>
                        <a:pt x="5524" y="218376"/>
                        <a:pt x="64" y="260350"/>
                        <a:pt x="0" y="302323"/>
                      </a:cubicBezTo>
                      <a:cubicBezTo>
                        <a:pt x="64" y="427419"/>
                        <a:pt x="47244" y="551879"/>
                        <a:pt x="142430" y="647192"/>
                      </a:cubicBezTo>
                      <a:cubicBezTo>
                        <a:pt x="237490" y="742252"/>
                        <a:pt x="361632" y="789559"/>
                        <a:pt x="486156" y="789559"/>
                      </a:cubicBezTo>
                      <a:cubicBezTo>
                        <a:pt x="610806" y="789559"/>
                        <a:pt x="734885" y="742252"/>
                        <a:pt x="829945" y="647192"/>
                      </a:cubicBezTo>
                      <a:cubicBezTo>
                        <a:pt x="924941" y="552132"/>
                        <a:pt x="972248" y="427990"/>
                        <a:pt x="972376" y="303403"/>
                      </a:cubicBezTo>
                      <a:cubicBezTo>
                        <a:pt x="972312" y="195770"/>
                        <a:pt x="936879" y="88519"/>
                        <a:pt x="866013" y="0"/>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6" name="Google Shape;126;p19"/>
                <p:cNvSpPr/>
                <p:nvPr/>
              </p:nvSpPr>
              <p:spPr>
                <a:xfrm>
                  <a:off x="8570785" y="2364485"/>
                  <a:ext cx="237363" cy="1047940"/>
                </a:xfrm>
                <a:custGeom>
                  <a:rect b="b" l="l" r="r" t="t"/>
                  <a:pathLst>
                    <a:path extrusionOk="0" h="1047940" w="237363">
                      <a:moveTo>
                        <a:pt x="237363" y="1047941"/>
                      </a:moveTo>
                      <a:cubicBezTo>
                        <a:pt x="78931" y="889572"/>
                        <a:pt x="0" y="681419"/>
                        <a:pt x="0" y="473964"/>
                      </a:cubicBezTo>
                      <a:cubicBezTo>
                        <a:pt x="0" y="307531"/>
                        <a:pt x="51435" y="140970"/>
                        <a:pt x="153670" y="0"/>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 name="Google Shape;127;p19"/>
                <p:cNvSpPr/>
                <p:nvPr/>
              </p:nvSpPr>
              <p:spPr>
                <a:xfrm>
                  <a:off x="8898572" y="1041463"/>
                  <a:ext cx="1292859" cy="2608326"/>
                </a:xfrm>
                <a:custGeom>
                  <a:rect b="b" l="l" r="r" t="t"/>
                  <a:pathLst>
                    <a:path extrusionOk="0" h="2608326" w="1292859">
                      <a:moveTo>
                        <a:pt x="752602" y="270002"/>
                      </a:moveTo>
                      <a:cubicBezTo>
                        <a:pt x="752602" y="200724"/>
                        <a:pt x="726313" y="132017"/>
                        <a:pt x="673481" y="79121"/>
                      </a:cubicBezTo>
                      <a:cubicBezTo>
                        <a:pt x="620585" y="26289"/>
                        <a:pt x="551815" y="127"/>
                        <a:pt x="482536" y="0"/>
                      </a:cubicBezTo>
                      <a:cubicBezTo>
                        <a:pt x="413195" y="64"/>
                        <a:pt x="344424" y="26289"/>
                        <a:pt x="291529" y="79121"/>
                      </a:cubicBezTo>
                      <a:cubicBezTo>
                        <a:pt x="238696" y="132017"/>
                        <a:pt x="212534" y="200851"/>
                        <a:pt x="212408" y="270129"/>
                      </a:cubicBezTo>
                      <a:cubicBezTo>
                        <a:pt x="212408" y="322263"/>
                        <a:pt x="227330" y="374015"/>
                        <a:pt x="257111" y="419037"/>
                      </a:cubicBezTo>
                      <a:lnTo>
                        <a:pt x="291529" y="461074"/>
                      </a:lnTo>
                      <a:lnTo>
                        <a:pt x="1055497" y="1225042"/>
                      </a:lnTo>
                      <a:lnTo>
                        <a:pt x="1092327" y="1264666"/>
                      </a:lnTo>
                      <a:cubicBezTo>
                        <a:pt x="1225804" y="1417003"/>
                        <a:pt x="1292923" y="1607630"/>
                        <a:pt x="1292860" y="1798003"/>
                      </a:cubicBezTo>
                      <a:cubicBezTo>
                        <a:pt x="1292860" y="2005203"/>
                        <a:pt x="1213612" y="2212912"/>
                        <a:pt x="1055497" y="2370963"/>
                      </a:cubicBezTo>
                      <a:cubicBezTo>
                        <a:pt x="897382" y="2529078"/>
                        <a:pt x="689673" y="2608390"/>
                        <a:pt x="482473" y="2608326"/>
                      </a:cubicBezTo>
                      <a:cubicBezTo>
                        <a:pt x="312865" y="2608390"/>
                        <a:pt x="142875" y="2555240"/>
                        <a:pt x="0" y="2449195"/>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 name="Google Shape;128;p19"/>
                <p:cNvSpPr/>
                <p:nvPr/>
              </p:nvSpPr>
              <p:spPr>
                <a:xfrm>
                  <a:off x="9002966" y="933449"/>
                  <a:ext cx="756221" cy="726059"/>
                </a:xfrm>
                <a:custGeom>
                  <a:rect b="b" l="l" r="r" t="t"/>
                  <a:pathLst>
                    <a:path extrusionOk="0" h="726059" w="756221">
                      <a:moveTo>
                        <a:pt x="191262" y="726059"/>
                      </a:moveTo>
                      <a:lnTo>
                        <a:pt x="110744" y="645541"/>
                      </a:lnTo>
                      <a:lnTo>
                        <a:pt x="75247" y="604520"/>
                      </a:lnTo>
                      <a:cubicBezTo>
                        <a:pt x="25146" y="537655"/>
                        <a:pt x="0" y="457708"/>
                        <a:pt x="0" y="378143"/>
                      </a:cubicBezTo>
                      <a:cubicBezTo>
                        <a:pt x="0" y="281496"/>
                        <a:pt x="37020" y="184404"/>
                        <a:pt x="110744" y="110744"/>
                      </a:cubicBezTo>
                      <a:cubicBezTo>
                        <a:pt x="184403" y="37021"/>
                        <a:pt x="281559" y="-63"/>
                        <a:pt x="378142" y="0"/>
                      </a:cubicBezTo>
                      <a:cubicBezTo>
                        <a:pt x="474663" y="-63"/>
                        <a:pt x="571817" y="37021"/>
                        <a:pt x="645477" y="110744"/>
                      </a:cubicBezTo>
                      <a:cubicBezTo>
                        <a:pt x="719138" y="184404"/>
                        <a:pt x="756348" y="281432"/>
                        <a:pt x="756221" y="378016"/>
                      </a:cubicBezTo>
                      <a:cubicBezTo>
                        <a:pt x="756285" y="450469"/>
                        <a:pt x="735393" y="523240"/>
                        <a:pt x="693865" y="586169"/>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 name="Google Shape;129;p19"/>
                <p:cNvSpPr/>
                <p:nvPr/>
              </p:nvSpPr>
              <p:spPr>
                <a:xfrm>
                  <a:off x="8695499" y="1752663"/>
                  <a:ext cx="1387856" cy="1789048"/>
                </a:xfrm>
                <a:custGeom>
                  <a:rect b="b" l="l" r="r" t="t"/>
                  <a:pathLst>
                    <a:path extrusionOk="0" h="1789048" w="1387856">
                      <a:moveTo>
                        <a:pt x="0" y="1238694"/>
                      </a:moveTo>
                      <a:cubicBezTo>
                        <a:pt x="27877" y="1365060"/>
                        <a:pt x="90742" y="1485011"/>
                        <a:pt x="189040" y="1583372"/>
                      </a:cubicBezTo>
                      <a:cubicBezTo>
                        <a:pt x="326263" y="1720596"/>
                        <a:pt x="505651" y="1788985"/>
                        <a:pt x="685609" y="1789049"/>
                      </a:cubicBezTo>
                      <a:cubicBezTo>
                        <a:pt x="865505" y="1788985"/>
                        <a:pt x="1044893" y="1720533"/>
                        <a:pt x="1182180" y="1583372"/>
                      </a:cubicBezTo>
                      <a:cubicBezTo>
                        <a:pt x="1319403" y="1446085"/>
                        <a:pt x="1387856" y="1266698"/>
                        <a:pt x="1387856" y="1086803"/>
                      </a:cubicBezTo>
                      <a:cubicBezTo>
                        <a:pt x="1387856" y="923798"/>
                        <a:pt x="1331468" y="761301"/>
                        <a:pt x="1218756" y="630110"/>
                      </a:cubicBezTo>
                      <a:lnTo>
                        <a:pt x="1182116" y="590296"/>
                      </a:lnTo>
                      <a:lnTo>
                        <a:pt x="591820" y="0"/>
                      </a:ln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 name="Google Shape;130;p19"/>
                <p:cNvSpPr/>
                <p:nvPr/>
              </p:nvSpPr>
              <p:spPr>
                <a:xfrm>
                  <a:off x="8678862" y="2396172"/>
                  <a:ext cx="157480" cy="442277"/>
                </a:xfrm>
                <a:custGeom>
                  <a:rect b="b" l="l" r="r" t="t"/>
                  <a:pathLst>
                    <a:path extrusionOk="0" h="442277" w="157480">
                      <a:moveTo>
                        <a:pt x="157480" y="0"/>
                      </a:moveTo>
                      <a:cubicBezTo>
                        <a:pt x="52578" y="128524"/>
                        <a:pt x="0" y="285179"/>
                        <a:pt x="0" y="442277"/>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 name="Google Shape;131;p19"/>
                <p:cNvSpPr/>
                <p:nvPr/>
              </p:nvSpPr>
              <p:spPr>
                <a:xfrm>
                  <a:off x="9002966" y="2572130"/>
                  <a:ext cx="265810" cy="628459"/>
                </a:xfrm>
                <a:custGeom>
                  <a:rect b="b" l="l" r="r" t="t"/>
                  <a:pathLst>
                    <a:path extrusionOk="0" h="628459" w="265810">
                      <a:moveTo>
                        <a:pt x="265811" y="628460"/>
                      </a:moveTo>
                      <a:cubicBezTo>
                        <a:pt x="209042" y="610870"/>
                        <a:pt x="155575" y="579564"/>
                        <a:pt x="110744" y="534670"/>
                      </a:cubicBezTo>
                      <a:cubicBezTo>
                        <a:pt x="37020" y="461010"/>
                        <a:pt x="-63" y="363919"/>
                        <a:pt x="0" y="267335"/>
                      </a:cubicBezTo>
                      <a:cubicBezTo>
                        <a:pt x="0" y="170752"/>
                        <a:pt x="37020" y="73660"/>
                        <a:pt x="110744" y="0"/>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 name="Google Shape;132;p19"/>
                <p:cNvSpPr/>
                <p:nvPr/>
              </p:nvSpPr>
              <p:spPr>
                <a:xfrm>
                  <a:off x="8678862" y="897572"/>
                  <a:ext cx="1080452" cy="2319909"/>
                </a:xfrm>
                <a:custGeom>
                  <a:rect b="b" l="l" r="r" t="t"/>
                  <a:pathLst>
                    <a:path extrusionOk="0" h="2319909" w="1080452">
                      <a:moveTo>
                        <a:pt x="134874" y="0"/>
                      </a:moveTo>
                      <a:cubicBezTo>
                        <a:pt x="44894" y="122936"/>
                        <a:pt x="0" y="268288"/>
                        <a:pt x="0" y="414020"/>
                      </a:cubicBezTo>
                      <a:cubicBezTo>
                        <a:pt x="0" y="577025"/>
                        <a:pt x="56452" y="739457"/>
                        <a:pt x="169037" y="870712"/>
                      </a:cubicBezTo>
                      <a:lnTo>
                        <a:pt x="205677" y="910526"/>
                      </a:lnTo>
                      <a:lnTo>
                        <a:pt x="969645" y="1674495"/>
                      </a:lnTo>
                      <a:lnTo>
                        <a:pt x="1005142" y="1715453"/>
                      </a:lnTo>
                      <a:cubicBezTo>
                        <a:pt x="1055243" y="1782318"/>
                        <a:pt x="1080516" y="1862264"/>
                        <a:pt x="1080453" y="1941830"/>
                      </a:cubicBezTo>
                      <a:cubicBezTo>
                        <a:pt x="1080516" y="2038477"/>
                        <a:pt x="1043432" y="2135569"/>
                        <a:pt x="969708" y="2209165"/>
                      </a:cubicBezTo>
                      <a:cubicBezTo>
                        <a:pt x="896048" y="2282888"/>
                        <a:pt x="798957" y="2320036"/>
                        <a:pt x="702373" y="2319909"/>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19"/>
                <p:cNvSpPr/>
                <p:nvPr/>
              </p:nvSpPr>
              <p:spPr>
                <a:xfrm>
                  <a:off x="8884539" y="609282"/>
                  <a:ext cx="1198816" cy="1165415"/>
                </a:xfrm>
                <a:custGeom>
                  <a:rect b="b" l="l" r="r" t="t"/>
                  <a:pathLst>
                    <a:path extrusionOk="0" h="1165415" w="1198816">
                      <a:moveTo>
                        <a:pt x="1024445" y="1165416"/>
                      </a:moveTo>
                      <a:cubicBezTo>
                        <a:pt x="1140905" y="1032955"/>
                        <a:pt x="1198817" y="867474"/>
                        <a:pt x="1198817" y="701485"/>
                      </a:cubicBezTo>
                      <a:cubicBezTo>
                        <a:pt x="1198817" y="521907"/>
                        <a:pt x="1130237" y="342773"/>
                        <a:pt x="993140" y="205677"/>
                      </a:cubicBezTo>
                      <a:cubicBezTo>
                        <a:pt x="855853" y="68453"/>
                        <a:pt x="676466" y="64"/>
                        <a:pt x="496570" y="0"/>
                      </a:cubicBezTo>
                      <a:cubicBezTo>
                        <a:pt x="316674" y="64"/>
                        <a:pt x="137287" y="68517"/>
                        <a:pt x="0" y="205677"/>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19"/>
                <p:cNvSpPr/>
                <p:nvPr/>
              </p:nvSpPr>
              <p:spPr>
                <a:xfrm>
                  <a:off x="9475787" y="506793"/>
                  <a:ext cx="715644" cy="1257045"/>
                </a:xfrm>
                <a:custGeom>
                  <a:rect b="b" l="l" r="r" t="t"/>
                  <a:pathLst>
                    <a:path extrusionOk="0" h="1257045" w="715644">
                      <a:moveTo>
                        <a:pt x="0" y="0"/>
                      </a:moveTo>
                      <a:cubicBezTo>
                        <a:pt x="174752" y="20447"/>
                        <a:pt x="344360" y="97854"/>
                        <a:pt x="478345" y="231839"/>
                      </a:cubicBezTo>
                      <a:cubicBezTo>
                        <a:pt x="636206" y="389699"/>
                        <a:pt x="715708" y="597027"/>
                        <a:pt x="715645" y="804037"/>
                      </a:cubicBezTo>
                      <a:cubicBezTo>
                        <a:pt x="715708" y="962152"/>
                        <a:pt x="669798" y="1120585"/>
                        <a:pt x="577850" y="1257046"/>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 name="Google Shape;135;p19"/>
                <p:cNvSpPr/>
                <p:nvPr/>
              </p:nvSpPr>
              <p:spPr>
                <a:xfrm>
                  <a:off x="8570785" y="501269"/>
                  <a:ext cx="810259" cy="1700212"/>
                </a:xfrm>
                <a:custGeom>
                  <a:rect b="b" l="l" r="r" t="t"/>
                  <a:pathLst>
                    <a:path extrusionOk="0" h="1700212" w="810259">
                      <a:moveTo>
                        <a:pt x="554228" y="1700213"/>
                      </a:moveTo>
                      <a:lnTo>
                        <a:pt x="237299" y="1383284"/>
                      </a:lnTo>
                      <a:lnTo>
                        <a:pt x="200534" y="1343597"/>
                      </a:lnTo>
                      <a:cubicBezTo>
                        <a:pt x="67120" y="1191260"/>
                        <a:pt x="0" y="1000633"/>
                        <a:pt x="0" y="810324"/>
                      </a:cubicBezTo>
                      <a:cubicBezTo>
                        <a:pt x="0" y="603123"/>
                        <a:pt x="79248" y="395415"/>
                        <a:pt x="237299" y="237363"/>
                      </a:cubicBezTo>
                      <a:cubicBezTo>
                        <a:pt x="395415" y="79248"/>
                        <a:pt x="603123" y="0"/>
                        <a:pt x="810260" y="0"/>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 name="Google Shape;136;p19"/>
                <p:cNvSpPr/>
                <p:nvPr/>
              </p:nvSpPr>
              <p:spPr>
                <a:xfrm>
                  <a:off x="9111043" y="2276094"/>
                  <a:ext cx="540194" cy="833501"/>
                </a:xfrm>
                <a:custGeom>
                  <a:rect b="b" l="l" r="r" t="t"/>
                  <a:pathLst>
                    <a:path extrusionOk="0" h="833501" w="540194">
                      <a:moveTo>
                        <a:pt x="32258" y="435166"/>
                      </a:moveTo>
                      <a:cubicBezTo>
                        <a:pt x="10731" y="475044"/>
                        <a:pt x="63" y="519113"/>
                        <a:pt x="0" y="563372"/>
                      </a:cubicBezTo>
                      <a:cubicBezTo>
                        <a:pt x="63" y="632714"/>
                        <a:pt x="26288" y="701485"/>
                        <a:pt x="79121" y="754380"/>
                      </a:cubicBezTo>
                      <a:cubicBezTo>
                        <a:pt x="132016" y="807212"/>
                        <a:pt x="200787" y="833438"/>
                        <a:pt x="270128" y="833501"/>
                      </a:cubicBezTo>
                      <a:cubicBezTo>
                        <a:pt x="339407" y="833501"/>
                        <a:pt x="408241" y="807212"/>
                        <a:pt x="461073" y="754380"/>
                      </a:cubicBezTo>
                      <a:cubicBezTo>
                        <a:pt x="513905" y="701485"/>
                        <a:pt x="540131" y="632651"/>
                        <a:pt x="540194" y="563372"/>
                      </a:cubicBezTo>
                      <a:cubicBezTo>
                        <a:pt x="540131" y="511239"/>
                        <a:pt x="525272" y="459423"/>
                        <a:pt x="495426" y="414464"/>
                      </a:cubicBezTo>
                      <a:lnTo>
                        <a:pt x="460946" y="372427"/>
                      </a:lnTo>
                      <a:lnTo>
                        <a:pt x="212280" y="123761"/>
                      </a:lnTo>
                      <a:lnTo>
                        <a:pt x="148907" y="60389"/>
                      </a:lnTo>
                      <a:lnTo>
                        <a:pt x="88519" y="0"/>
                      </a:ln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37" name="Google Shape;137;p19"/>
              <p:cNvSpPr/>
              <p:nvPr/>
            </p:nvSpPr>
            <p:spPr>
              <a:xfrm>
                <a:off x="8894953" y="825436"/>
                <a:ext cx="972311" cy="1593849"/>
              </a:xfrm>
              <a:custGeom>
                <a:rect b="b" l="l" r="r" t="t"/>
                <a:pathLst>
                  <a:path extrusionOk="0" h="1593849" w="972311">
                    <a:moveTo>
                      <a:pt x="829881" y="829945"/>
                    </a:moveTo>
                    <a:cubicBezTo>
                      <a:pt x="840486" y="819340"/>
                      <a:pt x="850519" y="808355"/>
                      <a:pt x="859917" y="797052"/>
                    </a:cubicBezTo>
                    <a:cubicBezTo>
                      <a:pt x="934974" y="707072"/>
                      <a:pt x="972248" y="596646"/>
                      <a:pt x="972312" y="485775"/>
                    </a:cubicBezTo>
                    <a:cubicBezTo>
                      <a:pt x="972248" y="361315"/>
                      <a:pt x="924878" y="237363"/>
                      <a:pt x="829881" y="142367"/>
                    </a:cubicBezTo>
                    <a:cubicBezTo>
                      <a:pt x="734822" y="47307"/>
                      <a:pt x="610679" y="63"/>
                      <a:pt x="486092" y="0"/>
                    </a:cubicBezTo>
                    <a:cubicBezTo>
                      <a:pt x="361505" y="63"/>
                      <a:pt x="237427" y="47307"/>
                      <a:pt x="142367" y="142367"/>
                    </a:cubicBezTo>
                    <a:cubicBezTo>
                      <a:pt x="47307" y="237363"/>
                      <a:pt x="0" y="361505"/>
                      <a:pt x="0" y="486092"/>
                    </a:cubicBezTo>
                    <a:cubicBezTo>
                      <a:pt x="0" y="593725"/>
                      <a:pt x="35369" y="700977"/>
                      <a:pt x="106235" y="789496"/>
                    </a:cubicBezTo>
                    <a:lnTo>
                      <a:pt x="142303" y="829945"/>
                    </a:lnTo>
                    <a:lnTo>
                      <a:pt x="906272" y="1593850"/>
                    </a:ln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138" name="Google Shape;138;p19"/>
          <p:cNvGrpSpPr/>
          <p:nvPr/>
        </p:nvGrpSpPr>
        <p:grpSpPr>
          <a:xfrm>
            <a:off x="7913306" y="476440"/>
            <a:ext cx="444500" cy="444500"/>
            <a:chOff x="391096" y="3218434"/>
            <a:chExt cx="444500" cy="444500"/>
          </a:xfrm>
        </p:grpSpPr>
        <p:sp>
          <p:nvSpPr>
            <p:cNvPr id="139" name="Google Shape;139;p19"/>
            <p:cNvSpPr/>
            <p:nvPr/>
          </p:nvSpPr>
          <p:spPr>
            <a:xfrm>
              <a:off x="391096" y="3218434"/>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40" name="Google Shape;140;p19"/>
            <p:cNvPicPr preferRelativeResize="0"/>
            <p:nvPr/>
          </p:nvPicPr>
          <p:blipFill rotWithShape="1">
            <a:blip r:embed="rId3">
              <a:alphaModFix/>
            </a:blip>
            <a:srcRect b="0" l="0" r="0" t="0"/>
            <a:stretch/>
          </p:blipFill>
          <p:spPr>
            <a:xfrm>
              <a:off x="480469" y="3316381"/>
              <a:ext cx="265755" cy="248607"/>
            </a:xfrm>
            <a:prstGeom prst="rect">
              <a:avLst/>
            </a:prstGeom>
            <a:noFill/>
            <a:ln>
              <a:noFill/>
            </a:ln>
          </p:spPr>
        </p:pic>
      </p:grpSp>
      <p:grpSp>
        <p:nvGrpSpPr>
          <p:cNvPr id="141" name="Google Shape;141;p19"/>
          <p:cNvGrpSpPr/>
          <p:nvPr/>
        </p:nvGrpSpPr>
        <p:grpSpPr>
          <a:xfrm>
            <a:off x="7037514" y="3431222"/>
            <a:ext cx="444500" cy="444500"/>
            <a:chOff x="3744658" y="5027549"/>
            <a:chExt cx="444500" cy="444500"/>
          </a:xfrm>
        </p:grpSpPr>
        <p:sp>
          <p:nvSpPr>
            <p:cNvPr id="142" name="Google Shape;142;p19"/>
            <p:cNvSpPr/>
            <p:nvPr/>
          </p:nvSpPr>
          <p:spPr>
            <a:xfrm>
              <a:off x="3744658" y="5027549"/>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43" name="Google Shape;143;p19"/>
            <p:cNvGrpSpPr/>
            <p:nvPr/>
          </p:nvGrpSpPr>
          <p:grpSpPr>
            <a:xfrm>
              <a:off x="3876151" y="5120147"/>
              <a:ext cx="181514" cy="259305"/>
              <a:chOff x="7041212" y="6299690"/>
              <a:chExt cx="94116" cy="134451"/>
            </a:xfrm>
          </p:grpSpPr>
          <p:sp>
            <p:nvSpPr>
              <p:cNvPr id="144" name="Google Shape;144;p19"/>
              <p:cNvSpPr/>
              <p:nvPr/>
            </p:nvSpPr>
            <p:spPr>
              <a:xfrm>
                <a:off x="7041212" y="6299690"/>
                <a:ext cx="94116" cy="134451"/>
              </a:xfrm>
              <a:custGeom>
                <a:rect b="b" l="l" r="r" t="t"/>
                <a:pathLst>
                  <a:path extrusionOk="0" h="134451" w="94115">
                    <a:moveTo>
                      <a:pt x="78430" y="116749"/>
                    </a:moveTo>
                    <a:cubicBezTo>
                      <a:pt x="76189" y="116749"/>
                      <a:pt x="73948" y="117197"/>
                      <a:pt x="71707" y="118093"/>
                    </a:cubicBezTo>
                    <a:lnTo>
                      <a:pt x="69915" y="118990"/>
                    </a:lnTo>
                    <a:lnTo>
                      <a:pt x="69915" y="117645"/>
                    </a:lnTo>
                    <a:cubicBezTo>
                      <a:pt x="69018" y="111818"/>
                      <a:pt x="63640" y="107337"/>
                      <a:pt x="57366" y="107337"/>
                    </a:cubicBezTo>
                    <a:lnTo>
                      <a:pt x="56021" y="107337"/>
                    </a:lnTo>
                    <a:lnTo>
                      <a:pt x="56021" y="98373"/>
                    </a:lnTo>
                    <a:lnTo>
                      <a:pt x="60503" y="98373"/>
                    </a:lnTo>
                    <a:cubicBezTo>
                      <a:pt x="61399" y="98373"/>
                      <a:pt x="61847" y="97925"/>
                      <a:pt x="62296" y="97477"/>
                    </a:cubicBezTo>
                    <a:cubicBezTo>
                      <a:pt x="63640" y="95684"/>
                      <a:pt x="64985" y="93444"/>
                      <a:pt x="66329" y="91651"/>
                    </a:cubicBezTo>
                    <a:lnTo>
                      <a:pt x="86049" y="105993"/>
                    </a:lnTo>
                    <a:cubicBezTo>
                      <a:pt x="86497" y="106441"/>
                      <a:pt x="86945" y="106441"/>
                      <a:pt x="87393" y="106441"/>
                    </a:cubicBezTo>
                    <a:cubicBezTo>
                      <a:pt x="87841" y="106441"/>
                      <a:pt x="88290" y="106441"/>
                      <a:pt x="88290" y="105993"/>
                    </a:cubicBezTo>
                    <a:cubicBezTo>
                      <a:pt x="89186" y="105544"/>
                      <a:pt x="89634" y="104648"/>
                      <a:pt x="89634" y="104200"/>
                    </a:cubicBezTo>
                    <a:lnTo>
                      <a:pt x="89634" y="61624"/>
                    </a:lnTo>
                    <a:cubicBezTo>
                      <a:pt x="89634" y="60727"/>
                      <a:pt x="89186" y="60279"/>
                      <a:pt x="88738" y="59831"/>
                    </a:cubicBezTo>
                    <a:lnTo>
                      <a:pt x="74396" y="49971"/>
                    </a:lnTo>
                    <a:cubicBezTo>
                      <a:pt x="71707" y="32941"/>
                      <a:pt x="62296" y="15462"/>
                      <a:pt x="46610" y="673"/>
                    </a:cubicBezTo>
                    <a:cubicBezTo>
                      <a:pt x="45713" y="-224"/>
                      <a:pt x="44369" y="-224"/>
                      <a:pt x="43472" y="673"/>
                    </a:cubicBezTo>
                    <a:cubicBezTo>
                      <a:pt x="27787" y="16358"/>
                      <a:pt x="18375" y="33389"/>
                      <a:pt x="15238" y="50419"/>
                    </a:cubicBezTo>
                    <a:lnTo>
                      <a:pt x="1345" y="59831"/>
                    </a:lnTo>
                    <a:cubicBezTo>
                      <a:pt x="896" y="60279"/>
                      <a:pt x="448" y="60727"/>
                      <a:pt x="448" y="61624"/>
                    </a:cubicBezTo>
                    <a:lnTo>
                      <a:pt x="448" y="104200"/>
                    </a:lnTo>
                    <a:cubicBezTo>
                      <a:pt x="448" y="105096"/>
                      <a:pt x="896" y="105993"/>
                      <a:pt x="1793" y="105993"/>
                    </a:cubicBezTo>
                    <a:cubicBezTo>
                      <a:pt x="2241" y="105993"/>
                      <a:pt x="2689" y="106441"/>
                      <a:pt x="2689" y="106441"/>
                    </a:cubicBezTo>
                    <a:cubicBezTo>
                      <a:pt x="3137" y="106441"/>
                      <a:pt x="3585" y="106441"/>
                      <a:pt x="4034" y="105993"/>
                    </a:cubicBezTo>
                    <a:lnTo>
                      <a:pt x="23305" y="92099"/>
                    </a:lnTo>
                    <a:cubicBezTo>
                      <a:pt x="24649" y="93892"/>
                      <a:pt x="25546" y="95684"/>
                      <a:pt x="27338" y="97925"/>
                    </a:cubicBezTo>
                    <a:cubicBezTo>
                      <a:pt x="27787" y="98373"/>
                      <a:pt x="28235" y="98822"/>
                      <a:pt x="29131" y="98822"/>
                    </a:cubicBezTo>
                    <a:lnTo>
                      <a:pt x="31820" y="98822"/>
                    </a:lnTo>
                    <a:lnTo>
                      <a:pt x="31820" y="110922"/>
                    </a:lnTo>
                    <a:lnTo>
                      <a:pt x="23305" y="110922"/>
                    </a:lnTo>
                    <a:cubicBezTo>
                      <a:pt x="10308" y="110922"/>
                      <a:pt x="0" y="120782"/>
                      <a:pt x="0" y="132883"/>
                    </a:cubicBezTo>
                    <a:cubicBezTo>
                      <a:pt x="0" y="134227"/>
                      <a:pt x="896" y="135124"/>
                      <a:pt x="2241" y="135124"/>
                    </a:cubicBezTo>
                    <a:cubicBezTo>
                      <a:pt x="3585" y="135124"/>
                      <a:pt x="4482" y="134227"/>
                      <a:pt x="4482" y="132883"/>
                    </a:cubicBezTo>
                    <a:cubicBezTo>
                      <a:pt x="4482" y="123023"/>
                      <a:pt x="12997" y="115404"/>
                      <a:pt x="23305" y="115404"/>
                    </a:cubicBezTo>
                    <a:lnTo>
                      <a:pt x="34061" y="115404"/>
                    </a:lnTo>
                    <a:cubicBezTo>
                      <a:pt x="35405" y="115404"/>
                      <a:pt x="36302" y="114508"/>
                      <a:pt x="36302" y="113163"/>
                    </a:cubicBezTo>
                    <a:lnTo>
                      <a:pt x="36302" y="98822"/>
                    </a:lnTo>
                    <a:lnTo>
                      <a:pt x="51988" y="98822"/>
                    </a:lnTo>
                    <a:lnTo>
                      <a:pt x="51988" y="110026"/>
                    </a:lnTo>
                    <a:cubicBezTo>
                      <a:pt x="51988" y="111370"/>
                      <a:pt x="52884" y="112267"/>
                      <a:pt x="54229" y="112267"/>
                    </a:cubicBezTo>
                    <a:lnTo>
                      <a:pt x="57814" y="112267"/>
                    </a:lnTo>
                    <a:cubicBezTo>
                      <a:pt x="61847" y="112267"/>
                      <a:pt x="65433" y="114956"/>
                      <a:pt x="65881" y="118990"/>
                    </a:cubicBezTo>
                    <a:lnTo>
                      <a:pt x="66329" y="123471"/>
                    </a:lnTo>
                    <a:cubicBezTo>
                      <a:pt x="66329" y="124367"/>
                      <a:pt x="66777" y="124815"/>
                      <a:pt x="67674" y="125264"/>
                    </a:cubicBezTo>
                    <a:cubicBezTo>
                      <a:pt x="68122" y="125712"/>
                      <a:pt x="69018" y="125712"/>
                      <a:pt x="69466" y="125264"/>
                    </a:cubicBezTo>
                    <a:lnTo>
                      <a:pt x="73948" y="123471"/>
                    </a:lnTo>
                    <a:cubicBezTo>
                      <a:pt x="75741" y="122575"/>
                      <a:pt x="77085" y="122575"/>
                      <a:pt x="78878" y="122575"/>
                    </a:cubicBezTo>
                    <a:cubicBezTo>
                      <a:pt x="85600" y="122575"/>
                      <a:pt x="90530" y="127504"/>
                      <a:pt x="90530" y="133779"/>
                    </a:cubicBezTo>
                    <a:cubicBezTo>
                      <a:pt x="90530" y="135124"/>
                      <a:pt x="91427" y="136020"/>
                      <a:pt x="92771" y="136020"/>
                    </a:cubicBezTo>
                    <a:cubicBezTo>
                      <a:pt x="94116" y="136020"/>
                      <a:pt x="95012" y="135124"/>
                      <a:pt x="95012" y="133779"/>
                    </a:cubicBezTo>
                    <a:cubicBezTo>
                      <a:pt x="94564" y="123919"/>
                      <a:pt x="87393" y="116749"/>
                      <a:pt x="78430" y="116749"/>
                    </a:cubicBezTo>
                    <a:close/>
                    <a:moveTo>
                      <a:pt x="85152" y="62520"/>
                    </a:moveTo>
                    <a:lnTo>
                      <a:pt x="85152" y="99718"/>
                    </a:lnTo>
                    <a:lnTo>
                      <a:pt x="68570" y="87618"/>
                    </a:lnTo>
                    <a:cubicBezTo>
                      <a:pt x="73500" y="77758"/>
                      <a:pt x="75741" y="67001"/>
                      <a:pt x="74844" y="55797"/>
                    </a:cubicBezTo>
                    <a:lnTo>
                      <a:pt x="85152" y="62520"/>
                    </a:lnTo>
                    <a:close/>
                    <a:moveTo>
                      <a:pt x="4482" y="99718"/>
                    </a:moveTo>
                    <a:lnTo>
                      <a:pt x="4482" y="62520"/>
                    </a:lnTo>
                    <a:lnTo>
                      <a:pt x="14341" y="55797"/>
                    </a:lnTo>
                    <a:cubicBezTo>
                      <a:pt x="13445" y="67001"/>
                      <a:pt x="15686" y="77758"/>
                      <a:pt x="21064" y="87618"/>
                    </a:cubicBezTo>
                    <a:lnTo>
                      <a:pt x="4482" y="99718"/>
                    </a:lnTo>
                    <a:close/>
                    <a:moveTo>
                      <a:pt x="19271" y="52660"/>
                    </a:moveTo>
                    <a:cubicBezTo>
                      <a:pt x="19719" y="52212"/>
                      <a:pt x="19719" y="51315"/>
                      <a:pt x="19719" y="50419"/>
                    </a:cubicBezTo>
                    <a:cubicBezTo>
                      <a:pt x="22409" y="35181"/>
                      <a:pt x="30924" y="19495"/>
                      <a:pt x="45265" y="5154"/>
                    </a:cubicBezTo>
                    <a:cubicBezTo>
                      <a:pt x="73500" y="33837"/>
                      <a:pt x="79326" y="68346"/>
                      <a:pt x="60055" y="93892"/>
                    </a:cubicBezTo>
                    <a:lnTo>
                      <a:pt x="30476" y="93892"/>
                    </a:lnTo>
                    <a:cubicBezTo>
                      <a:pt x="20616" y="81343"/>
                      <a:pt x="17030" y="67450"/>
                      <a:pt x="19271" y="526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 name="Google Shape;145;p19"/>
              <p:cNvSpPr/>
              <p:nvPr/>
            </p:nvSpPr>
            <p:spPr>
              <a:xfrm>
                <a:off x="7076618" y="6330837"/>
                <a:ext cx="17927" cy="17927"/>
              </a:xfrm>
              <a:custGeom>
                <a:rect b="b" l="l" r="r" t="t"/>
                <a:pathLst>
                  <a:path extrusionOk="0" h="17926" w="17926">
                    <a:moveTo>
                      <a:pt x="9412" y="17927"/>
                    </a:moveTo>
                    <a:cubicBezTo>
                      <a:pt x="14341" y="17927"/>
                      <a:pt x="18823" y="13894"/>
                      <a:pt x="18823" y="8963"/>
                    </a:cubicBezTo>
                    <a:cubicBezTo>
                      <a:pt x="18823" y="4034"/>
                      <a:pt x="14790" y="0"/>
                      <a:pt x="9412" y="0"/>
                    </a:cubicBezTo>
                    <a:cubicBezTo>
                      <a:pt x="4482" y="0"/>
                      <a:pt x="0" y="4034"/>
                      <a:pt x="0" y="8963"/>
                    </a:cubicBezTo>
                    <a:cubicBezTo>
                      <a:pt x="0" y="13894"/>
                      <a:pt x="4034" y="17927"/>
                      <a:pt x="9412" y="17927"/>
                    </a:cubicBezTo>
                    <a:close/>
                    <a:moveTo>
                      <a:pt x="9412" y="4930"/>
                    </a:moveTo>
                    <a:cubicBezTo>
                      <a:pt x="12101" y="4930"/>
                      <a:pt x="14341" y="6723"/>
                      <a:pt x="14341" y="9412"/>
                    </a:cubicBezTo>
                    <a:cubicBezTo>
                      <a:pt x="14341" y="11653"/>
                      <a:pt x="12101" y="13894"/>
                      <a:pt x="9412" y="13894"/>
                    </a:cubicBezTo>
                    <a:cubicBezTo>
                      <a:pt x="6723" y="13894"/>
                      <a:pt x="4482" y="12101"/>
                      <a:pt x="4482" y="9412"/>
                    </a:cubicBezTo>
                    <a:cubicBezTo>
                      <a:pt x="4482" y="6723"/>
                      <a:pt x="6723" y="4930"/>
                      <a:pt x="9412" y="493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146" name="Google Shape;146;p19"/>
          <p:cNvGrpSpPr/>
          <p:nvPr/>
        </p:nvGrpSpPr>
        <p:grpSpPr>
          <a:xfrm>
            <a:off x="11233658" y="2947733"/>
            <a:ext cx="444500" cy="444500"/>
            <a:chOff x="2520473" y="4959149"/>
            <a:chExt cx="444500" cy="444500"/>
          </a:xfrm>
        </p:grpSpPr>
        <p:sp>
          <p:nvSpPr>
            <p:cNvPr id="147" name="Google Shape;147;p19"/>
            <p:cNvSpPr/>
            <p:nvPr/>
          </p:nvSpPr>
          <p:spPr>
            <a:xfrm>
              <a:off x="2520473" y="4959149"/>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48" name="Google Shape;148;p19"/>
            <p:cNvGrpSpPr/>
            <p:nvPr/>
          </p:nvGrpSpPr>
          <p:grpSpPr>
            <a:xfrm>
              <a:off x="2621926" y="5066805"/>
              <a:ext cx="241595" cy="229188"/>
              <a:chOff x="7786519" y="3153758"/>
              <a:chExt cx="165823" cy="157308"/>
            </a:xfrm>
          </p:grpSpPr>
          <p:sp>
            <p:nvSpPr>
              <p:cNvPr id="149" name="Google Shape;149;p19"/>
              <p:cNvSpPr/>
              <p:nvPr/>
            </p:nvSpPr>
            <p:spPr>
              <a:xfrm>
                <a:off x="7821897" y="3153758"/>
                <a:ext cx="107561" cy="80671"/>
              </a:xfrm>
              <a:custGeom>
                <a:rect b="b" l="l" r="r" t="t"/>
                <a:pathLst>
                  <a:path extrusionOk="0" h="80670" w="107560">
                    <a:moveTo>
                      <a:pt x="10336" y="70811"/>
                    </a:moveTo>
                    <a:lnTo>
                      <a:pt x="12577" y="70811"/>
                    </a:lnTo>
                    <a:lnTo>
                      <a:pt x="12577" y="81567"/>
                    </a:lnTo>
                    <a:cubicBezTo>
                      <a:pt x="12577" y="82463"/>
                      <a:pt x="13025" y="83360"/>
                      <a:pt x="13922" y="83808"/>
                    </a:cubicBezTo>
                    <a:cubicBezTo>
                      <a:pt x="14370" y="83808"/>
                      <a:pt x="14370" y="83808"/>
                      <a:pt x="14818" y="83808"/>
                    </a:cubicBezTo>
                    <a:cubicBezTo>
                      <a:pt x="15266" y="83808"/>
                      <a:pt x="16163" y="83360"/>
                      <a:pt x="16611" y="83360"/>
                    </a:cubicBezTo>
                    <a:lnTo>
                      <a:pt x="29159" y="70811"/>
                    </a:lnTo>
                    <a:lnTo>
                      <a:pt x="58739" y="70811"/>
                    </a:lnTo>
                    <a:cubicBezTo>
                      <a:pt x="65013" y="70811"/>
                      <a:pt x="69943" y="65881"/>
                      <a:pt x="69943" y="59607"/>
                    </a:cubicBezTo>
                    <a:lnTo>
                      <a:pt x="69943" y="44369"/>
                    </a:lnTo>
                    <a:lnTo>
                      <a:pt x="79803" y="44369"/>
                    </a:lnTo>
                    <a:lnTo>
                      <a:pt x="92351" y="56918"/>
                    </a:lnTo>
                    <a:cubicBezTo>
                      <a:pt x="92800" y="57366"/>
                      <a:pt x="93248" y="57366"/>
                      <a:pt x="94144" y="57366"/>
                    </a:cubicBezTo>
                    <a:cubicBezTo>
                      <a:pt x="94592" y="57366"/>
                      <a:pt x="94592" y="57366"/>
                      <a:pt x="95040" y="57366"/>
                    </a:cubicBezTo>
                    <a:cubicBezTo>
                      <a:pt x="95937" y="56918"/>
                      <a:pt x="96385" y="56021"/>
                      <a:pt x="96385" y="55125"/>
                    </a:cubicBezTo>
                    <a:lnTo>
                      <a:pt x="96385" y="44369"/>
                    </a:lnTo>
                    <a:lnTo>
                      <a:pt x="98626" y="44369"/>
                    </a:lnTo>
                    <a:cubicBezTo>
                      <a:pt x="104900" y="44369"/>
                      <a:pt x="109830" y="39439"/>
                      <a:pt x="109830" y="33165"/>
                    </a:cubicBezTo>
                    <a:lnTo>
                      <a:pt x="109830" y="11204"/>
                    </a:lnTo>
                    <a:cubicBezTo>
                      <a:pt x="109830" y="4930"/>
                      <a:pt x="104900" y="0"/>
                      <a:pt x="98626" y="0"/>
                    </a:cubicBezTo>
                    <a:lnTo>
                      <a:pt x="50672" y="0"/>
                    </a:lnTo>
                    <a:cubicBezTo>
                      <a:pt x="44397" y="0"/>
                      <a:pt x="39467" y="4930"/>
                      <a:pt x="39467" y="11204"/>
                    </a:cubicBezTo>
                    <a:lnTo>
                      <a:pt x="39467" y="26442"/>
                    </a:lnTo>
                    <a:lnTo>
                      <a:pt x="11233" y="26442"/>
                    </a:lnTo>
                    <a:cubicBezTo>
                      <a:pt x="4958" y="26442"/>
                      <a:pt x="28" y="31372"/>
                      <a:pt x="28" y="37646"/>
                    </a:cubicBezTo>
                    <a:lnTo>
                      <a:pt x="28" y="59607"/>
                    </a:lnTo>
                    <a:cubicBezTo>
                      <a:pt x="-420" y="65881"/>
                      <a:pt x="4510" y="70811"/>
                      <a:pt x="10336" y="70811"/>
                    </a:cubicBezTo>
                    <a:close/>
                    <a:moveTo>
                      <a:pt x="43501" y="11652"/>
                    </a:moveTo>
                    <a:cubicBezTo>
                      <a:pt x="43501" y="8067"/>
                      <a:pt x="46638" y="4930"/>
                      <a:pt x="50223" y="4930"/>
                    </a:cubicBezTo>
                    <a:lnTo>
                      <a:pt x="98178" y="4930"/>
                    </a:lnTo>
                    <a:cubicBezTo>
                      <a:pt x="101763" y="4930"/>
                      <a:pt x="104900" y="8067"/>
                      <a:pt x="104900" y="11652"/>
                    </a:cubicBezTo>
                    <a:lnTo>
                      <a:pt x="104900" y="33613"/>
                    </a:lnTo>
                    <a:cubicBezTo>
                      <a:pt x="104900" y="37198"/>
                      <a:pt x="101763" y="40335"/>
                      <a:pt x="98178" y="40335"/>
                    </a:cubicBezTo>
                    <a:lnTo>
                      <a:pt x="93696" y="40335"/>
                    </a:lnTo>
                    <a:cubicBezTo>
                      <a:pt x="92351" y="40335"/>
                      <a:pt x="91455" y="41232"/>
                      <a:pt x="91455" y="42576"/>
                    </a:cubicBezTo>
                    <a:lnTo>
                      <a:pt x="91455" y="50195"/>
                    </a:lnTo>
                    <a:lnTo>
                      <a:pt x="82043" y="40784"/>
                    </a:lnTo>
                    <a:cubicBezTo>
                      <a:pt x="81595" y="40335"/>
                      <a:pt x="81147" y="40335"/>
                      <a:pt x="80251" y="40335"/>
                    </a:cubicBezTo>
                    <a:lnTo>
                      <a:pt x="69495" y="40335"/>
                    </a:lnTo>
                    <a:lnTo>
                      <a:pt x="69495" y="38094"/>
                    </a:lnTo>
                    <a:cubicBezTo>
                      <a:pt x="69495" y="31820"/>
                      <a:pt x="64565" y="26890"/>
                      <a:pt x="58290" y="26890"/>
                    </a:cubicBezTo>
                    <a:lnTo>
                      <a:pt x="43053" y="26890"/>
                    </a:lnTo>
                    <a:lnTo>
                      <a:pt x="43053" y="11652"/>
                    </a:lnTo>
                    <a:close/>
                    <a:moveTo>
                      <a:pt x="4062" y="37646"/>
                    </a:moveTo>
                    <a:cubicBezTo>
                      <a:pt x="4062" y="34061"/>
                      <a:pt x="7199" y="30924"/>
                      <a:pt x="10784" y="30924"/>
                    </a:cubicBezTo>
                    <a:lnTo>
                      <a:pt x="58739" y="30924"/>
                    </a:lnTo>
                    <a:cubicBezTo>
                      <a:pt x="62324" y="30924"/>
                      <a:pt x="65461" y="34061"/>
                      <a:pt x="65461" y="37646"/>
                    </a:cubicBezTo>
                    <a:lnTo>
                      <a:pt x="65461" y="59607"/>
                    </a:lnTo>
                    <a:cubicBezTo>
                      <a:pt x="65461" y="63192"/>
                      <a:pt x="62324" y="66329"/>
                      <a:pt x="58739" y="66329"/>
                    </a:cubicBezTo>
                    <a:lnTo>
                      <a:pt x="28263" y="66329"/>
                    </a:lnTo>
                    <a:cubicBezTo>
                      <a:pt x="27815" y="66329"/>
                      <a:pt x="26919" y="66777"/>
                      <a:pt x="26470" y="66777"/>
                    </a:cubicBezTo>
                    <a:lnTo>
                      <a:pt x="17059" y="76189"/>
                    </a:lnTo>
                    <a:lnTo>
                      <a:pt x="17059" y="68570"/>
                    </a:lnTo>
                    <a:cubicBezTo>
                      <a:pt x="17059" y="67226"/>
                      <a:pt x="16163" y="66329"/>
                      <a:pt x="14818" y="66329"/>
                    </a:cubicBezTo>
                    <a:lnTo>
                      <a:pt x="10336" y="66329"/>
                    </a:lnTo>
                    <a:cubicBezTo>
                      <a:pt x="6751" y="66329"/>
                      <a:pt x="3614" y="63192"/>
                      <a:pt x="3614" y="59607"/>
                    </a:cubicBezTo>
                    <a:lnTo>
                      <a:pt x="3614" y="3764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 name="Google Shape;150;p19"/>
              <p:cNvSpPr/>
              <p:nvPr/>
            </p:nvSpPr>
            <p:spPr>
              <a:xfrm>
                <a:off x="7851504" y="3237566"/>
                <a:ext cx="35854" cy="35854"/>
              </a:xfrm>
              <a:custGeom>
                <a:rect b="b" l="l" r="r" t="t"/>
                <a:pathLst>
                  <a:path extrusionOk="0" h="35853" w="35853">
                    <a:moveTo>
                      <a:pt x="0" y="17927"/>
                    </a:moveTo>
                    <a:cubicBezTo>
                      <a:pt x="0" y="27787"/>
                      <a:pt x="8067" y="35854"/>
                      <a:pt x="17927" y="35854"/>
                    </a:cubicBezTo>
                    <a:cubicBezTo>
                      <a:pt x="27786" y="35854"/>
                      <a:pt x="35854" y="27787"/>
                      <a:pt x="35854" y="17927"/>
                    </a:cubicBezTo>
                    <a:cubicBezTo>
                      <a:pt x="35854" y="8067"/>
                      <a:pt x="27786" y="0"/>
                      <a:pt x="17927" y="0"/>
                    </a:cubicBezTo>
                    <a:cubicBezTo>
                      <a:pt x="8067" y="0"/>
                      <a:pt x="0" y="8067"/>
                      <a:pt x="0" y="17927"/>
                    </a:cubicBezTo>
                    <a:close/>
                    <a:moveTo>
                      <a:pt x="31820" y="17927"/>
                    </a:moveTo>
                    <a:cubicBezTo>
                      <a:pt x="31820" y="25546"/>
                      <a:pt x="25546" y="31372"/>
                      <a:pt x="18375" y="31372"/>
                    </a:cubicBezTo>
                    <a:cubicBezTo>
                      <a:pt x="11204" y="31372"/>
                      <a:pt x="4930" y="25098"/>
                      <a:pt x="4930" y="17927"/>
                    </a:cubicBezTo>
                    <a:cubicBezTo>
                      <a:pt x="4930" y="10308"/>
                      <a:pt x="11204" y="4482"/>
                      <a:pt x="18375" y="4482"/>
                    </a:cubicBezTo>
                    <a:cubicBezTo>
                      <a:pt x="25546" y="4482"/>
                      <a:pt x="31820" y="10756"/>
                      <a:pt x="31820" y="17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1" name="Google Shape;151;p19"/>
              <p:cNvSpPr/>
              <p:nvPr/>
            </p:nvSpPr>
            <p:spPr>
              <a:xfrm>
                <a:off x="7901699" y="3233084"/>
                <a:ext cx="35854" cy="35854"/>
              </a:xfrm>
              <a:custGeom>
                <a:rect b="b" l="l" r="r" t="t"/>
                <a:pathLst>
                  <a:path extrusionOk="0" h="35853" w="35853">
                    <a:moveTo>
                      <a:pt x="0" y="17927"/>
                    </a:moveTo>
                    <a:cubicBezTo>
                      <a:pt x="0" y="27787"/>
                      <a:pt x="8067" y="35854"/>
                      <a:pt x="17927" y="35854"/>
                    </a:cubicBezTo>
                    <a:cubicBezTo>
                      <a:pt x="27787" y="35854"/>
                      <a:pt x="35854" y="27787"/>
                      <a:pt x="35854" y="17927"/>
                    </a:cubicBezTo>
                    <a:cubicBezTo>
                      <a:pt x="35854" y="8067"/>
                      <a:pt x="27787" y="0"/>
                      <a:pt x="17927" y="0"/>
                    </a:cubicBezTo>
                    <a:cubicBezTo>
                      <a:pt x="8067" y="0"/>
                      <a:pt x="0" y="8067"/>
                      <a:pt x="0" y="17927"/>
                    </a:cubicBezTo>
                    <a:close/>
                    <a:moveTo>
                      <a:pt x="31820" y="17927"/>
                    </a:moveTo>
                    <a:cubicBezTo>
                      <a:pt x="31820" y="25546"/>
                      <a:pt x="25546" y="31372"/>
                      <a:pt x="18375" y="31372"/>
                    </a:cubicBezTo>
                    <a:cubicBezTo>
                      <a:pt x="11204" y="31372"/>
                      <a:pt x="4930" y="25098"/>
                      <a:pt x="4930" y="17927"/>
                    </a:cubicBezTo>
                    <a:cubicBezTo>
                      <a:pt x="4930" y="10308"/>
                      <a:pt x="11204" y="4482"/>
                      <a:pt x="18375" y="4482"/>
                    </a:cubicBezTo>
                    <a:cubicBezTo>
                      <a:pt x="25546" y="4482"/>
                      <a:pt x="31820" y="10308"/>
                      <a:pt x="31820" y="17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 name="Google Shape;152;p19"/>
              <p:cNvSpPr/>
              <p:nvPr/>
            </p:nvSpPr>
            <p:spPr>
              <a:xfrm>
                <a:off x="7786519" y="3270731"/>
                <a:ext cx="165823" cy="40335"/>
              </a:xfrm>
              <a:custGeom>
                <a:rect b="b" l="l" r="r" t="t"/>
                <a:pathLst>
                  <a:path extrusionOk="0" h="40335" w="165822">
                    <a:moveTo>
                      <a:pt x="147896" y="0"/>
                    </a:moveTo>
                    <a:lnTo>
                      <a:pt x="118765" y="0"/>
                    </a:lnTo>
                    <a:cubicBezTo>
                      <a:pt x="113387" y="0"/>
                      <a:pt x="108457" y="2241"/>
                      <a:pt x="104872" y="6274"/>
                    </a:cubicBezTo>
                    <a:cubicBezTo>
                      <a:pt x="102631" y="5378"/>
                      <a:pt x="99942" y="4482"/>
                      <a:pt x="97253" y="4482"/>
                    </a:cubicBezTo>
                    <a:lnTo>
                      <a:pt x="68122" y="4482"/>
                    </a:lnTo>
                    <a:cubicBezTo>
                      <a:pt x="65881" y="4482"/>
                      <a:pt x="63192" y="4930"/>
                      <a:pt x="60951" y="5826"/>
                    </a:cubicBezTo>
                    <a:cubicBezTo>
                      <a:pt x="57366" y="1793"/>
                      <a:pt x="52436" y="0"/>
                      <a:pt x="47506" y="0"/>
                    </a:cubicBezTo>
                    <a:lnTo>
                      <a:pt x="18375" y="0"/>
                    </a:lnTo>
                    <a:cubicBezTo>
                      <a:pt x="8515" y="0"/>
                      <a:pt x="0" y="8067"/>
                      <a:pt x="0" y="18375"/>
                    </a:cubicBezTo>
                    <a:lnTo>
                      <a:pt x="0" y="31820"/>
                    </a:lnTo>
                    <a:cubicBezTo>
                      <a:pt x="0" y="35854"/>
                      <a:pt x="3585" y="39439"/>
                      <a:pt x="7619" y="39439"/>
                    </a:cubicBezTo>
                    <a:lnTo>
                      <a:pt x="50643" y="39439"/>
                    </a:lnTo>
                    <a:cubicBezTo>
                      <a:pt x="51988" y="42128"/>
                      <a:pt x="54677" y="43921"/>
                      <a:pt x="57366" y="43921"/>
                    </a:cubicBezTo>
                    <a:lnTo>
                      <a:pt x="107561" y="43921"/>
                    </a:lnTo>
                    <a:cubicBezTo>
                      <a:pt x="110698" y="43921"/>
                      <a:pt x="113387" y="42128"/>
                      <a:pt x="114732" y="39439"/>
                    </a:cubicBezTo>
                    <a:lnTo>
                      <a:pt x="158204" y="39439"/>
                    </a:lnTo>
                    <a:cubicBezTo>
                      <a:pt x="162238" y="39439"/>
                      <a:pt x="165823" y="35854"/>
                      <a:pt x="165823" y="31820"/>
                    </a:cubicBezTo>
                    <a:lnTo>
                      <a:pt x="165823" y="18375"/>
                    </a:lnTo>
                    <a:cubicBezTo>
                      <a:pt x="166271" y="8067"/>
                      <a:pt x="158204" y="0"/>
                      <a:pt x="147896" y="0"/>
                    </a:cubicBezTo>
                    <a:close/>
                    <a:moveTo>
                      <a:pt x="4930" y="31820"/>
                    </a:moveTo>
                    <a:lnTo>
                      <a:pt x="4930" y="18375"/>
                    </a:lnTo>
                    <a:cubicBezTo>
                      <a:pt x="4930" y="10756"/>
                      <a:pt x="11204" y="4482"/>
                      <a:pt x="18823" y="4482"/>
                    </a:cubicBezTo>
                    <a:lnTo>
                      <a:pt x="47954" y="4482"/>
                    </a:lnTo>
                    <a:cubicBezTo>
                      <a:pt x="51540" y="4482"/>
                      <a:pt x="55125" y="5826"/>
                      <a:pt x="57366" y="8515"/>
                    </a:cubicBezTo>
                    <a:cubicBezTo>
                      <a:pt x="57366" y="8515"/>
                      <a:pt x="57366" y="8515"/>
                      <a:pt x="57366" y="8515"/>
                    </a:cubicBezTo>
                    <a:cubicBezTo>
                      <a:pt x="56469" y="9412"/>
                      <a:pt x="55573" y="10308"/>
                      <a:pt x="54677" y="11204"/>
                    </a:cubicBezTo>
                    <a:cubicBezTo>
                      <a:pt x="54677" y="11204"/>
                      <a:pt x="54677" y="11652"/>
                      <a:pt x="54229" y="11652"/>
                    </a:cubicBezTo>
                    <a:cubicBezTo>
                      <a:pt x="53332" y="12549"/>
                      <a:pt x="52884" y="13445"/>
                      <a:pt x="52436" y="14790"/>
                    </a:cubicBezTo>
                    <a:cubicBezTo>
                      <a:pt x="52436" y="14790"/>
                      <a:pt x="52436" y="15238"/>
                      <a:pt x="51988" y="15238"/>
                    </a:cubicBezTo>
                    <a:cubicBezTo>
                      <a:pt x="51540" y="16134"/>
                      <a:pt x="51091" y="17479"/>
                      <a:pt x="50643" y="18823"/>
                    </a:cubicBezTo>
                    <a:cubicBezTo>
                      <a:pt x="50643" y="18823"/>
                      <a:pt x="50643" y="19271"/>
                      <a:pt x="50643" y="19271"/>
                    </a:cubicBezTo>
                    <a:cubicBezTo>
                      <a:pt x="50195" y="20616"/>
                      <a:pt x="50195" y="21960"/>
                      <a:pt x="50195" y="23305"/>
                    </a:cubicBezTo>
                    <a:lnTo>
                      <a:pt x="50195" y="35405"/>
                    </a:lnTo>
                    <a:lnTo>
                      <a:pt x="8067" y="35405"/>
                    </a:lnTo>
                    <a:cubicBezTo>
                      <a:pt x="6274" y="34957"/>
                      <a:pt x="4930" y="33613"/>
                      <a:pt x="4930" y="31820"/>
                    </a:cubicBezTo>
                    <a:close/>
                    <a:moveTo>
                      <a:pt x="108457" y="39439"/>
                    </a:moveTo>
                    <a:lnTo>
                      <a:pt x="57814" y="39439"/>
                    </a:lnTo>
                    <a:cubicBezTo>
                      <a:pt x="56469" y="39439"/>
                      <a:pt x="55125" y="38094"/>
                      <a:pt x="54677" y="36750"/>
                    </a:cubicBezTo>
                    <a:cubicBezTo>
                      <a:pt x="54677" y="36750"/>
                      <a:pt x="54677" y="36302"/>
                      <a:pt x="54677" y="36302"/>
                    </a:cubicBezTo>
                    <a:lnTo>
                      <a:pt x="54677" y="22857"/>
                    </a:lnTo>
                    <a:cubicBezTo>
                      <a:pt x="54677" y="21064"/>
                      <a:pt x="55125" y="19271"/>
                      <a:pt x="55573" y="17479"/>
                    </a:cubicBezTo>
                    <a:cubicBezTo>
                      <a:pt x="56918" y="14790"/>
                      <a:pt x="58710" y="12101"/>
                      <a:pt x="61399" y="10756"/>
                    </a:cubicBezTo>
                    <a:cubicBezTo>
                      <a:pt x="63640" y="9412"/>
                      <a:pt x="65881" y="8963"/>
                      <a:pt x="68122" y="8963"/>
                    </a:cubicBezTo>
                    <a:lnTo>
                      <a:pt x="97253" y="8963"/>
                    </a:lnTo>
                    <a:cubicBezTo>
                      <a:pt x="99942" y="8963"/>
                      <a:pt x="102183" y="9412"/>
                      <a:pt x="104424" y="10756"/>
                    </a:cubicBezTo>
                    <a:cubicBezTo>
                      <a:pt x="108457" y="13445"/>
                      <a:pt x="111146" y="17927"/>
                      <a:pt x="111146" y="22857"/>
                    </a:cubicBezTo>
                    <a:lnTo>
                      <a:pt x="111146" y="36302"/>
                    </a:lnTo>
                    <a:cubicBezTo>
                      <a:pt x="111146" y="36302"/>
                      <a:pt x="111146" y="36750"/>
                      <a:pt x="111146" y="36750"/>
                    </a:cubicBezTo>
                    <a:cubicBezTo>
                      <a:pt x="111146" y="38543"/>
                      <a:pt x="109802" y="39439"/>
                      <a:pt x="108457" y="39439"/>
                    </a:cubicBezTo>
                    <a:close/>
                    <a:moveTo>
                      <a:pt x="161789" y="31820"/>
                    </a:moveTo>
                    <a:cubicBezTo>
                      <a:pt x="161789" y="33613"/>
                      <a:pt x="160445" y="34957"/>
                      <a:pt x="158652" y="34957"/>
                    </a:cubicBezTo>
                    <a:lnTo>
                      <a:pt x="116076" y="34957"/>
                    </a:lnTo>
                    <a:lnTo>
                      <a:pt x="116076" y="22857"/>
                    </a:lnTo>
                    <a:cubicBezTo>
                      <a:pt x="116076" y="21512"/>
                      <a:pt x="116076" y="20168"/>
                      <a:pt x="115628" y="19271"/>
                    </a:cubicBezTo>
                    <a:cubicBezTo>
                      <a:pt x="115628" y="19271"/>
                      <a:pt x="115628" y="18823"/>
                      <a:pt x="115628" y="18823"/>
                    </a:cubicBezTo>
                    <a:cubicBezTo>
                      <a:pt x="115180" y="17479"/>
                      <a:pt x="114732" y="16582"/>
                      <a:pt x="114283" y="15686"/>
                    </a:cubicBezTo>
                    <a:cubicBezTo>
                      <a:pt x="114283" y="15686"/>
                      <a:pt x="114283" y="15238"/>
                      <a:pt x="113835" y="15238"/>
                    </a:cubicBezTo>
                    <a:cubicBezTo>
                      <a:pt x="113387" y="14342"/>
                      <a:pt x="112491" y="12997"/>
                      <a:pt x="112043" y="12101"/>
                    </a:cubicBezTo>
                    <a:cubicBezTo>
                      <a:pt x="112043" y="12101"/>
                      <a:pt x="112043" y="12101"/>
                      <a:pt x="111594" y="11652"/>
                    </a:cubicBezTo>
                    <a:cubicBezTo>
                      <a:pt x="110698" y="10756"/>
                      <a:pt x="109802" y="9860"/>
                      <a:pt x="108905" y="8963"/>
                    </a:cubicBezTo>
                    <a:cubicBezTo>
                      <a:pt x="108905" y="8963"/>
                      <a:pt x="108905" y="8963"/>
                      <a:pt x="108905" y="8963"/>
                    </a:cubicBezTo>
                    <a:cubicBezTo>
                      <a:pt x="111594" y="6274"/>
                      <a:pt x="115180" y="4930"/>
                      <a:pt x="118765" y="4930"/>
                    </a:cubicBezTo>
                    <a:lnTo>
                      <a:pt x="147896" y="4930"/>
                    </a:lnTo>
                    <a:cubicBezTo>
                      <a:pt x="155515" y="4930"/>
                      <a:pt x="161789" y="11204"/>
                      <a:pt x="161789" y="18823"/>
                    </a:cubicBezTo>
                    <a:lnTo>
                      <a:pt x="161789" y="3182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19"/>
              <p:cNvSpPr/>
              <p:nvPr/>
            </p:nvSpPr>
            <p:spPr>
              <a:xfrm>
                <a:off x="7801757" y="3233084"/>
                <a:ext cx="35854" cy="35854"/>
              </a:xfrm>
              <a:custGeom>
                <a:rect b="b" l="l" r="r" t="t"/>
                <a:pathLst>
                  <a:path extrusionOk="0" h="35853" w="35853">
                    <a:moveTo>
                      <a:pt x="17927" y="35854"/>
                    </a:moveTo>
                    <a:cubicBezTo>
                      <a:pt x="27787" y="35854"/>
                      <a:pt x="35854" y="27787"/>
                      <a:pt x="35854" y="17927"/>
                    </a:cubicBezTo>
                    <a:cubicBezTo>
                      <a:pt x="35854" y="8067"/>
                      <a:pt x="27787" y="0"/>
                      <a:pt x="17927" y="0"/>
                    </a:cubicBezTo>
                    <a:cubicBezTo>
                      <a:pt x="8067" y="0"/>
                      <a:pt x="0" y="8067"/>
                      <a:pt x="0" y="17927"/>
                    </a:cubicBezTo>
                    <a:cubicBezTo>
                      <a:pt x="0" y="27787"/>
                      <a:pt x="8067" y="35854"/>
                      <a:pt x="17927" y="35854"/>
                    </a:cubicBezTo>
                    <a:close/>
                    <a:moveTo>
                      <a:pt x="17927" y="4482"/>
                    </a:moveTo>
                    <a:cubicBezTo>
                      <a:pt x="25546" y="4482"/>
                      <a:pt x="31372" y="10756"/>
                      <a:pt x="31372" y="17927"/>
                    </a:cubicBezTo>
                    <a:cubicBezTo>
                      <a:pt x="31372" y="25546"/>
                      <a:pt x="25098" y="31372"/>
                      <a:pt x="17927" y="31372"/>
                    </a:cubicBezTo>
                    <a:cubicBezTo>
                      <a:pt x="10308" y="31372"/>
                      <a:pt x="4482" y="25098"/>
                      <a:pt x="4482" y="17927"/>
                    </a:cubicBezTo>
                    <a:cubicBezTo>
                      <a:pt x="4482" y="10308"/>
                      <a:pt x="10308" y="4482"/>
                      <a:pt x="17927" y="44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154" name="Google Shape;154;p19"/>
          <p:cNvGrpSpPr/>
          <p:nvPr/>
        </p:nvGrpSpPr>
        <p:grpSpPr>
          <a:xfrm>
            <a:off x="11002264" y="1225867"/>
            <a:ext cx="444500" cy="444500"/>
            <a:chOff x="4649851" y="3895216"/>
            <a:chExt cx="444500" cy="444500"/>
          </a:xfrm>
        </p:grpSpPr>
        <p:sp>
          <p:nvSpPr>
            <p:cNvPr id="155" name="Google Shape;155;p19"/>
            <p:cNvSpPr/>
            <p:nvPr/>
          </p:nvSpPr>
          <p:spPr>
            <a:xfrm>
              <a:off x="4649851" y="3895216"/>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56" name="Google Shape;156;p19"/>
            <p:cNvGrpSpPr/>
            <p:nvPr/>
          </p:nvGrpSpPr>
          <p:grpSpPr>
            <a:xfrm>
              <a:off x="4751304" y="4001978"/>
              <a:ext cx="241595" cy="230976"/>
              <a:chOff x="5097065" y="2018014"/>
              <a:chExt cx="109482" cy="104670"/>
            </a:xfrm>
          </p:grpSpPr>
          <p:sp>
            <p:nvSpPr>
              <p:cNvPr id="157" name="Google Shape;157;p19"/>
              <p:cNvSpPr/>
              <p:nvPr/>
            </p:nvSpPr>
            <p:spPr>
              <a:xfrm>
                <a:off x="5123932" y="2036373"/>
                <a:ext cx="8956" cy="40300"/>
              </a:xfrm>
              <a:custGeom>
                <a:rect b="b" l="l" r="r" t="t"/>
                <a:pathLst>
                  <a:path extrusionOk="0" h="40300" w="8955">
                    <a:moveTo>
                      <a:pt x="10299" y="42315"/>
                    </a:moveTo>
                    <a:cubicBezTo>
                      <a:pt x="9851" y="42315"/>
                      <a:pt x="8956" y="42315"/>
                      <a:pt x="8508" y="41868"/>
                    </a:cubicBezTo>
                    <a:cubicBezTo>
                      <a:pt x="3134" y="36494"/>
                      <a:pt x="0" y="28882"/>
                      <a:pt x="0" y="21270"/>
                    </a:cubicBezTo>
                    <a:cubicBezTo>
                      <a:pt x="0" y="13657"/>
                      <a:pt x="3134" y="6045"/>
                      <a:pt x="8508" y="672"/>
                    </a:cubicBezTo>
                    <a:cubicBezTo>
                      <a:pt x="9403" y="-224"/>
                      <a:pt x="10747" y="-224"/>
                      <a:pt x="11642" y="672"/>
                    </a:cubicBezTo>
                    <a:cubicBezTo>
                      <a:pt x="12538" y="1567"/>
                      <a:pt x="12538" y="2911"/>
                      <a:pt x="11642" y="3806"/>
                    </a:cubicBezTo>
                    <a:cubicBezTo>
                      <a:pt x="7164" y="8284"/>
                      <a:pt x="4478" y="14553"/>
                      <a:pt x="4478" y="21270"/>
                    </a:cubicBezTo>
                    <a:cubicBezTo>
                      <a:pt x="4478" y="27986"/>
                      <a:pt x="7164" y="33808"/>
                      <a:pt x="11642" y="38733"/>
                    </a:cubicBezTo>
                    <a:cubicBezTo>
                      <a:pt x="12538" y="39629"/>
                      <a:pt x="12538" y="40972"/>
                      <a:pt x="11642" y="41868"/>
                    </a:cubicBezTo>
                    <a:cubicBezTo>
                      <a:pt x="11642" y="42315"/>
                      <a:pt x="10747" y="42315"/>
                      <a:pt x="10299" y="423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 name="Google Shape;158;p19"/>
              <p:cNvSpPr/>
              <p:nvPr/>
            </p:nvSpPr>
            <p:spPr>
              <a:xfrm>
                <a:off x="5169829" y="2036373"/>
                <a:ext cx="8956" cy="40300"/>
              </a:xfrm>
              <a:custGeom>
                <a:rect b="b" l="l" r="r" t="t"/>
                <a:pathLst>
                  <a:path extrusionOk="0" h="40300" w="8955">
                    <a:moveTo>
                      <a:pt x="2463" y="42315"/>
                    </a:moveTo>
                    <a:cubicBezTo>
                      <a:pt x="2015" y="42315"/>
                      <a:pt x="1120" y="42315"/>
                      <a:pt x="672" y="41868"/>
                    </a:cubicBezTo>
                    <a:cubicBezTo>
                      <a:pt x="-224" y="40972"/>
                      <a:pt x="-224" y="39629"/>
                      <a:pt x="672" y="38733"/>
                    </a:cubicBezTo>
                    <a:cubicBezTo>
                      <a:pt x="5150" y="34255"/>
                      <a:pt x="7836" y="27986"/>
                      <a:pt x="7836" y="21270"/>
                    </a:cubicBezTo>
                    <a:cubicBezTo>
                      <a:pt x="7836" y="14553"/>
                      <a:pt x="5150" y="8732"/>
                      <a:pt x="672" y="3806"/>
                    </a:cubicBezTo>
                    <a:cubicBezTo>
                      <a:pt x="-224" y="2911"/>
                      <a:pt x="-224" y="1567"/>
                      <a:pt x="672" y="672"/>
                    </a:cubicBezTo>
                    <a:cubicBezTo>
                      <a:pt x="1567" y="-224"/>
                      <a:pt x="2911" y="-224"/>
                      <a:pt x="3806" y="672"/>
                    </a:cubicBezTo>
                    <a:cubicBezTo>
                      <a:pt x="9179" y="6045"/>
                      <a:pt x="12314" y="13657"/>
                      <a:pt x="12314" y="21270"/>
                    </a:cubicBezTo>
                    <a:cubicBezTo>
                      <a:pt x="12314" y="28882"/>
                      <a:pt x="9179" y="36494"/>
                      <a:pt x="3806" y="41868"/>
                    </a:cubicBezTo>
                    <a:cubicBezTo>
                      <a:pt x="3806" y="42315"/>
                      <a:pt x="2911" y="42315"/>
                      <a:pt x="2463" y="423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 name="Google Shape;159;p19"/>
              <p:cNvSpPr/>
              <p:nvPr/>
            </p:nvSpPr>
            <p:spPr>
              <a:xfrm>
                <a:off x="5179232" y="2026970"/>
                <a:ext cx="13433" cy="58212"/>
              </a:xfrm>
              <a:custGeom>
                <a:rect b="b" l="l" r="r" t="t"/>
                <a:pathLst>
                  <a:path extrusionOk="0" h="58211" w="13433">
                    <a:moveTo>
                      <a:pt x="2463" y="61122"/>
                    </a:moveTo>
                    <a:cubicBezTo>
                      <a:pt x="2015" y="61122"/>
                      <a:pt x="1120" y="61122"/>
                      <a:pt x="672" y="60674"/>
                    </a:cubicBezTo>
                    <a:cubicBezTo>
                      <a:pt x="-224" y="59779"/>
                      <a:pt x="-224" y="58435"/>
                      <a:pt x="672" y="57540"/>
                    </a:cubicBezTo>
                    <a:cubicBezTo>
                      <a:pt x="7836" y="50375"/>
                      <a:pt x="11866" y="40972"/>
                      <a:pt x="11866" y="30673"/>
                    </a:cubicBezTo>
                    <a:cubicBezTo>
                      <a:pt x="11866" y="20374"/>
                      <a:pt x="7836" y="10971"/>
                      <a:pt x="672" y="3806"/>
                    </a:cubicBezTo>
                    <a:cubicBezTo>
                      <a:pt x="-224" y="2911"/>
                      <a:pt x="-224" y="1567"/>
                      <a:pt x="672" y="672"/>
                    </a:cubicBezTo>
                    <a:cubicBezTo>
                      <a:pt x="1567" y="-224"/>
                      <a:pt x="2911" y="-224"/>
                      <a:pt x="3806" y="672"/>
                    </a:cubicBezTo>
                    <a:cubicBezTo>
                      <a:pt x="11866" y="8732"/>
                      <a:pt x="16344" y="19478"/>
                      <a:pt x="16344" y="30673"/>
                    </a:cubicBezTo>
                    <a:cubicBezTo>
                      <a:pt x="16344" y="41868"/>
                      <a:pt x="11866" y="52614"/>
                      <a:pt x="3806" y="60674"/>
                    </a:cubicBezTo>
                    <a:cubicBezTo>
                      <a:pt x="3806" y="61122"/>
                      <a:pt x="2911" y="61122"/>
                      <a:pt x="2463" y="611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 name="Google Shape;160;p19"/>
              <p:cNvSpPr/>
              <p:nvPr/>
            </p:nvSpPr>
            <p:spPr>
              <a:xfrm>
                <a:off x="5110498" y="2026970"/>
                <a:ext cx="13433" cy="58212"/>
              </a:xfrm>
              <a:custGeom>
                <a:rect b="b" l="l" r="r" t="t"/>
                <a:pathLst>
                  <a:path extrusionOk="0" h="58211" w="13433">
                    <a:moveTo>
                      <a:pt x="14329" y="61122"/>
                    </a:moveTo>
                    <a:cubicBezTo>
                      <a:pt x="13881" y="61122"/>
                      <a:pt x="12986" y="61122"/>
                      <a:pt x="12538" y="60674"/>
                    </a:cubicBezTo>
                    <a:cubicBezTo>
                      <a:pt x="4478" y="52614"/>
                      <a:pt x="0" y="41868"/>
                      <a:pt x="0" y="30673"/>
                    </a:cubicBezTo>
                    <a:cubicBezTo>
                      <a:pt x="0" y="19478"/>
                      <a:pt x="4478" y="8732"/>
                      <a:pt x="12538" y="672"/>
                    </a:cubicBezTo>
                    <a:cubicBezTo>
                      <a:pt x="13433" y="-224"/>
                      <a:pt x="14777" y="-224"/>
                      <a:pt x="15672" y="672"/>
                    </a:cubicBezTo>
                    <a:cubicBezTo>
                      <a:pt x="16568" y="1567"/>
                      <a:pt x="16568" y="2911"/>
                      <a:pt x="15672" y="3806"/>
                    </a:cubicBezTo>
                    <a:cubicBezTo>
                      <a:pt x="8508" y="10971"/>
                      <a:pt x="4478" y="20374"/>
                      <a:pt x="4478" y="30673"/>
                    </a:cubicBezTo>
                    <a:cubicBezTo>
                      <a:pt x="4478" y="40972"/>
                      <a:pt x="8508" y="50375"/>
                      <a:pt x="15672" y="57540"/>
                    </a:cubicBezTo>
                    <a:cubicBezTo>
                      <a:pt x="16568" y="58435"/>
                      <a:pt x="16568" y="59779"/>
                      <a:pt x="15672" y="60674"/>
                    </a:cubicBezTo>
                    <a:cubicBezTo>
                      <a:pt x="15672" y="61122"/>
                      <a:pt x="14777" y="61122"/>
                      <a:pt x="14329" y="611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 name="Google Shape;161;p19"/>
              <p:cNvSpPr/>
              <p:nvPr/>
            </p:nvSpPr>
            <p:spPr>
              <a:xfrm>
                <a:off x="5097065" y="2018014"/>
                <a:ext cx="17911" cy="76123"/>
              </a:xfrm>
              <a:custGeom>
                <a:rect b="b" l="l" r="r" t="t"/>
                <a:pathLst>
                  <a:path extrusionOk="0" h="76122" w="17911">
                    <a:moveTo>
                      <a:pt x="18359" y="79929"/>
                    </a:moveTo>
                    <a:cubicBezTo>
                      <a:pt x="17911" y="79929"/>
                      <a:pt x="17016" y="79929"/>
                      <a:pt x="16568" y="79481"/>
                    </a:cubicBezTo>
                    <a:cubicBezTo>
                      <a:pt x="5821" y="68734"/>
                      <a:pt x="0" y="54853"/>
                      <a:pt x="0" y="40076"/>
                    </a:cubicBezTo>
                    <a:cubicBezTo>
                      <a:pt x="0" y="25300"/>
                      <a:pt x="5821" y="10971"/>
                      <a:pt x="16120" y="672"/>
                    </a:cubicBezTo>
                    <a:cubicBezTo>
                      <a:pt x="17016" y="-224"/>
                      <a:pt x="18359" y="-224"/>
                      <a:pt x="19255" y="672"/>
                    </a:cubicBezTo>
                    <a:cubicBezTo>
                      <a:pt x="20150" y="1567"/>
                      <a:pt x="20150" y="2911"/>
                      <a:pt x="19255" y="3806"/>
                    </a:cubicBezTo>
                    <a:cubicBezTo>
                      <a:pt x="9403" y="13657"/>
                      <a:pt x="4030" y="26643"/>
                      <a:pt x="4030" y="40076"/>
                    </a:cubicBezTo>
                    <a:cubicBezTo>
                      <a:pt x="4030" y="53958"/>
                      <a:pt x="9403" y="66943"/>
                      <a:pt x="19255" y="76347"/>
                    </a:cubicBezTo>
                    <a:cubicBezTo>
                      <a:pt x="20150" y="77242"/>
                      <a:pt x="20150" y="78586"/>
                      <a:pt x="19255" y="79481"/>
                    </a:cubicBezTo>
                    <a:cubicBezTo>
                      <a:pt x="19255" y="79481"/>
                      <a:pt x="18807" y="79929"/>
                      <a:pt x="18359" y="799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 name="Google Shape;162;p19"/>
              <p:cNvSpPr/>
              <p:nvPr/>
            </p:nvSpPr>
            <p:spPr>
              <a:xfrm>
                <a:off x="5188636" y="2018014"/>
                <a:ext cx="17911" cy="76123"/>
              </a:xfrm>
              <a:custGeom>
                <a:rect b="b" l="l" r="r" t="t"/>
                <a:pathLst>
                  <a:path extrusionOk="0" h="76122" w="17911">
                    <a:moveTo>
                      <a:pt x="2463" y="79929"/>
                    </a:moveTo>
                    <a:cubicBezTo>
                      <a:pt x="2015" y="79929"/>
                      <a:pt x="1119" y="79929"/>
                      <a:pt x="672" y="79481"/>
                    </a:cubicBezTo>
                    <a:cubicBezTo>
                      <a:pt x="-224" y="78586"/>
                      <a:pt x="-224" y="77242"/>
                      <a:pt x="672" y="76347"/>
                    </a:cubicBezTo>
                    <a:cubicBezTo>
                      <a:pt x="10522" y="66496"/>
                      <a:pt x="15896" y="53510"/>
                      <a:pt x="15896" y="40076"/>
                    </a:cubicBezTo>
                    <a:cubicBezTo>
                      <a:pt x="15896" y="26195"/>
                      <a:pt x="10522" y="13210"/>
                      <a:pt x="672" y="3806"/>
                    </a:cubicBezTo>
                    <a:cubicBezTo>
                      <a:pt x="-224" y="2911"/>
                      <a:pt x="-224" y="1567"/>
                      <a:pt x="672" y="672"/>
                    </a:cubicBezTo>
                    <a:cubicBezTo>
                      <a:pt x="1567" y="-224"/>
                      <a:pt x="2910" y="-224"/>
                      <a:pt x="3806" y="672"/>
                    </a:cubicBezTo>
                    <a:cubicBezTo>
                      <a:pt x="14553" y="11418"/>
                      <a:pt x="20374" y="25300"/>
                      <a:pt x="20374" y="40076"/>
                    </a:cubicBezTo>
                    <a:cubicBezTo>
                      <a:pt x="20374" y="54853"/>
                      <a:pt x="14553" y="69182"/>
                      <a:pt x="3806" y="79481"/>
                    </a:cubicBezTo>
                    <a:cubicBezTo>
                      <a:pt x="3806" y="79481"/>
                      <a:pt x="3358" y="79929"/>
                      <a:pt x="2463" y="799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 name="Google Shape;163;p19"/>
              <p:cNvSpPr/>
              <p:nvPr/>
            </p:nvSpPr>
            <p:spPr>
              <a:xfrm>
                <a:off x="5124827" y="2042083"/>
                <a:ext cx="58212" cy="80601"/>
              </a:xfrm>
              <a:custGeom>
                <a:rect b="b" l="l" r="r" t="t"/>
                <a:pathLst>
                  <a:path extrusionOk="0" h="80600" w="58211">
                    <a:moveTo>
                      <a:pt x="55525" y="80489"/>
                    </a:moveTo>
                    <a:lnTo>
                      <a:pt x="30897" y="80489"/>
                    </a:lnTo>
                    <a:lnTo>
                      <a:pt x="30897" y="31233"/>
                    </a:lnTo>
                    <a:cubicBezTo>
                      <a:pt x="34479" y="30785"/>
                      <a:pt x="37166" y="29442"/>
                      <a:pt x="39853" y="26755"/>
                    </a:cubicBezTo>
                    <a:cubicBezTo>
                      <a:pt x="42987" y="23621"/>
                      <a:pt x="44331" y="20038"/>
                      <a:pt x="44331" y="15560"/>
                    </a:cubicBezTo>
                    <a:cubicBezTo>
                      <a:pt x="44331" y="11083"/>
                      <a:pt x="42539" y="7500"/>
                      <a:pt x="39853" y="4366"/>
                    </a:cubicBezTo>
                    <a:cubicBezTo>
                      <a:pt x="34032" y="-1455"/>
                      <a:pt x="23285" y="-1455"/>
                      <a:pt x="17911" y="4366"/>
                    </a:cubicBezTo>
                    <a:cubicBezTo>
                      <a:pt x="14777" y="7500"/>
                      <a:pt x="13433" y="11083"/>
                      <a:pt x="13433" y="15560"/>
                    </a:cubicBezTo>
                    <a:cubicBezTo>
                      <a:pt x="13433" y="20038"/>
                      <a:pt x="15225" y="23621"/>
                      <a:pt x="17911" y="26755"/>
                    </a:cubicBezTo>
                    <a:cubicBezTo>
                      <a:pt x="20150" y="28994"/>
                      <a:pt x="23285" y="30785"/>
                      <a:pt x="26867" y="31233"/>
                    </a:cubicBezTo>
                    <a:lnTo>
                      <a:pt x="26867" y="80489"/>
                    </a:lnTo>
                    <a:lnTo>
                      <a:pt x="2239" y="80489"/>
                    </a:lnTo>
                    <a:cubicBezTo>
                      <a:pt x="896" y="80489"/>
                      <a:pt x="0" y="81384"/>
                      <a:pt x="0" y="82728"/>
                    </a:cubicBezTo>
                    <a:cubicBezTo>
                      <a:pt x="0" y="84071"/>
                      <a:pt x="896" y="84967"/>
                      <a:pt x="2239" y="84967"/>
                    </a:cubicBezTo>
                    <a:lnTo>
                      <a:pt x="55973" y="84967"/>
                    </a:lnTo>
                    <a:cubicBezTo>
                      <a:pt x="57316" y="84967"/>
                      <a:pt x="58212" y="84071"/>
                      <a:pt x="58212" y="82728"/>
                    </a:cubicBezTo>
                    <a:cubicBezTo>
                      <a:pt x="57764" y="81384"/>
                      <a:pt x="56420" y="80489"/>
                      <a:pt x="55525" y="80489"/>
                    </a:cubicBezTo>
                    <a:close/>
                    <a:moveTo>
                      <a:pt x="17464" y="15560"/>
                    </a:moveTo>
                    <a:cubicBezTo>
                      <a:pt x="17464" y="12426"/>
                      <a:pt x="18807" y="9739"/>
                      <a:pt x="20598" y="7500"/>
                    </a:cubicBezTo>
                    <a:cubicBezTo>
                      <a:pt x="22837" y="5261"/>
                      <a:pt x="25524" y="4366"/>
                      <a:pt x="28658" y="4366"/>
                    </a:cubicBezTo>
                    <a:cubicBezTo>
                      <a:pt x="31793" y="4366"/>
                      <a:pt x="34479" y="5709"/>
                      <a:pt x="36718" y="7500"/>
                    </a:cubicBezTo>
                    <a:cubicBezTo>
                      <a:pt x="38957" y="9739"/>
                      <a:pt x="39853" y="12426"/>
                      <a:pt x="39853" y="15560"/>
                    </a:cubicBezTo>
                    <a:cubicBezTo>
                      <a:pt x="39853" y="18695"/>
                      <a:pt x="38509" y="21382"/>
                      <a:pt x="36718" y="23621"/>
                    </a:cubicBezTo>
                    <a:cubicBezTo>
                      <a:pt x="32688" y="27651"/>
                      <a:pt x="25076" y="27651"/>
                      <a:pt x="21046" y="23621"/>
                    </a:cubicBezTo>
                    <a:cubicBezTo>
                      <a:pt x="18359" y="21382"/>
                      <a:pt x="17464" y="18247"/>
                      <a:pt x="17464" y="155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164" name="Google Shape;164;p19"/>
          <p:cNvGrpSpPr/>
          <p:nvPr/>
        </p:nvGrpSpPr>
        <p:grpSpPr>
          <a:xfrm>
            <a:off x="6217158" y="1285621"/>
            <a:ext cx="444500" cy="444500"/>
            <a:chOff x="3898582" y="1881124"/>
            <a:chExt cx="444500" cy="444500"/>
          </a:xfrm>
        </p:grpSpPr>
        <p:sp>
          <p:nvSpPr>
            <p:cNvPr id="165" name="Google Shape;165;p19"/>
            <p:cNvSpPr/>
            <p:nvPr/>
          </p:nvSpPr>
          <p:spPr>
            <a:xfrm>
              <a:off x="3898582" y="1881124"/>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66" name="Google Shape;166;p19"/>
            <p:cNvGrpSpPr/>
            <p:nvPr/>
          </p:nvGrpSpPr>
          <p:grpSpPr>
            <a:xfrm>
              <a:off x="4011016" y="1984108"/>
              <a:ext cx="219632" cy="238532"/>
              <a:chOff x="7270227" y="2815614"/>
              <a:chExt cx="130194" cy="141398"/>
            </a:xfrm>
          </p:grpSpPr>
          <p:sp>
            <p:nvSpPr>
              <p:cNvPr id="167" name="Google Shape;167;p19"/>
              <p:cNvSpPr/>
              <p:nvPr/>
            </p:nvSpPr>
            <p:spPr>
              <a:xfrm>
                <a:off x="7270227" y="2880823"/>
                <a:ext cx="125488" cy="76189"/>
              </a:xfrm>
              <a:custGeom>
                <a:rect b="b" l="l" r="r" t="t"/>
                <a:pathLst>
                  <a:path extrusionOk="0" h="76188" w="125487">
                    <a:moveTo>
                      <a:pt x="123247" y="75741"/>
                    </a:moveTo>
                    <a:lnTo>
                      <a:pt x="99494" y="75741"/>
                    </a:lnTo>
                    <a:cubicBezTo>
                      <a:pt x="104424" y="71259"/>
                      <a:pt x="111146" y="63192"/>
                      <a:pt x="111146" y="53780"/>
                    </a:cubicBezTo>
                    <a:cubicBezTo>
                      <a:pt x="111146" y="38991"/>
                      <a:pt x="98597" y="28235"/>
                      <a:pt x="98149" y="27787"/>
                    </a:cubicBezTo>
                    <a:cubicBezTo>
                      <a:pt x="98149" y="27787"/>
                      <a:pt x="97701" y="27338"/>
                      <a:pt x="97701" y="27338"/>
                    </a:cubicBezTo>
                    <a:cubicBezTo>
                      <a:pt x="99494" y="24649"/>
                      <a:pt x="100838" y="21064"/>
                      <a:pt x="100838" y="17479"/>
                    </a:cubicBezTo>
                    <a:cubicBezTo>
                      <a:pt x="100838" y="8067"/>
                      <a:pt x="93219" y="0"/>
                      <a:pt x="83360" y="0"/>
                    </a:cubicBezTo>
                    <a:cubicBezTo>
                      <a:pt x="73500" y="0"/>
                      <a:pt x="65881" y="7619"/>
                      <a:pt x="65881" y="17479"/>
                    </a:cubicBezTo>
                    <a:cubicBezTo>
                      <a:pt x="65881" y="27338"/>
                      <a:pt x="73500" y="34957"/>
                      <a:pt x="83360" y="34957"/>
                    </a:cubicBezTo>
                    <a:cubicBezTo>
                      <a:pt x="87841" y="34957"/>
                      <a:pt x="91875" y="33165"/>
                      <a:pt x="95012" y="30476"/>
                    </a:cubicBezTo>
                    <a:cubicBezTo>
                      <a:pt x="95012" y="30924"/>
                      <a:pt x="95460" y="30924"/>
                      <a:pt x="95460" y="30924"/>
                    </a:cubicBezTo>
                    <a:cubicBezTo>
                      <a:pt x="95460" y="30924"/>
                      <a:pt x="106665" y="40784"/>
                      <a:pt x="106665" y="53780"/>
                    </a:cubicBezTo>
                    <a:cubicBezTo>
                      <a:pt x="106665" y="64985"/>
                      <a:pt x="95012" y="73948"/>
                      <a:pt x="92323" y="75741"/>
                    </a:cubicBezTo>
                    <a:lnTo>
                      <a:pt x="2241" y="75741"/>
                    </a:lnTo>
                    <a:cubicBezTo>
                      <a:pt x="896" y="75741"/>
                      <a:pt x="0" y="76637"/>
                      <a:pt x="0" y="77982"/>
                    </a:cubicBezTo>
                    <a:cubicBezTo>
                      <a:pt x="0" y="79326"/>
                      <a:pt x="896" y="80222"/>
                      <a:pt x="2241" y="80222"/>
                    </a:cubicBezTo>
                    <a:lnTo>
                      <a:pt x="123247" y="80222"/>
                    </a:lnTo>
                    <a:cubicBezTo>
                      <a:pt x="124591" y="80222"/>
                      <a:pt x="125488" y="79326"/>
                      <a:pt x="125488" y="77982"/>
                    </a:cubicBezTo>
                    <a:cubicBezTo>
                      <a:pt x="125488" y="76637"/>
                      <a:pt x="124591" y="75741"/>
                      <a:pt x="123247" y="75741"/>
                    </a:cubicBezTo>
                    <a:close/>
                    <a:moveTo>
                      <a:pt x="82911" y="30476"/>
                    </a:moveTo>
                    <a:cubicBezTo>
                      <a:pt x="75741" y="30476"/>
                      <a:pt x="69915" y="24649"/>
                      <a:pt x="69915" y="17479"/>
                    </a:cubicBezTo>
                    <a:cubicBezTo>
                      <a:pt x="69915" y="10308"/>
                      <a:pt x="75741" y="4482"/>
                      <a:pt x="82911" y="4482"/>
                    </a:cubicBezTo>
                    <a:cubicBezTo>
                      <a:pt x="90082" y="4482"/>
                      <a:pt x="95908" y="10308"/>
                      <a:pt x="95908" y="17479"/>
                    </a:cubicBezTo>
                    <a:cubicBezTo>
                      <a:pt x="95908" y="24649"/>
                      <a:pt x="90082" y="30476"/>
                      <a:pt x="82911" y="3047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19"/>
              <p:cNvSpPr/>
              <p:nvPr/>
            </p:nvSpPr>
            <p:spPr>
              <a:xfrm>
                <a:off x="7283897" y="2912419"/>
                <a:ext cx="17927" cy="17927"/>
              </a:xfrm>
              <a:custGeom>
                <a:rect b="b" l="l" r="r" t="t"/>
                <a:pathLst>
                  <a:path extrusionOk="0" h="17926" w="17926">
                    <a:moveTo>
                      <a:pt x="17703" y="21288"/>
                    </a:moveTo>
                    <a:cubicBezTo>
                      <a:pt x="18151" y="21736"/>
                      <a:pt x="18599" y="21736"/>
                      <a:pt x="19495" y="21736"/>
                    </a:cubicBezTo>
                    <a:cubicBezTo>
                      <a:pt x="20392" y="21736"/>
                      <a:pt x="20840" y="21736"/>
                      <a:pt x="21288" y="21288"/>
                    </a:cubicBezTo>
                    <a:cubicBezTo>
                      <a:pt x="22184" y="20392"/>
                      <a:pt x="22184" y="19047"/>
                      <a:pt x="21288" y="18151"/>
                    </a:cubicBezTo>
                    <a:lnTo>
                      <a:pt x="3809" y="672"/>
                    </a:lnTo>
                    <a:cubicBezTo>
                      <a:pt x="2913" y="-224"/>
                      <a:pt x="1569" y="-224"/>
                      <a:pt x="672" y="672"/>
                    </a:cubicBezTo>
                    <a:cubicBezTo>
                      <a:pt x="-224" y="1569"/>
                      <a:pt x="-224" y="2913"/>
                      <a:pt x="672" y="3809"/>
                    </a:cubicBezTo>
                    <a:lnTo>
                      <a:pt x="17703" y="2128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p19"/>
              <p:cNvSpPr/>
              <p:nvPr/>
            </p:nvSpPr>
            <p:spPr>
              <a:xfrm>
                <a:off x="7288378" y="2815614"/>
                <a:ext cx="112043" cy="112043"/>
              </a:xfrm>
              <a:custGeom>
                <a:rect b="b" l="l" r="r" t="t"/>
                <a:pathLst>
                  <a:path extrusionOk="0" h="112042" w="112042">
                    <a:moveTo>
                      <a:pt x="114507" y="28459"/>
                    </a:moveTo>
                    <a:lnTo>
                      <a:pt x="86721" y="672"/>
                    </a:lnTo>
                    <a:cubicBezTo>
                      <a:pt x="85825" y="-224"/>
                      <a:pt x="84480" y="-224"/>
                      <a:pt x="83584" y="672"/>
                    </a:cubicBezTo>
                    <a:cubicBezTo>
                      <a:pt x="82687" y="1569"/>
                      <a:pt x="82687" y="2913"/>
                      <a:pt x="83584" y="3810"/>
                    </a:cubicBezTo>
                    <a:lnTo>
                      <a:pt x="88065" y="8291"/>
                    </a:lnTo>
                    <a:lnTo>
                      <a:pt x="69242" y="27114"/>
                    </a:lnTo>
                    <a:lnTo>
                      <a:pt x="61623" y="19496"/>
                    </a:lnTo>
                    <a:cubicBezTo>
                      <a:pt x="60727" y="18599"/>
                      <a:pt x="59383" y="18599"/>
                      <a:pt x="58486" y="19496"/>
                    </a:cubicBezTo>
                    <a:lnTo>
                      <a:pt x="672" y="77309"/>
                    </a:lnTo>
                    <a:cubicBezTo>
                      <a:pt x="-224" y="78206"/>
                      <a:pt x="-224" y="79550"/>
                      <a:pt x="672" y="80447"/>
                    </a:cubicBezTo>
                    <a:lnTo>
                      <a:pt x="34285" y="114059"/>
                    </a:lnTo>
                    <a:cubicBezTo>
                      <a:pt x="34733" y="114508"/>
                      <a:pt x="35181" y="114508"/>
                      <a:pt x="36078" y="114508"/>
                    </a:cubicBezTo>
                    <a:cubicBezTo>
                      <a:pt x="36974" y="114508"/>
                      <a:pt x="37422" y="114508"/>
                      <a:pt x="37870" y="114059"/>
                    </a:cubicBezTo>
                    <a:lnTo>
                      <a:pt x="51764" y="100166"/>
                    </a:lnTo>
                    <a:cubicBezTo>
                      <a:pt x="52660" y="99270"/>
                      <a:pt x="52660" y="97925"/>
                      <a:pt x="51764" y="97029"/>
                    </a:cubicBezTo>
                    <a:cubicBezTo>
                      <a:pt x="50867" y="96133"/>
                      <a:pt x="49523" y="96133"/>
                      <a:pt x="48626" y="97029"/>
                    </a:cubicBezTo>
                    <a:lnTo>
                      <a:pt x="36078" y="109578"/>
                    </a:lnTo>
                    <a:lnTo>
                      <a:pt x="5602" y="79102"/>
                    </a:lnTo>
                    <a:lnTo>
                      <a:pt x="60279" y="24425"/>
                    </a:lnTo>
                    <a:lnTo>
                      <a:pt x="90754" y="54901"/>
                    </a:lnTo>
                    <a:lnTo>
                      <a:pt x="79998" y="65657"/>
                    </a:lnTo>
                    <a:cubicBezTo>
                      <a:pt x="79102" y="66553"/>
                      <a:pt x="79102" y="67898"/>
                      <a:pt x="79998" y="68794"/>
                    </a:cubicBezTo>
                    <a:cubicBezTo>
                      <a:pt x="80895" y="69690"/>
                      <a:pt x="82239" y="69690"/>
                      <a:pt x="83136" y="68794"/>
                    </a:cubicBezTo>
                    <a:lnTo>
                      <a:pt x="95684" y="56245"/>
                    </a:lnTo>
                    <a:cubicBezTo>
                      <a:pt x="96132" y="55797"/>
                      <a:pt x="96132" y="55349"/>
                      <a:pt x="96132" y="54453"/>
                    </a:cubicBezTo>
                    <a:cubicBezTo>
                      <a:pt x="96132" y="54005"/>
                      <a:pt x="95684" y="53108"/>
                      <a:pt x="95684" y="52660"/>
                    </a:cubicBezTo>
                    <a:lnTo>
                      <a:pt x="88065" y="45041"/>
                    </a:lnTo>
                    <a:lnTo>
                      <a:pt x="106889" y="26218"/>
                    </a:lnTo>
                    <a:lnTo>
                      <a:pt x="111818" y="31148"/>
                    </a:lnTo>
                    <a:cubicBezTo>
                      <a:pt x="112267" y="31596"/>
                      <a:pt x="112715" y="31596"/>
                      <a:pt x="113611" y="31596"/>
                    </a:cubicBezTo>
                    <a:cubicBezTo>
                      <a:pt x="114059" y="31596"/>
                      <a:pt x="114956" y="31596"/>
                      <a:pt x="115404" y="31148"/>
                    </a:cubicBezTo>
                    <a:cubicBezTo>
                      <a:pt x="115404" y="31148"/>
                      <a:pt x="115404" y="29355"/>
                      <a:pt x="114507" y="28459"/>
                    </a:cubicBezTo>
                    <a:close/>
                    <a:moveTo>
                      <a:pt x="84480" y="42800"/>
                    </a:moveTo>
                    <a:lnTo>
                      <a:pt x="72380" y="30700"/>
                    </a:lnTo>
                    <a:lnTo>
                      <a:pt x="91203" y="11877"/>
                    </a:lnTo>
                    <a:lnTo>
                      <a:pt x="103303" y="23977"/>
                    </a:lnTo>
                    <a:lnTo>
                      <a:pt x="84480" y="428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170" name="Google Shape;170;p19"/>
          <p:cNvGrpSpPr/>
          <p:nvPr/>
        </p:nvGrpSpPr>
        <p:grpSpPr>
          <a:xfrm>
            <a:off x="7691056" y="2247582"/>
            <a:ext cx="444500" cy="444500"/>
            <a:chOff x="3305555" y="3533711"/>
            <a:chExt cx="444500" cy="444500"/>
          </a:xfrm>
        </p:grpSpPr>
        <p:sp>
          <p:nvSpPr>
            <p:cNvPr id="171" name="Google Shape;171;p19"/>
            <p:cNvSpPr/>
            <p:nvPr/>
          </p:nvSpPr>
          <p:spPr>
            <a:xfrm>
              <a:off x="3305555" y="3533711"/>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 name="Google Shape;172;p19"/>
            <p:cNvSpPr/>
            <p:nvPr/>
          </p:nvSpPr>
          <p:spPr>
            <a:xfrm>
              <a:off x="3407008" y="3635164"/>
              <a:ext cx="241595" cy="241595"/>
            </a:xfrm>
            <a:custGeom>
              <a:rect b="b" l="l" r="r" t="t"/>
              <a:pathLst>
                <a:path extrusionOk="0" h="138932" w="138932">
                  <a:moveTo>
                    <a:pt x="142406" y="49075"/>
                  </a:moveTo>
                  <a:lnTo>
                    <a:pt x="133443" y="40111"/>
                  </a:lnTo>
                  <a:cubicBezTo>
                    <a:pt x="133443" y="40111"/>
                    <a:pt x="133443" y="40111"/>
                    <a:pt x="133443" y="40111"/>
                  </a:cubicBezTo>
                  <a:lnTo>
                    <a:pt x="133443" y="40111"/>
                  </a:lnTo>
                  <a:lnTo>
                    <a:pt x="102519" y="9188"/>
                  </a:lnTo>
                  <a:cubicBezTo>
                    <a:pt x="102519" y="9188"/>
                    <a:pt x="102519" y="9188"/>
                    <a:pt x="102519" y="9188"/>
                  </a:cubicBezTo>
                  <a:cubicBezTo>
                    <a:pt x="102519" y="9188"/>
                    <a:pt x="102519" y="9188"/>
                    <a:pt x="102519" y="9188"/>
                  </a:cubicBezTo>
                  <a:lnTo>
                    <a:pt x="94004" y="672"/>
                  </a:lnTo>
                  <a:cubicBezTo>
                    <a:pt x="93108" y="-224"/>
                    <a:pt x="91763" y="-224"/>
                    <a:pt x="90867" y="672"/>
                  </a:cubicBezTo>
                  <a:cubicBezTo>
                    <a:pt x="89970" y="1569"/>
                    <a:pt x="89970" y="2913"/>
                    <a:pt x="90867" y="3809"/>
                  </a:cubicBezTo>
                  <a:lnTo>
                    <a:pt x="98037" y="10980"/>
                  </a:lnTo>
                  <a:lnTo>
                    <a:pt x="9748" y="98822"/>
                  </a:lnTo>
                  <a:cubicBezTo>
                    <a:pt x="9748" y="98822"/>
                    <a:pt x="9748" y="98822"/>
                    <a:pt x="9748" y="98822"/>
                  </a:cubicBezTo>
                  <a:lnTo>
                    <a:pt x="7059" y="101511"/>
                  </a:lnTo>
                  <a:cubicBezTo>
                    <a:pt x="-2353" y="110922"/>
                    <a:pt x="-2353" y="126160"/>
                    <a:pt x="7059" y="135572"/>
                  </a:cubicBezTo>
                  <a:cubicBezTo>
                    <a:pt x="11541" y="140053"/>
                    <a:pt x="17815" y="142742"/>
                    <a:pt x="24089" y="142742"/>
                  </a:cubicBezTo>
                  <a:cubicBezTo>
                    <a:pt x="30364" y="142742"/>
                    <a:pt x="36638" y="140053"/>
                    <a:pt x="41120" y="135572"/>
                  </a:cubicBezTo>
                  <a:lnTo>
                    <a:pt x="131650" y="45041"/>
                  </a:lnTo>
                  <a:lnTo>
                    <a:pt x="138821" y="52212"/>
                  </a:lnTo>
                  <a:cubicBezTo>
                    <a:pt x="139269" y="52660"/>
                    <a:pt x="139717" y="52660"/>
                    <a:pt x="140613" y="52660"/>
                  </a:cubicBezTo>
                  <a:cubicBezTo>
                    <a:pt x="141510" y="52660"/>
                    <a:pt x="141958" y="52660"/>
                    <a:pt x="142406" y="52212"/>
                  </a:cubicBezTo>
                  <a:cubicBezTo>
                    <a:pt x="143302" y="51315"/>
                    <a:pt x="143302" y="49971"/>
                    <a:pt x="142406" y="49075"/>
                  </a:cubicBezTo>
                  <a:close/>
                  <a:moveTo>
                    <a:pt x="10196" y="132434"/>
                  </a:moveTo>
                  <a:cubicBezTo>
                    <a:pt x="2577" y="124815"/>
                    <a:pt x="2577" y="112267"/>
                    <a:pt x="10196" y="104648"/>
                  </a:cubicBezTo>
                  <a:lnTo>
                    <a:pt x="12437" y="102407"/>
                  </a:lnTo>
                  <a:lnTo>
                    <a:pt x="68010" y="102407"/>
                  </a:lnTo>
                  <a:lnTo>
                    <a:pt x="37982" y="132434"/>
                  </a:lnTo>
                  <a:cubicBezTo>
                    <a:pt x="34397" y="136020"/>
                    <a:pt x="29467" y="138261"/>
                    <a:pt x="24089" y="138261"/>
                  </a:cubicBezTo>
                  <a:cubicBezTo>
                    <a:pt x="18711" y="138261"/>
                    <a:pt x="13781" y="136468"/>
                    <a:pt x="10196" y="132434"/>
                  </a:cubicBezTo>
                  <a:close/>
                  <a:moveTo>
                    <a:pt x="72492" y="97925"/>
                  </a:moveTo>
                  <a:lnTo>
                    <a:pt x="16919" y="97925"/>
                  </a:lnTo>
                  <a:lnTo>
                    <a:pt x="47394" y="67450"/>
                  </a:lnTo>
                  <a:lnTo>
                    <a:pt x="55461" y="75517"/>
                  </a:lnTo>
                  <a:cubicBezTo>
                    <a:pt x="55909" y="75965"/>
                    <a:pt x="56358" y="75965"/>
                    <a:pt x="57254" y="75965"/>
                  </a:cubicBezTo>
                  <a:cubicBezTo>
                    <a:pt x="58150" y="75965"/>
                    <a:pt x="58598" y="75965"/>
                    <a:pt x="59046" y="75517"/>
                  </a:cubicBezTo>
                  <a:cubicBezTo>
                    <a:pt x="59943" y="74620"/>
                    <a:pt x="59943" y="73276"/>
                    <a:pt x="59046" y="72380"/>
                  </a:cubicBezTo>
                  <a:lnTo>
                    <a:pt x="50979" y="64312"/>
                  </a:lnTo>
                  <a:lnTo>
                    <a:pt x="66217" y="49075"/>
                  </a:lnTo>
                  <a:lnTo>
                    <a:pt x="74284" y="57142"/>
                  </a:lnTo>
                  <a:cubicBezTo>
                    <a:pt x="74732" y="57590"/>
                    <a:pt x="75181" y="57590"/>
                    <a:pt x="76077" y="57590"/>
                  </a:cubicBezTo>
                  <a:cubicBezTo>
                    <a:pt x="76973" y="57590"/>
                    <a:pt x="77422" y="57590"/>
                    <a:pt x="77870" y="57142"/>
                  </a:cubicBezTo>
                  <a:cubicBezTo>
                    <a:pt x="78766" y="56245"/>
                    <a:pt x="78766" y="54901"/>
                    <a:pt x="77870" y="54005"/>
                  </a:cubicBezTo>
                  <a:lnTo>
                    <a:pt x="69803" y="45938"/>
                  </a:lnTo>
                  <a:lnTo>
                    <a:pt x="85040" y="30700"/>
                  </a:lnTo>
                  <a:lnTo>
                    <a:pt x="93108" y="38767"/>
                  </a:lnTo>
                  <a:cubicBezTo>
                    <a:pt x="93556" y="39215"/>
                    <a:pt x="94004" y="39215"/>
                    <a:pt x="94900" y="39215"/>
                  </a:cubicBezTo>
                  <a:cubicBezTo>
                    <a:pt x="95796" y="39215"/>
                    <a:pt x="96245" y="39215"/>
                    <a:pt x="96693" y="38767"/>
                  </a:cubicBezTo>
                  <a:cubicBezTo>
                    <a:pt x="97589" y="37870"/>
                    <a:pt x="97589" y="36526"/>
                    <a:pt x="96693" y="35630"/>
                  </a:cubicBezTo>
                  <a:lnTo>
                    <a:pt x="88626" y="27563"/>
                  </a:lnTo>
                  <a:lnTo>
                    <a:pt x="102519" y="13669"/>
                  </a:lnTo>
                  <a:lnTo>
                    <a:pt x="130306" y="41456"/>
                  </a:lnTo>
                  <a:lnTo>
                    <a:pt x="72492" y="9792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3" name="Google Shape;173;p19"/>
          <p:cNvSpPr/>
          <p:nvPr/>
        </p:nvSpPr>
        <p:spPr>
          <a:xfrm rot="10800000">
            <a:off x="5330523" y="-2"/>
            <a:ext cx="6861477" cy="4157979"/>
          </a:xfrm>
          <a:custGeom>
            <a:rect b="b" l="l" r="r" t="t"/>
            <a:pathLst>
              <a:path extrusionOk="0" h="4157979" w="12192000">
                <a:moveTo>
                  <a:pt x="0" y="0"/>
                </a:moveTo>
                <a:lnTo>
                  <a:pt x="12192000" y="0"/>
                </a:lnTo>
                <a:lnTo>
                  <a:pt x="12192000" y="4157980"/>
                </a:lnTo>
                <a:lnTo>
                  <a:pt x="0" y="4157980"/>
                </a:lnTo>
                <a:close/>
              </a:path>
            </a:pathLst>
          </a:custGeom>
          <a:solidFill>
            <a:srgbClr val="082A6A">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74" name="Google Shape;174;p19"/>
          <p:cNvPicPr preferRelativeResize="0"/>
          <p:nvPr/>
        </p:nvPicPr>
        <p:blipFill rotWithShape="1">
          <a:blip r:embed="rId4">
            <a:alphaModFix/>
          </a:blip>
          <a:srcRect b="14788" l="3370" r="2558" t="18728"/>
          <a:stretch/>
        </p:blipFill>
        <p:spPr>
          <a:xfrm>
            <a:off x="407988" y="385635"/>
            <a:ext cx="1199308" cy="847597"/>
          </a:xfrm>
          <a:prstGeom prst="rect">
            <a:avLst/>
          </a:prstGeom>
          <a:noFill/>
          <a:ln>
            <a:noFill/>
          </a:ln>
        </p:spPr>
      </p:pic>
    </p:spTree>
  </p:cSld>
  <p:clrMapOvr>
    <a:masterClrMapping/>
  </p:clrMapOvr>
  <p:extLst>
    <p:ext uri="{DCECCB84-F9BA-43D5-87BE-67443E8EF086}">
      <p15:sldGuideLst>
        <p15:guide id="1" pos="742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_Generic" showMasterSp="0">
  <p:cSld name="Cover Page_Generic">
    <p:bg>
      <p:bgPr>
        <a:solidFill>
          <a:schemeClr val="lt1"/>
        </a:solidFill>
      </p:bgPr>
    </p:bg>
    <p:spTree>
      <p:nvGrpSpPr>
        <p:cNvPr id="175" name="Shape 175"/>
        <p:cNvGrpSpPr/>
        <p:nvPr/>
      </p:nvGrpSpPr>
      <p:grpSpPr>
        <a:xfrm>
          <a:off x="0" y="0"/>
          <a:ext cx="0" cy="0"/>
          <a:chOff x="0" y="0"/>
          <a:chExt cx="0" cy="0"/>
        </a:xfrm>
      </p:grpSpPr>
      <p:sp>
        <p:nvSpPr>
          <p:cNvPr id="176" name="Google Shape;176;p20"/>
          <p:cNvSpPr/>
          <p:nvPr/>
        </p:nvSpPr>
        <p:spPr>
          <a:xfrm rot="10800000">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77" name="Google Shape;177;p20"/>
          <p:cNvPicPr preferRelativeResize="0"/>
          <p:nvPr/>
        </p:nvPicPr>
        <p:blipFill rotWithShape="1">
          <a:blip r:embed="rId2">
            <a:alphaModFix/>
          </a:blip>
          <a:srcRect b="21092" l="11006" r="1" t="17952"/>
          <a:stretch/>
        </p:blipFill>
        <p:spPr>
          <a:xfrm>
            <a:off x="-446" y="1167318"/>
            <a:ext cx="5989195" cy="5143820"/>
          </a:xfrm>
          <a:prstGeom prst="rect">
            <a:avLst/>
          </a:prstGeom>
          <a:noFill/>
          <a:ln>
            <a:noFill/>
          </a:ln>
        </p:spPr>
      </p:pic>
      <p:sp>
        <p:nvSpPr>
          <p:cNvPr id="178" name="Google Shape;178;p20"/>
          <p:cNvSpPr/>
          <p:nvPr/>
        </p:nvSpPr>
        <p:spPr>
          <a:xfrm rot="10800000">
            <a:off x="-953" y="1168654"/>
            <a:ext cx="5989702" cy="5142485"/>
          </a:xfrm>
          <a:custGeom>
            <a:rect b="b" l="l" r="r" t="t"/>
            <a:pathLst>
              <a:path extrusionOk="0" h="6858000" w="12192000">
                <a:moveTo>
                  <a:pt x="0" y="0"/>
                </a:moveTo>
                <a:lnTo>
                  <a:pt x="12192000" y="0"/>
                </a:lnTo>
                <a:lnTo>
                  <a:pt x="12192000" y="6858000"/>
                </a:lnTo>
                <a:lnTo>
                  <a:pt x="0" y="6858000"/>
                </a:lnTo>
                <a:close/>
              </a:path>
            </a:pathLst>
          </a:custGeom>
          <a:solidFill>
            <a:srgbClr val="082A6A">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 name="Google Shape;179;p20"/>
          <p:cNvSpPr txBox="1"/>
          <p:nvPr>
            <p:ph idx="1" type="body"/>
          </p:nvPr>
        </p:nvSpPr>
        <p:spPr>
          <a:xfrm>
            <a:off x="6769037" y="2952750"/>
            <a:ext cx="5005007" cy="1395413"/>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600"/>
              </a:spcBef>
              <a:spcAft>
                <a:spcPts val="0"/>
              </a:spcAft>
              <a:buClr>
                <a:schemeClr val="lt1"/>
              </a:buClr>
              <a:buSzPts val="3600"/>
              <a:buNone/>
              <a:defRPr b="1" sz="3600">
                <a:solidFill>
                  <a:schemeClr val="lt1"/>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20"/>
          <p:cNvSpPr txBox="1"/>
          <p:nvPr>
            <p:ph idx="2" type="body"/>
          </p:nvPr>
        </p:nvSpPr>
        <p:spPr>
          <a:xfrm>
            <a:off x="6769037" y="4837048"/>
            <a:ext cx="5005007" cy="1395413"/>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600"/>
              </a:spcBef>
              <a:spcAft>
                <a:spcPts val="0"/>
              </a:spcAft>
              <a:buClr>
                <a:schemeClr val="accent2"/>
              </a:buClr>
              <a:buSzPts val="2200"/>
              <a:buNone/>
              <a:defRPr b="0" sz="2200">
                <a:solidFill>
                  <a:schemeClr val="accent2"/>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20"/>
          <p:cNvSpPr/>
          <p:nvPr/>
        </p:nvSpPr>
        <p:spPr>
          <a:xfrm>
            <a:off x="2606865" y="4818697"/>
            <a:ext cx="48895" cy="48895"/>
          </a:xfrm>
          <a:custGeom>
            <a:rect b="b" l="l" r="r" t="t"/>
            <a:pathLst>
              <a:path extrusionOk="0" h="48895" w="48895">
                <a:moveTo>
                  <a:pt x="48895" y="24448"/>
                </a:moveTo>
                <a:cubicBezTo>
                  <a:pt x="48895" y="37949"/>
                  <a:pt x="37950" y="48895"/>
                  <a:pt x="24448" y="48895"/>
                </a:cubicBezTo>
                <a:cubicBezTo>
                  <a:pt x="10946" y="48895"/>
                  <a:pt x="0" y="37949"/>
                  <a:pt x="0" y="24448"/>
                </a:cubicBezTo>
                <a:cubicBezTo>
                  <a:pt x="0" y="10946"/>
                  <a:pt x="10945" y="0"/>
                  <a:pt x="24448" y="0"/>
                </a:cubicBezTo>
                <a:cubicBezTo>
                  <a:pt x="37949" y="0"/>
                  <a:pt x="48895" y="10946"/>
                  <a:pt x="48895" y="24448"/>
                </a:cubicBezTo>
                <a:close/>
              </a:path>
            </a:pathLst>
          </a:custGeom>
          <a:solidFill>
            <a:srgbClr val="7EE5F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82" name="Google Shape;182;p20"/>
          <p:cNvGrpSpPr/>
          <p:nvPr/>
        </p:nvGrpSpPr>
        <p:grpSpPr>
          <a:xfrm>
            <a:off x="4649851" y="3895216"/>
            <a:ext cx="444500" cy="444500"/>
            <a:chOff x="4649851" y="3895216"/>
            <a:chExt cx="444500" cy="444500"/>
          </a:xfrm>
        </p:grpSpPr>
        <p:sp>
          <p:nvSpPr>
            <p:cNvPr id="183" name="Google Shape;183;p20"/>
            <p:cNvSpPr/>
            <p:nvPr/>
          </p:nvSpPr>
          <p:spPr>
            <a:xfrm>
              <a:off x="4649851" y="3895216"/>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84" name="Google Shape;184;p20"/>
            <p:cNvGrpSpPr/>
            <p:nvPr/>
          </p:nvGrpSpPr>
          <p:grpSpPr>
            <a:xfrm>
              <a:off x="4751304" y="4001978"/>
              <a:ext cx="241595" cy="230976"/>
              <a:chOff x="5097065" y="2018014"/>
              <a:chExt cx="109482" cy="104670"/>
            </a:xfrm>
          </p:grpSpPr>
          <p:sp>
            <p:nvSpPr>
              <p:cNvPr id="185" name="Google Shape;185;p20"/>
              <p:cNvSpPr/>
              <p:nvPr/>
            </p:nvSpPr>
            <p:spPr>
              <a:xfrm>
                <a:off x="5123932" y="2036373"/>
                <a:ext cx="8956" cy="40300"/>
              </a:xfrm>
              <a:custGeom>
                <a:rect b="b" l="l" r="r" t="t"/>
                <a:pathLst>
                  <a:path extrusionOk="0" h="40300" w="8955">
                    <a:moveTo>
                      <a:pt x="10299" y="42315"/>
                    </a:moveTo>
                    <a:cubicBezTo>
                      <a:pt x="9851" y="42315"/>
                      <a:pt x="8956" y="42315"/>
                      <a:pt x="8508" y="41868"/>
                    </a:cubicBezTo>
                    <a:cubicBezTo>
                      <a:pt x="3134" y="36494"/>
                      <a:pt x="0" y="28882"/>
                      <a:pt x="0" y="21270"/>
                    </a:cubicBezTo>
                    <a:cubicBezTo>
                      <a:pt x="0" y="13657"/>
                      <a:pt x="3134" y="6045"/>
                      <a:pt x="8508" y="672"/>
                    </a:cubicBezTo>
                    <a:cubicBezTo>
                      <a:pt x="9403" y="-224"/>
                      <a:pt x="10747" y="-224"/>
                      <a:pt x="11642" y="672"/>
                    </a:cubicBezTo>
                    <a:cubicBezTo>
                      <a:pt x="12538" y="1567"/>
                      <a:pt x="12538" y="2911"/>
                      <a:pt x="11642" y="3806"/>
                    </a:cubicBezTo>
                    <a:cubicBezTo>
                      <a:pt x="7164" y="8284"/>
                      <a:pt x="4478" y="14553"/>
                      <a:pt x="4478" y="21270"/>
                    </a:cubicBezTo>
                    <a:cubicBezTo>
                      <a:pt x="4478" y="27986"/>
                      <a:pt x="7164" y="33808"/>
                      <a:pt x="11642" y="38733"/>
                    </a:cubicBezTo>
                    <a:cubicBezTo>
                      <a:pt x="12538" y="39629"/>
                      <a:pt x="12538" y="40972"/>
                      <a:pt x="11642" y="41868"/>
                    </a:cubicBezTo>
                    <a:cubicBezTo>
                      <a:pt x="11642" y="42315"/>
                      <a:pt x="10747" y="42315"/>
                      <a:pt x="10299" y="423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20"/>
              <p:cNvSpPr/>
              <p:nvPr/>
            </p:nvSpPr>
            <p:spPr>
              <a:xfrm>
                <a:off x="5169829" y="2036373"/>
                <a:ext cx="8956" cy="40300"/>
              </a:xfrm>
              <a:custGeom>
                <a:rect b="b" l="l" r="r" t="t"/>
                <a:pathLst>
                  <a:path extrusionOk="0" h="40300" w="8955">
                    <a:moveTo>
                      <a:pt x="2463" y="42315"/>
                    </a:moveTo>
                    <a:cubicBezTo>
                      <a:pt x="2015" y="42315"/>
                      <a:pt x="1120" y="42315"/>
                      <a:pt x="672" y="41868"/>
                    </a:cubicBezTo>
                    <a:cubicBezTo>
                      <a:pt x="-224" y="40972"/>
                      <a:pt x="-224" y="39629"/>
                      <a:pt x="672" y="38733"/>
                    </a:cubicBezTo>
                    <a:cubicBezTo>
                      <a:pt x="5150" y="34255"/>
                      <a:pt x="7836" y="27986"/>
                      <a:pt x="7836" y="21270"/>
                    </a:cubicBezTo>
                    <a:cubicBezTo>
                      <a:pt x="7836" y="14553"/>
                      <a:pt x="5150" y="8732"/>
                      <a:pt x="672" y="3806"/>
                    </a:cubicBezTo>
                    <a:cubicBezTo>
                      <a:pt x="-224" y="2911"/>
                      <a:pt x="-224" y="1567"/>
                      <a:pt x="672" y="672"/>
                    </a:cubicBezTo>
                    <a:cubicBezTo>
                      <a:pt x="1567" y="-224"/>
                      <a:pt x="2911" y="-224"/>
                      <a:pt x="3806" y="672"/>
                    </a:cubicBezTo>
                    <a:cubicBezTo>
                      <a:pt x="9179" y="6045"/>
                      <a:pt x="12314" y="13657"/>
                      <a:pt x="12314" y="21270"/>
                    </a:cubicBezTo>
                    <a:cubicBezTo>
                      <a:pt x="12314" y="28882"/>
                      <a:pt x="9179" y="36494"/>
                      <a:pt x="3806" y="41868"/>
                    </a:cubicBezTo>
                    <a:cubicBezTo>
                      <a:pt x="3806" y="42315"/>
                      <a:pt x="2911" y="42315"/>
                      <a:pt x="2463" y="423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20"/>
              <p:cNvSpPr/>
              <p:nvPr/>
            </p:nvSpPr>
            <p:spPr>
              <a:xfrm>
                <a:off x="5179232" y="2026970"/>
                <a:ext cx="13433" cy="58212"/>
              </a:xfrm>
              <a:custGeom>
                <a:rect b="b" l="l" r="r" t="t"/>
                <a:pathLst>
                  <a:path extrusionOk="0" h="58211" w="13433">
                    <a:moveTo>
                      <a:pt x="2463" y="61122"/>
                    </a:moveTo>
                    <a:cubicBezTo>
                      <a:pt x="2015" y="61122"/>
                      <a:pt x="1120" y="61122"/>
                      <a:pt x="672" y="60674"/>
                    </a:cubicBezTo>
                    <a:cubicBezTo>
                      <a:pt x="-224" y="59779"/>
                      <a:pt x="-224" y="58435"/>
                      <a:pt x="672" y="57540"/>
                    </a:cubicBezTo>
                    <a:cubicBezTo>
                      <a:pt x="7836" y="50375"/>
                      <a:pt x="11866" y="40972"/>
                      <a:pt x="11866" y="30673"/>
                    </a:cubicBezTo>
                    <a:cubicBezTo>
                      <a:pt x="11866" y="20374"/>
                      <a:pt x="7836" y="10971"/>
                      <a:pt x="672" y="3806"/>
                    </a:cubicBezTo>
                    <a:cubicBezTo>
                      <a:pt x="-224" y="2911"/>
                      <a:pt x="-224" y="1567"/>
                      <a:pt x="672" y="672"/>
                    </a:cubicBezTo>
                    <a:cubicBezTo>
                      <a:pt x="1567" y="-224"/>
                      <a:pt x="2911" y="-224"/>
                      <a:pt x="3806" y="672"/>
                    </a:cubicBezTo>
                    <a:cubicBezTo>
                      <a:pt x="11866" y="8732"/>
                      <a:pt x="16344" y="19478"/>
                      <a:pt x="16344" y="30673"/>
                    </a:cubicBezTo>
                    <a:cubicBezTo>
                      <a:pt x="16344" y="41868"/>
                      <a:pt x="11866" y="52614"/>
                      <a:pt x="3806" y="60674"/>
                    </a:cubicBezTo>
                    <a:cubicBezTo>
                      <a:pt x="3806" y="61122"/>
                      <a:pt x="2911" y="61122"/>
                      <a:pt x="2463" y="611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20"/>
              <p:cNvSpPr/>
              <p:nvPr/>
            </p:nvSpPr>
            <p:spPr>
              <a:xfrm>
                <a:off x="5110498" y="2026970"/>
                <a:ext cx="13433" cy="58212"/>
              </a:xfrm>
              <a:custGeom>
                <a:rect b="b" l="l" r="r" t="t"/>
                <a:pathLst>
                  <a:path extrusionOk="0" h="58211" w="13433">
                    <a:moveTo>
                      <a:pt x="14329" y="61122"/>
                    </a:moveTo>
                    <a:cubicBezTo>
                      <a:pt x="13881" y="61122"/>
                      <a:pt x="12986" y="61122"/>
                      <a:pt x="12538" y="60674"/>
                    </a:cubicBezTo>
                    <a:cubicBezTo>
                      <a:pt x="4478" y="52614"/>
                      <a:pt x="0" y="41868"/>
                      <a:pt x="0" y="30673"/>
                    </a:cubicBezTo>
                    <a:cubicBezTo>
                      <a:pt x="0" y="19478"/>
                      <a:pt x="4478" y="8732"/>
                      <a:pt x="12538" y="672"/>
                    </a:cubicBezTo>
                    <a:cubicBezTo>
                      <a:pt x="13433" y="-224"/>
                      <a:pt x="14777" y="-224"/>
                      <a:pt x="15672" y="672"/>
                    </a:cubicBezTo>
                    <a:cubicBezTo>
                      <a:pt x="16568" y="1567"/>
                      <a:pt x="16568" y="2911"/>
                      <a:pt x="15672" y="3806"/>
                    </a:cubicBezTo>
                    <a:cubicBezTo>
                      <a:pt x="8508" y="10971"/>
                      <a:pt x="4478" y="20374"/>
                      <a:pt x="4478" y="30673"/>
                    </a:cubicBezTo>
                    <a:cubicBezTo>
                      <a:pt x="4478" y="40972"/>
                      <a:pt x="8508" y="50375"/>
                      <a:pt x="15672" y="57540"/>
                    </a:cubicBezTo>
                    <a:cubicBezTo>
                      <a:pt x="16568" y="58435"/>
                      <a:pt x="16568" y="59779"/>
                      <a:pt x="15672" y="60674"/>
                    </a:cubicBezTo>
                    <a:cubicBezTo>
                      <a:pt x="15672" y="61122"/>
                      <a:pt x="14777" y="61122"/>
                      <a:pt x="14329" y="611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 name="Google Shape;189;p20"/>
              <p:cNvSpPr/>
              <p:nvPr/>
            </p:nvSpPr>
            <p:spPr>
              <a:xfrm>
                <a:off x="5097065" y="2018014"/>
                <a:ext cx="17911" cy="76123"/>
              </a:xfrm>
              <a:custGeom>
                <a:rect b="b" l="l" r="r" t="t"/>
                <a:pathLst>
                  <a:path extrusionOk="0" h="76122" w="17911">
                    <a:moveTo>
                      <a:pt x="18359" y="79929"/>
                    </a:moveTo>
                    <a:cubicBezTo>
                      <a:pt x="17911" y="79929"/>
                      <a:pt x="17016" y="79929"/>
                      <a:pt x="16568" y="79481"/>
                    </a:cubicBezTo>
                    <a:cubicBezTo>
                      <a:pt x="5821" y="68734"/>
                      <a:pt x="0" y="54853"/>
                      <a:pt x="0" y="40076"/>
                    </a:cubicBezTo>
                    <a:cubicBezTo>
                      <a:pt x="0" y="25300"/>
                      <a:pt x="5821" y="10971"/>
                      <a:pt x="16120" y="672"/>
                    </a:cubicBezTo>
                    <a:cubicBezTo>
                      <a:pt x="17016" y="-224"/>
                      <a:pt x="18359" y="-224"/>
                      <a:pt x="19255" y="672"/>
                    </a:cubicBezTo>
                    <a:cubicBezTo>
                      <a:pt x="20150" y="1567"/>
                      <a:pt x="20150" y="2911"/>
                      <a:pt x="19255" y="3806"/>
                    </a:cubicBezTo>
                    <a:cubicBezTo>
                      <a:pt x="9403" y="13657"/>
                      <a:pt x="4030" y="26643"/>
                      <a:pt x="4030" y="40076"/>
                    </a:cubicBezTo>
                    <a:cubicBezTo>
                      <a:pt x="4030" y="53958"/>
                      <a:pt x="9403" y="66943"/>
                      <a:pt x="19255" y="76347"/>
                    </a:cubicBezTo>
                    <a:cubicBezTo>
                      <a:pt x="20150" y="77242"/>
                      <a:pt x="20150" y="78586"/>
                      <a:pt x="19255" y="79481"/>
                    </a:cubicBezTo>
                    <a:cubicBezTo>
                      <a:pt x="19255" y="79481"/>
                      <a:pt x="18807" y="79929"/>
                      <a:pt x="18359" y="799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20"/>
              <p:cNvSpPr/>
              <p:nvPr/>
            </p:nvSpPr>
            <p:spPr>
              <a:xfrm>
                <a:off x="5188636" y="2018014"/>
                <a:ext cx="17911" cy="76123"/>
              </a:xfrm>
              <a:custGeom>
                <a:rect b="b" l="l" r="r" t="t"/>
                <a:pathLst>
                  <a:path extrusionOk="0" h="76122" w="17911">
                    <a:moveTo>
                      <a:pt x="2463" y="79929"/>
                    </a:moveTo>
                    <a:cubicBezTo>
                      <a:pt x="2015" y="79929"/>
                      <a:pt x="1119" y="79929"/>
                      <a:pt x="672" y="79481"/>
                    </a:cubicBezTo>
                    <a:cubicBezTo>
                      <a:pt x="-224" y="78586"/>
                      <a:pt x="-224" y="77242"/>
                      <a:pt x="672" y="76347"/>
                    </a:cubicBezTo>
                    <a:cubicBezTo>
                      <a:pt x="10522" y="66496"/>
                      <a:pt x="15896" y="53510"/>
                      <a:pt x="15896" y="40076"/>
                    </a:cubicBezTo>
                    <a:cubicBezTo>
                      <a:pt x="15896" y="26195"/>
                      <a:pt x="10522" y="13210"/>
                      <a:pt x="672" y="3806"/>
                    </a:cubicBezTo>
                    <a:cubicBezTo>
                      <a:pt x="-224" y="2911"/>
                      <a:pt x="-224" y="1567"/>
                      <a:pt x="672" y="672"/>
                    </a:cubicBezTo>
                    <a:cubicBezTo>
                      <a:pt x="1567" y="-224"/>
                      <a:pt x="2910" y="-224"/>
                      <a:pt x="3806" y="672"/>
                    </a:cubicBezTo>
                    <a:cubicBezTo>
                      <a:pt x="14553" y="11418"/>
                      <a:pt x="20374" y="25300"/>
                      <a:pt x="20374" y="40076"/>
                    </a:cubicBezTo>
                    <a:cubicBezTo>
                      <a:pt x="20374" y="54853"/>
                      <a:pt x="14553" y="69182"/>
                      <a:pt x="3806" y="79481"/>
                    </a:cubicBezTo>
                    <a:cubicBezTo>
                      <a:pt x="3806" y="79481"/>
                      <a:pt x="3358" y="79929"/>
                      <a:pt x="2463" y="799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20"/>
              <p:cNvSpPr/>
              <p:nvPr/>
            </p:nvSpPr>
            <p:spPr>
              <a:xfrm>
                <a:off x="5124827" y="2042083"/>
                <a:ext cx="58212" cy="80601"/>
              </a:xfrm>
              <a:custGeom>
                <a:rect b="b" l="l" r="r" t="t"/>
                <a:pathLst>
                  <a:path extrusionOk="0" h="80600" w="58211">
                    <a:moveTo>
                      <a:pt x="55525" y="80489"/>
                    </a:moveTo>
                    <a:lnTo>
                      <a:pt x="30897" y="80489"/>
                    </a:lnTo>
                    <a:lnTo>
                      <a:pt x="30897" y="31233"/>
                    </a:lnTo>
                    <a:cubicBezTo>
                      <a:pt x="34479" y="30785"/>
                      <a:pt x="37166" y="29442"/>
                      <a:pt x="39853" y="26755"/>
                    </a:cubicBezTo>
                    <a:cubicBezTo>
                      <a:pt x="42987" y="23621"/>
                      <a:pt x="44331" y="20038"/>
                      <a:pt x="44331" y="15560"/>
                    </a:cubicBezTo>
                    <a:cubicBezTo>
                      <a:pt x="44331" y="11083"/>
                      <a:pt x="42539" y="7500"/>
                      <a:pt x="39853" y="4366"/>
                    </a:cubicBezTo>
                    <a:cubicBezTo>
                      <a:pt x="34032" y="-1455"/>
                      <a:pt x="23285" y="-1455"/>
                      <a:pt x="17911" y="4366"/>
                    </a:cubicBezTo>
                    <a:cubicBezTo>
                      <a:pt x="14777" y="7500"/>
                      <a:pt x="13433" y="11083"/>
                      <a:pt x="13433" y="15560"/>
                    </a:cubicBezTo>
                    <a:cubicBezTo>
                      <a:pt x="13433" y="20038"/>
                      <a:pt x="15225" y="23621"/>
                      <a:pt x="17911" y="26755"/>
                    </a:cubicBezTo>
                    <a:cubicBezTo>
                      <a:pt x="20150" y="28994"/>
                      <a:pt x="23285" y="30785"/>
                      <a:pt x="26867" y="31233"/>
                    </a:cubicBezTo>
                    <a:lnTo>
                      <a:pt x="26867" y="80489"/>
                    </a:lnTo>
                    <a:lnTo>
                      <a:pt x="2239" y="80489"/>
                    </a:lnTo>
                    <a:cubicBezTo>
                      <a:pt x="896" y="80489"/>
                      <a:pt x="0" y="81384"/>
                      <a:pt x="0" y="82728"/>
                    </a:cubicBezTo>
                    <a:cubicBezTo>
                      <a:pt x="0" y="84071"/>
                      <a:pt x="896" y="84967"/>
                      <a:pt x="2239" y="84967"/>
                    </a:cubicBezTo>
                    <a:lnTo>
                      <a:pt x="55973" y="84967"/>
                    </a:lnTo>
                    <a:cubicBezTo>
                      <a:pt x="57316" y="84967"/>
                      <a:pt x="58212" y="84071"/>
                      <a:pt x="58212" y="82728"/>
                    </a:cubicBezTo>
                    <a:cubicBezTo>
                      <a:pt x="57764" y="81384"/>
                      <a:pt x="56420" y="80489"/>
                      <a:pt x="55525" y="80489"/>
                    </a:cubicBezTo>
                    <a:close/>
                    <a:moveTo>
                      <a:pt x="17464" y="15560"/>
                    </a:moveTo>
                    <a:cubicBezTo>
                      <a:pt x="17464" y="12426"/>
                      <a:pt x="18807" y="9739"/>
                      <a:pt x="20598" y="7500"/>
                    </a:cubicBezTo>
                    <a:cubicBezTo>
                      <a:pt x="22837" y="5261"/>
                      <a:pt x="25524" y="4366"/>
                      <a:pt x="28658" y="4366"/>
                    </a:cubicBezTo>
                    <a:cubicBezTo>
                      <a:pt x="31793" y="4366"/>
                      <a:pt x="34479" y="5709"/>
                      <a:pt x="36718" y="7500"/>
                    </a:cubicBezTo>
                    <a:cubicBezTo>
                      <a:pt x="38957" y="9739"/>
                      <a:pt x="39853" y="12426"/>
                      <a:pt x="39853" y="15560"/>
                    </a:cubicBezTo>
                    <a:cubicBezTo>
                      <a:pt x="39853" y="18695"/>
                      <a:pt x="38509" y="21382"/>
                      <a:pt x="36718" y="23621"/>
                    </a:cubicBezTo>
                    <a:cubicBezTo>
                      <a:pt x="32688" y="27651"/>
                      <a:pt x="25076" y="27651"/>
                      <a:pt x="21046" y="23621"/>
                    </a:cubicBezTo>
                    <a:cubicBezTo>
                      <a:pt x="18359" y="21382"/>
                      <a:pt x="17464" y="18247"/>
                      <a:pt x="17464" y="155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192" name="Google Shape;192;p20"/>
          <p:cNvGrpSpPr/>
          <p:nvPr/>
        </p:nvGrpSpPr>
        <p:grpSpPr>
          <a:xfrm>
            <a:off x="3744658" y="5027549"/>
            <a:ext cx="444500" cy="444500"/>
            <a:chOff x="3744658" y="5027549"/>
            <a:chExt cx="444500" cy="444500"/>
          </a:xfrm>
        </p:grpSpPr>
        <p:sp>
          <p:nvSpPr>
            <p:cNvPr id="193" name="Google Shape;193;p20"/>
            <p:cNvSpPr/>
            <p:nvPr/>
          </p:nvSpPr>
          <p:spPr>
            <a:xfrm>
              <a:off x="3744658" y="5027549"/>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94" name="Google Shape;194;p20"/>
            <p:cNvGrpSpPr/>
            <p:nvPr/>
          </p:nvGrpSpPr>
          <p:grpSpPr>
            <a:xfrm>
              <a:off x="3876151" y="5120147"/>
              <a:ext cx="181514" cy="259305"/>
              <a:chOff x="7041212" y="6299690"/>
              <a:chExt cx="94116" cy="134451"/>
            </a:xfrm>
          </p:grpSpPr>
          <p:sp>
            <p:nvSpPr>
              <p:cNvPr id="195" name="Google Shape;195;p20"/>
              <p:cNvSpPr/>
              <p:nvPr/>
            </p:nvSpPr>
            <p:spPr>
              <a:xfrm>
                <a:off x="7041212" y="6299690"/>
                <a:ext cx="94116" cy="134451"/>
              </a:xfrm>
              <a:custGeom>
                <a:rect b="b" l="l" r="r" t="t"/>
                <a:pathLst>
                  <a:path extrusionOk="0" h="134451" w="94115">
                    <a:moveTo>
                      <a:pt x="78430" y="116749"/>
                    </a:moveTo>
                    <a:cubicBezTo>
                      <a:pt x="76189" y="116749"/>
                      <a:pt x="73948" y="117197"/>
                      <a:pt x="71707" y="118093"/>
                    </a:cubicBezTo>
                    <a:lnTo>
                      <a:pt x="69915" y="118990"/>
                    </a:lnTo>
                    <a:lnTo>
                      <a:pt x="69915" y="117645"/>
                    </a:lnTo>
                    <a:cubicBezTo>
                      <a:pt x="69018" y="111818"/>
                      <a:pt x="63640" y="107337"/>
                      <a:pt x="57366" y="107337"/>
                    </a:cubicBezTo>
                    <a:lnTo>
                      <a:pt x="56021" y="107337"/>
                    </a:lnTo>
                    <a:lnTo>
                      <a:pt x="56021" y="98373"/>
                    </a:lnTo>
                    <a:lnTo>
                      <a:pt x="60503" y="98373"/>
                    </a:lnTo>
                    <a:cubicBezTo>
                      <a:pt x="61399" y="98373"/>
                      <a:pt x="61847" y="97925"/>
                      <a:pt x="62296" y="97477"/>
                    </a:cubicBezTo>
                    <a:cubicBezTo>
                      <a:pt x="63640" y="95684"/>
                      <a:pt x="64985" y="93444"/>
                      <a:pt x="66329" y="91651"/>
                    </a:cubicBezTo>
                    <a:lnTo>
                      <a:pt x="86049" y="105993"/>
                    </a:lnTo>
                    <a:cubicBezTo>
                      <a:pt x="86497" y="106441"/>
                      <a:pt x="86945" y="106441"/>
                      <a:pt x="87393" y="106441"/>
                    </a:cubicBezTo>
                    <a:cubicBezTo>
                      <a:pt x="87841" y="106441"/>
                      <a:pt x="88290" y="106441"/>
                      <a:pt x="88290" y="105993"/>
                    </a:cubicBezTo>
                    <a:cubicBezTo>
                      <a:pt x="89186" y="105544"/>
                      <a:pt x="89634" y="104648"/>
                      <a:pt x="89634" y="104200"/>
                    </a:cubicBezTo>
                    <a:lnTo>
                      <a:pt x="89634" y="61624"/>
                    </a:lnTo>
                    <a:cubicBezTo>
                      <a:pt x="89634" y="60727"/>
                      <a:pt x="89186" y="60279"/>
                      <a:pt x="88738" y="59831"/>
                    </a:cubicBezTo>
                    <a:lnTo>
                      <a:pt x="74396" y="49971"/>
                    </a:lnTo>
                    <a:cubicBezTo>
                      <a:pt x="71707" y="32941"/>
                      <a:pt x="62296" y="15462"/>
                      <a:pt x="46610" y="673"/>
                    </a:cubicBezTo>
                    <a:cubicBezTo>
                      <a:pt x="45713" y="-224"/>
                      <a:pt x="44369" y="-224"/>
                      <a:pt x="43472" y="673"/>
                    </a:cubicBezTo>
                    <a:cubicBezTo>
                      <a:pt x="27787" y="16358"/>
                      <a:pt x="18375" y="33389"/>
                      <a:pt x="15238" y="50419"/>
                    </a:cubicBezTo>
                    <a:lnTo>
                      <a:pt x="1345" y="59831"/>
                    </a:lnTo>
                    <a:cubicBezTo>
                      <a:pt x="896" y="60279"/>
                      <a:pt x="448" y="60727"/>
                      <a:pt x="448" y="61624"/>
                    </a:cubicBezTo>
                    <a:lnTo>
                      <a:pt x="448" y="104200"/>
                    </a:lnTo>
                    <a:cubicBezTo>
                      <a:pt x="448" y="105096"/>
                      <a:pt x="896" y="105993"/>
                      <a:pt x="1793" y="105993"/>
                    </a:cubicBezTo>
                    <a:cubicBezTo>
                      <a:pt x="2241" y="105993"/>
                      <a:pt x="2689" y="106441"/>
                      <a:pt x="2689" y="106441"/>
                    </a:cubicBezTo>
                    <a:cubicBezTo>
                      <a:pt x="3137" y="106441"/>
                      <a:pt x="3585" y="106441"/>
                      <a:pt x="4034" y="105993"/>
                    </a:cubicBezTo>
                    <a:lnTo>
                      <a:pt x="23305" y="92099"/>
                    </a:lnTo>
                    <a:cubicBezTo>
                      <a:pt x="24649" y="93892"/>
                      <a:pt x="25546" y="95684"/>
                      <a:pt x="27338" y="97925"/>
                    </a:cubicBezTo>
                    <a:cubicBezTo>
                      <a:pt x="27787" y="98373"/>
                      <a:pt x="28235" y="98822"/>
                      <a:pt x="29131" y="98822"/>
                    </a:cubicBezTo>
                    <a:lnTo>
                      <a:pt x="31820" y="98822"/>
                    </a:lnTo>
                    <a:lnTo>
                      <a:pt x="31820" y="110922"/>
                    </a:lnTo>
                    <a:lnTo>
                      <a:pt x="23305" y="110922"/>
                    </a:lnTo>
                    <a:cubicBezTo>
                      <a:pt x="10308" y="110922"/>
                      <a:pt x="0" y="120782"/>
                      <a:pt x="0" y="132883"/>
                    </a:cubicBezTo>
                    <a:cubicBezTo>
                      <a:pt x="0" y="134227"/>
                      <a:pt x="896" y="135124"/>
                      <a:pt x="2241" y="135124"/>
                    </a:cubicBezTo>
                    <a:cubicBezTo>
                      <a:pt x="3585" y="135124"/>
                      <a:pt x="4482" y="134227"/>
                      <a:pt x="4482" y="132883"/>
                    </a:cubicBezTo>
                    <a:cubicBezTo>
                      <a:pt x="4482" y="123023"/>
                      <a:pt x="12997" y="115404"/>
                      <a:pt x="23305" y="115404"/>
                    </a:cubicBezTo>
                    <a:lnTo>
                      <a:pt x="34061" y="115404"/>
                    </a:lnTo>
                    <a:cubicBezTo>
                      <a:pt x="35405" y="115404"/>
                      <a:pt x="36302" y="114508"/>
                      <a:pt x="36302" y="113163"/>
                    </a:cubicBezTo>
                    <a:lnTo>
                      <a:pt x="36302" y="98822"/>
                    </a:lnTo>
                    <a:lnTo>
                      <a:pt x="51988" y="98822"/>
                    </a:lnTo>
                    <a:lnTo>
                      <a:pt x="51988" y="110026"/>
                    </a:lnTo>
                    <a:cubicBezTo>
                      <a:pt x="51988" y="111370"/>
                      <a:pt x="52884" y="112267"/>
                      <a:pt x="54229" y="112267"/>
                    </a:cubicBezTo>
                    <a:lnTo>
                      <a:pt x="57814" y="112267"/>
                    </a:lnTo>
                    <a:cubicBezTo>
                      <a:pt x="61847" y="112267"/>
                      <a:pt x="65433" y="114956"/>
                      <a:pt x="65881" y="118990"/>
                    </a:cubicBezTo>
                    <a:lnTo>
                      <a:pt x="66329" y="123471"/>
                    </a:lnTo>
                    <a:cubicBezTo>
                      <a:pt x="66329" y="124367"/>
                      <a:pt x="66777" y="124815"/>
                      <a:pt x="67674" y="125264"/>
                    </a:cubicBezTo>
                    <a:cubicBezTo>
                      <a:pt x="68122" y="125712"/>
                      <a:pt x="69018" y="125712"/>
                      <a:pt x="69466" y="125264"/>
                    </a:cubicBezTo>
                    <a:lnTo>
                      <a:pt x="73948" y="123471"/>
                    </a:lnTo>
                    <a:cubicBezTo>
                      <a:pt x="75741" y="122575"/>
                      <a:pt x="77085" y="122575"/>
                      <a:pt x="78878" y="122575"/>
                    </a:cubicBezTo>
                    <a:cubicBezTo>
                      <a:pt x="85600" y="122575"/>
                      <a:pt x="90530" y="127504"/>
                      <a:pt x="90530" y="133779"/>
                    </a:cubicBezTo>
                    <a:cubicBezTo>
                      <a:pt x="90530" y="135124"/>
                      <a:pt x="91427" y="136020"/>
                      <a:pt x="92771" y="136020"/>
                    </a:cubicBezTo>
                    <a:cubicBezTo>
                      <a:pt x="94116" y="136020"/>
                      <a:pt x="95012" y="135124"/>
                      <a:pt x="95012" y="133779"/>
                    </a:cubicBezTo>
                    <a:cubicBezTo>
                      <a:pt x="94564" y="123919"/>
                      <a:pt x="87393" y="116749"/>
                      <a:pt x="78430" y="116749"/>
                    </a:cubicBezTo>
                    <a:close/>
                    <a:moveTo>
                      <a:pt x="85152" y="62520"/>
                    </a:moveTo>
                    <a:lnTo>
                      <a:pt x="85152" y="99718"/>
                    </a:lnTo>
                    <a:lnTo>
                      <a:pt x="68570" y="87618"/>
                    </a:lnTo>
                    <a:cubicBezTo>
                      <a:pt x="73500" y="77758"/>
                      <a:pt x="75741" y="67001"/>
                      <a:pt x="74844" y="55797"/>
                    </a:cubicBezTo>
                    <a:lnTo>
                      <a:pt x="85152" y="62520"/>
                    </a:lnTo>
                    <a:close/>
                    <a:moveTo>
                      <a:pt x="4482" y="99718"/>
                    </a:moveTo>
                    <a:lnTo>
                      <a:pt x="4482" y="62520"/>
                    </a:lnTo>
                    <a:lnTo>
                      <a:pt x="14341" y="55797"/>
                    </a:lnTo>
                    <a:cubicBezTo>
                      <a:pt x="13445" y="67001"/>
                      <a:pt x="15686" y="77758"/>
                      <a:pt x="21064" y="87618"/>
                    </a:cubicBezTo>
                    <a:lnTo>
                      <a:pt x="4482" y="99718"/>
                    </a:lnTo>
                    <a:close/>
                    <a:moveTo>
                      <a:pt x="19271" y="52660"/>
                    </a:moveTo>
                    <a:cubicBezTo>
                      <a:pt x="19719" y="52212"/>
                      <a:pt x="19719" y="51315"/>
                      <a:pt x="19719" y="50419"/>
                    </a:cubicBezTo>
                    <a:cubicBezTo>
                      <a:pt x="22409" y="35181"/>
                      <a:pt x="30924" y="19495"/>
                      <a:pt x="45265" y="5154"/>
                    </a:cubicBezTo>
                    <a:cubicBezTo>
                      <a:pt x="73500" y="33837"/>
                      <a:pt x="79326" y="68346"/>
                      <a:pt x="60055" y="93892"/>
                    </a:cubicBezTo>
                    <a:lnTo>
                      <a:pt x="30476" y="93892"/>
                    </a:lnTo>
                    <a:cubicBezTo>
                      <a:pt x="20616" y="81343"/>
                      <a:pt x="17030" y="67450"/>
                      <a:pt x="19271" y="526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 name="Google Shape;196;p20"/>
              <p:cNvSpPr/>
              <p:nvPr/>
            </p:nvSpPr>
            <p:spPr>
              <a:xfrm>
                <a:off x="7076618" y="6330837"/>
                <a:ext cx="17927" cy="17927"/>
              </a:xfrm>
              <a:custGeom>
                <a:rect b="b" l="l" r="r" t="t"/>
                <a:pathLst>
                  <a:path extrusionOk="0" h="17926" w="17926">
                    <a:moveTo>
                      <a:pt x="9412" y="17927"/>
                    </a:moveTo>
                    <a:cubicBezTo>
                      <a:pt x="14341" y="17927"/>
                      <a:pt x="18823" y="13894"/>
                      <a:pt x="18823" y="8963"/>
                    </a:cubicBezTo>
                    <a:cubicBezTo>
                      <a:pt x="18823" y="4034"/>
                      <a:pt x="14790" y="0"/>
                      <a:pt x="9412" y="0"/>
                    </a:cubicBezTo>
                    <a:cubicBezTo>
                      <a:pt x="4482" y="0"/>
                      <a:pt x="0" y="4034"/>
                      <a:pt x="0" y="8963"/>
                    </a:cubicBezTo>
                    <a:cubicBezTo>
                      <a:pt x="0" y="13894"/>
                      <a:pt x="4034" y="17927"/>
                      <a:pt x="9412" y="17927"/>
                    </a:cubicBezTo>
                    <a:close/>
                    <a:moveTo>
                      <a:pt x="9412" y="4930"/>
                    </a:moveTo>
                    <a:cubicBezTo>
                      <a:pt x="12101" y="4930"/>
                      <a:pt x="14341" y="6723"/>
                      <a:pt x="14341" y="9412"/>
                    </a:cubicBezTo>
                    <a:cubicBezTo>
                      <a:pt x="14341" y="11653"/>
                      <a:pt x="12101" y="13894"/>
                      <a:pt x="9412" y="13894"/>
                    </a:cubicBezTo>
                    <a:cubicBezTo>
                      <a:pt x="6723" y="13894"/>
                      <a:pt x="4482" y="12101"/>
                      <a:pt x="4482" y="9412"/>
                    </a:cubicBezTo>
                    <a:cubicBezTo>
                      <a:pt x="4482" y="6723"/>
                      <a:pt x="6723" y="4930"/>
                      <a:pt x="9412" y="493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197" name="Google Shape;197;p20"/>
          <p:cNvGrpSpPr/>
          <p:nvPr/>
        </p:nvGrpSpPr>
        <p:grpSpPr>
          <a:xfrm>
            <a:off x="391096" y="3218434"/>
            <a:ext cx="444500" cy="444500"/>
            <a:chOff x="391096" y="3218434"/>
            <a:chExt cx="444500" cy="444500"/>
          </a:xfrm>
        </p:grpSpPr>
        <p:sp>
          <p:nvSpPr>
            <p:cNvPr id="198" name="Google Shape;198;p20"/>
            <p:cNvSpPr/>
            <p:nvPr/>
          </p:nvSpPr>
          <p:spPr>
            <a:xfrm>
              <a:off x="391096" y="3218434"/>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99" name="Google Shape;199;p20"/>
            <p:cNvPicPr preferRelativeResize="0"/>
            <p:nvPr/>
          </p:nvPicPr>
          <p:blipFill rotWithShape="1">
            <a:blip r:embed="rId3">
              <a:alphaModFix/>
            </a:blip>
            <a:srcRect b="0" l="0" r="0" t="0"/>
            <a:stretch/>
          </p:blipFill>
          <p:spPr>
            <a:xfrm>
              <a:off x="480469" y="3316381"/>
              <a:ext cx="265755" cy="248607"/>
            </a:xfrm>
            <a:prstGeom prst="rect">
              <a:avLst/>
            </a:prstGeom>
            <a:noFill/>
            <a:ln>
              <a:noFill/>
            </a:ln>
          </p:spPr>
        </p:pic>
      </p:grpSp>
      <p:sp>
        <p:nvSpPr>
          <p:cNvPr id="200" name="Google Shape;200;p20"/>
          <p:cNvSpPr/>
          <p:nvPr/>
        </p:nvSpPr>
        <p:spPr>
          <a:xfrm>
            <a:off x="740410" y="5467096"/>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01" name="Google Shape;201;p20"/>
          <p:cNvGrpSpPr/>
          <p:nvPr/>
        </p:nvGrpSpPr>
        <p:grpSpPr>
          <a:xfrm>
            <a:off x="841863" y="5574752"/>
            <a:ext cx="241595" cy="229188"/>
            <a:chOff x="7786519" y="3153758"/>
            <a:chExt cx="165823" cy="157308"/>
          </a:xfrm>
        </p:grpSpPr>
        <p:sp>
          <p:nvSpPr>
            <p:cNvPr id="202" name="Google Shape;202;p20"/>
            <p:cNvSpPr/>
            <p:nvPr/>
          </p:nvSpPr>
          <p:spPr>
            <a:xfrm>
              <a:off x="7821897" y="3153758"/>
              <a:ext cx="107561" cy="80671"/>
            </a:xfrm>
            <a:custGeom>
              <a:rect b="b" l="l" r="r" t="t"/>
              <a:pathLst>
                <a:path extrusionOk="0" h="80670" w="107560">
                  <a:moveTo>
                    <a:pt x="10336" y="70811"/>
                  </a:moveTo>
                  <a:lnTo>
                    <a:pt x="12577" y="70811"/>
                  </a:lnTo>
                  <a:lnTo>
                    <a:pt x="12577" y="81567"/>
                  </a:lnTo>
                  <a:cubicBezTo>
                    <a:pt x="12577" y="82463"/>
                    <a:pt x="13025" y="83360"/>
                    <a:pt x="13922" y="83808"/>
                  </a:cubicBezTo>
                  <a:cubicBezTo>
                    <a:pt x="14370" y="83808"/>
                    <a:pt x="14370" y="83808"/>
                    <a:pt x="14818" y="83808"/>
                  </a:cubicBezTo>
                  <a:cubicBezTo>
                    <a:pt x="15266" y="83808"/>
                    <a:pt x="16163" y="83360"/>
                    <a:pt x="16611" y="83360"/>
                  </a:cubicBezTo>
                  <a:lnTo>
                    <a:pt x="29159" y="70811"/>
                  </a:lnTo>
                  <a:lnTo>
                    <a:pt x="58739" y="70811"/>
                  </a:lnTo>
                  <a:cubicBezTo>
                    <a:pt x="65013" y="70811"/>
                    <a:pt x="69943" y="65881"/>
                    <a:pt x="69943" y="59607"/>
                  </a:cubicBezTo>
                  <a:lnTo>
                    <a:pt x="69943" y="44369"/>
                  </a:lnTo>
                  <a:lnTo>
                    <a:pt x="79803" y="44369"/>
                  </a:lnTo>
                  <a:lnTo>
                    <a:pt x="92351" y="56918"/>
                  </a:lnTo>
                  <a:cubicBezTo>
                    <a:pt x="92800" y="57366"/>
                    <a:pt x="93248" y="57366"/>
                    <a:pt x="94144" y="57366"/>
                  </a:cubicBezTo>
                  <a:cubicBezTo>
                    <a:pt x="94592" y="57366"/>
                    <a:pt x="94592" y="57366"/>
                    <a:pt x="95040" y="57366"/>
                  </a:cubicBezTo>
                  <a:cubicBezTo>
                    <a:pt x="95937" y="56918"/>
                    <a:pt x="96385" y="56021"/>
                    <a:pt x="96385" y="55125"/>
                  </a:cubicBezTo>
                  <a:lnTo>
                    <a:pt x="96385" y="44369"/>
                  </a:lnTo>
                  <a:lnTo>
                    <a:pt x="98626" y="44369"/>
                  </a:lnTo>
                  <a:cubicBezTo>
                    <a:pt x="104900" y="44369"/>
                    <a:pt x="109830" y="39439"/>
                    <a:pt x="109830" y="33165"/>
                  </a:cubicBezTo>
                  <a:lnTo>
                    <a:pt x="109830" y="11204"/>
                  </a:lnTo>
                  <a:cubicBezTo>
                    <a:pt x="109830" y="4930"/>
                    <a:pt x="104900" y="0"/>
                    <a:pt x="98626" y="0"/>
                  </a:cubicBezTo>
                  <a:lnTo>
                    <a:pt x="50672" y="0"/>
                  </a:lnTo>
                  <a:cubicBezTo>
                    <a:pt x="44397" y="0"/>
                    <a:pt x="39467" y="4930"/>
                    <a:pt x="39467" y="11204"/>
                  </a:cubicBezTo>
                  <a:lnTo>
                    <a:pt x="39467" y="26442"/>
                  </a:lnTo>
                  <a:lnTo>
                    <a:pt x="11233" y="26442"/>
                  </a:lnTo>
                  <a:cubicBezTo>
                    <a:pt x="4958" y="26442"/>
                    <a:pt x="28" y="31372"/>
                    <a:pt x="28" y="37646"/>
                  </a:cubicBezTo>
                  <a:lnTo>
                    <a:pt x="28" y="59607"/>
                  </a:lnTo>
                  <a:cubicBezTo>
                    <a:pt x="-420" y="65881"/>
                    <a:pt x="4510" y="70811"/>
                    <a:pt x="10336" y="70811"/>
                  </a:cubicBezTo>
                  <a:close/>
                  <a:moveTo>
                    <a:pt x="43501" y="11652"/>
                  </a:moveTo>
                  <a:cubicBezTo>
                    <a:pt x="43501" y="8067"/>
                    <a:pt x="46638" y="4930"/>
                    <a:pt x="50223" y="4930"/>
                  </a:cubicBezTo>
                  <a:lnTo>
                    <a:pt x="98178" y="4930"/>
                  </a:lnTo>
                  <a:cubicBezTo>
                    <a:pt x="101763" y="4930"/>
                    <a:pt x="104900" y="8067"/>
                    <a:pt x="104900" y="11652"/>
                  </a:cubicBezTo>
                  <a:lnTo>
                    <a:pt x="104900" y="33613"/>
                  </a:lnTo>
                  <a:cubicBezTo>
                    <a:pt x="104900" y="37198"/>
                    <a:pt x="101763" y="40335"/>
                    <a:pt x="98178" y="40335"/>
                  </a:cubicBezTo>
                  <a:lnTo>
                    <a:pt x="93696" y="40335"/>
                  </a:lnTo>
                  <a:cubicBezTo>
                    <a:pt x="92351" y="40335"/>
                    <a:pt x="91455" y="41232"/>
                    <a:pt x="91455" y="42576"/>
                  </a:cubicBezTo>
                  <a:lnTo>
                    <a:pt x="91455" y="50195"/>
                  </a:lnTo>
                  <a:lnTo>
                    <a:pt x="82043" y="40784"/>
                  </a:lnTo>
                  <a:cubicBezTo>
                    <a:pt x="81595" y="40335"/>
                    <a:pt x="81147" y="40335"/>
                    <a:pt x="80251" y="40335"/>
                  </a:cubicBezTo>
                  <a:lnTo>
                    <a:pt x="69495" y="40335"/>
                  </a:lnTo>
                  <a:lnTo>
                    <a:pt x="69495" y="38094"/>
                  </a:lnTo>
                  <a:cubicBezTo>
                    <a:pt x="69495" y="31820"/>
                    <a:pt x="64565" y="26890"/>
                    <a:pt x="58290" y="26890"/>
                  </a:cubicBezTo>
                  <a:lnTo>
                    <a:pt x="43053" y="26890"/>
                  </a:lnTo>
                  <a:lnTo>
                    <a:pt x="43053" y="11652"/>
                  </a:lnTo>
                  <a:close/>
                  <a:moveTo>
                    <a:pt x="4062" y="37646"/>
                  </a:moveTo>
                  <a:cubicBezTo>
                    <a:pt x="4062" y="34061"/>
                    <a:pt x="7199" y="30924"/>
                    <a:pt x="10784" y="30924"/>
                  </a:cubicBezTo>
                  <a:lnTo>
                    <a:pt x="58739" y="30924"/>
                  </a:lnTo>
                  <a:cubicBezTo>
                    <a:pt x="62324" y="30924"/>
                    <a:pt x="65461" y="34061"/>
                    <a:pt x="65461" y="37646"/>
                  </a:cubicBezTo>
                  <a:lnTo>
                    <a:pt x="65461" y="59607"/>
                  </a:lnTo>
                  <a:cubicBezTo>
                    <a:pt x="65461" y="63192"/>
                    <a:pt x="62324" y="66329"/>
                    <a:pt x="58739" y="66329"/>
                  </a:cubicBezTo>
                  <a:lnTo>
                    <a:pt x="28263" y="66329"/>
                  </a:lnTo>
                  <a:cubicBezTo>
                    <a:pt x="27815" y="66329"/>
                    <a:pt x="26919" y="66777"/>
                    <a:pt x="26470" y="66777"/>
                  </a:cubicBezTo>
                  <a:lnTo>
                    <a:pt x="17059" y="76189"/>
                  </a:lnTo>
                  <a:lnTo>
                    <a:pt x="17059" y="68570"/>
                  </a:lnTo>
                  <a:cubicBezTo>
                    <a:pt x="17059" y="67226"/>
                    <a:pt x="16163" y="66329"/>
                    <a:pt x="14818" y="66329"/>
                  </a:cubicBezTo>
                  <a:lnTo>
                    <a:pt x="10336" y="66329"/>
                  </a:lnTo>
                  <a:cubicBezTo>
                    <a:pt x="6751" y="66329"/>
                    <a:pt x="3614" y="63192"/>
                    <a:pt x="3614" y="59607"/>
                  </a:cubicBezTo>
                  <a:lnTo>
                    <a:pt x="3614" y="3764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p20"/>
            <p:cNvSpPr/>
            <p:nvPr/>
          </p:nvSpPr>
          <p:spPr>
            <a:xfrm>
              <a:off x="7851504" y="3237566"/>
              <a:ext cx="35854" cy="35854"/>
            </a:xfrm>
            <a:custGeom>
              <a:rect b="b" l="l" r="r" t="t"/>
              <a:pathLst>
                <a:path extrusionOk="0" h="35853" w="35853">
                  <a:moveTo>
                    <a:pt x="0" y="17927"/>
                  </a:moveTo>
                  <a:cubicBezTo>
                    <a:pt x="0" y="27787"/>
                    <a:pt x="8067" y="35854"/>
                    <a:pt x="17927" y="35854"/>
                  </a:cubicBezTo>
                  <a:cubicBezTo>
                    <a:pt x="27786" y="35854"/>
                    <a:pt x="35854" y="27787"/>
                    <a:pt x="35854" y="17927"/>
                  </a:cubicBezTo>
                  <a:cubicBezTo>
                    <a:pt x="35854" y="8067"/>
                    <a:pt x="27786" y="0"/>
                    <a:pt x="17927" y="0"/>
                  </a:cubicBezTo>
                  <a:cubicBezTo>
                    <a:pt x="8067" y="0"/>
                    <a:pt x="0" y="8067"/>
                    <a:pt x="0" y="17927"/>
                  </a:cubicBezTo>
                  <a:close/>
                  <a:moveTo>
                    <a:pt x="31820" y="17927"/>
                  </a:moveTo>
                  <a:cubicBezTo>
                    <a:pt x="31820" y="25546"/>
                    <a:pt x="25546" y="31372"/>
                    <a:pt x="18375" y="31372"/>
                  </a:cubicBezTo>
                  <a:cubicBezTo>
                    <a:pt x="11204" y="31372"/>
                    <a:pt x="4930" y="25098"/>
                    <a:pt x="4930" y="17927"/>
                  </a:cubicBezTo>
                  <a:cubicBezTo>
                    <a:pt x="4930" y="10308"/>
                    <a:pt x="11204" y="4482"/>
                    <a:pt x="18375" y="4482"/>
                  </a:cubicBezTo>
                  <a:cubicBezTo>
                    <a:pt x="25546" y="4482"/>
                    <a:pt x="31820" y="10756"/>
                    <a:pt x="31820" y="17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 name="Google Shape;204;p20"/>
            <p:cNvSpPr/>
            <p:nvPr/>
          </p:nvSpPr>
          <p:spPr>
            <a:xfrm>
              <a:off x="7901699" y="3233084"/>
              <a:ext cx="35854" cy="35854"/>
            </a:xfrm>
            <a:custGeom>
              <a:rect b="b" l="l" r="r" t="t"/>
              <a:pathLst>
                <a:path extrusionOk="0" h="35853" w="35853">
                  <a:moveTo>
                    <a:pt x="0" y="17927"/>
                  </a:moveTo>
                  <a:cubicBezTo>
                    <a:pt x="0" y="27787"/>
                    <a:pt x="8067" y="35854"/>
                    <a:pt x="17927" y="35854"/>
                  </a:cubicBezTo>
                  <a:cubicBezTo>
                    <a:pt x="27787" y="35854"/>
                    <a:pt x="35854" y="27787"/>
                    <a:pt x="35854" y="17927"/>
                  </a:cubicBezTo>
                  <a:cubicBezTo>
                    <a:pt x="35854" y="8067"/>
                    <a:pt x="27787" y="0"/>
                    <a:pt x="17927" y="0"/>
                  </a:cubicBezTo>
                  <a:cubicBezTo>
                    <a:pt x="8067" y="0"/>
                    <a:pt x="0" y="8067"/>
                    <a:pt x="0" y="17927"/>
                  </a:cubicBezTo>
                  <a:close/>
                  <a:moveTo>
                    <a:pt x="31820" y="17927"/>
                  </a:moveTo>
                  <a:cubicBezTo>
                    <a:pt x="31820" y="25546"/>
                    <a:pt x="25546" y="31372"/>
                    <a:pt x="18375" y="31372"/>
                  </a:cubicBezTo>
                  <a:cubicBezTo>
                    <a:pt x="11204" y="31372"/>
                    <a:pt x="4930" y="25098"/>
                    <a:pt x="4930" y="17927"/>
                  </a:cubicBezTo>
                  <a:cubicBezTo>
                    <a:pt x="4930" y="10308"/>
                    <a:pt x="11204" y="4482"/>
                    <a:pt x="18375" y="4482"/>
                  </a:cubicBezTo>
                  <a:cubicBezTo>
                    <a:pt x="25546" y="4482"/>
                    <a:pt x="31820" y="10308"/>
                    <a:pt x="31820" y="17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20"/>
            <p:cNvSpPr/>
            <p:nvPr/>
          </p:nvSpPr>
          <p:spPr>
            <a:xfrm>
              <a:off x="7786519" y="3270731"/>
              <a:ext cx="165823" cy="40335"/>
            </a:xfrm>
            <a:custGeom>
              <a:rect b="b" l="l" r="r" t="t"/>
              <a:pathLst>
                <a:path extrusionOk="0" h="40335" w="165822">
                  <a:moveTo>
                    <a:pt x="147896" y="0"/>
                  </a:moveTo>
                  <a:lnTo>
                    <a:pt x="118765" y="0"/>
                  </a:lnTo>
                  <a:cubicBezTo>
                    <a:pt x="113387" y="0"/>
                    <a:pt x="108457" y="2241"/>
                    <a:pt x="104872" y="6274"/>
                  </a:cubicBezTo>
                  <a:cubicBezTo>
                    <a:pt x="102631" y="5378"/>
                    <a:pt x="99942" y="4482"/>
                    <a:pt x="97253" y="4482"/>
                  </a:cubicBezTo>
                  <a:lnTo>
                    <a:pt x="68122" y="4482"/>
                  </a:lnTo>
                  <a:cubicBezTo>
                    <a:pt x="65881" y="4482"/>
                    <a:pt x="63192" y="4930"/>
                    <a:pt x="60951" y="5826"/>
                  </a:cubicBezTo>
                  <a:cubicBezTo>
                    <a:pt x="57366" y="1793"/>
                    <a:pt x="52436" y="0"/>
                    <a:pt x="47506" y="0"/>
                  </a:cubicBezTo>
                  <a:lnTo>
                    <a:pt x="18375" y="0"/>
                  </a:lnTo>
                  <a:cubicBezTo>
                    <a:pt x="8515" y="0"/>
                    <a:pt x="0" y="8067"/>
                    <a:pt x="0" y="18375"/>
                  </a:cubicBezTo>
                  <a:lnTo>
                    <a:pt x="0" y="31820"/>
                  </a:lnTo>
                  <a:cubicBezTo>
                    <a:pt x="0" y="35854"/>
                    <a:pt x="3585" y="39439"/>
                    <a:pt x="7619" y="39439"/>
                  </a:cubicBezTo>
                  <a:lnTo>
                    <a:pt x="50643" y="39439"/>
                  </a:lnTo>
                  <a:cubicBezTo>
                    <a:pt x="51988" y="42128"/>
                    <a:pt x="54677" y="43921"/>
                    <a:pt x="57366" y="43921"/>
                  </a:cubicBezTo>
                  <a:lnTo>
                    <a:pt x="107561" y="43921"/>
                  </a:lnTo>
                  <a:cubicBezTo>
                    <a:pt x="110698" y="43921"/>
                    <a:pt x="113387" y="42128"/>
                    <a:pt x="114732" y="39439"/>
                  </a:cubicBezTo>
                  <a:lnTo>
                    <a:pt x="158204" y="39439"/>
                  </a:lnTo>
                  <a:cubicBezTo>
                    <a:pt x="162238" y="39439"/>
                    <a:pt x="165823" y="35854"/>
                    <a:pt x="165823" y="31820"/>
                  </a:cubicBezTo>
                  <a:lnTo>
                    <a:pt x="165823" y="18375"/>
                  </a:lnTo>
                  <a:cubicBezTo>
                    <a:pt x="166271" y="8067"/>
                    <a:pt x="158204" y="0"/>
                    <a:pt x="147896" y="0"/>
                  </a:cubicBezTo>
                  <a:close/>
                  <a:moveTo>
                    <a:pt x="4930" y="31820"/>
                  </a:moveTo>
                  <a:lnTo>
                    <a:pt x="4930" y="18375"/>
                  </a:lnTo>
                  <a:cubicBezTo>
                    <a:pt x="4930" y="10756"/>
                    <a:pt x="11204" y="4482"/>
                    <a:pt x="18823" y="4482"/>
                  </a:cubicBezTo>
                  <a:lnTo>
                    <a:pt x="47954" y="4482"/>
                  </a:lnTo>
                  <a:cubicBezTo>
                    <a:pt x="51540" y="4482"/>
                    <a:pt x="55125" y="5826"/>
                    <a:pt x="57366" y="8515"/>
                  </a:cubicBezTo>
                  <a:cubicBezTo>
                    <a:pt x="57366" y="8515"/>
                    <a:pt x="57366" y="8515"/>
                    <a:pt x="57366" y="8515"/>
                  </a:cubicBezTo>
                  <a:cubicBezTo>
                    <a:pt x="56469" y="9412"/>
                    <a:pt x="55573" y="10308"/>
                    <a:pt x="54677" y="11204"/>
                  </a:cubicBezTo>
                  <a:cubicBezTo>
                    <a:pt x="54677" y="11204"/>
                    <a:pt x="54677" y="11652"/>
                    <a:pt x="54229" y="11652"/>
                  </a:cubicBezTo>
                  <a:cubicBezTo>
                    <a:pt x="53332" y="12549"/>
                    <a:pt x="52884" y="13445"/>
                    <a:pt x="52436" y="14790"/>
                  </a:cubicBezTo>
                  <a:cubicBezTo>
                    <a:pt x="52436" y="14790"/>
                    <a:pt x="52436" y="15238"/>
                    <a:pt x="51988" y="15238"/>
                  </a:cubicBezTo>
                  <a:cubicBezTo>
                    <a:pt x="51540" y="16134"/>
                    <a:pt x="51091" y="17479"/>
                    <a:pt x="50643" y="18823"/>
                  </a:cubicBezTo>
                  <a:cubicBezTo>
                    <a:pt x="50643" y="18823"/>
                    <a:pt x="50643" y="19271"/>
                    <a:pt x="50643" y="19271"/>
                  </a:cubicBezTo>
                  <a:cubicBezTo>
                    <a:pt x="50195" y="20616"/>
                    <a:pt x="50195" y="21960"/>
                    <a:pt x="50195" y="23305"/>
                  </a:cubicBezTo>
                  <a:lnTo>
                    <a:pt x="50195" y="35405"/>
                  </a:lnTo>
                  <a:lnTo>
                    <a:pt x="8067" y="35405"/>
                  </a:lnTo>
                  <a:cubicBezTo>
                    <a:pt x="6274" y="34957"/>
                    <a:pt x="4930" y="33613"/>
                    <a:pt x="4930" y="31820"/>
                  </a:cubicBezTo>
                  <a:close/>
                  <a:moveTo>
                    <a:pt x="108457" y="39439"/>
                  </a:moveTo>
                  <a:lnTo>
                    <a:pt x="57814" y="39439"/>
                  </a:lnTo>
                  <a:cubicBezTo>
                    <a:pt x="56469" y="39439"/>
                    <a:pt x="55125" y="38094"/>
                    <a:pt x="54677" y="36750"/>
                  </a:cubicBezTo>
                  <a:cubicBezTo>
                    <a:pt x="54677" y="36750"/>
                    <a:pt x="54677" y="36302"/>
                    <a:pt x="54677" y="36302"/>
                  </a:cubicBezTo>
                  <a:lnTo>
                    <a:pt x="54677" y="22857"/>
                  </a:lnTo>
                  <a:cubicBezTo>
                    <a:pt x="54677" y="21064"/>
                    <a:pt x="55125" y="19271"/>
                    <a:pt x="55573" y="17479"/>
                  </a:cubicBezTo>
                  <a:cubicBezTo>
                    <a:pt x="56918" y="14790"/>
                    <a:pt x="58710" y="12101"/>
                    <a:pt x="61399" y="10756"/>
                  </a:cubicBezTo>
                  <a:cubicBezTo>
                    <a:pt x="63640" y="9412"/>
                    <a:pt x="65881" y="8963"/>
                    <a:pt x="68122" y="8963"/>
                  </a:cubicBezTo>
                  <a:lnTo>
                    <a:pt x="97253" y="8963"/>
                  </a:lnTo>
                  <a:cubicBezTo>
                    <a:pt x="99942" y="8963"/>
                    <a:pt x="102183" y="9412"/>
                    <a:pt x="104424" y="10756"/>
                  </a:cubicBezTo>
                  <a:cubicBezTo>
                    <a:pt x="108457" y="13445"/>
                    <a:pt x="111146" y="17927"/>
                    <a:pt x="111146" y="22857"/>
                  </a:cubicBezTo>
                  <a:lnTo>
                    <a:pt x="111146" y="36302"/>
                  </a:lnTo>
                  <a:cubicBezTo>
                    <a:pt x="111146" y="36302"/>
                    <a:pt x="111146" y="36750"/>
                    <a:pt x="111146" y="36750"/>
                  </a:cubicBezTo>
                  <a:cubicBezTo>
                    <a:pt x="111146" y="38543"/>
                    <a:pt x="109802" y="39439"/>
                    <a:pt x="108457" y="39439"/>
                  </a:cubicBezTo>
                  <a:close/>
                  <a:moveTo>
                    <a:pt x="161789" y="31820"/>
                  </a:moveTo>
                  <a:cubicBezTo>
                    <a:pt x="161789" y="33613"/>
                    <a:pt x="160445" y="34957"/>
                    <a:pt x="158652" y="34957"/>
                  </a:cubicBezTo>
                  <a:lnTo>
                    <a:pt x="116076" y="34957"/>
                  </a:lnTo>
                  <a:lnTo>
                    <a:pt x="116076" y="22857"/>
                  </a:lnTo>
                  <a:cubicBezTo>
                    <a:pt x="116076" y="21512"/>
                    <a:pt x="116076" y="20168"/>
                    <a:pt x="115628" y="19271"/>
                  </a:cubicBezTo>
                  <a:cubicBezTo>
                    <a:pt x="115628" y="19271"/>
                    <a:pt x="115628" y="18823"/>
                    <a:pt x="115628" y="18823"/>
                  </a:cubicBezTo>
                  <a:cubicBezTo>
                    <a:pt x="115180" y="17479"/>
                    <a:pt x="114732" y="16582"/>
                    <a:pt x="114283" y="15686"/>
                  </a:cubicBezTo>
                  <a:cubicBezTo>
                    <a:pt x="114283" y="15686"/>
                    <a:pt x="114283" y="15238"/>
                    <a:pt x="113835" y="15238"/>
                  </a:cubicBezTo>
                  <a:cubicBezTo>
                    <a:pt x="113387" y="14342"/>
                    <a:pt x="112491" y="12997"/>
                    <a:pt x="112043" y="12101"/>
                  </a:cubicBezTo>
                  <a:cubicBezTo>
                    <a:pt x="112043" y="12101"/>
                    <a:pt x="112043" y="12101"/>
                    <a:pt x="111594" y="11652"/>
                  </a:cubicBezTo>
                  <a:cubicBezTo>
                    <a:pt x="110698" y="10756"/>
                    <a:pt x="109802" y="9860"/>
                    <a:pt x="108905" y="8963"/>
                  </a:cubicBezTo>
                  <a:cubicBezTo>
                    <a:pt x="108905" y="8963"/>
                    <a:pt x="108905" y="8963"/>
                    <a:pt x="108905" y="8963"/>
                  </a:cubicBezTo>
                  <a:cubicBezTo>
                    <a:pt x="111594" y="6274"/>
                    <a:pt x="115180" y="4930"/>
                    <a:pt x="118765" y="4930"/>
                  </a:cubicBezTo>
                  <a:lnTo>
                    <a:pt x="147896" y="4930"/>
                  </a:lnTo>
                  <a:cubicBezTo>
                    <a:pt x="155515" y="4930"/>
                    <a:pt x="161789" y="11204"/>
                    <a:pt x="161789" y="18823"/>
                  </a:cubicBezTo>
                  <a:lnTo>
                    <a:pt x="161789" y="3182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p20"/>
            <p:cNvSpPr/>
            <p:nvPr/>
          </p:nvSpPr>
          <p:spPr>
            <a:xfrm>
              <a:off x="7801757" y="3233084"/>
              <a:ext cx="35854" cy="35854"/>
            </a:xfrm>
            <a:custGeom>
              <a:rect b="b" l="l" r="r" t="t"/>
              <a:pathLst>
                <a:path extrusionOk="0" h="35853" w="35853">
                  <a:moveTo>
                    <a:pt x="17927" y="35854"/>
                  </a:moveTo>
                  <a:cubicBezTo>
                    <a:pt x="27787" y="35854"/>
                    <a:pt x="35854" y="27787"/>
                    <a:pt x="35854" y="17927"/>
                  </a:cubicBezTo>
                  <a:cubicBezTo>
                    <a:pt x="35854" y="8067"/>
                    <a:pt x="27787" y="0"/>
                    <a:pt x="17927" y="0"/>
                  </a:cubicBezTo>
                  <a:cubicBezTo>
                    <a:pt x="8067" y="0"/>
                    <a:pt x="0" y="8067"/>
                    <a:pt x="0" y="17927"/>
                  </a:cubicBezTo>
                  <a:cubicBezTo>
                    <a:pt x="0" y="27787"/>
                    <a:pt x="8067" y="35854"/>
                    <a:pt x="17927" y="35854"/>
                  </a:cubicBezTo>
                  <a:close/>
                  <a:moveTo>
                    <a:pt x="17927" y="4482"/>
                  </a:moveTo>
                  <a:cubicBezTo>
                    <a:pt x="25546" y="4482"/>
                    <a:pt x="31372" y="10756"/>
                    <a:pt x="31372" y="17927"/>
                  </a:cubicBezTo>
                  <a:cubicBezTo>
                    <a:pt x="31372" y="25546"/>
                    <a:pt x="25098" y="31372"/>
                    <a:pt x="17927" y="31372"/>
                  </a:cubicBezTo>
                  <a:cubicBezTo>
                    <a:pt x="10308" y="31372"/>
                    <a:pt x="4482" y="25098"/>
                    <a:pt x="4482" y="17927"/>
                  </a:cubicBezTo>
                  <a:cubicBezTo>
                    <a:pt x="4482" y="10308"/>
                    <a:pt x="10308" y="4482"/>
                    <a:pt x="17927" y="44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07" name="Google Shape;207;p20"/>
          <p:cNvGrpSpPr/>
          <p:nvPr/>
        </p:nvGrpSpPr>
        <p:grpSpPr>
          <a:xfrm>
            <a:off x="3898582" y="1881124"/>
            <a:ext cx="444500" cy="444500"/>
            <a:chOff x="3898582" y="1881124"/>
            <a:chExt cx="444500" cy="444500"/>
          </a:xfrm>
        </p:grpSpPr>
        <p:sp>
          <p:nvSpPr>
            <p:cNvPr id="208" name="Google Shape;208;p20"/>
            <p:cNvSpPr/>
            <p:nvPr/>
          </p:nvSpPr>
          <p:spPr>
            <a:xfrm>
              <a:off x="3898582" y="1881124"/>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09" name="Google Shape;209;p20"/>
            <p:cNvGrpSpPr/>
            <p:nvPr/>
          </p:nvGrpSpPr>
          <p:grpSpPr>
            <a:xfrm>
              <a:off x="4011016" y="1984108"/>
              <a:ext cx="219632" cy="238532"/>
              <a:chOff x="7270227" y="2815614"/>
              <a:chExt cx="130194" cy="141398"/>
            </a:xfrm>
          </p:grpSpPr>
          <p:sp>
            <p:nvSpPr>
              <p:cNvPr id="210" name="Google Shape;210;p20"/>
              <p:cNvSpPr/>
              <p:nvPr/>
            </p:nvSpPr>
            <p:spPr>
              <a:xfrm>
                <a:off x="7270227" y="2880823"/>
                <a:ext cx="125488" cy="76189"/>
              </a:xfrm>
              <a:custGeom>
                <a:rect b="b" l="l" r="r" t="t"/>
                <a:pathLst>
                  <a:path extrusionOk="0" h="76188" w="125487">
                    <a:moveTo>
                      <a:pt x="123247" y="75741"/>
                    </a:moveTo>
                    <a:lnTo>
                      <a:pt x="99494" y="75741"/>
                    </a:lnTo>
                    <a:cubicBezTo>
                      <a:pt x="104424" y="71259"/>
                      <a:pt x="111146" y="63192"/>
                      <a:pt x="111146" y="53780"/>
                    </a:cubicBezTo>
                    <a:cubicBezTo>
                      <a:pt x="111146" y="38991"/>
                      <a:pt x="98597" y="28235"/>
                      <a:pt x="98149" y="27787"/>
                    </a:cubicBezTo>
                    <a:cubicBezTo>
                      <a:pt x="98149" y="27787"/>
                      <a:pt x="97701" y="27338"/>
                      <a:pt x="97701" y="27338"/>
                    </a:cubicBezTo>
                    <a:cubicBezTo>
                      <a:pt x="99494" y="24649"/>
                      <a:pt x="100838" y="21064"/>
                      <a:pt x="100838" y="17479"/>
                    </a:cubicBezTo>
                    <a:cubicBezTo>
                      <a:pt x="100838" y="8067"/>
                      <a:pt x="93219" y="0"/>
                      <a:pt x="83360" y="0"/>
                    </a:cubicBezTo>
                    <a:cubicBezTo>
                      <a:pt x="73500" y="0"/>
                      <a:pt x="65881" y="7619"/>
                      <a:pt x="65881" y="17479"/>
                    </a:cubicBezTo>
                    <a:cubicBezTo>
                      <a:pt x="65881" y="27338"/>
                      <a:pt x="73500" y="34957"/>
                      <a:pt x="83360" y="34957"/>
                    </a:cubicBezTo>
                    <a:cubicBezTo>
                      <a:pt x="87841" y="34957"/>
                      <a:pt x="91875" y="33165"/>
                      <a:pt x="95012" y="30476"/>
                    </a:cubicBezTo>
                    <a:cubicBezTo>
                      <a:pt x="95012" y="30924"/>
                      <a:pt x="95460" y="30924"/>
                      <a:pt x="95460" y="30924"/>
                    </a:cubicBezTo>
                    <a:cubicBezTo>
                      <a:pt x="95460" y="30924"/>
                      <a:pt x="106665" y="40784"/>
                      <a:pt x="106665" y="53780"/>
                    </a:cubicBezTo>
                    <a:cubicBezTo>
                      <a:pt x="106665" y="64985"/>
                      <a:pt x="95012" y="73948"/>
                      <a:pt x="92323" y="75741"/>
                    </a:cubicBezTo>
                    <a:lnTo>
                      <a:pt x="2241" y="75741"/>
                    </a:lnTo>
                    <a:cubicBezTo>
                      <a:pt x="896" y="75741"/>
                      <a:pt x="0" y="76637"/>
                      <a:pt x="0" y="77982"/>
                    </a:cubicBezTo>
                    <a:cubicBezTo>
                      <a:pt x="0" y="79326"/>
                      <a:pt x="896" y="80222"/>
                      <a:pt x="2241" y="80222"/>
                    </a:cubicBezTo>
                    <a:lnTo>
                      <a:pt x="123247" y="80222"/>
                    </a:lnTo>
                    <a:cubicBezTo>
                      <a:pt x="124591" y="80222"/>
                      <a:pt x="125488" y="79326"/>
                      <a:pt x="125488" y="77982"/>
                    </a:cubicBezTo>
                    <a:cubicBezTo>
                      <a:pt x="125488" y="76637"/>
                      <a:pt x="124591" y="75741"/>
                      <a:pt x="123247" y="75741"/>
                    </a:cubicBezTo>
                    <a:close/>
                    <a:moveTo>
                      <a:pt x="82911" y="30476"/>
                    </a:moveTo>
                    <a:cubicBezTo>
                      <a:pt x="75741" y="30476"/>
                      <a:pt x="69915" y="24649"/>
                      <a:pt x="69915" y="17479"/>
                    </a:cubicBezTo>
                    <a:cubicBezTo>
                      <a:pt x="69915" y="10308"/>
                      <a:pt x="75741" y="4482"/>
                      <a:pt x="82911" y="4482"/>
                    </a:cubicBezTo>
                    <a:cubicBezTo>
                      <a:pt x="90082" y="4482"/>
                      <a:pt x="95908" y="10308"/>
                      <a:pt x="95908" y="17479"/>
                    </a:cubicBezTo>
                    <a:cubicBezTo>
                      <a:pt x="95908" y="24649"/>
                      <a:pt x="90082" y="30476"/>
                      <a:pt x="82911" y="3047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20"/>
              <p:cNvSpPr/>
              <p:nvPr/>
            </p:nvSpPr>
            <p:spPr>
              <a:xfrm>
                <a:off x="7283897" y="2912419"/>
                <a:ext cx="17927" cy="17927"/>
              </a:xfrm>
              <a:custGeom>
                <a:rect b="b" l="l" r="r" t="t"/>
                <a:pathLst>
                  <a:path extrusionOk="0" h="17926" w="17926">
                    <a:moveTo>
                      <a:pt x="17703" y="21288"/>
                    </a:moveTo>
                    <a:cubicBezTo>
                      <a:pt x="18151" y="21736"/>
                      <a:pt x="18599" y="21736"/>
                      <a:pt x="19495" y="21736"/>
                    </a:cubicBezTo>
                    <a:cubicBezTo>
                      <a:pt x="20392" y="21736"/>
                      <a:pt x="20840" y="21736"/>
                      <a:pt x="21288" y="21288"/>
                    </a:cubicBezTo>
                    <a:cubicBezTo>
                      <a:pt x="22184" y="20392"/>
                      <a:pt x="22184" y="19047"/>
                      <a:pt x="21288" y="18151"/>
                    </a:cubicBezTo>
                    <a:lnTo>
                      <a:pt x="3809" y="672"/>
                    </a:lnTo>
                    <a:cubicBezTo>
                      <a:pt x="2913" y="-224"/>
                      <a:pt x="1569" y="-224"/>
                      <a:pt x="672" y="672"/>
                    </a:cubicBezTo>
                    <a:cubicBezTo>
                      <a:pt x="-224" y="1569"/>
                      <a:pt x="-224" y="2913"/>
                      <a:pt x="672" y="3809"/>
                    </a:cubicBezTo>
                    <a:lnTo>
                      <a:pt x="17703" y="2128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2" name="Google Shape;212;p20"/>
              <p:cNvSpPr/>
              <p:nvPr/>
            </p:nvSpPr>
            <p:spPr>
              <a:xfrm>
                <a:off x="7288378" y="2815614"/>
                <a:ext cx="112043" cy="112043"/>
              </a:xfrm>
              <a:custGeom>
                <a:rect b="b" l="l" r="r" t="t"/>
                <a:pathLst>
                  <a:path extrusionOk="0" h="112042" w="112042">
                    <a:moveTo>
                      <a:pt x="114507" y="28459"/>
                    </a:moveTo>
                    <a:lnTo>
                      <a:pt x="86721" y="672"/>
                    </a:lnTo>
                    <a:cubicBezTo>
                      <a:pt x="85825" y="-224"/>
                      <a:pt x="84480" y="-224"/>
                      <a:pt x="83584" y="672"/>
                    </a:cubicBezTo>
                    <a:cubicBezTo>
                      <a:pt x="82687" y="1569"/>
                      <a:pt x="82687" y="2913"/>
                      <a:pt x="83584" y="3810"/>
                    </a:cubicBezTo>
                    <a:lnTo>
                      <a:pt x="88065" y="8291"/>
                    </a:lnTo>
                    <a:lnTo>
                      <a:pt x="69242" y="27114"/>
                    </a:lnTo>
                    <a:lnTo>
                      <a:pt x="61623" y="19496"/>
                    </a:lnTo>
                    <a:cubicBezTo>
                      <a:pt x="60727" y="18599"/>
                      <a:pt x="59383" y="18599"/>
                      <a:pt x="58486" y="19496"/>
                    </a:cubicBezTo>
                    <a:lnTo>
                      <a:pt x="672" y="77309"/>
                    </a:lnTo>
                    <a:cubicBezTo>
                      <a:pt x="-224" y="78206"/>
                      <a:pt x="-224" y="79550"/>
                      <a:pt x="672" y="80447"/>
                    </a:cubicBezTo>
                    <a:lnTo>
                      <a:pt x="34285" y="114059"/>
                    </a:lnTo>
                    <a:cubicBezTo>
                      <a:pt x="34733" y="114508"/>
                      <a:pt x="35181" y="114508"/>
                      <a:pt x="36078" y="114508"/>
                    </a:cubicBezTo>
                    <a:cubicBezTo>
                      <a:pt x="36974" y="114508"/>
                      <a:pt x="37422" y="114508"/>
                      <a:pt x="37870" y="114059"/>
                    </a:cubicBezTo>
                    <a:lnTo>
                      <a:pt x="51764" y="100166"/>
                    </a:lnTo>
                    <a:cubicBezTo>
                      <a:pt x="52660" y="99270"/>
                      <a:pt x="52660" y="97925"/>
                      <a:pt x="51764" y="97029"/>
                    </a:cubicBezTo>
                    <a:cubicBezTo>
                      <a:pt x="50867" y="96133"/>
                      <a:pt x="49523" y="96133"/>
                      <a:pt x="48626" y="97029"/>
                    </a:cubicBezTo>
                    <a:lnTo>
                      <a:pt x="36078" y="109578"/>
                    </a:lnTo>
                    <a:lnTo>
                      <a:pt x="5602" y="79102"/>
                    </a:lnTo>
                    <a:lnTo>
                      <a:pt x="60279" y="24425"/>
                    </a:lnTo>
                    <a:lnTo>
                      <a:pt x="90754" y="54901"/>
                    </a:lnTo>
                    <a:lnTo>
                      <a:pt x="79998" y="65657"/>
                    </a:lnTo>
                    <a:cubicBezTo>
                      <a:pt x="79102" y="66553"/>
                      <a:pt x="79102" y="67898"/>
                      <a:pt x="79998" y="68794"/>
                    </a:cubicBezTo>
                    <a:cubicBezTo>
                      <a:pt x="80895" y="69690"/>
                      <a:pt x="82239" y="69690"/>
                      <a:pt x="83136" y="68794"/>
                    </a:cubicBezTo>
                    <a:lnTo>
                      <a:pt x="95684" y="56245"/>
                    </a:lnTo>
                    <a:cubicBezTo>
                      <a:pt x="96132" y="55797"/>
                      <a:pt x="96132" y="55349"/>
                      <a:pt x="96132" y="54453"/>
                    </a:cubicBezTo>
                    <a:cubicBezTo>
                      <a:pt x="96132" y="54005"/>
                      <a:pt x="95684" y="53108"/>
                      <a:pt x="95684" y="52660"/>
                    </a:cubicBezTo>
                    <a:lnTo>
                      <a:pt x="88065" y="45041"/>
                    </a:lnTo>
                    <a:lnTo>
                      <a:pt x="106889" y="26218"/>
                    </a:lnTo>
                    <a:lnTo>
                      <a:pt x="111818" y="31148"/>
                    </a:lnTo>
                    <a:cubicBezTo>
                      <a:pt x="112267" y="31596"/>
                      <a:pt x="112715" y="31596"/>
                      <a:pt x="113611" y="31596"/>
                    </a:cubicBezTo>
                    <a:cubicBezTo>
                      <a:pt x="114059" y="31596"/>
                      <a:pt x="114956" y="31596"/>
                      <a:pt x="115404" y="31148"/>
                    </a:cubicBezTo>
                    <a:cubicBezTo>
                      <a:pt x="115404" y="31148"/>
                      <a:pt x="115404" y="29355"/>
                      <a:pt x="114507" y="28459"/>
                    </a:cubicBezTo>
                    <a:close/>
                    <a:moveTo>
                      <a:pt x="84480" y="42800"/>
                    </a:moveTo>
                    <a:lnTo>
                      <a:pt x="72380" y="30700"/>
                    </a:lnTo>
                    <a:lnTo>
                      <a:pt x="91203" y="11877"/>
                    </a:lnTo>
                    <a:lnTo>
                      <a:pt x="103303" y="23977"/>
                    </a:lnTo>
                    <a:lnTo>
                      <a:pt x="84480" y="428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213" name="Google Shape;213;p20"/>
          <p:cNvGrpSpPr/>
          <p:nvPr/>
        </p:nvGrpSpPr>
        <p:grpSpPr>
          <a:xfrm>
            <a:off x="3305555" y="3533711"/>
            <a:ext cx="444500" cy="444500"/>
            <a:chOff x="3305555" y="3533711"/>
            <a:chExt cx="444500" cy="444500"/>
          </a:xfrm>
        </p:grpSpPr>
        <p:sp>
          <p:nvSpPr>
            <p:cNvPr id="214" name="Google Shape;214;p20"/>
            <p:cNvSpPr/>
            <p:nvPr/>
          </p:nvSpPr>
          <p:spPr>
            <a:xfrm>
              <a:off x="3305555" y="3533711"/>
              <a:ext cx="444500" cy="444500"/>
            </a:xfrm>
            <a:custGeom>
              <a:rect b="b" l="l" r="r" t="t"/>
              <a:pathLst>
                <a:path extrusionOk="0" h="444500" w="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082A6A"/>
            </a:solidFill>
            <a:ln cap="flat" cmpd="sng" w="1270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5" name="Google Shape;215;p20"/>
            <p:cNvSpPr/>
            <p:nvPr/>
          </p:nvSpPr>
          <p:spPr>
            <a:xfrm>
              <a:off x="3407008" y="3635164"/>
              <a:ext cx="241595" cy="241595"/>
            </a:xfrm>
            <a:custGeom>
              <a:rect b="b" l="l" r="r" t="t"/>
              <a:pathLst>
                <a:path extrusionOk="0" h="138932" w="138932">
                  <a:moveTo>
                    <a:pt x="142406" y="49075"/>
                  </a:moveTo>
                  <a:lnTo>
                    <a:pt x="133443" y="40111"/>
                  </a:lnTo>
                  <a:cubicBezTo>
                    <a:pt x="133443" y="40111"/>
                    <a:pt x="133443" y="40111"/>
                    <a:pt x="133443" y="40111"/>
                  </a:cubicBezTo>
                  <a:lnTo>
                    <a:pt x="133443" y="40111"/>
                  </a:lnTo>
                  <a:lnTo>
                    <a:pt x="102519" y="9188"/>
                  </a:lnTo>
                  <a:cubicBezTo>
                    <a:pt x="102519" y="9188"/>
                    <a:pt x="102519" y="9188"/>
                    <a:pt x="102519" y="9188"/>
                  </a:cubicBezTo>
                  <a:cubicBezTo>
                    <a:pt x="102519" y="9188"/>
                    <a:pt x="102519" y="9188"/>
                    <a:pt x="102519" y="9188"/>
                  </a:cubicBezTo>
                  <a:lnTo>
                    <a:pt x="94004" y="672"/>
                  </a:lnTo>
                  <a:cubicBezTo>
                    <a:pt x="93108" y="-224"/>
                    <a:pt x="91763" y="-224"/>
                    <a:pt x="90867" y="672"/>
                  </a:cubicBezTo>
                  <a:cubicBezTo>
                    <a:pt x="89970" y="1569"/>
                    <a:pt x="89970" y="2913"/>
                    <a:pt x="90867" y="3809"/>
                  </a:cubicBezTo>
                  <a:lnTo>
                    <a:pt x="98037" y="10980"/>
                  </a:lnTo>
                  <a:lnTo>
                    <a:pt x="9748" y="98822"/>
                  </a:lnTo>
                  <a:cubicBezTo>
                    <a:pt x="9748" y="98822"/>
                    <a:pt x="9748" y="98822"/>
                    <a:pt x="9748" y="98822"/>
                  </a:cubicBezTo>
                  <a:lnTo>
                    <a:pt x="7059" y="101511"/>
                  </a:lnTo>
                  <a:cubicBezTo>
                    <a:pt x="-2353" y="110922"/>
                    <a:pt x="-2353" y="126160"/>
                    <a:pt x="7059" y="135572"/>
                  </a:cubicBezTo>
                  <a:cubicBezTo>
                    <a:pt x="11541" y="140053"/>
                    <a:pt x="17815" y="142742"/>
                    <a:pt x="24089" y="142742"/>
                  </a:cubicBezTo>
                  <a:cubicBezTo>
                    <a:pt x="30364" y="142742"/>
                    <a:pt x="36638" y="140053"/>
                    <a:pt x="41120" y="135572"/>
                  </a:cubicBezTo>
                  <a:lnTo>
                    <a:pt x="131650" y="45041"/>
                  </a:lnTo>
                  <a:lnTo>
                    <a:pt x="138821" y="52212"/>
                  </a:lnTo>
                  <a:cubicBezTo>
                    <a:pt x="139269" y="52660"/>
                    <a:pt x="139717" y="52660"/>
                    <a:pt x="140613" y="52660"/>
                  </a:cubicBezTo>
                  <a:cubicBezTo>
                    <a:pt x="141510" y="52660"/>
                    <a:pt x="141958" y="52660"/>
                    <a:pt x="142406" y="52212"/>
                  </a:cubicBezTo>
                  <a:cubicBezTo>
                    <a:pt x="143302" y="51315"/>
                    <a:pt x="143302" y="49971"/>
                    <a:pt x="142406" y="49075"/>
                  </a:cubicBezTo>
                  <a:close/>
                  <a:moveTo>
                    <a:pt x="10196" y="132434"/>
                  </a:moveTo>
                  <a:cubicBezTo>
                    <a:pt x="2577" y="124815"/>
                    <a:pt x="2577" y="112267"/>
                    <a:pt x="10196" y="104648"/>
                  </a:cubicBezTo>
                  <a:lnTo>
                    <a:pt x="12437" y="102407"/>
                  </a:lnTo>
                  <a:lnTo>
                    <a:pt x="68010" y="102407"/>
                  </a:lnTo>
                  <a:lnTo>
                    <a:pt x="37982" y="132434"/>
                  </a:lnTo>
                  <a:cubicBezTo>
                    <a:pt x="34397" y="136020"/>
                    <a:pt x="29467" y="138261"/>
                    <a:pt x="24089" y="138261"/>
                  </a:cubicBezTo>
                  <a:cubicBezTo>
                    <a:pt x="18711" y="138261"/>
                    <a:pt x="13781" y="136468"/>
                    <a:pt x="10196" y="132434"/>
                  </a:cubicBezTo>
                  <a:close/>
                  <a:moveTo>
                    <a:pt x="72492" y="97925"/>
                  </a:moveTo>
                  <a:lnTo>
                    <a:pt x="16919" y="97925"/>
                  </a:lnTo>
                  <a:lnTo>
                    <a:pt x="47394" y="67450"/>
                  </a:lnTo>
                  <a:lnTo>
                    <a:pt x="55461" y="75517"/>
                  </a:lnTo>
                  <a:cubicBezTo>
                    <a:pt x="55909" y="75965"/>
                    <a:pt x="56358" y="75965"/>
                    <a:pt x="57254" y="75965"/>
                  </a:cubicBezTo>
                  <a:cubicBezTo>
                    <a:pt x="58150" y="75965"/>
                    <a:pt x="58598" y="75965"/>
                    <a:pt x="59046" y="75517"/>
                  </a:cubicBezTo>
                  <a:cubicBezTo>
                    <a:pt x="59943" y="74620"/>
                    <a:pt x="59943" y="73276"/>
                    <a:pt x="59046" y="72380"/>
                  </a:cubicBezTo>
                  <a:lnTo>
                    <a:pt x="50979" y="64312"/>
                  </a:lnTo>
                  <a:lnTo>
                    <a:pt x="66217" y="49075"/>
                  </a:lnTo>
                  <a:lnTo>
                    <a:pt x="74284" y="57142"/>
                  </a:lnTo>
                  <a:cubicBezTo>
                    <a:pt x="74732" y="57590"/>
                    <a:pt x="75181" y="57590"/>
                    <a:pt x="76077" y="57590"/>
                  </a:cubicBezTo>
                  <a:cubicBezTo>
                    <a:pt x="76973" y="57590"/>
                    <a:pt x="77422" y="57590"/>
                    <a:pt x="77870" y="57142"/>
                  </a:cubicBezTo>
                  <a:cubicBezTo>
                    <a:pt x="78766" y="56245"/>
                    <a:pt x="78766" y="54901"/>
                    <a:pt x="77870" y="54005"/>
                  </a:cubicBezTo>
                  <a:lnTo>
                    <a:pt x="69803" y="45938"/>
                  </a:lnTo>
                  <a:lnTo>
                    <a:pt x="85040" y="30700"/>
                  </a:lnTo>
                  <a:lnTo>
                    <a:pt x="93108" y="38767"/>
                  </a:lnTo>
                  <a:cubicBezTo>
                    <a:pt x="93556" y="39215"/>
                    <a:pt x="94004" y="39215"/>
                    <a:pt x="94900" y="39215"/>
                  </a:cubicBezTo>
                  <a:cubicBezTo>
                    <a:pt x="95796" y="39215"/>
                    <a:pt x="96245" y="39215"/>
                    <a:pt x="96693" y="38767"/>
                  </a:cubicBezTo>
                  <a:cubicBezTo>
                    <a:pt x="97589" y="37870"/>
                    <a:pt x="97589" y="36526"/>
                    <a:pt x="96693" y="35630"/>
                  </a:cubicBezTo>
                  <a:lnTo>
                    <a:pt x="88626" y="27563"/>
                  </a:lnTo>
                  <a:lnTo>
                    <a:pt x="102519" y="13669"/>
                  </a:lnTo>
                  <a:lnTo>
                    <a:pt x="130306" y="41456"/>
                  </a:lnTo>
                  <a:lnTo>
                    <a:pt x="72492" y="9792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16" name="Google Shape;216;p20"/>
          <p:cNvGrpSpPr/>
          <p:nvPr/>
        </p:nvGrpSpPr>
        <p:grpSpPr>
          <a:xfrm>
            <a:off x="1052131" y="1847278"/>
            <a:ext cx="2241169" cy="3791013"/>
            <a:chOff x="1052131" y="1847278"/>
            <a:chExt cx="2241169" cy="3791013"/>
          </a:xfrm>
        </p:grpSpPr>
        <p:sp>
          <p:nvSpPr>
            <p:cNvPr id="217" name="Google Shape;217;p20"/>
            <p:cNvSpPr/>
            <p:nvPr/>
          </p:nvSpPr>
          <p:spPr>
            <a:xfrm>
              <a:off x="1052131" y="1847278"/>
              <a:ext cx="2241169" cy="3791013"/>
            </a:xfrm>
            <a:custGeom>
              <a:rect b="b" l="l" r="r" t="t"/>
              <a:pathLst>
                <a:path extrusionOk="0" h="3791013" w="2241169">
                  <a:moveTo>
                    <a:pt x="1120458" y="3790950"/>
                  </a:moveTo>
                  <a:cubicBezTo>
                    <a:pt x="820928" y="3790950"/>
                    <a:pt x="539433" y="3673538"/>
                    <a:pt x="327851" y="3460369"/>
                  </a:cubicBezTo>
                  <a:cubicBezTo>
                    <a:pt x="116396" y="3247454"/>
                    <a:pt x="-64" y="2964371"/>
                    <a:pt x="0" y="2663381"/>
                  </a:cubicBezTo>
                  <a:lnTo>
                    <a:pt x="0" y="2660904"/>
                  </a:lnTo>
                  <a:cubicBezTo>
                    <a:pt x="0" y="2401253"/>
                    <a:pt x="101029" y="2157159"/>
                    <a:pt x="284607" y="1973580"/>
                  </a:cubicBezTo>
                  <a:lnTo>
                    <a:pt x="362776" y="1895412"/>
                  </a:lnTo>
                  <a:lnTo>
                    <a:pt x="284544" y="1817180"/>
                  </a:lnTo>
                  <a:cubicBezTo>
                    <a:pt x="100965" y="1633601"/>
                    <a:pt x="-64" y="1389507"/>
                    <a:pt x="0" y="1129919"/>
                  </a:cubicBezTo>
                  <a:lnTo>
                    <a:pt x="0" y="1127506"/>
                  </a:lnTo>
                  <a:cubicBezTo>
                    <a:pt x="-64" y="826579"/>
                    <a:pt x="116332" y="543497"/>
                    <a:pt x="327851" y="330581"/>
                  </a:cubicBezTo>
                  <a:cubicBezTo>
                    <a:pt x="539496" y="117411"/>
                    <a:pt x="820928" y="0"/>
                    <a:pt x="1120394" y="0"/>
                  </a:cubicBezTo>
                  <a:cubicBezTo>
                    <a:pt x="1419860" y="0"/>
                    <a:pt x="1701610" y="117411"/>
                    <a:pt x="1913255" y="330645"/>
                  </a:cubicBezTo>
                  <a:cubicBezTo>
                    <a:pt x="2124774" y="543560"/>
                    <a:pt x="2241169" y="826643"/>
                    <a:pt x="2241106" y="1127633"/>
                  </a:cubicBezTo>
                  <a:lnTo>
                    <a:pt x="2241106" y="1130046"/>
                  </a:lnTo>
                  <a:cubicBezTo>
                    <a:pt x="2241106" y="1389698"/>
                    <a:pt x="2140077" y="1633792"/>
                    <a:pt x="1956498" y="1817370"/>
                  </a:cubicBezTo>
                  <a:lnTo>
                    <a:pt x="1878330" y="1895538"/>
                  </a:lnTo>
                  <a:lnTo>
                    <a:pt x="1956626" y="1973834"/>
                  </a:lnTo>
                  <a:cubicBezTo>
                    <a:pt x="2140204" y="2157412"/>
                    <a:pt x="2241233" y="2401443"/>
                    <a:pt x="2241169" y="2661094"/>
                  </a:cubicBezTo>
                  <a:lnTo>
                    <a:pt x="2241169" y="2663508"/>
                  </a:lnTo>
                  <a:cubicBezTo>
                    <a:pt x="2241296" y="2964434"/>
                    <a:pt x="2124837" y="3247454"/>
                    <a:pt x="1913319" y="3460433"/>
                  </a:cubicBezTo>
                  <a:cubicBezTo>
                    <a:pt x="1701673" y="3673602"/>
                    <a:pt x="1420241" y="3791013"/>
                    <a:pt x="1120775" y="3791013"/>
                  </a:cubicBezTo>
                  <a:lnTo>
                    <a:pt x="1120585" y="3791013"/>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18" name="Google Shape;218;p20"/>
            <p:cNvGrpSpPr/>
            <p:nvPr/>
          </p:nvGrpSpPr>
          <p:grpSpPr>
            <a:xfrm>
              <a:off x="1318069" y="2083117"/>
              <a:ext cx="1709102" cy="3320097"/>
              <a:chOff x="1318069" y="2083117"/>
              <a:chExt cx="1709102" cy="3320097"/>
            </a:xfrm>
          </p:grpSpPr>
          <p:grpSp>
            <p:nvGrpSpPr>
              <p:cNvPr id="219" name="Google Shape;219;p20"/>
              <p:cNvGrpSpPr/>
              <p:nvPr/>
            </p:nvGrpSpPr>
            <p:grpSpPr>
              <a:xfrm>
                <a:off x="1318069" y="2083117"/>
                <a:ext cx="1709102" cy="3320097"/>
                <a:chOff x="1318069" y="2083117"/>
                <a:chExt cx="1709102" cy="3320097"/>
              </a:xfrm>
            </p:grpSpPr>
            <p:sp>
              <p:nvSpPr>
                <p:cNvPr id="220" name="Google Shape;220;p20"/>
                <p:cNvSpPr/>
                <p:nvPr/>
              </p:nvSpPr>
              <p:spPr>
                <a:xfrm>
                  <a:off x="1545970" y="2424874"/>
                  <a:ext cx="1253299" cy="2750566"/>
                </a:xfrm>
                <a:custGeom>
                  <a:rect b="b" l="l" r="r" t="t"/>
                  <a:pathLst>
                    <a:path extrusionOk="0" h="2750566" w="1253299">
                      <a:moveTo>
                        <a:pt x="989140" y="875221"/>
                      </a:moveTo>
                      <a:cubicBezTo>
                        <a:pt x="1089406" y="774891"/>
                        <a:pt x="1139254" y="643890"/>
                        <a:pt x="1139381" y="512318"/>
                      </a:cubicBezTo>
                      <a:cubicBezTo>
                        <a:pt x="1139317" y="381064"/>
                        <a:pt x="1089343" y="250317"/>
                        <a:pt x="989203" y="150177"/>
                      </a:cubicBezTo>
                      <a:cubicBezTo>
                        <a:pt x="888937" y="49911"/>
                        <a:pt x="758063" y="127"/>
                        <a:pt x="626681" y="0"/>
                      </a:cubicBezTo>
                      <a:cubicBezTo>
                        <a:pt x="495300" y="64"/>
                        <a:pt x="364427" y="49911"/>
                        <a:pt x="264160" y="150177"/>
                      </a:cubicBezTo>
                      <a:cubicBezTo>
                        <a:pt x="163893" y="250380"/>
                        <a:pt x="114046" y="381254"/>
                        <a:pt x="114046" y="512699"/>
                      </a:cubicBezTo>
                      <a:cubicBezTo>
                        <a:pt x="114046" y="626237"/>
                        <a:pt x="151384" y="739267"/>
                        <a:pt x="226060" y="832612"/>
                      </a:cubicBezTo>
                      <a:lnTo>
                        <a:pt x="264096" y="875284"/>
                      </a:lnTo>
                      <a:lnTo>
                        <a:pt x="1069721" y="1680845"/>
                      </a:lnTo>
                      <a:lnTo>
                        <a:pt x="1108139" y="1723072"/>
                      </a:lnTo>
                      <a:cubicBezTo>
                        <a:pt x="1204786" y="1838833"/>
                        <a:pt x="1253363" y="1981517"/>
                        <a:pt x="1253299" y="2123948"/>
                      </a:cubicBezTo>
                      <a:cubicBezTo>
                        <a:pt x="1253299" y="2284159"/>
                        <a:pt x="1192022" y="2444877"/>
                        <a:pt x="1069721" y="2567051"/>
                      </a:cubicBezTo>
                      <a:cubicBezTo>
                        <a:pt x="947547" y="2689289"/>
                        <a:pt x="786829" y="2750630"/>
                        <a:pt x="626618" y="2750566"/>
                      </a:cubicBezTo>
                      <a:cubicBezTo>
                        <a:pt x="466408" y="2750630"/>
                        <a:pt x="305752" y="2689289"/>
                        <a:pt x="183515" y="2567051"/>
                      </a:cubicBezTo>
                      <a:cubicBezTo>
                        <a:pt x="60897" y="2444496"/>
                        <a:pt x="-64" y="2283206"/>
                        <a:pt x="0" y="2122805"/>
                      </a:cubicBezTo>
                      <a:cubicBezTo>
                        <a:pt x="0" y="1962848"/>
                        <a:pt x="61658" y="1802702"/>
                        <a:pt x="183515" y="1680845"/>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1" name="Google Shape;221;p20"/>
                <p:cNvSpPr/>
                <p:nvPr/>
              </p:nvSpPr>
              <p:spPr>
                <a:xfrm>
                  <a:off x="2732214" y="2937192"/>
                  <a:ext cx="67055" cy="282702"/>
                </a:xfrm>
                <a:custGeom>
                  <a:rect b="b" l="l" r="r" t="t"/>
                  <a:pathLst>
                    <a:path extrusionOk="0" h="282702" w="67055">
                      <a:moveTo>
                        <a:pt x="67056" y="0"/>
                      </a:moveTo>
                      <a:cubicBezTo>
                        <a:pt x="67056" y="96901"/>
                        <a:pt x="44704" y="193993"/>
                        <a:pt x="0" y="282702"/>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2" name="Google Shape;222;p20"/>
                <p:cNvSpPr/>
                <p:nvPr/>
              </p:nvSpPr>
              <p:spPr>
                <a:xfrm>
                  <a:off x="1545907" y="2311018"/>
                  <a:ext cx="1237361" cy="1821560"/>
                </a:xfrm>
                <a:custGeom>
                  <a:rect b="b" l="l" r="r" t="t"/>
                  <a:pathLst>
                    <a:path extrusionOk="0" h="1821560" w="1237361">
                      <a:moveTo>
                        <a:pt x="935482" y="1821561"/>
                      </a:moveTo>
                      <a:lnTo>
                        <a:pt x="183578" y="1069658"/>
                      </a:lnTo>
                      <a:lnTo>
                        <a:pt x="145161" y="1027430"/>
                      </a:lnTo>
                      <a:cubicBezTo>
                        <a:pt x="48578" y="911670"/>
                        <a:pt x="0" y="768922"/>
                        <a:pt x="0" y="626554"/>
                      </a:cubicBezTo>
                      <a:cubicBezTo>
                        <a:pt x="0" y="466408"/>
                        <a:pt x="61341" y="305689"/>
                        <a:pt x="183515" y="183515"/>
                      </a:cubicBezTo>
                      <a:cubicBezTo>
                        <a:pt x="305753" y="61278"/>
                        <a:pt x="466407" y="-64"/>
                        <a:pt x="626618" y="0"/>
                      </a:cubicBezTo>
                      <a:cubicBezTo>
                        <a:pt x="786828" y="-64"/>
                        <a:pt x="947547" y="61278"/>
                        <a:pt x="1069721" y="183515"/>
                      </a:cubicBezTo>
                      <a:cubicBezTo>
                        <a:pt x="1155954" y="269685"/>
                        <a:pt x="1211961" y="375031"/>
                        <a:pt x="1237361" y="485839"/>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3" name="Google Shape;223;p20"/>
                <p:cNvSpPr/>
                <p:nvPr/>
              </p:nvSpPr>
              <p:spPr>
                <a:xfrm>
                  <a:off x="1659826" y="4228846"/>
                  <a:ext cx="1025397" cy="832611"/>
                </a:xfrm>
                <a:custGeom>
                  <a:rect b="b" l="l" r="r" t="t"/>
                  <a:pathLst>
                    <a:path extrusionOk="0" h="832611" w="1025397">
                      <a:moveTo>
                        <a:pt x="17272" y="187261"/>
                      </a:moveTo>
                      <a:cubicBezTo>
                        <a:pt x="5778" y="230251"/>
                        <a:pt x="63" y="274510"/>
                        <a:pt x="0" y="318770"/>
                      </a:cubicBezTo>
                      <a:cubicBezTo>
                        <a:pt x="63" y="450659"/>
                        <a:pt x="49784" y="581977"/>
                        <a:pt x="150177" y="682434"/>
                      </a:cubicBezTo>
                      <a:cubicBezTo>
                        <a:pt x="250444" y="782701"/>
                        <a:pt x="381317" y="832548"/>
                        <a:pt x="512699" y="832612"/>
                      </a:cubicBezTo>
                      <a:cubicBezTo>
                        <a:pt x="644144" y="832612"/>
                        <a:pt x="775017" y="782701"/>
                        <a:pt x="875220" y="682434"/>
                      </a:cubicBezTo>
                      <a:cubicBezTo>
                        <a:pt x="975423" y="582168"/>
                        <a:pt x="1025271" y="451295"/>
                        <a:pt x="1025398" y="319913"/>
                      </a:cubicBezTo>
                      <a:cubicBezTo>
                        <a:pt x="1025334" y="206375"/>
                        <a:pt x="987997" y="93345"/>
                        <a:pt x="913257" y="0"/>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20"/>
                <p:cNvSpPr/>
                <p:nvPr/>
              </p:nvSpPr>
              <p:spPr>
                <a:xfrm>
                  <a:off x="1318069" y="4047871"/>
                  <a:ext cx="250253" cy="1105090"/>
                </a:xfrm>
                <a:custGeom>
                  <a:rect b="b" l="l" r="r" t="t"/>
                  <a:pathLst>
                    <a:path extrusionOk="0" h="1105090" w="250253">
                      <a:moveTo>
                        <a:pt x="250253" y="1105090"/>
                      </a:moveTo>
                      <a:cubicBezTo>
                        <a:pt x="83185" y="938085"/>
                        <a:pt x="-64" y="718566"/>
                        <a:pt x="0" y="499808"/>
                      </a:cubicBezTo>
                      <a:cubicBezTo>
                        <a:pt x="0" y="324295"/>
                        <a:pt x="54229" y="148653"/>
                        <a:pt x="162052" y="0"/>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 name="Google Shape;225;p20"/>
                <p:cNvSpPr/>
                <p:nvPr/>
              </p:nvSpPr>
              <p:spPr>
                <a:xfrm>
                  <a:off x="1663890" y="2652712"/>
                  <a:ext cx="1363281" cy="2750502"/>
                </a:xfrm>
                <a:custGeom>
                  <a:rect b="b" l="l" r="r" t="t"/>
                  <a:pathLst>
                    <a:path extrusionOk="0" h="2750502" w="1363281">
                      <a:moveTo>
                        <a:pt x="793496" y="284734"/>
                      </a:moveTo>
                      <a:cubicBezTo>
                        <a:pt x="793496" y="211709"/>
                        <a:pt x="765810" y="139192"/>
                        <a:pt x="710057" y="83439"/>
                      </a:cubicBezTo>
                      <a:cubicBezTo>
                        <a:pt x="654304" y="27749"/>
                        <a:pt x="581787" y="127"/>
                        <a:pt x="508699" y="0"/>
                      </a:cubicBezTo>
                      <a:cubicBezTo>
                        <a:pt x="435546" y="64"/>
                        <a:pt x="363030" y="27686"/>
                        <a:pt x="307277" y="83439"/>
                      </a:cubicBezTo>
                      <a:cubicBezTo>
                        <a:pt x="251587" y="139192"/>
                        <a:pt x="223964" y="211773"/>
                        <a:pt x="223838" y="284861"/>
                      </a:cubicBezTo>
                      <a:cubicBezTo>
                        <a:pt x="223838" y="339789"/>
                        <a:pt x="239586" y="394398"/>
                        <a:pt x="270955" y="441896"/>
                      </a:cubicBezTo>
                      <a:lnTo>
                        <a:pt x="307277" y="486220"/>
                      </a:lnTo>
                      <a:lnTo>
                        <a:pt x="1112901" y="1291844"/>
                      </a:lnTo>
                      <a:lnTo>
                        <a:pt x="1151763" y="1333627"/>
                      </a:lnTo>
                      <a:cubicBezTo>
                        <a:pt x="1292542" y="1494282"/>
                        <a:pt x="1363282" y="1695323"/>
                        <a:pt x="1363282" y="1896047"/>
                      </a:cubicBezTo>
                      <a:cubicBezTo>
                        <a:pt x="1363282" y="2114550"/>
                        <a:pt x="1279716" y="2333562"/>
                        <a:pt x="1113028" y="2500249"/>
                      </a:cubicBezTo>
                      <a:cubicBezTo>
                        <a:pt x="946277" y="2667000"/>
                        <a:pt x="727266" y="2750630"/>
                        <a:pt x="508762" y="2750503"/>
                      </a:cubicBezTo>
                      <a:cubicBezTo>
                        <a:pt x="329883" y="2750566"/>
                        <a:pt x="150622" y="2694496"/>
                        <a:pt x="0" y="2582672"/>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 name="Google Shape;226;p20"/>
                <p:cNvSpPr/>
                <p:nvPr/>
              </p:nvSpPr>
              <p:spPr>
                <a:xfrm>
                  <a:off x="1773808" y="2538793"/>
                  <a:ext cx="797623" cy="765619"/>
                </a:xfrm>
                <a:custGeom>
                  <a:rect b="b" l="l" r="r" t="t"/>
                  <a:pathLst>
                    <a:path extrusionOk="0" h="765619" w="797623">
                      <a:moveTo>
                        <a:pt x="201739" y="765620"/>
                      </a:moveTo>
                      <a:lnTo>
                        <a:pt x="116840" y="680720"/>
                      </a:lnTo>
                      <a:lnTo>
                        <a:pt x="79375" y="637477"/>
                      </a:lnTo>
                      <a:cubicBezTo>
                        <a:pt x="26543" y="566928"/>
                        <a:pt x="0" y="482664"/>
                        <a:pt x="0" y="398780"/>
                      </a:cubicBezTo>
                      <a:cubicBezTo>
                        <a:pt x="0" y="296863"/>
                        <a:pt x="38989" y="194501"/>
                        <a:pt x="116840" y="116777"/>
                      </a:cubicBezTo>
                      <a:cubicBezTo>
                        <a:pt x="194564" y="39053"/>
                        <a:pt x="296989" y="-63"/>
                        <a:pt x="398844" y="0"/>
                      </a:cubicBezTo>
                      <a:cubicBezTo>
                        <a:pt x="500634" y="-63"/>
                        <a:pt x="603060" y="38989"/>
                        <a:pt x="680783" y="116777"/>
                      </a:cubicBezTo>
                      <a:cubicBezTo>
                        <a:pt x="758508" y="194437"/>
                        <a:pt x="797687" y="296799"/>
                        <a:pt x="797624" y="398653"/>
                      </a:cubicBezTo>
                      <a:cubicBezTo>
                        <a:pt x="797687" y="475044"/>
                        <a:pt x="775716" y="551752"/>
                        <a:pt x="731838" y="618173"/>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7" name="Google Shape;227;p20"/>
                <p:cNvSpPr/>
                <p:nvPr/>
              </p:nvSpPr>
              <p:spPr>
                <a:xfrm>
                  <a:off x="1449577" y="3402584"/>
                  <a:ext cx="1463611" cy="1886711"/>
                </a:xfrm>
                <a:custGeom>
                  <a:rect b="b" l="l" r="r" t="t"/>
                  <a:pathLst>
                    <a:path extrusionOk="0" h="1886711" w="1463611">
                      <a:moveTo>
                        <a:pt x="0" y="1306322"/>
                      </a:moveTo>
                      <a:cubicBezTo>
                        <a:pt x="29401" y="1439545"/>
                        <a:pt x="95695" y="1566100"/>
                        <a:pt x="199390" y="1669796"/>
                      </a:cubicBezTo>
                      <a:cubicBezTo>
                        <a:pt x="344107" y="1814513"/>
                        <a:pt x="533273" y="1886648"/>
                        <a:pt x="723011" y="1886712"/>
                      </a:cubicBezTo>
                      <a:cubicBezTo>
                        <a:pt x="912749" y="1886648"/>
                        <a:pt x="1101916" y="1814449"/>
                        <a:pt x="1246695" y="1669796"/>
                      </a:cubicBezTo>
                      <a:cubicBezTo>
                        <a:pt x="1391412" y="1525016"/>
                        <a:pt x="1463548" y="1335850"/>
                        <a:pt x="1463612" y="1146112"/>
                      </a:cubicBezTo>
                      <a:cubicBezTo>
                        <a:pt x="1463612" y="974217"/>
                        <a:pt x="1404112" y="802830"/>
                        <a:pt x="1285304" y="664464"/>
                      </a:cubicBezTo>
                      <a:lnTo>
                        <a:pt x="1246632" y="622490"/>
                      </a:lnTo>
                      <a:lnTo>
                        <a:pt x="624142" y="0"/>
                      </a:ln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8" name="Google Shape;228;p20"/>
                <p:cNvSpPr/>
                <p:nvPr/>
              </p:nvSpPr>
              <p:spPr>
                <a:xfrm>
                  <a:off x="1432052" y="4081335"/>
                  <a:ext cx="166052" cy="466344"/>
                </a:xfrm>
                <a:custGeom>
                  <a:rect b="b" l="l" r="r" t="t"/>
                  <a:pathLst>
                    <a:path extrusionOk="0" h="466344" w="166052">
                      <a:moveTo>
                        <a:pt x="166052" y="0"/>
                      </a:moveTo>
                      <a:cubicBezTo>
                        <a:pt x="55435" y="135509"/>
                        <a:pt x="0" y="300736"/>
                        <a:pt x="0" y="466344"/>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9" name="Google Shape;229;p20"/>
                <p:cNvSpPr/>
                <p:nvPr/>
              </p:nvSpPr>
              <p:spPr>
                <a:xfrm>
                  <a:off x="1773808" y="4266819"/>
                  <a:ext cx="280352" cy="662749"/>
                </a:xfrm>
                <a:custGeom>
                  <a:rect b="b" l="l" r="r" t="t"/>
                  <a:pathLst>
                    <a:path extrusionOk="0" h="662749" w="280352">
                      <a:moveTo>
                        <a:pt x="280352" y="662750"/>
                      </a:moveTo>
                      <a:cubicBezTo>
                        <a:pt x="220472" y="644144"/>
                        <a:pt x="164084" y="611188"/>
                        <a:pt x="116840" y="563880"/>
                      </a:cubicBezTo>
                      <a:cubicBezTo>
                        <a:pt x="39052" y="486220"/>
                        <a:pt x="0" y="383858"/>
                        <a:pt x="0" y="281940"/>
                      </a:cubicBezTo>
                      <a:cubicBezTo>
                        <a:pt x="0" y="180086"/>
                        <a:pt x="38989" y="77724"/>
                        <a:pt x="116840" y="0"/>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0" name="Google Shape;230;p20"/>
                <p:cNvSpPr/>
                <p:nvPr/>
              </p:nvSpPr>
              <p:spPr>
                <a:xfrm>
                  <a:off x="1432052" y="2501010"/>
                  <a:ext cx="1139317" cy="2446528"/>
                </a:xfrm>
                <a:custGeom>
                  <a:rect b="b" l="l" r="r" t="t"/>
                  <a:pathLst>
                    <a:path extrusionOk="0" h="2446528" w="1139317">
                      <a:moveTo>
                        <a:pt x="142240" y="0"/>
                      </a:moveTo>
                      <a:cubicBezTo>
                        <a:pt x="47371" y="129604"/>
                        <a:pt x="63" y="282893"/>
                        <a:pt x="0" y="436563"/>
                      </a:cubicBezTo>
                      <a:cubicBezTo>
                        <a:pt x="0" y="608457"/>
                        <a:pt x="59563" y="779780"/>
                        <a:pt x="178244" y="918210"/>
                      </a:cubicBezTo>
                      <a:lnTo>
                        <a:pt x="216853" y="960184"/>
                      </a:lnTo>
                      <a:lnTo>
                        <a:pt x="1022477" y="1765808"/>
                      </a:lnTo>
                      <a:lnTo>
                        <a:pt x="1059942" y="1808988"/>
                      </a:lnTo>
                      <a:cubicBezTo>
                        <a:pt x="1112774" y="1879537"/>
                        <a:pt x="1139444" y="1963801"/>
                        <a:pt x="1139317" y="2047748"/>
                      </a:cubicBezTo>
                      <a:cubicBezTo>
                        <a:pt x="1139381" y="2149666"/>
                        <a:pt x="1100265" y="2252028"/>
                        <a:pt x="1022477" y="2329688"/>
                      </a:cubicBezTo>
                      <a:cubicBezTo>
                        <a:pt x="944753" y="2407476"/>
                        <a:pt x="842455" y="2446592"/>
                        <a:pt x="740537" y="2446528"/>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1" name="Google Shape;231;p20"/>
                <p:cNvSpPr/>
                <p:nvPr/>
              </p:nvSpPr>
              <p:spPr>
                <a:xfrm>
                  <a:off x="1648967" y="2197036"/>
                  <a:ext cx="1264221" cy="1228915"/>
                </a:xfrm>
                <a:custGeom>
                  <a:rect b="b" l="l" r="r" t="t"/>
                  <a:pathLst>
                    <a:path extrusionOk="0" h="1228915" w="1264221">
                      <a:moveTo>
                        <a:pt x="1080326" y="1228916"/>
                      </a:moveTo>
                      <a:cubicBezTo>
                        <a:pt x="1203135" y="1089216"/>
                        <a:pt x="1264158" y="914718"/>
                        <a:pt x="1264222" y="739712"/>
                      </a:cubicBezTo>
                      <a:cubicBezTo>
                        <a:pt x="1264222" y="550355"/>
                        <a:pt x="1191895" y="361442"/>
                        <a:pt x="1047305" y="216916"/>
                      </a:cubicBezTo>
                      <a:cubicBezTo>
                        <a:pt x="902526" y="72199"/>
                        <a:pt x="713359" y="64"/>
                        <a:pt x="523621" y="0"/>
                      </a:cubicBezTo>
                      <a:cubicBezTo>
                        <a:pt x="333883" y="64"/>
                        <a:pt x="144717" y="72263"/>
                        <a:pt x="0" y="216916"/>
                      </a:cubicBez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2" name="Google Shape;232;p20"/>
                <p:cNvSpPr/>
                <p:nvPr/>
              </p:nvSpPr>
              <p:spPr>
                <a:xfrm>
                  <a:off x="2272410" y="2088895"/>
                  <a:ext cx="754697" cy="1325625"/>
                </a:xfrm>
                <a:custGeom>
                  <a:rect b="b" l="l" r="r" t="t"/>
                  <a:pathLst>
                    <a:path extrusionOk="0" h="1325625" w="754697">
                      <a:moveTo>
                        <a:pt x="0" y="0"/>
                      </a:moveTo>
                      <a:cubicBezTo>
                        <a:pt x="184277" y="21590"/>
                        <a:pt x="363157" y="103188"/>
                        <a:pt x="504444" y="244475"/>
                      </a:cubicBezTo>
                      <a:cubicBezTo>
                        <a:pt x="670941" y="410972"/>
                        <a:pt x="754761" y="629539"/>
                        <a:pt x="754698" y="847852"/>
                      </a:cubicBezTo>
                      <a:cubicBezTo>
                        <a:pt x="754761" y="1014540"/>
                        <a:pt x="706374" y="1181672"/>
                        <a:pt x="609410" y="1325626"/>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20"/>
                <p:cNvSpPr/>
                <p:nvPr/>
              </p:nvSpPr>
              <p:spPr>
                <a:xfrm>
                  <a:off x="1318069" y="2083117"/>
                  <a:ext cx="854456" cy="1792859"/>
                </a:xfrm>
                <a:custGeom>
                  <a:rect b="b" l="l" r="r" t="t"/>
                  <a:pathLst>
                    <a:path extrusionOk="0" h="1792859" w="854456">
                      <a:moveTo>
                        <a:pt x="584454" y="1792859"/>
                      </a:moveTo>
                      <a:lnTo>
                        <a:pt x="250253" y="1458659"/>
                      </a:lnTo>
                      <a:lnTo>
                        <a:pt x="211455" y="1416812"/>
                      </a:lnTo>
                      <a:cubicBezTo>
                        <a:pt x="70739" y="1256157"/>
                        <a:pt x="-64" y="1055116"/>
                        <a:pt x="0" y="854456"/>
                      </a:cubicBezTo>
                      <a:cubicBezTo>
                        <a:pt x="0" y="635953"/>
                        <a:pt x="83566" y="416941"/>
                        <a:pt x="250253" y="250254"/>
                      </a:cubicBezTo>
                      <a:cubicBezTo>
                        <a:pt x="417004" y="83503"/>
                        <a:pt x="636016" y="-63"/>
                        <a:pt x="854456" y="0"/>
                      </a:cubicBez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20"/>
                <p:cNvSpPr/>
                <p:nvPr/>
              </p:nvSpPr>
              <p:spPr>
                <a:xfrm>
                  <a:off x="1887791" y="3954716"/>
                  <a:ext cx="569658" cy="878903"/>
                </a:xfrm>
                <a:custGeom>
                  <a:rect b="b" l="l" r="r" t="t"/>
                  <a:pathLst>
                    <a:path extrusionOk="0" h="878903" w="569658">
                      <a:moveTo>
                        <a:pt x="34036" y="458851"/>
                      </a:moveTo>
                      <a:cubicBezTo>
                        <a:pt x="11366" y="500888"/>
                        <a:pt x="63" y="547370"/>
                        <a:pt x="0" y="594043"/>
                      </a:cubicBezTo>
                      <a:cubicBezTo>
                        <a:pt x="63" y="667195"/>
                        <a:pt x="27686" y="739712"/>
                        <a:pt x="83439" y="795465"/>
                      </a:cubicBezTo>
                      <a:cubicBezTo>
                        <a:pt x="139192" y="851154"/>
                        <a:pt x="211709" y="878840"/>
                        <a:pt x="284861" y="878904"/>
                      </a:cubicBezTo>
                      <a:cubicBezTo>
                        <a:pt x="357949" y="878904"/>
                        <a:pt x="430466" y="851218"/>
                        <a:pt x="486219" y="795465"/>
                      </a:cubicBezTo>
                      <a:cubicBezTo>
                        <a:pt x="541909" y="739712"/>
                        <a:pt x="569595" y="667131"/>
                        <a:pt x="569658" y="594043"/>
                      </a:cubicBezTo>
                      <a:cubicBezTo>
                        <a:pt x="569595" y="539115"/>
                        <a:pt x="553910" y="484378"/>
                        <a:pt x="522478" y="437007"/>
                      </a:cubicBezTo>
                      <a:lnTo>
                        <a:pt x="486156" y="392684"/>
                      </a:lnTo>
                      <a:lnTo>
                        <a:pt x="223964" y="130493"/>
                      </a:lnTo>
                      <a:lnTo>
                        <a:pt x="157163" y="63691"/>
                      </a:lnTo>
                      <a:lnTo>
                        <a:pt x="93472" y="0"/>
                      </a:lnTo>
                    </a:path>
                  </a:pathLst>
                </a:custGeom>
                <a:noFill/>
                <a:ln cap="rnd" cmpd="sng" w="44450">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35" name="Google Shape;235;p20"/>
              <p:cNvSpPr/>
              <p:nvPr/>
            </p:nvSpPr>
            <p:spPr>
              <a:xfrm>
                <a:off x="1660017" y="2424874"/>
                <a:ext cx="1025334" cy="1680845"/>
              </a:xfrm>
              <a:custGeom>
                <a:rect b="b" l="l" r="r" t="t"/>
                <a:pathLst>
                  <a:path extrusionOk="0" h="1680845" w="1025334">
                    <a:moveTo>
                      <a:pt x="875094" y="875221"/>
                    </a:moveTo>
                    <a:cubicBezTo>
                      <a:pt x="886269" y="864045"/>
                      <a:pt x="896810" y="852488"/>
                      <a:pt x="906780" y="840550"/>
                    </a:cubicBezTo>
                    <a:cubicBezTo>
                      <a:pt x="985901" y="745680"/>
                      <a:pt x="1025271" y="629222"/>
                      <a:pt x="1025335" y="512318"/>
                    </a:cubicBezTo>
                    <a:cubicBezTo>
                      <a:pt x="1025271" y="381064"/>
                      <a:pt x="975297" y="250317"/>
                      <a:pt x="875157" y="150177"/>
                    </a:cubicBezTo>
                    <a:cubicBezTo>
                      <a:pt x="774891" y="49911"/>
                      <a:pt x="644017" y="127"/>
                      <a:pt x="512635" y="0"/>
                    </a:cubicBezTo>
                    <a:cubicBezTo>
                      <a:pt x="381254" y="64"/>
                      <a:pt x="250380" y="49911"/>
                      <a:pt x="150114" y="150177"/>
                    </a:cubicBezTo>
                    <a:cubicBezTo>
                      <a:pt x="49847" y="250380"/>
                      <a:pt x="0" y="381254"/>
                      <a:pt x="0" y="512699"/>
                    </a:cubicBezTo>
                    <a:cubicBezTo>
                      <a:pt x="0" y="626237"/>
                      <a:pt x="37338" y="739267"/>
                      <a:pt x="112014" y="832612"/>
                    </a:cubicBezTo>
                    <a:lnTo>
                      <a:pt x="150050" y="875284"/>
                    </a:lnTo>
                    <a:lnTo>
                      <a:pt x="955675" y="1680845"/>
                    </a:lnTo>
                  </a:path>
                </a:pathLst>
              </a:custGeom>
              <a:noFill/>
              <a:ln cap="rnd" cmpd="sng" w="44450">
                <a:solidFill>
                  <a:srgbClr val="A9278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236" name="Google Shape;236;p20"/>
          <p:cNvSpPr/>
          <p:nvPr/>
        </p:nvSpPr>
        <p:spPr>
          <a:xfrm>
            <a:off x="0" y="0"/>
            <a:ext cx="12192000" cy="1167447"/>
          </a:xfrm>
          <a:custGeom>
            <a:rect b="b" l="l" r="r" t="t"/>
            <a:pathLst>
              <a:path extrusionOk="0" h="1167447" w="12192000">
                <a:moveTo>
                  <a:pt x="0" y="0"/>
                </a:moveTo>
                <a:lnTo>
                  <a:pt x="12192000" y="0"/>
                </a:lnTo>
                <a:lnTo>
                  <a:pt x="12192000" y="1167448"/>
                </a:lnTo>
                <a:lnTo>
                  <a:pt x="0" y="116744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20"/>
          <p:cNvSpPr/>
          <p:nvPr/>
        </p:nvSpPr>
        <p:spPr>
          <a:xfrm>
            <a:off x="0" y="6317997"/>
            <a:ext cx="12192000" cy="540003"/>
          </a:xfrm>
          <a:custGeom>
            <a:rect b="b" l="l" r="r" t="t"/>
            <a:pathLst>
              <a:path extrusionOk="0" h="540003" w="12192000">
                <a:moveTo>
                  <a:pt x="0" y="0"/>
                </a:moveTo>
                <a:lnTo>
                  <a:pt x="12192000" y="0"/>
                </a:lnTo>
                <a:lnTo>
                  <a:pt x="12192000" y="540004"/>
                </a:lnTo>
                <a:lnTo>
                  <a:pt x="0" y="54000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20"/>
          <p:cNvSpPr/>
          <p:nvPr/>
        </p:nvSpPr>
        <p:spPr>
          <a:xfrm>
            <a:off x="6791453" y="4462399"/>
            <a:ext cx="4982591" cy="254000"/>
          </a:xfrm>
          <a:custGeom>
            <a:rect b="b" l="l" r="r" t="t"/>
            <a:pathLst>
              <a:path extrusionOk="0" h="254000" w="4982591">
                <a:moveTo>
                  <a:pt x="0" y="0"/>
                </a:moveTo>
                <a:lnTo>
                  <a:pt x="4982591" y="0"/>
                </a:lnTo>
                <a:lnTo>
                  <a:pt x="4982591" y="254000"/>
                </a:lnTo>
                <a:lnTo>
                  <a:pt x="0" y="254000"/>
                </a:lnTo>
                <a:close/>
              </a:path>
            </a:pathLst>
          </a:custGeom>
          <a:gradFill>
            <a:gsLst>
              <a:gs pos="0">
                <a:srgbClr val="A9278A">
                  <a:alpha val="0"/>
                </a:srgbClr>
              </a:gs>
              <a:gs pos="88000">
                <a:srgbClr val="A9278A"/>
              </a:gs>
              <a:gs pos="100000">
                <a:srgbClr val="A9278A"/>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20"/>
          <p:cNvSpPr/>
          <p:nvPr/>
        </p:nvSpPr>
        <p:spPr>
          <a:xfrm>
            <a:off x="5781675" y="6557582"/>
            <a:ext cx="628651" cy="300418"/>
          </a:xfrm>
          <a:custGeom>
            <a:rect b="b" l="l" r="r" t="t"/>
            <a:pathLst>
              <a:path extrusionOk="0" h="300418" w="724725">
                <a:moveTo>
                  <a:pt x="0" y="0"/>
                </a:moveTo>
                <a:lnTo>
                  <a:pt x="724725" y="0"/>
                </a:lnTo>
                <a:lnTo>
                  <a:pt x="724725" y="300419"/>
                </a:lnTo>
                <a:lnTo>
                  <a:pt x="0" y="300419"/>
                </a:lnTo>
                <a:close/>
              </a:path>
            </a:pathLst>
          </a:custGeom>
          <a:solidFill>
            <a:srgbClr val="034EA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40" name="Google Shape;240;p20"/>
          <p:cNvPicPr preferRelativeResize="0"/>
          <p:nvPr/>
        </p:nvPicPr>
        <p:blipFill rotWithShape="1">
          <a:blip r:embed="rId4">
            <a:alphaModFix/>
          </a:blip>
          <a:srcRect b="14606" l="3331" r="2557" t="18727"/>
          <a:stretch/>
        </p:blipFill>
        <p:spPr>
          <a:xfrm>
            <a:off x="5491876" y="443651"/>
            <a:ext cx="1455351" cy="1030938"/>
          </a:xfrm>
          <a:prstGeom prst="rect">
            <a:avLst/>
          </a:prstGeom>
          <a:noFill/>
          <a:ln>
            <a:noFill/>
          </a:ln>
        </p:spPr>
      </p:pic>
    </p:spTree>
  </p:cSld>
  <p:clrMapOvr>
    <a:masterClrMapping/>
  </p:clrMapOvr>
  <p:extLst>
    <p:ext uri="{DCECCB84-F9BA-43D5-87BE-67443E8EF086}">
      <p15:sldGuideLst>
        <p15:guide id="1" pos="742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1" showMasterSp="0">
  <p:cSld name="Section Break 1">
    <p:bg>
      <p:bgPr>
        <a:solidFill>
          <a:schemeClr val="lt1"/>
        </a:solidFill>
      </p:bgPr>
    </p:bg>
    <p:spTree>
      <p:nvGrpSpPr>
        <p:cNvPr id="241" name="Shape 241"/>
        <p:cNvGrpSpPr/>
        <p:nvPr/>
      </p:nvGrpSpPr>
      <p:grpSpPr>
        <a:xfrm>
          <a:off x="0" y="0"/>
          <a:ext cx="0" cy="0"/>
          <a:chOff x="0" y="0"/>
          <a:chExt cx="0" cy="0"/>
        </a:xfrm>
      </p:grpSpPr>
      <p:sp>
        <p:nvSpPr>
          <p:cNvPr id="242" name="Google Shape;242;p21"/>
          <p:cNvSpPr/>
          <p:nvPr/>
        </p:nvSpPr>
        <p:spPr>
          <a:xfrm rot="10800000">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43" name="Google Shape;243;p21"/>
          <p:cNvPicPr preferRelativeResize="0"/>
          <p:nvPr/>
        </p:nvPicPr>
        <p:blipFill rotWithShape="1">
          <a:blip r:embed="rId2">
            <a:alphaModFix/>
          </a:blip>
          <a:srcRect b="9828" l="14394" r="0" t="7443"/>
          <a:stretch/>
        </p:blipFill>
        <p:spPr>
          <a:xfrm>
            <a:off x="-1" y="-1"/>
            <a:ext cx="5659363" cy="6858001"/>
          </a:xfrm>
          <a:prstGeom prst="rect">
            <a:avLst/>
          </a:prstGeom>
          <a:noFill/>
          <a:ln>
            <a:noFill/>
          </a:ln>
        </p:spPr>
      </p:pic>
      <p:sp>
        <p:nvSpPr>
          <p:cNvPr id="244" name="Google Shape;244;p21"/>
          <p:cNvSpPr/>
          <p:nvPr/>
        </p:nvSpPr>
        <p:spPr>
          <a:xfrm rot="10800000">
            <a:off x="0" y="0"/>
            <a:ext cx="5941648" cy="6858000"/>
          </a:xfrm>
          <a:custGeom>
            <a:rect b="b" l="l" r="r" t="t"/>
            <a:pathLst>
              <a:path extrusionOk="0" h="6858000" w="12192000">
                <a:moveTo>
                  <a:pt x="0" y="0"/>
                </a:moveTo>
                <a:lnTo>
                  <a:pt x="12192000" y="0"/>
                </a:lnTo>
                <a:lnTo>
                  <a:pt x="12192000" y="6858000"/>
                </a:lnTo>
                <a:lnTo>
                  <a:pt x="0" y="6858000"/>
                </a:lnTo>
                <a:close/>
              </a:path>
            </a:pathLst>
          </a:custGeom>
          <a:solidFill>
            <a:srgbClr val="082A6A">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21"/>
          <p:cNvSpPr txBox="1"/>
          <p:nvPr>
            <p:ph idx="1" type="body"/>
          </p:nvPr>
        </p:nvSpPr>
        <p:spPr>
          <a:xfrm>
            <a:off x="6085366" y="2382805"/>
            <a:ext cx="5696011" cy="126841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lt1"/>
              </a:buClr>
              <a:buSzPts val="3600"/>
              <a:buNone/>
              <a:defRPr b="1" sz="3600">
                <a:solidFill>
                  <a:schemeClr val="lt1"/>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21"/>
          <p:cNvSpPr txBox="1"/>
          <p:nvPr>
            <p:ph idx="2" type="body"/>
          </p:nvPr>
        </p:nvSpPr>
        <p:spPr>
          <a:xfrm>
            <a:off x="6085366" y="3704683"/>
            <a:ext cx="5696011" cy="79860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3"/>
              </a:buClr>
              <a:buSzPts val="2000"/>
              <a:buNone/>
              <a:defRPr b="0" sz="2000">
                <a:solidFill>
                  <a:schemeClr val="accent3"/>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47" name="Google Shape;247;p21"/>
          <p:cNvGrpSpPr/>
          <p:nvPr/>
        </p:nvGrpSpPr>
        <p:grpSpPr>
          <a:xfrm>
            <a:off x="756977" y="1702307"/>
            <a:ext cx="2212403" cy="3819779"/>
            <a:chOff x="433641" y="1702307"/>
            <a:chExt cx="2212403" cy="3819779"/>
          </a:xfrm>
        </p:grpSpPr>
        <p:sp>
          <p:nvSpPr>
            <p:cNvPr id="248" name="Google Shape;248;p21"/>
            <p:cNvSpPr/>
            <p:nvPr/>
          </p:nvSpPr>
          <p:spPr>
            <a:xfrm>
              <a:off x="433641" y="1702307"/>
              <a:ext cx="2212403" cy="3819779"/>
            </a:xfrm>
            <a:custGeom>
              <a:rect b="b" l="l" r="r" t="t"/>
              <a:pathLst>
                <a:path extrusionOk="0" h="3819779" w="2212403">
                  <a:moveTo>
                    <a:pt x="1812862" y="1909826"/>
                  </a:moveTo>
                  <a:lnTo>
                    <a:pt x="1933512" y="1789176"/>
                  </a:lnTo>
                  <a:cubicBezTo>
                    <a:pt x="2112074" y="1610614"/>
                    <a:pt x="2212340" y="1368425"/>
                    <a:pt x="2212277" y="1115949"/>
                  </a:cubicBezTo>
                  <a:cubicBezTo>
                    <a:pt x="2212277" y="1115124"/>
                    <a:pt x="2212277" y="1114235"/>
                    <a:pt x="2212277" y="1113409"/>
                  </a:cubicBezTo>
                  <a:cubicBezTo>
                    <a:pt x="2212277" y="816102"/>
                    <a:pt x="2097342" y="536575"/>
                    <a:pt x="1888490" y="326327"/>
                  </a:cubicBezTo>
                  <a:cubicBezTo>
                    <a:pt x="1679639" y="115888"/>
                    <a:pt x="1401699" y="0"/>
                    <a:pt x="1105980" y="0"/>
                  </a:cubicBezTo>
                  <a:cubicBezTo>
                    <a:pt x="810260" y="0"/>
                    <a:pt x="532638" y="115888"/>
                    <a:pt x="323787" y="326327"/>
                  </a:cubicBezTo>
                  <a:cubicBezTo>
                    <a:pt x="114872" y="536639"/>
                    <a:pt x="-63" y="816102"/>
                    <a:pt x="0" y="1113409"/>
                  </a:cubicBezTo>
                  <a:cubicBezTo>
                    <a:pt x="0" y="1114235"/>
                    <a:pt x="0" y="1115124"/>
                    <a:pt x="0" y="1115949"/>
                  </a:cubicBezTo>
                  <a:cubicBezTo>
                    <a:pt x="-63" y="1368425"/>
                    <a:pt x="100203" y="1610614"/>
                    <a:pt x="278702" y="1789113"/>
                  </a:cubicBezTo>
                  <a:lnTo>
                    <a:pt x="399479" y="1909889"/>
                  </a:lnTo>
                  <a:lnTo>
                    <a:pt x="278829" y="2030539"/>
                  </a:lnTo>
                  <a:cubicBezTo>
                    <a:pt x="100267" y="2209102"/>
                    <a:pt x="0" y="2451291"/>
                    <a:pt x="64" y="2703830"/>
                  </a:cubicBezTo>
                  <a:cubicBezTo>
                    <a:pt x="64" y="2704656"/>
                    <a:pt x="64" y="2705545"/>
                    <a:pt x="64" y="2706370"/>
                  </a:cubicBezTo>
                  <a:cubicBezTo>
                    <a:pt x="64" y="3003677"/>
                    <a:pt x="114999" y="3283141"/>
                    <a:pt x="323850" y="3493453"/>
                  </a:cubicBezTo>
                  <a:cubicBezTo>
                    <a:pt x="532765" y="3703892"/>
                    <a:pt x="810578" y="3819779"/>
                    <a:pt x="1106170" y="3819779"/>
                  </a:cubicBezTo>
                  <a:lnTo>
                    <a:pt x="1106361" y="3819779"/>
                  </a:lnTo>
                  <a:cubicBezTo>
                    <a:pt x="1401890" y="3819779"/>
                    <a:pt x="1679702" y="3703892"/>
                    <a:pt x="1888617" y="3493453"/>
                  </a:cubicBezTo>
                  <a:cubicBezTo>
                    <a:pt x="2097532" y="3283141"/>
                    <a:pt x="2212467" y="3003677"/>
                    <a:pt x="2212404" y="2706370"/>
                  </a:cubicBezTo>
                  <a:cubicBezTo>
                    <a:pt x="2212404" y="2705545"/>
                    <a:pt x="2212404" y="2704656"/>
                    <a:pt x="2212404" y="2703830"/>
                  </a:cubicBezTo>
                  <a:cubicBezTo>
                    <a:pt x="2212467" y="2451354"/>
                    <a:pt x="2112264" y="2209165"/>
                    <a:pt x="1933702" y="2030667"/>
                  </a:cubicBezTo>
                  <a:lnTo>
                    <a:pt x="1812925" y="1909889"/>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49" name="Google Shape;249;p21"/>
            <p:cNvGrpSpPr/>
            <p:nvPr/>
          </p:nvGrpSpPr>
          <p:grpSpPr>
            <a:xfrm>
              <a:off x="653541" y="1890839"/>
              <a:ext cx="1772539" cy="3443477"/>
              <a:chOff x="653541" y="1890839"/>
              <a:chExt cx="1772539" cy="3443477"/>
            </a:xfrm>
          </p:grpSpPr>
          <p:grpSp>
            <p:nvGrpSpPr>
              <p:cNvPr id="250" name="Google Shape;250;p21"/>
              <p:cNvGrpSpPr/>
              <p:nvPr/>
            </p:nvGrpSpPr>
            <p:grpSpPr>
              <a:xfrm>
                <a:off x="653541" y="1890839"/>
                <a:ext cx="1772539" cy="3443477"/>
                <a:chOff x="653541" y="1890839"/>
                <a:chExt cx="1772539" cy="3443477"/>
              </a:xfrm>
            </p:grpSpPr>
            <p:sp>
              <p:nvSpPr>
                <p:cNvPr id="251" name="Google Shape;251;p21"/>
                <p:cNvSpPr/>
                <p:nvPr/>
              </p:nvSpPr>
              <p:spPr>
                <a:xfrm>
                  <a:off x="889888" y="2245296"/>
                  <a:ext cx="1299781" cy="2852610"/>
                </a:xfrm>
                <a:custGeom>
                  <a:rect b="b" l="l" r="r" t="t"/>
                  <a:pathLst>
                    <a:path extrusionOk="0" h="2852610" w="1299781">
                      <a:moveTo>
                        <a:pt x="1025843" y="907733"/>
                      </a:moveTo>
                      <a:cubicBezTo>
                        <a:pt x="1129856" y="803656"/>
                        <a:pt x="1181545" y="667766"/>
                        <a:pt x="1181608" y="531368"/>
                      </a:cubicBezTo>
                      <a:cubicBezTo>
                        <a:pt x="1181545" y="395288"/>
                        <a:pt x="1129729" y="259652"/>
                        <a:pt x="1025843" y="155766"/>
                      </a:cubicBezTo>
                      <a:cubicBezTo>
                        <a:pt x="921893" y="51816"/>
                        <a:pt x="786130" y="127"/>
                        <a:pt x="649859" y="0"/>
                      </a:cubicBezTo>
                      <a:cubicBezTo>
                        <a:pt x="513588" y="64"/>
                        <a:pt x="377889" y="51752"/>
                        <a:pt x="273876" y="155766"/>
                      </a:cubicBezTo>
                      <a:cubicBezTo>
                        <a:pt x="169926" y="259715"/>
                        <a:pt x="118174" y="395414"/>
                        <a:pt x="118174" y="531749"/>
                      </a:cubicBezTo>
                      <a:cubicBezTo>
                        <a:pt x="118174" y="649478"/>
                        <a:pt x="156909" y="766763"/>
                        <a:pt x="234379" y="863536"/>
                      </a:cubicBezTo>
                      <a:lnTo>
                        <a:pt x="273812" y="907796"/>
                      </a:lnTo>
                      <a:lnTo>
                        <a:pt x="1109409" y="1743266"/>
                      </a:lnTo>
                      <a:lnTo>
                        <a:pt x="1149223" y="1787017"/>
                      </a:lnTo>
                      <a:cubicBezTo>
                        <a:pt x="1249426" y="1907032"/>
                        <a:pt x="1299845" y="2055114"/>
                        <a:pt x="1299782" y="2202752"/>
                      </a:cubicBezTo>
                      <a:cubicBezTo>
                        <a:pt x="1299782" y="2368868"/>
                        <a:pt x="1236218" y="2535555"/>
                        <a:pt x="1109409" y="2662301"/>
                      </a:cubicBezTo>
                      <a:cubicBezTo>
                        <a:pt x="982663" y="2789111"/>
                        <a:pt x="816039" y="2852738"/>
                        <a:pt x="649859" y="2852611"/>
                      </a:cubicBezTo>
                      <a:cubicBezTo>
                        <a:pt x="483743" y="2852674"/>
                        <a:pt x="317056" y="2789047"/>
                        <a:pt x="190310" y="2662301"/>
                      </a:cubicBezTo>
                      <a:cubicBezTo>
                        <a:pt x="63183" y="2535174"/>
                        <a:pt x="-63" y="2367979"/>
                        <a:pt x="0" y="2201609"/>
                      </a:cubicBezTo>
                      <a:cubicBezTo>
                        <a:pt x="0" y="2035683"/>
                        <a:pt x="63945" y="1869631"/>
                        <a:pt x="190310" y="1743266"/>
                      </a:cubicBez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 name="Google Shape;252;p21"/>
                <p:cNvSpPr/>
                <p:nvPr/>
              </p:nvSpPr>
              <p:spPr>
                <a:xfrm>
                  <a:off x="2120138" y="2776664"/>
                  <a:ext cx="69595" cy="293179"/>
                </a:xfrm>
                <a:custGeom>
                  <a:rect b="b" l="l" r="r" t="t"/>
                  <a:pathLst>
                    <a:path extrusionOk="0" h="293179" w="69595">
                      <a:moveTo>
                        <a:pt x="69596" y="0"/>
                      </a:moveTo>
                      <a:cubicBezTo>
                        <a:pt x="69596" y="100521"/>
                        <a:pt x="46418" y="201232"/>
                        <a:pt x="0" y="293180"/>
                      </a:cubicBez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 name="Google Shape;253;p21"/>
                <p:cNvSpPr/>
                <p:nvPr/>
              </p:nvSpPr>
              <p:spPr>
                <a:xfrm>
                  <a:off x="889888" y="2127249"/>
                  <a:ext cx="1283335" cy="1889188"/>
                </a:xfrm>
                <a:custGeom>
                  <a:rect b="b" l="l" r="r" t="t"/>
                  <a:pathLst>
                    <a:path extrusionOk="0" h="1889188" w="1283335">
                      <a:moveTo>
                        <a:pt x="970153" y="1889189"/>
                      </a:moveTo>
                      <a:lnTo>
                        <a:pt x="190310" y="1109345"/>
                      </a:lnTo>
                      <a:lnTo>
                        <a:pt x="150495" y="1065594"/>
                      </a:lnTo>
                      <a:cubicBezTo>
                        <a:pt x="50292" y="945515"/>
                        <a:pt x="-63" y="797497"/>
                        <a:pt x="0" y="649796"/>
                      </a:cubicBezTo>
                      <a:cubicBezTo>
                        <a:pt x="0" y="483680"/>
                        <a:pt x="63627" y="316992"/>
                        <a:pt x="190310" y="190310"/>
                      </a:cubicBezTo>
                      <a:cubicBezTo>
                        <a:pt x="317119" y="63500"/>
                        <a:pt x="483743" y="-127"/>
                        <a:pt x="649859" y="0"/>
                      </a:cubicBezTo>
                      <a:cubicBezTo>
                        <a:pt x="815975" y="-63"/>
                        <a:pt x="982663" y="63564"/>
                        <a:pt x="1109409" y="190310"/>
                      </a:cubicBezTo>
                      <a:cubicBezTo>
                        <a:pt x="1198817" y="279654"/>
                        <a:pt x="1256919" y="388938"/>
                        <a:pt x="1283335" y="503873"/>
                      </a:cubicBezTo>
                    </a:path>
                  </a:pathLst>
                </a:custGeom>
                <a:noFill/>
                <a:ln cap="rnd" cmpd="sng" w="47625">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 name="Google Shape;254;p21"/>
                <p:cNvSpPr/>
                <p:nvPr/>
              </p:nvSpPr>
              <p:spPr>
                <a:xfrm>
                  <a:off x="1007999" y="4116323"/>
                  <a:ext cx="1063497" cy="863536"/>
                </a:xfrm>
                <a:custGeom>
                  <a:rect b="b" l="l" r="r" t="t"/>
                  <a:pathLst>
                    <a:path extrusionOk="0" h="863536" w="1063497">
                      <a:moveTo>
                        <a:pt x="17907" y="194183"/>
                      </a:moveTo>
                      <a:cubicBezTo>
                        <a:pt x="6032" y="238823"/>
                        <a:pt x="63" y="284671"/>
                        <a:pt x="0" y="330581"/>
                      </a:cubicBezTo>
                      <a:cubicBezTo>
                        <a:pt x="63" y="467360"/>
                        <a:pt x="51625" y="603567"/>
                        <a:pt x="155766" y="707771"/>
                      </a:cubicBezTo>
                      <a:cubicBezTo>
                        <a:pt x="259715" y="811721"/>
                        <a:pt x="395478" y="863473"/>
                        <a:pt x="531749" y="863536"/>
                      </a:cubicBezTo>
                      <a:cubicBezTo>
                        <a:pt x="668020" y="863536"/>
                        <a:pt x="803783" y="811784"/>
                        <a:pt x="907733" y="707771"/>
                      </a:cubicBezTo>
                      <a:cubicBezTo>
                        <a:pt x="1011682" y="603822"/>
                        <a:pt x="1063371" y="468059"/>
                        <a:pt x="1063498" y="331788"/>
                      </a:cubicBezTo>
                      <a:cubicBezTo>
                        <a:pt x="1063434" y="214059"/>
                        <a:pt x="1024699" y="96774"/>
                        <a:pt x="947230" y="0"/>
                      </a:cubicBezTo>
                    </a:path>
                  </a:pathLst>
                </a:custGeom>
                <a:noFill/>
                <a:ln cap="rnd" cmpd="sng" w="47625">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 name="Google Shape;255;p21"/>
                <p:cNvSpPr/>
                <p:nvPr/>
              </p:nvSpPr>
              <p:spPr>
                <a:xfrm>
                  <a:off x="653541" y="3928617"/>
                  <a:ext cx="259588" cy="1146111"/>
                </a:xfrm>
                <a:custGeom>
                  <a:rect b="b" l="l" r="r" t="t"/>
                  <a:pathLst>
                    <a:path extrusionOk="0" h="1146111" w="259588">
                      <a:moveTo>
                        <a:pt x="259588" y="1146112"/>
                      </a:moveTo>
                      <a:cubicBezTo>
                        <a:pt x="86360" y="972884"/>
                        <a:pt x="0" y="745236"/>
                        <a:pt x="0" y="518351"/>
                      </a:cubicBezTo>
                      <a:cubicBezTo>
                        <a:pt x="0" y="336360"/>
                        <a:pt x="56261" y="154115"/>
                        <a:pt x="168021" y="0"/>
                      </a:cubicBezTo>
                    </a:path>
                  </a:pathLst>
                </a:custGeom>
                <a:noFill/>
                <a:ln cap="rnd" cmpd="sng" w="47625">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 name="Google Shape;256;p21"/>
                <p:cNvSpPr/>
                <p:nvPr/>
              </p:nvSpPr>
              <p:spPr>
                <a:xfrm>
                  <a:off x="1012126" y="2481643"/>
                  <a:ext cx="1413954" cy="2852673"/>
                </a:xfrm>
                <a:custGeom>
                  <a:rect b="b" l="l" r="r" t="t"/>
                  <a:pathLst>
                    <a:path extrusionOk="0" h="2852673" w="1413954">
                      <a:moveTo>
                        <a:pt x="823024" y="295275"/>
                      </a:moveTo>
                      <a:cubicBezTo>
                        <a:pt x="823024" y="219520"/>
                        <a:pt x="794322" y="144336"/>
                        <a:pt x="736537" y="86487"/>
                      </a:cubicBezTo>
                      <a:cubicBezTo>
                        <a:pt x="678688" y="28702"/>
                        <a:pt x="603441" y="64"/>
                        <a:pt x="527685" y="0"/>
                      </a:cubicBezTo>
                      <a:cubicBezTo>
                        <a:pt x="451866" y="64"/>
                        <a:pt x="376619" y="28702"/>
                        <a:pt x="318770" y="86487"/>
                      </a:cubicBezTo>
                      <a:cubicBezTo>
                        <a:pt x="260985" y="144336"/>
                        <a:pt x="232346" y="219583"/>
                        <a:pt x="232283" y="295402"/>
                      </a:cubicBezTo>
                      <a:cubicBezTo>
                        <a:pt x="232283" y="352425"/>
                        <a:pt x="248602" y="409004"/>
                        <a:pt x="281178" y="458280"/>
                      </a:cubicBezTo>
                      <a:lnTo>
                        <a:pt x="318834" y="504254"/>
                      </a:lnTo>
                      <a:lnTo>
                        <a:pt x="1154367" y="1339787"/>
                      </a:lnTo>
                      <a:lnTo>
                        <a:pt x="1194625" y="1383094"/>
                      </a:lnTo>
                      <a:cubicBezTo>
                        <a:pt x="1340612" y="1549717"/>
                        <a:pt x="1414018" y="1758252"/>
                        <a:pt x="1413955" y="1966404"/>
                      </a:cubicBezTo>
                      <a:cubicBezTo>
                        <a:pt x="1413955" y="2193036"/>
                        <a:pt x="1327341" y="2420176"/>
                        <a:pt x="1154367" y="2593086"/>
                      </a:cubicBezTo>
                      <a:cubicBezTo>
                        <a:pt x="981456" y="2765997"/>
                        <a:pt x="754316" y="2852738"/>
                        <a:pt x="527622" y="2852674"/>
                      </a:cubicBezTo>
                      <a:cubicBezTo>
                        <a:pt x="342074" y="2852738"/>
                        <a:pt x="156146" y="2794635"/>
                        <a:pt x="0" y="2678621"/>
                      </a:cubicBezTo>
                    </a:path>
                  </a:pathLst>
                </a:custGeom>
                <a:noFill/>
                <a:ln cap="rnd" cmpd="sng" w="47625">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21"/>
                <p:cNvSpPr/>
                <p:nvPr/>
              </p:nvSpPr>
              <p:spPr>
                <a:xfrm>
                  <a:off x="1126172" y="2363469"/>
                  <a:ext cx="827214" cy="794067"/>
                </a:xfrm>
                <a:custGeom>
                  <a:rect b="b" l="l" r="r" t="t"/>
                  <a:pathLst>
                    <a:path extrusionOk="0" h="794067" w="827214">
                      <a:moveTo>
                        <a:pt x="209232" y="794068"/>
                      </a:moveTo>
                      <a:lnTo>
                        <a:pt x="121158" y="705993"/>
                      </a:lnTo>
                      <a:lnTo>
                        <a:pt x="82296" y="661162"/>
                      </a:lnTo>
                      <a:cubicBezTo>
                        <a:pt x="27495" y="588010"/>
                        <a:pt x="0" y="500634"/>
                        <a:pt x="0" y="413576"/>
                      </a:cubicBezTo>
                      <a:cubicBezTo>
                        <a:pt x="0" y="307912"/>
                        <a:pt x="40449" y="201740"/>
                        <a:pt x="121158" y="121095"/>
                      </a:cubicBezTo>
                      <a:cubicBezTo>
                        <a:pt x="201739" y="40450"/>
                        <a:pt x="307975" y="-127"/>
                        <a:pt x="413639" y="0"/>
                      </a:cubicBezTo>
                      <a:cubicBezTo>
                        <a:pt x="519239" y="-63"/>
                        <a:pt x="625475" y="40450"/>
                        <a:pt x="706057" y="121095"/>
                      </a:cubicBezTo>
                      <a:cubicBezTo>
                        <a:pt x="786638" y="201676"/>
                        <a:pt x="827278" y="307785"/>
                        <a:pt x="827214" y="413385"/>
                      </a:cubicBezTo>
                      <a:cubicBezTo>
                        <a:pt x="827278" y="492633"/>
                        <a:pt x="804482" y="572199"/>
                        <a:pt x="759016" y="641033"/>
                      </a:cubicBezTo>
                    </a:path>
                  </a:pathLst>
                </a:custGeom>
                <a:noFill/>
                <a:ln cap="rnd" cmpd="sng" w="47625">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 name="Google Shape;258;p21"/>
                <p:cNvSpPr/>
                <p:nvPr/>
              </p:nvSpPr>
              <p:spPr>
                <a:xfrm>
                  <a:off x="789940" y="3259454"/>
                  <a:ext cx="1517967" cy="1956752"/>
                </a:xfrm>
                <a:custGeom>
                  <a:rect b="b" l="l" r="r" t="t"/>
                  <a:pathLst>
                    <a:path extrusionOk="0" h="1956752" w="1517967">
                      <a:moveTo>
                        <a:pt x="0" y="1354773"/>
                      </a:moveTo>
                      <a:cubicBezTo>
                        <a:pt x="30480" y="1492948"/>
                        <a:pt x="99250" y="1624203"/>
                        <a:pt x="206820" y="1731772"/>
                      </a:cubicBezTo>
                      <a:cubicBezTo>
                        <a:pt x="356934" y="1881823"/>
                        <a:pt x="553148" y="1956689"/>
                        <a:pt x="749872" y="1956753"/>
                      </a:cubicBezTo>
                      <a:cubicBezTo>
                        <a:pt x="946658" y="1956689"/>
                        <a:pt x="1142810" y="1881823"/>
                        <a:pt x="1292987" y="1731772"/>
                      </a:cubicBezTo>
                      <a:cubicBezTo>
                        <a:pt x="1443101" y="1581595"/>
                        <a:pt x="1517904" y="1385443"/>
                        <a:pt x="1517968" y="1188657"/>
                      </a:cubicBezTo>
                      <a:cubicBezTo>
                        <a:pt x="1517968" y="1010348"/>
                        <a:pt x="1456246" y="832612"/>
                        <a:pt x="1333055" y="689166"/>
                      </a:cubicBezTo>
                      <a:lnTo>
                        <a:pt x="1292987" y="645604"/>
                      </a:lnTo>
                      <a:lnTo>
                        <a:pt x="647383" y="0"/>
                      </a:lnTo>
                    </a:path>
                  </a:pathLst>
                </a:custGeom>
                <a:noFill/>
                <a:ln cap="rnd" cmpd="sng" w="47625">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 name="Google Shape;259;p21"/>
                <p:cNvSpPr/>
                <p:nvPr/>
              </p:nvSpPr>
              <p:spPr>
                <a:xfrm>
                  <a:off x="771715" y="3963289"/>
                  <a:ext cx="172275" cy="483679"/>
                </a:xfrm>
                <a:custGeom>
                  <a:rect b="b" l="l" r="r" t="t"/>
                  <a:pathLst>
                    <a:path extrusionOk="0" h="483679" w="172275">
                      <a:moveTo>
                        <a:pt x="172276" y="0"/>
                      </a:moveTo>
                      <a:cubicBezTo>
                        <a:pt x="57531" y="140589"/>
                        <a:pt x="64" y="311912"/>
                        <a:pt x="0" y="483679"/>
                      </a:cubicBez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 name="Google Shape;260;p21"/>
                <p:cNvSpPr/>
                <p:nvPr/>
              </p:nvSpPr>
              <p:spPr>
                <a:xfrm>
                  <a:off x="1126172" y="4155694"/>
                  <a:ext cx="290766" cy="687387"/>
                </a:xfrm>
                <a:custGeom>
                  <a:rect b="b" l="l" r="r" t="t"/>
                  <a:pathLst>
                    <a:path extrusionOk="0" h="687387" w="290766">
                      <a:moveTo>
                        <a:pt x="290767" y="687388"/>
                      </a:moveTo>
                      <a:cubicBezTo>
                        <a:pt x="228664" y="668147"/>
                        <a:pt x="170180" y="633921"/>
                        <a:pt x="121158" y="584835"/>
                      </a:cubicBezTo>
                      <a:cubicBezTo>
                        <a:pt x="40513" y="504317"/>
                        <a:pt x="-63" y="398082"/>
                        <a:pt x="0" y="292417"/>
                      </a:cubicBezTo>
                      <a:cubicBezTo>
                        <a:pt x="0" y="186817"/>
                        <a:pt x="40450" y="80582"/>
                        <a:pt x="121158" y="0"/>
                      </a:cubicBez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21"/>
                <p:cNvSpPr/>
                <p:nvPr/>
              </p:nvSpPr>
              <p:spPr>
                <a:xfrm>
                  <a:off x="771715" y="2324290"/>
                  <a:ext cx="1181735" cy="2537332"/>
                </a:xfrm>
                <a:custGeom>
                  <a:rect b="b" l="l" r="r" t="t"/>
                  <a:pathLst>
                    <a:path extrusionOk="0" h="2537332" w="1181735">
                      <a:moveTo>
                        <a:pt x="147510" y="0"/>
                      </a:moveTo>
                      <a:cubicBezTo>
                        <a:pt x="49085" y="134430"/>
                        <a:pt x="0" y="293433"/>
                        <a:pt x="0" y="452819"/>
                      </a:cubicBezTo>
                      <a:cubicBezTo>
                        <a:pt x="0" y="631127"/>
                        <a:pt x="61722" y="808800"/>
                        <a:pt x="184912" y="952310"/>
                      </a:cubicBezTo>
                      <a:lnTo>
                        <a:pt x="224981" y="995870"/>
                      </a:lnTo>
                      <a:lnTo>
                        <a:pt x="1060514" y="1831404"/>
                      </a:lnTo>
                      <a:lnTo>
                        <a:pt x="1099376" y="1876171"/>
                      </a:lnTo>
                      <a:cubicBezTo>
                        <a:pt x="1154176" y="1949323"/>
                        <a:pt x="1181799" y="2036763"/>
                        <a:pt x="1181735" y="2123758"/>
                      </a:cubicBezTo>
                      <a:cubicBezTo>
                        <a:pt x="1181799" y="2229422"/>
                        <a:pt x="1141222" y="2335594"/>
                        <a:pt x="1060577" y="2416175"/>
                      </a:cubicBezTo>
                      <a:cubicBezTo>
                        <a:pt x="979995" y="2496820"/>
                        <a:pt x="873824" y="2537397"/>
                        <a:pt x="768160" y="2537333"/>
                      </a:cubicBezTo>
                    </a:path>
                  </a:pathLst>
                </a:custGeom>
                <a:noFill/>
                <a:ln cap="rnd" cmpd="sng" w="47625">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 name="Google Shape;262;p21"/>
                <p:cNvSpPr/>
                <p:nvPr/>
              </p:nvSpPr>
              <p:spPr>
                <a:xfrm>
                  <a:off x="996759" y="2009013"/>
                  <a:ext cx="1311148" cy="1274571"/>
                </a:xfrm>
                <a:custGeom>
                  <a:rect b="b" l="l" r="r" t="t"/>
                  <a:pathLst>
                    <a:path extrusionOk="0" h="1274571" w="1311148">
                      <a:moveTo>
                        <a:pt x="1120394" y="1274572"/>
                      </a:moveTo>
                      <a:cubicBezTo>
                        <a:pt x="1247775" y="1129729"/>
                        <a:pt x="1311085" y="948690"/>
                        <a:pt x="1311148" y="767207"/>
                      </a:cubicBezTo>
                      <a:cubicBezTo>
                        <a:pt x="1311148" y="570801"/>
                        <a:pt x="1236155" y="374904"/>
                        <a:pt x="1086167" y="224980"/>
                      </a:cubicBezTo>
                      <a:cubicBezTo>
                        <a:pt x="935990" y="74930"/>
                        <a:pt x="739839" y="64"/>
                        <a:pt x="543052" y="0"/>
                      </a:cubicBezTo>
                      <a:cubicBezTo>
                        <a:pt x="346329" y="64"/>
                        <a:pt x="150114" y="74930"/>
                        <a:pt x="0" y="224980"/>
                      </a:cubicBez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 name="Google Shape;263;p21"/>
                <p:cNvSpPr/>
                <p:nvPr/>
              </p:nvSpPr>
              <p:spPr>
                <a:xfrm>
                  <a:off x="1643316" y="1896872"/>
                  <a:ext cx="782700" cy="1374838"/>
                </a:xfrm>
                <a:custGeom>
                  <a:rect b="b" l="l" r="r" t="t"/>
                  <a:pathLst>
                    <a:path extrusionOk="0" h="1374838" w="782700">
                      <a:moveTo>
                        <a:pt x="0" y="0"/>
                      </a:moveTo>
                      <a:cubicBezTo>
                        <a:pt x="191135" y="22352"/>
                        <a:pt x="376619" y="106998"/>
                        <a:pt x="523176" y="253555"/>
                      </a:cubicBezTo>
                      <a:cubicBezTo>
                        <a:pt x="695833" y="426212"/>
                        <a:pt x="782764" y="652970"/>
                        <a:pt x="782701" y="879348"/>
                      </a:cubicBezTo>
                      <a:cubicBezTo>
                        <a:pt x="782764" y="1052259"/>
                        <a:pt x="732536" y="1225550"/>
                        <a:pt x="632016" y="1374838"/>
                      </a:cubicBezTo>
                    </a:path>
                  </a:pathLst>
                </a:custGeom>
                <a:noFill/>
                <a:ln cap="rnd" cmpd="sng" w="47625">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 name="Google Shape;264;p21"/>
                <p:cNvSpPr/>
                <p:nvPr/>
              </p:nvSpPr>
              <p:spPr>
                <a:xfrm>
                  <a:off x="653605" y="1890839"/>
                  <a:ext cx="886206" cy="1859533"/>
                </a:xfrm>
                <a:custGeom>
                  <a:rect b="b" l="l" r="r" t="t"/>
                  <a:pathLst>
                    <a:path extrusionOk="0" h="1859533" w="886206">
                      <a:moveTo>
                        <a:pt x="606108" y="1859534"/>
                      </a:moveTo>
                      <a:lnTo>
                        <a:pt x="259525" y="1512951"/>
                      </a:lnTo>
                      <a:lnTo>
                        <a:pt x="219266" y="1469517"/>
                      </a:lnTo>
                      <a:cubicBezTo>
                        <a:pt x="73343" y="1302893"/>
                        <a:pt x="-63" y="1094359"/>
                        <a:pt x="0" y="886270"/>
                      </a:cubicBezTo>
                      <a:cubicBezTo>
                        <a:pt x="0" y="659638"/>
                        <a:pt x="86678" y="432499"/>
                        <a:pt x="259525" y="259588"/>
                      </a:cubicBezTo>
                      <a:cubicBezTo>
                        <a:pt x="432435" y="86678"/>
                        <a:pt x="659575" y="0"/>
                        <a:pt x="886206" y="0"/>
                      </a:cubicBezTo>
                    </a:path>
                  </a:pathLst>
                </a:custGeom>
                <a:noFill/>
                <a:ln cap="rnd" cmpd="sng" w="47625">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 name="Google Shape;265;p21"/>
                <p:cNvSpPr/>
                <p:nvPr/>
              </p:nvSpPr>
              <p:spPr>
                <a:xfrm>
                  <a:off x="1244409" y="3831971"/>
                  <a:ext cx="590804" cy="911478"/>
                </a:xfrm>
                <a:custGeom>
                  <a:rect b="b" l="l" r="r" t="t"/>
                  <a:pathLst>
                    <a:path extrusionOk="0" h="911478" w="590804">
                      <a:moveTo>
                        <a:pt x="35306" y="475869"/>
                      </a:moveTo>
                      <a:cubicBezTo>
                        <a:pt x="11811" y="519430"/>
                        <a:pt x="63" y="567626"/>
                        <a:pt x="0" y="616077"/>
                      </a:cubicBezTo>
                      <a:cubicBezTo>
                        <a:pt x="63" y="691896"/>
                        <a:pt x="28702" y="767144"/>
                        <a:pt x="86487" y="824992"/>
                      </a:cubicBezTo>
                      <a:cubicBezTo>
                        <a:pt x="144335" y="882777"/>
                        <a:pt x="219583" y="911479"/>
                        <a:pt x="295402" y="911479"/>
                      </a:cubicBezTo>
                      <a:cubicBezTo>
                        <a:pt x="371221" y="911479"/>
                        <a:pt x="446405" y="882777"/>
                        <a:pt x="504254" y="824992"/>
                      </a:cubicBezTo>
                      <a:cubicBezTo>
                        <a:pt x="562039" y="767144"/>
                        <a:pt x="590741" y="691896"/>
                        <a:pt x="590804" y="616077"/>
                      </a:cubicBezTo>
                      <a:cubicBezTo>
                        <a:pt x="590741" y="559054"/>
                        <a:pt x="574485" y="502348"/>
                        <a:pt x="541845" y="453199"/>
                      </a:cubicBezTo>
                      <a:lnTo>
                        <a:pt x="504190" y="407226"/>
                      </a:lnTo>
                      <a:lnTo>
                        <a:pt x="232283" y="135318"/>
                      </a:lnTo>
                      <a:lnTo>
                        <a:pt x="163004" y="66040"/>
                      </a:lnTo>
                      <a:lnTo>
                        <a:pt x="96965" y="0"/>
                      </a:lnTo>
                    </a:path>
                  </a:pathLst>
                </a:custGeom>
                <a:noFill/>
                <a:ln cap="rnd" cmpd="sng" w="47625">
                  <a:solidFill>
                    <a:srgbClr val="7EE5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66" name="Google Shape;266;p21"/>
              <p:cNvSpPr/>
              <p:nvPr/>
            </p:nvSpPr>
            <p:spPr>
              <a:xfrm>
                <a:off x="1008062" y="2245296"/>
                <a:ext cx="1063434" cy="1743265"/>
              </a:xfrm>
              <a:custGeom>
                <a:rect b="b" l="l" r="r" t="t"/>
                <a:pathLst>
                  <a:path extrusionOk="0" h="1743265" w="1063434">
                    <a:moveTo>
                      <a:pt x="907669" y="907733"/>
                    </a:moveTo>
                    <a:cubicBezTo>
                      <a:pt x="919289" y="896112"/>
                      <a:pt x="930211" y="884111"/>
                      <a:pt x="940498" y="871792"/>
                    </a:cubicBezTo>
                    <a:cubicBezTo>
                      <a:pt x="1022541" y="773367"/>
                      <a:pt x="1063371" y="652589"/>
                      <a:pt x="1063435" y="531368"/>
                    </a:cubicBezTo>
                    <a:cubicBezTo>
                      <a:pt x="1063371" y="395288"/>
                      <a:pt x="1011555" y="259652"/>
                      <a:pt x="907669" y="155766"/>
                    </a:cubicBezTo>
                    <a:cubicBezTo>
                      <a:pt x="803720" y="51816"/>
                      <a:pt x="667957" y="127"/>
                      <a:pt x="531686" y="0"/>
                    </a:cubicBezTo>
                    <a:cubicBezTo>
                      <a:pt x="395415" y="64"/>
                      <a:pt x="259715" y="51752"/>
                      <a:pt x="155702" y="155766"/>
                    </a:cubicBezTo>
                    <a:cubicBezTo>
                      <a:pt x="51752" y="259715"/>
                      <a:pt x="0" y="395414"/>
                      <a:pt x="0" y="531749"/>
                    </a:cubicBezTo>
                    <a:cubicBezTo>
                      <a:pt x="0" y="649478"/>
                      <a:pt x="38735" y="766763"/>
                      <a:pt x="116205" y="863536"/>
                    </a:cubicBezTo>
                    <a:lnTo>
                      <a:pt x="155638" y="907796"/>
                    </a:lnTo>
                    <a:lnTo>
                      <a:pt x="991235" y="1743266"/>
                    </a:lnTo>
                  </a:path>
                </a:pathLst>
              </a:custGeom>
              <a:noFill/>
              <a:ln cap="rnd" cmpd="sng" w="47625">
                <a:solidFill>
                  <a:srgbClr val="FF97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3" showMasterSp="0">
  <p:cSld name="Section Break 3">
    <p:bg>
      <p:bgPr>
        <a:solidFill>
          <a:schemeClr val="lt1"/>
        </a:solidFill>
      </p:bgPr>
    </p:bg>
    <p:spTree>
      <p:nvGrpSpPr>
        <p:cNvPr id="267" name="Shape 267"/>
        <p:cNvGrpSpPr/>
        <p:nvPr/>
      </p:nvGrpSpPr>
      <p:grpSpPr>
        <a:xfrm>
          <a:off x="0" y="0"/>
          <a:ext cx="0" cy="0"/>
          <a:chOff x="0" y="0"/>
          <a:chExt cx="0" cy="0"/>
        </a:xfrm>
      </p:grpSpPr>
      <p:pic>
        <p:nvPicPr>
          <p:cNvPr id="268" name="Google Shape;268;p22"/>
          <p:cNvPicPr preferRelativeResize="0"/>
          <p:nvPr/>
        </p:nvPicPr>
        <p:blipFill rotWithShape="1">
          <a:blip r:embed="rId2">
            <a:alphaModFix/>
          </a:blip>
          <a:srcRect b="7871" l="5232" r="3168" t="6881"/>
          <a:stretch/>
        </p:blipFill>
        <p:spPr>
          <a:xfrm>
            <a:off x="0" y="-1"/>
            <a:ext cx="12192000" cy="6858001"/>
          </a:xfrm>
          <a:prstGeom prst="rect">
            <a:avLst/>
          </a:prstGeom>
          <a:noFill/>
          <a:ln>
            <a:noFill/>
          </a:ln>
        </p:spPr>
      </p:pic>
      <p:sp>
        <p:nvSpPr>
          <p:cNvPr id="269" name="Google Shape;269;p22"/>
          <p:cNvSpPr/>
          <p:nvPr/>
        </p:nvSpPr>
        <p:spPr>
          <a:xfrm rot="10800000">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70" name="Google Shape;270;p22"/>
          <p:cNvGrpSpPr/>
          <p:nvPr/>
        </p:nvGrpSpPr>
        <p:grpSpPr>
          <a:xfrm>
            <a:off x="2580323" y="2559622"/>
            <a:ext cx="7031736" cy="1745107"/>
            <a:chOff x="2580322" y="2789174"/>
            <a:chExt cx="7031736" cy="1745107"/>
          </a:xfrm>
        </p:grpSpPr>
        <p:sp>
          <p:nvSpPr>
            <p:cNvPr id="271" name="Google Shape;271;p22"/>
            <p:cNvSpPr/>
            <p:nvPr/>
          </p:nvSpPr>
          <p:spPr>
            <a:xfrm>
              <a:off x="2580322" y="2789174"/>
              <a:ext cx="7031736" cy="1738693"/>
            </a:xfrm>
            <a:custGeom>
              <a:rect b="b" l="l" r="r" t="t"/>
              <a:pathLst>
                <a:path extrusionOk="0" h="1738693" w="6723443">
                  <a:moveTo>
                    <a:pt x="0" y="0"/>
                  </a:moveTo>
                  <a:lnTo>
                    <a:pt x="6723444" y="0"/>
                  </a:lnTo>
                  <a:lnTo>
                    <a:pt x="6723444" y="1738693"/>
                  </a:lnTo>
                  <a:lnTo>
                    <a:pt x="0" y="173869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22"/>
            <p:cNvSpPr/>
            <p:nvPr/>
          </p:nvSpPr>
          <p:spPr>
            <a:xfrm>
              <a:off x="2580322" y="2789174"/>
              <a:ext cx="7031355" cy="6350"/>
            </a:xfrm>
            <a:custGeom>
              <a:rect b="b" l="l" r="r" t="t"/>
              <a:pathLst>
                <a:path extrusionOk="0" h="6350" w="7031355">
                  <a:moveTo>
                    <a:pt x="0" y="0"/>
                  </a:moveTo>
                  <a:lnTo>
                    <a:pt x="7031355" y="0"/>
                  </a:lnTo>
                </a:path>
              </a:pathLst>
            </a:custGeom>
            <a:noFill/>
            <a:ln cap="flat" cmpd="sng" w="19050">
              <a:solidFill>
                <a:srgbClr val="082A6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22"/>
            <p:cNvSpPr/>
            <p:nvPr/>
          </p:nvSpPr>
          <p:spPr>
            <a:xfrm>
              <a:off x="2580322" y="4527931"/>
              <a:ext cx="7031355" cy="6350"/>
            </a:xfrm>
            <a:custGeom>
              <a:rect b="b" l="l" r="r" t="t"/>
              <a:pathLst>
                <a:path extrusionOk="0" h="6350" w="7031355">
                  <a:moveTo>
                    <a:pt x="0" y="0"/>
                  </a:moveTo>
                  <a:lnTo>
                    <a:pt x="7031355" y="0"/>
                  </a:lnTo>
                </a:path>
              </a:pathLst>
            </a:custGeom>
            <a:noFill/>
            <a:ln cap="flat" cmpd="sng" w="19050">
              <a:solidFill>
                <a:srgbClr val="082A6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74" name="Google Shape;274;p22"/>
          <p:cNvSpPr txBox="1"/>
          <p:nvPr>
            <p:ph idx="1" type="body"/>
          </p:nvPr>
        </p:nvSpPr>
        <p:spPr>
          <a:xfrm>
            <a:off x="2882901" y="2664587"/>
            <a:ext cx="6426200" cy="735806"/>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600"/>
              </a:spcBef>
              <a:spcAft>
                <a:spcPts val="0"/>
              </a:spcAft>
              <a:buClr>
                <a:schemeClr val="accent5"/>
              </a:buClr>
              <a:buSzPts val="2800"/>
              <a:buNone/>
              <a:defRPr b="1" sz="2800">
                <a:solidFill>
                  <a:schemeClr val="accent5"/>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22"/>
          <p:cNvSpPr txBox="1"/>
          <p:nvPr>
            <p:ph idx="2" type="body"/>
          </p:nvPr>
        </p:nvSpPr>
        <p:spPr>
          <a:xfrm>
            <a:off x="2882901" y="3463893"/>
            <a:ext cx="6426200" cy="735806"/>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Clr>
                <a:schemeClr val="accent1"/>
              </a:buClr>
              <a:buSzPts val="2000"/>
              <a:buNone/>
              <a:defRPr b="0" sz="2000">
                <a:solidFill>
                  <a:schemeClr val="accent1"/>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4" showMasterSp="0">
  <p:cSld name="Section Break 4">
    <p:bg>
      <p:bgPr>
        <a:solidFill>
          <a:schemeClr val="lt1"/>
        </a:solidFill>
      </p:bgPr>
    </p:bg>
    <p:spTree>
      <p:nvGrpSpPr>
        <p:cNvPr id="276" name="Shape 276"/>
        <p:cNvGrpSpPr/>
        <p:nvPr/>
      </p:nvGrpSpPr>
      <p:grpSpPr>
        <a:xfrm>
          <a:off x="0" y="0"/>
          <a:ext cx="0" cy="0"/>
          <a:chOff x="0" y="0"/>
          <a:chExt cx="0" cy="0"/>
        </a:xfrm>
      </p:grpSpPr>
      <p:sp>
        <p:nvSpPr>
          <p:cNvPr id="277" name="Google Shape;277;p23"/>
          <p:cNvSpPr/>
          <p:nvPr/>
        </p:nvSpPr>
        <p:spPr>
          <a:xfrm rot="10800000">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78" name="Google Shape;278;p23"/>
          <p:cNvPicPr preferRelativeResize="0"/>
          <p:nvPr/>
        </p:nvPicPr>
        <p:blipFill rotWithShape="1">
          <a:blip r:embed="rId2">
            <a:alphaModFix/>
          </a:blip>
          <a:srcRect b="7872" l="5232" r="3168" t="6882"/>
          <a:stretch/>
        </p:blipFill>
        <p:spPr>
          <a:xfrm>
            <a:off x="0" y="0"/>
            <a:ext cx="12192000" cy="6858000"/>
          </a:xfrm>
          <a:prstGeom prst="rect">
            <a:avLst/>
          </a:prstGeom>
          <a:noFill/>
          <a:ln>
            <a:noFill/>
          </a:ln>
        </p:spPr>
      </p:pic>
      <p:sp>
        <p:nvSpPr>
          <p:cNvPr id="279" name="Google Shape;279;p23"/>
          <p:cNvSpPr/>
          <p:nvPr/>
        </p:nvSpPr>
        <p:spPr>
          <a:xfrm rot="10800000">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rgbClr val="082A6A">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80" name="Google Shape;280;p23"/>
          <p:cNvGrpSpPr/>
          <p:nvPr/>
        </p:nvGrpSpPr>
        <p:grpSpPr>
          <a:xfrm>
            <a:off x="2580323" y="2559622"/>
            <a:ext cx="7031736" cy="1745107"/>
            <a:chOff x="2580322" y="2789174"/>
            <a:chExt cx="7031736" cy="1745107"/>
          </a:xfrm>
        </p:grpSpPr>
        <p:sp>
          <p:nvSpPr>
            <p:cNvPr id="281" name="Google Shape;281;p23"/>
            <p:cNvSpPr/>
            <p:nvPr/>
          </p:nvSpPr>
          <p:spPr>
            <a:xfrm>
              <a:off x="2580322" y="2789174"/>
              <a:ext cx="7031736" cy="1738693"/>
            </a:xfrm>
            <a:custGeom>
              <a:rect b="b" l="l" r="r" t="t"/>
              <a:pathLst>
                <a:path extrusionOk="0" h="1738693" w="6723443">
                  <a:moveTo>
                    <a:pt x="0" y="0"/>
                  </a:moveTo>
                  <a:lnTo>
                    <a:pt x="6723444" y="0"/>
                  </a:lnTo>
                  <a:lnTo>
                    <a:pt x="6723444" y="1738693"/>
                  </a:lnTo>
                  <a:lnTo>
                    <a:pt x="0" y="1738693"/>
                  </a:lnTo>
                  <a:close/>
                </a:path>
              </a:pathLst>
            </a:custGeom>
            <a:solidFill>
              <a:srgbClr val="082A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 name="Google Shape;282;p23"/>
            <p:cNvSpPr/>
            <p:nvPr/>
          </p:nvSpPr>
          <p:spPr>
            <a:xfrm>
              <a:off x="2580322" y="2789174"/>
              <a:ext cx="7031355" cy="6350"/>
            </a:xfrm>
            <a:custGeom>
              <a:rect b="b" l="l" r="r" t="t"/>
              <a:pathLst>
                <a:path extrusionOk="0" h="6350" w="7031355">
                  <a:moveTo>
                    <a:pt x="0" y="0"/>
                  </a:moveTo>
                  <a:lnTo>
                    <a:pt x="7031355" y="0"/>
                  </a:lnTo>
                </a:path>
              </a:pathLst>
            </a:custGeom>
            <a:noFill/>
            <a:ln cap="flat" cmpd="sng" w="1905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 name="Google Shape;283;p23"/>
            <p:cNvSpPr/>
            <p:nvPr/>
          </p:nvSpPr>
          <p:spPr>
            <a:xfrm>
              <a:off x="2580322" y="4527931"/>
              <a:ext cx="7031355" cy="6350"/>
            </a:xfrm>
            <a:custGeom>
              <a:rect b="b" l="l" r="r" t="t"/>
              <a:pathLst>
                <a:path extrusionOk="0" h="6350" w="7031355">
                  <a:moveTo>
                    <a:pt x="0" y="0"/>
                  </a:moveTo>
                  <a:lnTo>
                    <a:pt x="7031355" y="0"/>
                  </a:lnTo>
                </a:path>
              </a:pathLst>
            </a:custGeom>
            <a:noFill/>
            <a:ln cap="flat" cmpd="sng" w="19050">
              <a:solidFill>
                <a:srgbClr val="7EE5F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84" name="Google Shape;284;p23"/>
          <p:cNvSpPr txBox="1"/>
          <p:nvPr>
            <p:ph idx="1" type="body"/>
          </p:nvPr>
        </p:nvSpPr>
        <p:spPr>
          <a:xfrm>
            <a:off x="2897507" y="2655094"/>
            <a:ext cx="6517344" cy="735806"/>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600"/>
              </a:spcBef>
              <a:spcAft>
                <a:spcPts val="0"/>
              </a:spcAft>
              <a:buClr>
                <a:schemeClr val="lt1"/>
              </a:buClr>
              <a:buSzPts val="2800"/>
              <a:buNone/>
              <a:defRPr b="1" sz="2800">
                <a:solidFill>
                  <a:schemeClr val="lt1"/>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5" name="Google Shape;285;p23"/>
          <p:cNvSpPr txBox="1"/>
          <p:nvPr>
            <p:ph idx="2" type="body"/>
          </p:nvPr>
        </p:nvSpPr>
        <p:spPr>
          <a:xfrm>
            <a:off x="2897507" y="3454400"/>
            <a:ext cx="6517344" cy="735806"/>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Clr>
                <a:schemeClr val="accent2"/>
              </a:buClr>
              <a:buSzPts val="2000"/>
              <a:buNone/>
              <a:defRPr b="0" sz="2000">
                <a:solidFill>
                  <a:schemeClr val="accent2"/>
                </a:solidFill>
              </a:defRPr>
            </a:lvl1pPr>
            <a:lvl2pPr indent="-317500" lvl="1" marL="914400" algn="l">
              <a:lnSpc>
                <a:spcPct val="100000"/>
              </a:lnSpc>
              <a:spcBef>
                <a:spcPts val="600"/>
              </a:spcBef>
              <a:spcAft>
                <a:spcPts val="0"/>
              </a:spcAft>
              <a:buSzPts val="1400"/>
              <a:buChar char="•"/>
              <a:defRPr>
                <a:solidFill>
                  <a:schemeClr val="lt1"/>
                </a:solidFill>
              </a:defRPr>
            </a:lvl2pPr>
            <a:lvl3pPr indent="-317500" lvl="2" marL="1371600" algn="l">
              <a:lnSpc>
                <a:spcPct val="100000"/>
              </a:lnSpc>
              <a:spcBef>
                <a:spcPts val="600"/>
              </a:spcBef>
              <a:spcAft>
                <a:spcPts val="0"/>
              </a:spcAft>
              <a:buSzPts val="1400"/>
              <a:buChar char="•"/>
              <a:defRPr>
                <a:solidFill>
                  <a:schemeClr val="lt1"/>
                </a:solidFill>
              </a:defRPr>
            </a:lvl3pPr>
            <a:lvl4pPr indent="-304800" lvl="3" marL="1828800" algn="l">
              <a:lnSpc>
                <a:spcPct val="100000"/>
              </a:lnSpc>
              <a:spcBef>
                <a:spcPts val="600"/>
              </a:spcBef>
              <a:spcAft>
                <a:spcPts val="0"/>
              </a:spcAft>
              <a:buSzPts val="1200"/>
              <a:buChar char="‒"/>
              <a:defRPr>
                <a:solidFill>
                  <a:schemeClr val="lt1"/>
                </a:solidFill>
              </a:defRPr>
            </a:lvl4pPr>
            <a:lvl5pPr indent="-304800" lvl="4" marL="2286000" algn="l">
              <a:lnSpc>
                <a:spcPct val="100000"/>
              </a:lnSpc>
              <a:spcBef>
                <a:spcPts val="6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theme" Target="../theme/theme1.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1"/>
              </a:buClr>
              <a:buSzPts val="2800"/>
              <a:buFont typeface="Arial"/>
              <a:buNone/>
              <a:defRPr b="1" i="0" sz="28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p:nvPr/>
        </p:nvSpPr>
        <p:spPr>
          <a:xfrm>
            <a:off x="407988" y="6395322"/>
            <a:ext cx="3410847" cy="2194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5A5A5"/>
              </a:buClr>
              <a:buSzPts val="700"/>
              <a:buFont typeface="Arial"/>
              <a:buNone/>
            </a:pPr>
            <a:fld id="{00000000-1234-1234-1234-123412341234}" type="slidenum">
              <a:rPr b="0" i="0" lang="en-GB" sz="700" u="none" cap="none" strike="noStrike">
                <a:solidFill>
                  <a:srgbClr val="A5A5A5"/>
                </a:solidFill>
                <a:latin typeface="Arial"/>
                <a:ea typeface="Arial"/>
                <a:cs typeface="Arial"/>
                <a:sym typeface="Arial"/>
              </a:rPr>
              <a:t>‹#›</a:t>
            </a:fld>
            <a:r>
              <a:rPr b="0" i="0" lang="en-GB" sz="700" u="none" cap="none" strike="noStrike">
                <a:solidFill>
                  <a:srgbClr val="A5A5A5"/>
                </a:solidFill>
                <a:latin typeface="Arial"/>
                <a:ea typeface="Arial"/>
                <a:cs typeface="Arial"/>
                <a:sym typeface="Arial"/>
              </a:rPr>
              <a:t> | EGI Conference 2024</a:t>
            </a:r>
            <a:endParaRPr/>
          </a:p>
        </p:txBody>
      </p:sp>
      <p:grpSp>
        <p:nvGrpSpPr>
          <p:cNvPr id="12" name="Google Shape;12;p14"/>
          <p:cNvGrpSpPr/>
          <p:nvPr/>
        </p:nvGrpSpPr>
        <p:grpSpPr>
          <a:xfrm>
            <a:off x="2782279" y="6461056"/>
            <a:ext cx="6858000" cy="134288"/>
            <a:chOff x="3739212" y="10602181"/>
            <a:chExt cx="11955348" cy="234094"/>
          </a:xfrm>
        </p:grpSpPr>
        <p:sp>
          <p:nvSpPr>
            <p:cNvPr id="13" name="Google Shape;13;p14"/>
            <p:cNvSpPr/>
            <p:nvPr/>
          </p:nvSpPr>
          <p:spPr>
            <a:xfrm>
              <a:off x="11652250" y="10680230"/>
              <a:ext cx="3888000" cy="156045"/>
            </a:xfrm>
            <a:custGeom>
              <a:rect b="b" l="l" r="r" t="t"/>
              <a:pathLst>
                <a:path extrusionOk="0" h="120000" w="6690994">
                  <a:moveTo>
                    <a:pt x="0" y="0"/>
                  </a:moveTo>
                  <a:lnTo>
                    <a:pt x="6690874" y="0"/>
                  </a:lnTo>
                </a:path>
              </a:pathLst>
            </a:custGeom>
            <a:noFill/>
            <a:ln cap="flat" cmpd="sng" w="12700">
              <a:solidFill>
                <a:schemeClr val="accent5"/>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 name="Google Shape;14;p14"/>
            <p:cNvSpPr/>
            <p:nvPr/>
          </p:nvSpPr>
          <p:spPr>
            <a:xfrm>
              <a:off x="7689850" y="10680230"/>
              <a:ext cx="3888000" cy="45719"/>
            </a:xfrm>
            <a:custGeom>
              <a:rect b="b" l="l" r="r" t="t"/>
              <a:pathLst>
                <a:path extrusionOk="0" h="120000" w="6779259">
                  <a:moveTo>
                    <a:pt x="0" y="0"/>
                  </a:moveTo>
                  <a:lnTo>
                    <a:pt x="6778997" y="0"/>
                  </a:lnTo>
                </a:path>
              </a:pathLst>
            </a:custGeom>
            <a:noFill/>
            <a:ln cap="flat" cmpd="sng" w="12700">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 name="Google Shape;15;p14"/>
            <p:cNvSpPr/>
            <p:nvPr/>
          </p:nvSpPr>
          <p:spPr>
            <a:xfrm>
              <a:off x="3739212" y="10680230"/>
              <a:ext cx="3888000" cy="156013"/>
            </a:xfrm>
            <a:custGeom>
              <a:rect b="b" l="l" r="r" t="t"/>
              <a:pathLst>
                <a:path extrusionOk="0" h="120000" w="3011170">
                  <a:moveTo>
                    <a:pt x="0" y="0"/>
                  </a:moveTo>
                  <a:lnTo>
                    <a:pt x="3011175" y="0"/>
                  </a:lnTo>
                </a:path>
              </a:pathLst>
            </a:custGeom>
            <a:noFill/>
            <a:ln cap="flat" cmpd="sng" w="12700">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 name="Google Shape;16;p14"/>
            <p:cNvSpPr/>
            <p:nvPr/>
          </p:nvSpPr>
          <p:spPr>
            <a:xfrm>
              <a:off x="11576050" y="10602181"/>
              <a:ext cx="156110" cy="15611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 name="Google Shape;17;p14"/>
            <p:cNvSpPr/>
            <p:nvPr/>
          </p:nvSpPr>
          <p:spPr>
            <a:xfrm>
              <a:off x="7613650" y="10602181"/>
              <a:ext cx="156110" cy="15611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 name="Google Shape;18;p14"/>
            <p:cNvSpPr/>
            <p:nvPr/>
          </p:nvSpPr>
          <p:spPr>
            <a:xfrm>
              <a:off x="15538450" y="10602181"/>
              <a:ext cx="156110" cy="15611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9" name="Google Shape;19;p14"/>
          <p:cNvSpPr txBox="1"/>
          <p:nvPr>
            <p:ph idx="1" type="body"/>
          </p:nvPr>
        </p:nvSpPr>
        <p:spPr>
          <a:xfrm>
            <a:off x="407988" y="1722438"/>
            <a:ext cx="11369040" cy="420463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17500" lvl="1" marL="914400" marR="0" rtl="0" algn="l">
              <a:lnSpc>
                <a:spcPct val="100000"/>
              </a:lnSpc>
              <a:spcBef>
                <a:spcPts val="600"/>
              </a:spcBef>
              <a:spcAft>
                <a:spcPts val="0"/>
              </a:spcAft>
              <a:buClr>
                <a:schemeClr val="accent3"/>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6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Verdana"/>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20" name="Google Shape;20;p14"/>
          <p:cNvPicPr preferRelativeResize="0"/>
          <p:nvPr/>
        </p:nvPicPr>
        <p:blipFill rotWithShape="1">
          <a:blip r:embed="rId1">
            <a:alphaModFix/>
          </a:blip>
          <a:srcRect b="33465" l="15271" r="14017" t="17393"/>
          <a:stretch/>
        </p:blipFill>
        <p:spPr>
          <a:xfrm>
            <a:off x="10047382" y="6107581"/>
            <a:ext cx="1729645" cy="47981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57">
          <p15:clr>
            <a:srgbClr val="F26B43"/>
          </p15:clr>
        </p15:guide>
        <p15:guide id="2" pos="3840">
          <p15:clr>
            <a:srgbClr val="F26B43"/>
          </p15:clr>
        </p15:guide>
        <p15:guide id="3" pos="7423">
          <p15:clr>
            <a:srgbClr val="F26B43"/>
          </p15:clr>
        </p15:guide>
        <p15:guide id="4" orient="horz" pos="255">
          <p15:clr>
            <a:srgbClr val="F26B43"/>
          </p15:clr>
        </p15:guide>
        <p15:guide id="5" orient="horz" pos="1083">
          <p15:clr>
            <a:srgbClr val="F26B43"/>
          </p15:clr>
        </p15:guide>
        <p15:guide id="6" orient="horz" pos="37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6.png"/><Relationship Id="rId4" Type="http://schemas.openxmlformats.org/officeDocument/2006/relationships/image" Target="../media/image68.png"/><Relationship Id="rId5" Type="http://schemas.openxmlformats.org/officeDocument/2006/relationships/hyperlink" Target="https://simpl-programme.ec.europa.eu/" TargetMode="External"/><Relationship Id="rId6" Type="http://schemas.openxmlformats.org/officeDocument/2006/relationships/image" Target="../media/image7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creativecommons.org/licenses/by/4.0/" TargetMode="External"/><Relationship Id="rId4" Type="http://schemas.openxmlformats.org/officeDocument/2006/relationships/image" Target="../media/image67.png"/><Relationship Id="rId5"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8.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27.png"/><Relationship Id="rId8" Type="http://schemas.openxmlformats.org/officeDocument/2006/relationships/image" Target="../media/image29.png"/><Relationship Id="rId11" Type="http://schemas.openxmlformats.org/officeDocument/2006/relationships/image" Target="../media/image34.png"/><Relationship Id="rId10" Type="http://schemas.openxmlformats.org/officeDocument/2006/relationships/image" Target="../media/image30.png"/><Relationship Id="rId13" Type="http://schemas.openxmlformats.org/officeDocument/2006/relationships/image" Target="../media/image31.png"/><Relationship Id="rId12" Type="http://schemas.openxmlformats.org/officeDocument/2006/relationships/image" Target="../media/image37.png"/><Relationship Id="rId15" Type="http://schemas.openxmlformats.org/officeDocument/2006/relationships/image" Target="../media/image35.png"/><Relationship Id="rId14" Type="http://schemas.openxmlformats.org/officeDocument/2006/relationships/image" Target="../media/image41.png"/><Relationship Id="rId16"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image" Target="../media/image36.png"/><Relationship Id="rId9" Type="http://schemas.openxmlformats.org/officeDocument/2006/relationships/image" Target="../media/image42.jpg"/><Relationship Id="rId5" Type="http://schemas.openxmlformats.org/officeDocument/2006/relationships/image" Target="../media/image32.png"/><Relationship Id="rId6" Type="http://schemas.openxmlformats.org/officeDocument/2006/relationships/image" Target="../media/image38.png"/><Relationship Id="rId7" Type="http://schemas.openxmlformats.org/officeDocument/2006/relationships/image" Target="../media/image40.png"/><Relationship Id="rId8"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4.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7.png"/><Relationship Id="rId5" Type="http://schemas.openxmlformats.org/officeDocument/2006/relationships/image" Target="../media/image53.png"/><Relationship Id="rId6" Type="http://schemas.openxmlformats.org/officeDocument/2006/relationships/image" Target="../media/image51.png"/><Relationship Id="rId7" Type="http://schemas.openxmlformats.org/officeDocument/2006/relationships/image" Target="../media/image50.png"/><Relationship Id="rId8" Type="http://schemas.openxmlformats.org/officeDocument/2006/relationships/image" Target="../media/image52.png"/><Relationship Id="rId11" Type="http://schemas.openxmlformats.org/officeDocument/2006/relationships/image" Target="../media/image55.png"/><Relationship Id="rId10" Type="http://schemas.openxmlformats.org/officeDocument/2006/relationships/image" Target="../media/image54.png"/><Relationship Id="rId13" Type="http://schemas.openxmlformats.org/officeDocument/2006/relationships/image" Target="../media/image59.png"/><Relationship Id="rId12" Type="http://schemas.openxmlformats.org/officeDocument/2006/relationships/image" Target="../media/image56.png"/><Relationship Id="rId15" Type="http://schemas.openxmlformats.org/officeDocument/2006/relationships/image" Target="../media/image61.png"/><Relationship Id="rId14" Type="http://schemas.openxmlformats.org/officeDocument/2006/relationships/image" Target="../media/image63.png"/><Relationship Id="rId17" Type="http://schemas.openxmlformats.org/officeDocument/2006/relationships/image" Target="../media/image64.png"/><Relationship Id="rId16" Type="http://schemas.openxmlformats.org/officeDocument/2006/relationships/image" Target="../media/image60.png"/><Relationship Id="rId18"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cxnSp>
        <p:nvCxnSpPr>
          <p:cNvPr id="654" name="Google Shape;654;p1"/>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655" name="Google Shape;655;p1"/>
          <p:cNvSpPr txBox="1"/>
          <p:nvPr>
            <p:ph idx="1" type="body"/>
          </p:nvPr>
        </p:nvSpPr>
        <p:spPr>
          <a:xfrm>
            <a:off x="6770004" y="2952750"/>
            <a:ext cx="5005007" cy="1395413"/>
          </a:xfrm>
          <a:prstGeom prst="rect">
            <a:avLst/>
          </a:prstGeom>
          <a:noFill/>
          <a:ln>
            <a:noFill/>
          </a:ln>
        </p:spPr>
        <p:txBody>
          <a:bodyPr anchorCtr="0" anchor="b" bIns="0" lIns="0" spcFirstLastPara="1" rIns="0" wrap="square" tIns="0">
            <a:noAutofit/>
          </a:bodyPr>
          <a:lstStyle/>
          <a:p>
            <a:pPr indent="0" lvl="0" marL="0" rtl="0" algn="r">
              <a:lnSpc>
                <a:spcPct val="90000"/>
              </a:lnSpc>
              <a:spcBef>
                <a:spcPts val="0"/>
              </a:spcBef>
              <a:spcAft>
                <a:spcPts val="0"/>
              </a:spcAft>
              <a:buClr>
                <a:schemeClr val="lt1"/>
              </a:buClr>
              <a:buSzPts val="3600"/>
              <a:buNone/>
            </a:pPr>
            <a:r>
              <a:rPr lang="en-GB"/>
              <a:t>Simpl and EOSC Feasibility Study</a:t>
            </a:r>
            <a:endParaRPr/>
          </a:p>
        </p:txBody>
      </p:sp>
      <p:sp>
        <p:nvSpPr>
          <p:cNvPr id="656" name="Google Shape;656;p1"/>
          <p:cNvSpPr txBox="1"/>
          <p:nvPr>
            <p:ph idx="2" type="body"/>
          </p:nvPr>
        </p:nvSpPr>
        <p:spPr>
          <a:xfrm>
            <a:off x="6770004" y="4837048"/>
            <a:ext cx="5005007" cy="1395413"/>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chemeClr val="accent3"/>
              </a:buClr>
              <a:buSzPts val="2200"/>
              <a:buNone/>
            </a:pPr>
            <a:r>
              <a:rPr lang="en-GB">
                <a:solidFill>
                  <a:schemeClr val="accent3"/>
                </a:solidFill>
              </a:rPr>
              <a:t>State of play and preliminary results</a:t>
            </a:r>
            <a:endParaRPr/>
          </a:p>
          <a:p>
            <a:pPr indent="0" lvl="0" marL="0" rtl="0" algn="r">
              <a:lnSpc>
                <a:spcPct val="90000"/>
              </a:lnSpc>
              <a:spcBef>
                <a:spcPts val="600"/>
              </a:spcBef>
              <a:spcAft>
                <a:spcPts val="0"/>
              </a:spcAft>
              <a:buClr>
                <a:schemeClr val="accent3"/>
              </a:buClr>
              <a:buSzPts val="2200"/>
              <a:buNone/>
            </a:pPr>
            <a:r>
              <a:rPr lang="en-GB">
                <a:solidFill>
                  <a:schemeClr val="accent3"/>
                </a:solidFill>
              </a:rPr>
              <a:t>EGI Conference 2024 – EOSC | Oct.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0"/>
          <p:cNvSpPr txBox="1"/>
          <p:nvPr>
            <p:ph idx="1" type="body"/>
          </p:nvPr>
        </p:nvSpPr>
        <p:spPr>
          <a:xfrm>
            <a:off x="6096000" y="2382805"/>
            <a:ext cx="5696011" cy="1268412"/>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1"/>
              </a:buClr>
              <a:buSzPts val="3600"/>
              <a:buNone/>
            </a:pPr>
            <a:r>
              <a:rPr lang="en-GB"/>
              <a:t>Engaging with Simpl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11"/>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chemeClr val="accent1"/>
              </a:buClr>
              <a:buSzPts val="2800"/>
              <a:buFont typeface="Arial"/>
              <a:buNone/>
            </a:pPr>
            <a:r>
              <a:rPr lang="en-GB"/>
              <a:t>Engage with us</a:t>
            </a:r>
            <a:endParaRPr/>
          </a:p>
        </p:txBody>
      </p:sp>
      <p:pic>
        <p:nvPicPr>
          <p:cNvPr id="1034" name="Google Shape;1034;p11"/>
          <p:cNvPicPr preferRelativeResize="0"/>
          <p:nvPr/>
        </p:nvPicPr>
        <p:blipFill rotWithShape="1">
          <a:blip r:embed="rId3">
            <a:alphaModFix/>
          </a:blip>
          <a:srcRect b="0" l="0" r="0" t="12153"/>
          <a:stretch/>
        </p:blipFill>
        <p:spPr>
          <a:xfrm>
            <a:off x="0" y="1480930"/>
            <a:ext cx="12192000" cy="4521700"/>
          </a:xfrm>
          <a:prstGeom prst="rect">
            <a:avLst/>
          </a:prstGeom>
          <a:noFill/>
          <a:ln>
            <a:noFill/>
          </a:ln>
        </p:spPr>
      </p:pic>
      <p:sp>
        <p:nvSpPr>
          <p:cNvPr id="1035" name="Google Shape;1035;p11"/>
          <p:cNvSpPr txBox="1"/>
          <p:nvPr/>
        </p:nvSpPr>
        <p:spPr>
          <a:xfrm>
            <a:off x="2063552" y="2852936"/>
            <a:ext cx="720080" cy="233014"/>
          </a:xfrm>
          <a:prstGeom prst="rect">
            <a:avLst/>
          </a:prstGeom>
          <a:solidFill>
            <a:schemeClr val="lt1"/>
          </a:solidFill>
          <a:ln>
            <a:noFill/>
          </a:ln>
        </p:spPr>
        <p:txBody>
          <a:bodyPr anchorCtr="0" anchor="ctr" bIns="46800" lIns="90000" spcFirstLastPara="1" rIns="90000" wrap="square" tIns="46800">
            <a:spAutoFit/>
          </a:bodyPr>
          <a:lstStyle/>
          <a:p>
            <a:pPr indent="0" lvl="0" marL="0" marR="0" rtl="0" algn="l">
              <a:spcBef>
                <a:spcPts val="0"/>
              </a:spcBef>
              <a:spcAft>
                <a:spcPts val="0"/>
              </a:spcAft>
              <a:buNone/>
            </a:pPr>
            <a:r>
              <a:rPr lang="en-GB" sz="900">
                <a:solidFill>
                  <a:srgbClr val="7B7B7B"/>
                </a:solidFill>
                <a:latin typeface="Arial"/>
                <a:ea typeface="Arial"/>
                <a:cs typeface="Arial"/>
                <a:sym typeface="Arial"/>
              </a:rPr>
              <a:t>EGI 2024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2"/>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chemeClr val="accent1"/>
              </a:buClr>
              <a:buSzPts val="2800"/>
              <a:buFont typeface="Arial"/>
              <a:buNone/>
            </a:pPr>
            <a:r>
              <a:rPr lang="en-GB"/>
              <a:t>Breaking news: Simpl website is live</a:t>
            </a:r>
            <a:endParaRPr/>
          </a:p>
        </p:txBody>
      </p:sp>
      <p:grpSp>
        <p:nvGrpSpPr>
          <p:cNvPr id="1042" name="Google Shape;1042;p12"/>
          <p:cNvGrpSpPr/>
          <p:nvPr/>
        </p:nvGrpSpPr>
        <p:grpSpPr>
          <a:xfrm>
            <a:off x="2305235" y="1368100"/>
            <a:ext cx="7375478" cy="4729032"/>
            <a:chOff x="6096000" y="1773237"/>
            <a:chExt cx="6408712" cy="4248051"/>
          </a:xfrm>
        </p:grpSpPr>
        <p:pic>
          <p:nvPicPr>
            <p:cNvPr id="1043" name="Google Shape;1043;p12"/>
            <p:cNvPicPr preferRelativeResize="0"/>
            <p:nvPr/>
          </p:nvPicPr>
          <p:blipFill rotWithShape="1">
            <a:blip r:embed="rId3">
              <a:alphaModFix/>
            </a:blip>
            <a:srcRect b="12347" l="16529" r="16604" t="13781"/>
            <a:stretch/>
          </p:blipFill>
          <p:spPr>
            <a:xfrm>
              <a:off x="6096000" y="1773237"/>
              <a:ext cx="6408712" cy="4248051"/>
            </a:xfrm>
            <a:prstGeom prst="rect">
              <a:avLst/>
            </a:prstGeom>
            <a:noFill/>
            <a:ln>
              <a:noFill/>
            </a:ln>
          </p:spPr>
        </p:pic>
        <p:sp>
          <p:nvSpPr>
            <p:cNvPr id="1044" name="Google Shape;1044;p12"/>
            <p:cNvSpPr/>
            <p:nvPr/>
          </p:nvSpPr>
          <p:spPr>
            <a:xfrm>
              <a:off x="6819986" y="1988840"/>
              <a:ext cx="4967933" cy="32426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Ubuntu"/>
                <a:ea typeface="Ubuntu"/>
                <a:cs typeface="Ubuntu"/>
                <a:sym typeface="Ubuntu"/>
              </a:endParaRPr>
            </a:p>
          </p:txBody>
        </p:sp>
        <p:pic>
          <p:nvPicPr>
            <p:cNvPr id="1045" name="Google Shape;1045;p12"/>
            <p:cNvPicPr preferRelativeResize="0"/>
            <p:nvPr/>
          </p:nvPicPr>
          <p:blipFill rotWithShape="1">
            <a:blip r:embed="rId4">
              <a:alphaModFix/>
            </a:blip>
            <a:srcRect b="0" l="0" r="0" t="0"/>
            <a:stretch/>
          </p:blipFill>
          <p:spPr>
            <a:xfrm>
              <a:off x="8112224" y="5288309"/>
              <a:ext cx="2193901" cy="156816"/>
            </a:xfrm>
            <a:prstGeom prst="rect">
              <a:avLst/>
            </a:prstGeom>
            <a:noFill/>
            <a:ln>
              <a:noFill/>
            </a:ln>
          </p:spPr>
        </p:pic>
      </p:grpSp>
      <p:sp>
        <p:nvSpPr>
          <p:cNvPr id="1046" name="Google Shape;1046;p12"/>
          <p:cNvSpPr txBox="1"/>
          <p:nvPr/>
        </p:nvSpPr>
        <p:spPr>
          <a:xfrm>
            <a:off x="2470075" y="6061121"/>
            <a:ext cx="725185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5437C"/>
              </a:buClr>
              <a:buSzPts val="1800"/>
              <a:buFont typeface="Arial"/>
              <a:buNone/>
            </a:pPr>
            <a:r>
              <a:rPr b="0" i="0" lang="en-GB" sz="1800" u="sng" strike="noStrike">
                <a:solidFill>
                  <a:srgbClr val="25437C"/>
                </a:solidFill>
                <a:latin typeface="Arial"/>
                <a:ea typeface="Arial"/>
                <a:cs typeface="Arial"/>
                <a:sym typeface="Arial"/>
                <a:hlinkClick r:id="rId5">
                  <a:extLst>
                    <a:ext uri="{A12FA001-AC4F-418D-AE19-62706E023703}">
                      <ahyp:hlinkClr val="tx"/>
                    </a:ext>
                  </a:extLst>
                </a:hlinkClick>
              </a:rPr>
              <a:t>https://simpl-programme.ec.europa.eu</a:t>
            </a:r>
            <a:endParaRPr b="1" i="0" sz="1800" u="sng" cap="none" strike="noStrike">
              <a:solidFill>
                <a:srgbClr val="0070AD"/>
              </a:solidFill>
              <a:latin typeface="Ubuntu"/>
              <a:ea typeface="Ubuntu"/>
              <a:cs typeface="Ubuntu"/>
              <a:sym typeface="Ubuntu"/>
            </a:endParaRPr>
          </a:p>
        </p:txBody>
      </p:sp>
      <p:pic>
        <p:nvPicPr>
          <p:cNvPr id="1047" name="Google Shape;1047;p12"/>
          <p:cNvPicPr preferRelativeResize="0"/>
          <p:nvPr/>
        </p:nvPicPr>
        <p:blipFill rotWithShape="1">
          <a:blip r:embed="rId6">
            <a:alphaModFix/>
          </a:blip>
          <a:srcRect b="9100" l="0" r="0" t="0"/>
          <a:stretch/>
        </p:blipFill>
        <p:spPr>
          <a:xfrm>
            <a:off x="3169729" y="1670341"/>
            <a:ext cx="5664796" cy="3547615"/>
          </a:xfrm>
          <a:prstGeom prst="roundRect">
            <a:avLst>
              <a:gd fmla="val 3480" name="adj"/>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3"/>
          <p:cNvSpPr txBox="1"/>
          <p:nvPr/>
        </p:nvSpPr>
        <p:spPr>
          <a:xfrm>
            <a:off x="365877" y="4306053"/>
            <a:ext cx="3821112" cy="648512"/>
          </a:xfrm>
          <a:prstGeom prst="rect">
            <a:avLst/>
          </a:prstGeom>
          <a:noFill/>
          <a:ln>
            <a:noFill/>
          </a:ln>
        </p:spPr>
        <p:txBody>
          <a:bodyPr anchorCtr="0" anchor="ctr" bIns="46800" lIns="0" spcFirstLastPara="1" rIns="90000" wrap="square" tIns="46800">
            <a:spAutoFit/>
          </a:bodyPr>
          <a:lstStyle/>
          <a:p>
            <a:pPr indent="0" lvl="0" marL="0" marR="0" rtl="0" algn="l">
              <a:spcBef>
                <a:spcPts val="0"/>
              </a:spcBef>
              <a:spcAft>
                <a:spcPts val="0"/>
              </a:spcAft>
              <a:buNone/>
            </a:pPr>
            <a:r>
              <a:rPr b="1" lang="en-GB" sz="3600">
                <a:solidFill>
                  <a:schemeClr val="accent1"/>
                </a:solidFill>
                <a:latin typeface="Arial"/>
                <a:ea typeface="Arial"/>
                <a:cs typeface="Arial"/>
                <a:sym typeface="Arial"/>
              </a:rPr>
              <a:t>Thank you</a:t>
            </a:r>
            <a:endParaRPr b="1" sz="3600">
              <a:solidFill>
                <a:schemeClr val="accent1"/>
              </a:solidFill>
              <a:latin typeface="Arial"/>
              <a:ea typeface="Arial"/>
              <a:cs typeface="Arial"/>
              <a:sym typeface="Arial"/>
            </a:endParaRPr>
          </a:p>
        </p:txBody>
      </p:sp>
      <p:sp>
        <p:nvSpPr>
          <p:cNvPr id="1054" name="Google Shape;1054;p13"/>
          <p:cNvSpPr txBox="1"/>
          <p:nvPr/>
        </p:nvSpPr>
        <p:spPr>
          <a:xfrm>
            <a:off x="365876" y="5664902"/>
            <a:ext cx="11376025" cy="771623"/>
          </a:xfrm>
          <a:prstGeom prst="rect">
            <a:avLst/>
          </a:prstGeom>
          <a:noFill/>
          <a:ln>
            <a:noFill/>
          </a:ln>
        </p:spPr>
        <p:txBody>
          <a:bodyPr anchorCtr="0" anchor="b" bIns="46800" lIns="0" spcFirstLastPara="1" rIns="90000" wrap="square" tIns="46800">
            <a:spAutoFit/>
          </a:bodyPr>
          <a:lstStyle/>
          <a:p>
            <a:pPr indent="0" lvl="0" marL="0" marR="0" rtl="0" algn="l">
              <a:spcBef>
                <a:spcPts val="0"/>
              </a:spcBef>
              <a:spcAft>
                <a:spcPts val="0"/>
              </a:spcAft>
              <a:buNone/>
            </a:pPr>
            <a:r>
              <a:rPr b="1" lang="en-GB" sz="1100">
                <a:solidFill>
                  <a:srgbClr val="98A8BD"/>
                </a:solidFill>
                <a:latin typeface="Arial"/>
                <a:ea typeface="Arial"/>
                <a:cs typeface="Arial"/>
                <a:sym typeface="Arial"/>
              </a:rPr>
              <a:t>© European Union 2024</a:t>
            </a:r>
            <a:endParaRPr/>
          </a:p>
          <a:p>
            <a:pPr indent="0" lvl="0" marL="0" marR="0" rtl="0" algn="l">
              <a:spcBef>
                <a:spcPts val="0"/>
              </a:spcBef>
              <a:spcAft>
                <a:spcPts val="0"/>
              </a:spcAft>
              <a:buNone/>
            </a:pPr>
            <a:r>
              <a:t/>
            </a:r>
            <a:endParaRPr sz="1100">
              <a:solidFill>
                <a:srgbClr val="98A8BD"/>
              </a:solidFill>
              <a:latin typeface="Arial"/>
              <a:ea typeface="Arial"/>
              <a:cs typeface="Arial"/>
              <a:sym typeface="Arial"/>
            </a:endParaRPr>
          </a:p>
          <a:p>
            <a:pPr indent="0" lvl="0" marL="0" marR="0" rtl="0" algn="l">
              <a:spcBef>
                <a:spcPts val="0"/>
              </a:spcBef>
              <a:spcAft>
                <a:spcPts val="0"/>
              </a:spcAft>
              <a:buNone/>
            </a:pPr>
            <a:r>
              <a:rPr lang="en-GB" sz="1100">
                <a:solidFill>
                  <a:srgbClr val="98A8BD"/>
                </a:solidFill>
                <a:latin typeface="Arial"/>
                <a:ea typeface="Arial"/>
                <a:cs typeface="Arial"/>
                <a:sym typeface="Arial"/>
              </a:rPr>
              <a:t>Unless otherwise noted the reuse of this presentation is authorised under the </a:t>
            </a:r>
            <a:r>
              <a:rPr lang="en-GB" sz="1100" u="sng">
                <a:solidFill>
                  <a:srgbClr val="98A8BD"/>
                </a:solidFill>
                <a:latin typeface="Arial"/>
                <a:ea typeface="Arial"/>
                <a:cs typeface="Arial"/>
                <a:sym typeface="Arial"/>
                <a:hlinkClick r:id="rId3">
                  <a:extLst>
                    <a:ext uri="{A12FA001-AC4F-418D-AE19-62706E023703}">
                      <ahyp:hlinkClr val="tx"/>
                    </a:ext>
                  </a:extLst>
                </a:hlinkClick>
              </a:rPr>
              <a:t>CC BY 4.0 </a:t>
            </a:r>
            <a:r>
              <a:rPr lang="en-GB" sz="1100">
                <a:solidFill>
                  <a:srgbClr val="98A8BD"/>
                </a:solidFill>
                <a:latin typeface="Arial"/>
                <a:ea typeface="Arial"/>
                <a:cs typeface="Arial"/>
                <a:sym typeface="Arial"/>
              </a:rPr>
              <a:t>license. For any use or reproduction of elements that are not owned by the EU, permission may need to be sought directly from the respective right holders.</a:t>
            </a:r>
            <a:endParaRPr/>
          </a:p>
        </p:txBody>
      </p:sp>
      <p:pic>
        <p:nvPicPr>
          <p:cNvPr id="1055" name="Google Shape;1055;p13"/>
          <p:cNvPicPr preferRelativeResize="0"/>
          <p:nvPr/>
        </p:nvPicPr>
        <p:blipFill rotWithShape="1">
          <a:blip r:embed="rId4">
            <a:alphaModFix/>
          </a:blip>
          <a:srcRect b="0" l="0" r="0" t="0"/>
          <a:stretch/>
        </p:blipFill>
        <p:spPr>
          <a:xfrm>
            <a:off x="535960" y="5220541"/>
            <a:ext cx="1023496" cy="358097"/>
          </a:xfrm>
          <a:prstGeom prst="rect">
            <a:avLst/>
          </a:prstGeom>
          <a:noFill/>
          <a:ln>
            <a:noFill/>
          </a:ln>
        </p:spPr>
      </p:pic>
      <p:pic>
        <p:nvPicPr>
          <p:cNvPr id="1056" name="Google Shape;1056;p13"/>
          <p:cNvPicPr preferRelativeResize="0"/>
          <p:nvPr/>
        </p:nvPicPr>
        <p:blipFill rotWithShape="1">
          <a:blip r:embed="rId5">
            <a:alphaModFix/>
          </a:blip>
          <a:srcRect b="0" l="0" r="0" t="0"/>
          <a:stretch/>
        </p:blipFill>
        <p:spPr>
          <a:xfrm>
            <a:off x="374913" y="2166936"/>
            <a:ext cx="1429812" cy="13636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2"/>
          <p:cNvSpPr txBox="1"/>
          <p:nvPr>
            <p:ph type="title"/>
          </p:nvPr>
        </p:nvSpPr>
        <p:spPr>
          <a:xfrm>
            <a:off x="414971" y="311715"/>
            <a:ext cx="11362056" cy="792163"/>
          </a:xfrm>
          <a:prstGeom prst="rect">
            <a:avLst/>
          </a:prstGeom>
          <a:noFill/>
          <a:ln>
            <a:noFill/>
          </a:ln>
        </p:spPr>
        <p:txBody>
          <a:bodyPr anchorCtr="0" anchor="t" bIns="0" lIns="0" spcFirstLastPara="1" rIns="0" wrap="square" tIns="0">
            <a:noAutofit/>
          </a:bodyPr>
          <a:lstStyle/>
          <a:p>
            <a:pPr indent="0" lvl="0" marL="0" rtl="0" algn="ctr">
              <a:lnSpc>
                <a:spcPct val="95000"/>
              </a:lnSpc>
              <a:spcBef>
                <a:spcPts val="0"/>
              </a:spcBef>
              <a:spcAft>
                <a:spcPts val="0"/>
              </a:spcAft>
              <a:buClr>
                <a:schemeClr val="accent1"/>
              </a:buClr>
              <a:buSzPts val="2800"/>
              <a:buFont typeface="Arial"/>
              <a:buNone/>
            </a:pPr>
            <a:r>
              <a:rPr lang="en-GB"/>
              <a:t>European Single Market</a:t>
            </a:r>
            <a:endParaRPr/>
          </a:p>
        </p:txBody>
      </p:sp>
      <p:sp>
        <p:nvSpPr>
          <p:cNvPr id="663" name="Google Shape;663;p2"/>
          <p:cNvSpPr/>
          <p:nvPr/>
        </p:nvSpPr>
        <p:spPr>
          <a:xfrm>
            <a:off x="99864" y="780574"/>
            <a:ext cx="11992272" cy="6028900"/>
          </a:xfrm>
          <a:prstGeom prst="roundRect">
            <a:avLst>
              <a:gd fmla="val 4358" name="adj"/>
            </a:avLst>
          </a:prstGeom>
          <a:solidFill>
            <a:srgbClr val="D0CECE"/>
          </a:solidFill>
          <a:ln cap="flat" cmpd="sng" w="28575">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64" name="Google Shape;664;p2"/>
          <p:cNvSpPr/>
          <p:nvPr/>
        </p:nvSpPr>
        <p:spPr>
          <a:xfrm flipH="1">
            <a:off x="205476" y="993774"/>
            <a:ext cx="11781046" cy="879976"/>
          </a:xfrm>
          <a:prstGeom prst="roundRect">
            <a:avLst>
              <a:gd fmla="val 6697" name="adj"/>
            </a:avLst>
          </a:prstGeom>
          <a:gradFill>
            <a:gsLst>
              <a:gs pos="0">
                <a:srgbClr val="49C4B2"/>
              </a:gs>
              <a:gs pos="50000">
                <a:srgbClr val="0EC2AE"/>
              </a:gs>
              <a:gs pos="100000">
                <a:srgbClr val="05B29E"/>
              </a:gs>
            </a:gsLst>
            <a:lin ang="5400000" scaled="0"/>
          </a:gradFill>
          <a:ln>
            <a:noFill/>
          </a:ln>
          <a:effectLst>
            <a:outerShdw blurRad="57150" rotWithShape="0" algn="ctr" dir="5400000" dist="19050">
              <a:srgbClr val="000000">
                <a:alpha val="62745"/>
              </a:srgbClr>
            </a:outerShdw>
          </a:effectLst>
        </p:spPr>
        <p:txBody>
          <a:bodyPr anchorCtr="0" anchor="t" bIns="108000" lIns="36000" spcFirstLastPara="1" rIns="36000" wrap="square" tIns="36000">
            <a:noAutofit/>
          </a:bodyPr>
          <a:lstStyle/>
          <a:p>
            <a:pPr indent="0" lvl="0" marL="0" marR="0" rtl="0" algn="ctr">
              <a:lnSpc>
                <a:spcPct val="100000"/>
              </a:lnSpc>
              <a:spcBef>
                <a:spcPts val="0"/>
              </a:spcBef>
              <a:spcAft>
                <a:spcPts val="0"/>
              </a:spcAft>
              <a:buClr>
                <a:srgbClr val="FFFFFF"/>
              </a:buClr>
              <a:buSzPts val="1800"/>
              <a:buFont typeface="Arial"/>
              <a:buNone/>
            </a:pPr>
            <a:r>
              <a:rPr b="1" i="0" lang="en-GB" sz="1800" u="none" cap="none" strike="noStrike">
                <a:solidFill>
                  <a:srgbClr val="FFFFFF"/>
                </a:solidFill>
                <a:latin typeface="Arial"/>
                <a:ea typeface="Arial"/>
                <a:cs typeface="Arial"/>
                <a:sym typeface="Arial"/>
              </a:rPr>
              <a:t>Data legislation</a:t>
            </a:r>
            <a:endParaRPr b="1" i="0" sz="1800" u="none" cap="none" strike="noStrike">
              <a:solidFill>
                <a:srgbClr val="FFFFFF"/>
              </a:solidFill>
              <a:latin typeface="Arial"/>
              <a:ea typeface="Arial"/>
              <a:cs typeface="Arial"/>
              <a:sym typeface="Arial"/>
            </a:endParaRPr>
          </a:p>
        </p:txBody>
      </p:sp>
      <p:sp>
        <p:nvSpPr>
          <p:cNvPr id="665" name="Google Shape;665;p2"/>
          <p:cNvSpPr/>
          <p:nvPr/>
        </p:nvSpPr>
        <p:spPr>
          <a:xfrm flipH="1">
            <a:off x="205476" y="5115093"/>
            <a:ext cx="11781046" cy="1459609"/>
          </a:xfrm>
          <a:prstGeom prst="roundRect">
            <a:avLst>
              <a:gd fmla="val 6697" name="adj"/>
            </a:avLst>
          </a:prstGeom>
          <a:gradFill>
            <a:gsLst>
              <a:gs pos="0">
                <a:srgbClr val="8DE9F7"/>
              </a:gs>
              <a:gs pos="50000">
                <a:srgbClr val="78E9FC"/>
              </a:gs>
              <a:gs pos="100000">
                <a:srgbClr val="61D2E3"/>
              </a:gs>
            </a:gsLst>
            <a:lin ang="5400000" scaled="0"/>
          </a:gradFill>
          <a:ln>
            <a:noFill/>
          </a:ln>
          <a:effectLst>
            <a:outerShdw blurRad="57150" rotWithShape="0" algn="ctr" dir="5400000" dist="19050">
              <a:srgbClr val="000000">
                <a:alpha val="62745"/>
              </a:srgbClr>
            </a:outerShdw>
          </a:effectLst>
        </p:spPr>
        <p:txBody>
          <a:bodyPr anchorCtr="0" anchor="t" bIns="108000" lIns="36000" spcFirstLastPara="1" rIns="36000" wrap="square" tIns="108000">
            <a:noAutofit/>
          </a:bodyPr>
          <a:lstStyle/>
          <a:p>
            <a:pPr indent="0" lvl="0" marL="0" marR="0" rtl="0" algn="ctr">
              <a:lnSpc>
                <a:spcPct val="100000"/>
              </a:lnSpc>
              <a:spcBef>
                <a:spcPts val="0"/>
              </a:spcBef>
              <a:spcAft>
                <a:spcPts val="0"/>
              </a:spcAft>
              <a:buClr>
                <a:srgbClr val="FFFFFF"/>
              </a:buClr>
              <a:buSzPts val="1800"/>
              <a:buFont typeface="Arial"/>
              <a:buNone/>
            </a:pPr>
            <a:r>
              <a:rPr b="1" i="0" lang="en-GB" sz="1800" u="none" cap="none" strike="noStrike">
                <a:solidFill>
                  <a:srgbClr val="FFFFFF"/>
                </a:solidFill>
                <a:latin typeface="Arial"/>
                <a:ea typeface="Arial"/>
                <a:cs typeface="Arial"/>
                <a:sym typeface="Arial"/>
              </a:rPr>
              <a:t>Technical infrastructure</a:t>
            </a:r>
            <a:endParaRPr/>
          </a:p>
        </p:txBody>
      </p:sp>
      <p:sp>
        <p:nvSpPr>
          <p:cNvPr id="666" name="Google Shape;666;p2"/>
          <p:cNvSpPr/>
          <p:nvPr/>
        </p:nvSpPr>
        <p:spPr>
          <a:xfrm>
            <a:off x="205476" y="1981444"/>
            <a:ext cx="10861179" cy="2124447"/>
          </a:xfrm>
          <a:prstGeom prst="roundRect">
            <a:avLst>
              <a:gd fmla="val 4754" name="adj"/>
            </a:avLst>
          </a:prstGeom>
          <a:gradFill>
            <a:gsLst>
              <a:gs pos="0">
                <a:srgbClr val="B34E97"/>
              </a:gs>
              <a:gs pos="50000">
                <a:srgbClr val="AF1F8C"/>
              </a:gs>
              <a:gs pos="100000">
                <a:srgbClr val="9F167E"/>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GB" sz="1800" u="none" cap="none" strike="noStrike">
                <a:solidFill>
                  <a:srgbClr val="FFFFFF"/>
                </a:solidFill>
                <a:latin typeface="Arial"/>
                <a:ea typeface="Arial"/>
                <a:cs typeface="Arial"/>
                <a:sym typeface="Arial"/>
              </a:rPr>
              <a:t>Common European Data Spaces</a:t>
            </a:r>
            <a:endParaRPr/>
          </a:p>
        </p:txBody>
      </p:sp>
      <p:sp>
        <p:nvSpPr>
          <p:cNvPr id="667" name="Google Shape;667;p2"/>
          <p:cNvSpPr/>
          <p:nvPr/>
        </p:nvSpPr>
        <p:spPr>
          <a:xfrm>
            <a:off x="5786663" y="2421490"/>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468000" lIns="0" spcFirstLastPara="1" rIns="0" wrap="square" tIns="45700">
            <a:noAutofit/>
          </a:bodyPr>
          <a:lstStyle/>
          <a:p>
            <a:pPr indent="0" lvl="0" marL="0" marR="0" rtl="0" algn="ctr">
              <a:lnSpc>
                <a:spcPct val="9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Public </a:t>
            </a:r>
            <a:endParaRPr/>
          </a:p>
          <a:p>
            <a:pPr indent="0" lvl="0" marL="0" marR="0" rtl="0" algn="ctr">
              <a:lnSpc>
                <a:spcPct val="90000"/>
              </a:lnSpc>
              <a:spcBef>
                <a:spcPts val="42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Admin.</a:t>
            </a:r>
            <a:endParaRPr/>
          </a:p>
        </p:txBody>
      </p:sp>
      <p:sp>
        <p:nvSpPr>
          <p:cNvPr id="668" name="Google Shape;668;p2"/>
          <p:cNvSpPr/>
          <p:nvPr/>
        </p:nvSpPr>
        <p:spPr>
          <a:xfrm>
            <a:off x="4280561" y="2421490"/>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468000" lIns="0" spcFirstLastPara="1" rIns="0" wrap="square" tIns="45700">
            <a:noAutofit/>
          </a:bodyPr>
          <a:lstStyle/>
          <a:p>
            <a:pPr indent="0" lvl="0" marL="0" marR="0" rtl="0" algn="ctr">
              <a:lnSpc>
                <a:spcPct val="9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Green Deal </a:t>
            </a:r>
            <a:endParaRPr/>
          </a:p>
        </p:txBody>
      </p:sp>
      <p:pic>
        <p:nvPicPr>
          <p:cNvPr id="669" name="Google Shape;669;p2"/>
          <p:cNvPicPr preferRelativeResize="0"/>
          <p:nvPr/>
        </p:nvPicPr>
        <p:blipFill rotWithShape="1">
          <a:blip r:embed="rId3">
            <a:alphaModFix/>
          </a:blip>
          <a:srcRect b="0" l="0" r="0" t="0"/>
          <a:stretch/>
        </p:blipFill>
        <p:spPr>
          <a:xfrm>
            <a:off x="4365053" y="2488356"/>
            <a:ext cx="504000" cy="548310"/>
          </a:xfrm>
          <a:prstGeom prst="rect">
            <a:avLst/>
          </a:prstGeom>
          <a:noFill/>
          <a:ln>
            <a:noFill/>
          </a:ln>
        </p:spPr>
      </p:pic>
      <p:sp>
        <p:nvSpPr>
          <p:cNvPr id="670" name="Google Shape;670;p2"/>
          <p:cNvSpPr/>
          <p:nvPr/>
        </p:nvSpPr>
        <p:spPr>
          <a:xfrm>
            <a:off x="2774459" y="2421490"/>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626375" lIns="0" spcFirstLastPara="1" rIns="0" wrap="square" tIns="45700">
            <a:noAutofit/>
          </a:bodyPr>
          <a:lstStyle/>
          <a:p>
            <a:pPr indent="0" lvl="0" marL="0" marR="0" rtl="0" algn="ctr">
              <a:lnSpc>
                <a:spcPct val="9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Finance</a:t>
            </a:r>
            <a:endParaRPr/>
          </a:p>
        </p:txBody>
      </p:sp>
      <p:sp>
        <p:nvSpPr>
          <p:cNvPr id="671" name="Google Shape;671;p2"/>
          <p:cNvSpPr/>
          <p:nvPr/>
        </p:nvSpPr>
        <p:spPr>
          <a:xfrm>
            <a:off x="6539714" y="2421490"/>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626375" lIns="0" spcFirstLastPara="1" rIns="0" wrap="square" tIns="45700">
            <a:noAutofit/>
          </a:bodyPr>
          <a:lstStyle/>
          <a:p>
            <a:pPr indent="0" lvl="0" marL="0" marR="0" rtl="0" algn="ctr">
              <a:lnSpc>
                <a:spcPct val="9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Skills</a:t>
            </a:r>
            <a:endParaRPr/>
          </a:p>
        </p:txBody>
      </p:sp>
      <p:pic>
        <p:nvPicPr>
          <p:cNvPr id="672" name="Google Shape;672;p2"/>
          <p:cNvPicPr preferRelativeResize="0"/>
          <p:nvPr/>
        </p:nvPicPr>
        <p:blipFill rotWithShape="1">
          <a:blip r:embed="rId4">
            <a:alphaModFix/>
          </a:blip>
          <a:srcRect b="0" l="0" r="0" t="0"/>
          <a:stretch/>
        </p:blipFill>
        <p:spPr>
          <a:xfrm>
            <a:off x="5899684" y="2493403"/>
            <a:ext cx="504000" cy="538216"/>
          </a:xfrm>
          <a:prstGeom prst="rect">
            <a:avLst/>
          </a:prstGeom>
          <a:noFill/>
          <a:ln>
            <a:noFill/>
          </a:ln>
        </p:spPr>
      </p:pic>
      <p:pic>
        <p:nvPicPr>
          <p:cNvPr id="673" name="Google Shape;673;p2"/>
          <p:cNvPicPr preferRelativeResize="0"/>
          <p:nvPr/>
        </p:nvPicPr>
        <p:blipFill rotWithShape="1">
          <a:blip r:embed="rId5">
            <a:alphaModFix/>
          </a:blip>
          <a:srcRect b="0" l="0" r="0" t="0"/>
          <a:stretch/>
        </p:blipFill>
        <p:spPr>
          <a:xfrm>
            <a:off x="2877619" y="2481671"/>
            <a:ext cx="504000" cy="561680"/>
          </a:xfrm>
          <a:prstGeom prst="rect">
            <a:avLst/>
          </a:prstGeom>
          <a:noFill/>
          <a:ln>
            <a:noFill/>
          </a:ln>
        </p:spPr>
      </p:pic>
      <p:sp>
        <p:nvSpPr>
          <p:cNvPr id="674" name="Google Shape;674;p2"/>
          <p:cNvSpPr/>
          <p:nvPr/>
        </p:nvSpPr>
        <p:spPr>
          <a:xfrm>
            <a:off x="5033612" y="2421490"/>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626375" lIns="0" spcFirstLastPara="1" rIns="0" wrap="square" tIns="45700">
            <a:noAutofit/>
          </a:bodyPr>
          <a:lstStyle/>
          <a:p>
            <a:pPr indent="0" lvl="0" marL="0" marR="0" rtl="0" algn="ctr">
              <a:lnSpc>
                <a:spcPct val="9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Energy</a:t>
            </a:r>
            <a:endParaRPr/>
          </a:p>
        </p:txBody>
      </p:sp>
      <p:pic>
        <p:nvPicPr>
          <p:cNvPr id="675" name="Google Shape;675;p2"/>
          <p:cNvPicPr preferRelativeResize="0"/>
          <p:nvPr/>
        </p:nvPicPr>
        <p:blipFill rotWithShape="1">
          <a:blip r:embed="rId6">
            <a:alphaModFix/>
          </a:blip>
          <a:srcRect b="0" l="0" r="0" t="0"/>
          <a:stretch/>
        </p:blipFill>
        <p:spPr>
          <a:xfrm>
            <a:off x="6636206" y="2489014"/>
            <a:ext cx="504000" cy="546994"/>
          </a:xfrm>
          <a:prstGeom prst="rect">
            <a:avLst/>
          </a:prstGeom>
          <a:noFill/>
          <a:ln>
            <a:noFill/>
          </a:ln>
        </p:spPr>
      </p:pic>
      <p:pic>
        <p:nvPicPr>
          <p:cNvPr id="676" name="Google Shape;676;p2"/>
          <p:cNvPicPr preferRelativeResize="0"/>
          <p:nvPr/>
        </p:nvPicPr>
        <p:blipFill rotWithShape="1">
          <a:blip r:embed="rId7">
            <a:alphaModFix/>
          </a:blip>
          <a:srcRect b="0" l="0" r="0" t="0"/>
          <a:stretch/>
        </p:blipFill>
        <p:spPr>
          <a:xfrm>
            <a:off x="5157173" y="2519912"/>
            <a:ext cx="504000" cy="485198"/>
          </a:xfrm>
          <a:prstGeom prst="rect">
            <a:avLst/>
          </a:prstGeom>
          <a:noFill/>
          <a:ln>
            <a:noFill/>
          </a:ln>
        </p:spPr>
      </p:pic>
      <p:sp>
        <p:nvSpPr>
          <p:cNvPr id="677" name="Google Shape;677;p2"/>
          <p:cNvSpPr/>
          <p:nvPr/>
        </p:nvSpPr>
        <p:spPr>
          <a:xfrm>
            <a:off x="3527510" y="2421490"/>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626375" lIns="0" spcFirstLastPara="1" rIns="0" wrap="square" tIns="45700">
            <a:noAutofit/>
          </a:bodyPr>
          <a:lstStyle/>
          <a:p>
            <a:pPr indent="0" lvl="0" marL="0" marR="0" rtl="0" algn="ctr">
              <a:lnSpc>
                <a:spcPct val="9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Mobility</a:t>
            </a:r>
            <a:endParaRPr/>
          </a:p>
        </p:txBody>
      </p:sp>
      <p:grpSp>
        <p:nvGrpSpPr>
          <p:cNvPr id="678" name="Google Shape;678;p2"/>
          <p:cNvGrpSpPr/>
          <p:nvPr/>
        </p:nvGrpSpPr>
        <p:grpSpPr>
          <a:xfrm>
            <a:off x="1913408" y="2421490"/>
            <a:ext cx="792000" cy="1548000"/>
            <a:chOff x="1860329" y="2343285"/>
            <a:chExt cx="792000" cy="1548000"/>
          </a:xfrm>
        </p:grpSpPr>
        <p:sp>
          <p:nvSpPr>
            <p:cNvPr id="679" name="Google Shape;679;p2"/>
            <p:cNvSpPr/>
            <p:nvPr/>
          </p:nvSpPr>
          <p:spPr>
            <a:xfrm>
              <a:off x="1860329" y="2343285"/>
              <a:ext cx="792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626375" lIns="0" spcFirstLastPara="1" rIns="0" wrap="square" tIns="45700">
              <a:noAutofit/>
            </a:bodyPr>
            <a:lstStyle/>
            <a:p>
              <a:pPr indent="0" lvl="0" marL="0" marR="0" rtl="0" algn="ctr">
                <a:lnSpc>
                  <a:spcPct val="9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Agriculture</a:t>
              </a:r>
              <a:endParaRPr/>
            </a:p>
          </p:txBody>
        </p:sp>
        <p:pic>
          <p:nvPicPr>
            <p:cNvPr id="680" name="Google Shape;680;p2"/>
            <p:cNvPicPr preferRelativeResize="0"/>
            <p:nvPr/>
          </p:nvPicPr>
          <p:blipFill rotWithShape="1">
            <a:blip r:embed="rId8">
              <a:alphaModFix/>
            </a:blip>
            <a:srcRect b="0" l="0" r="0" t="0"/>
            <a:stretch/>
          </p:blipFill>
          <p:spPr>
            <a:xfrm>
              <a:off x="2032639" y="2403487"/>
              <a:ext cx="452589" cy="561638"/>
            </a:xfrm>
            <a:prstGeom prst="rect">
              <a:avLst/>
            </a:prstGeom>
            <a:noFill/>
            <a:ln>
              <a:noFill/>
            </a:ln>
          </p:spPr>
        </p:pic>
      </p:grpSp>
      <p:sp>
        <p:nvSpPr>
          <p:cNvPr id="681" name="Google Shape;681;p2"/>
          <p:cNvSpPr/>
          <p:nvPr/>
        </p:nvSpPr>
        <p:spPr>
          <a:xfrm>
            <a:off x="299306" y="2421490"/>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639525" lIns="0" spcFirstLastPara="1" rIns="0" wrap="square" tIns="45700">
            <a:noAutofit/>
          </a:bodyPr>
          <a:lstStyle/>
          <a:p>
            <a:pPr indent="0" lvl="0" marL="0" marR="0" rtl="0" algn="ctr">
              <a:lnSpc>
                <a:spcPct val="9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Health</a:t>
            </a:r>
            <a:endParaRPr/>
          </a:p>
        </p:txBody>
      </p:sp>
      <p:pic>
        <p:nvPicPr>
          <p:cNvPr id="682" name="Google Shape;682;p2"/>
          <p:cNvPicPr preferRelativeResize="0"/>
          <p:nvPr/>
        </p:nvPicPr>
        <p:blipFill rotWithShape="1">
          <a:blip r:embed="rId9">
            <a:alphaModFix/>
          </a:blip>
          <a:srcRect b="0" l="0" r="0" t="0"/>
          <a:stretch/>
        </p:blipFill>
        <p:spPr>
          <a:xfrm>
            <a:off x="3624002" y="2492199"/>
            <a:ext cx="504000" cy="540624"/>
          </a:xfrm>
          <a:prstGeom prst="rect">
            <a:avLst/>
          </a:prstGeom>
          <a:noFill/>
          <a:ln>
            <a:noFill/>
          </a:ln>
        </p:spPr>
      </p:pic>
      <p:sp>
        <p:nvSpPr>
          <p:cNvPr id="683" name="Google Shape;683;p2"/>
          <p:cNvSpPr/>
          <p:nvPr/>
        </p:nvSpPr>
        <p:spPr>
          <a:xfrm>
            <a:off x="1052357" y="2421490"/>
            <a:ext cx="792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324000" lIns="0" spcFirstLastPara="1" rIns="0" wrap="square" tIns="45700">
            <a:noAutofit/>
          </a:bodyPr>
          <a:lstStyle/>
          <a:p>
            <a:pPr indent="0" lvl="0" marL="0" marR="0" rtl="0" algn="ctr">
              <a:lnSpc>
                <a:spcPct val="9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Industrial &amp; Manufact.</a:t>
            </a:r>
            <a:endParaRPr/>
          </a:p>
        </p:txBody>
      </p:sp>
      <p:pic>
        <p:nvPicPr>
          <p:cNvPr id="684" name="Google Shape;684;p2"/>
          <p:cNvPicPr preferRelativeResize="0"/>
          <p:nvPr/>
        </p:nvPicPr>
        <p:blipFill rotWithShape="1">
          <a:blip r:embed="rId10">
            <a:alphaModFix/>
          </a:blip>
          <a:srcRect b="0" l="0" r="0" t="0"/>
          <a:stretch/>
        </p:blipFill>
        <p:spPr>
          <a:xfrm>
            <a:off x="396890" y="2488356"/>
            <a:ext cx="504000" cy="594132"/>
          </a:xfrm>
          <a:prstGeom prst="rect">
            <a:avLst/>
          </a:prstGeom>
          <a:noFill/>
          <a:ln>
            <a:noFill/>
          </a:ln>
        </p:spPr>
      </p:pic>
      <p:pic>
        <p:nvPicPr>
          <p:cNvPr id="685" name="Google Shape;685;p2"/>
          <p:cNvPicPr preferRelativeResize="0"/>
          <p:nvPr/>
        </p:nvPicPr>
        <p:blipFill rotWithShape="1">
          <a:blip r:embed="rId11">
            <a:alphaModFix/>
          </a:blip>
          <a:srcRect b="0" l="0" r="0" t="0"/>
          <a:stretch/>
        </p:blipFill>
        <p:spPr>
          <a:xfrm>
            <a:off x="1182436" y="2474533"/>
            <a:ext cx="531842" cy="575956"/>
          </a:xfrm>
          <a:prstGeom prst="rect">
            <a:avLst/>
          </a:prstGeom>
          <a:noFill/>
          <a:ln>
            <a:noFill/>
          </a:ln>
        </p:spPr>
      </p:pic>
      <p:sp>
        <p:nvSpPr>
          <p:cNvPr id="686" name="Google Shape;686;p2"/>
          <p:cNvSpPr/>
          <p:nvPr/>
        </p:nvSpPr>
        <p:spPr>
          <a:xfrm>
            <a:off x="6758908" y="4214910"/>
            <a:ext cx="4307230" cy="756000"/>
          </a:xfrm>
          <a:prstGeom prst="roundRect">
            <a:avLst>
              <a:gd fmla="val 16667" name="adj"/>
            </a:avLst>
          </a:prstGeom>
          <a:gradFill>
            <a:gsLst>
              <a:gs pos="0">
                <a:srgbClr val="474F7C"/>
              </a:gs>
              <a:gs pos="50000">
                <a:srgbClr val="02286E"/>
              </a:gs>
              <a:gs pos="100000">
                <a:srgbClr val="002164"/>
              </a:gs>
            </a:gsLst>
            <a:lin ang="5400000" scaled="0"/>
          </a:gradFill>
          <a:ln>
            <a:noFill/>
          </a:ln>
          <a:effectLst>
            <a:outerShdw blurRad="57150" rotWithShape="0" algn="ctr" dir="5400000" dist="19050">
              <a:srgbClr val="000000">
                <a:alpha val="62745"/>
              </a:srgbClr>
            </a:outerShdw>
          </a:effectLst>
        </p:spPr>
        <p:txBody>
          <a:bodyPr anchorCtr="0" anchor="t" bIns="36000" lIns="91425" spcFirstLastPara="1" rIns="91425" wrap="square" tIns="252000">
            <a:noAutofit/>
          </a:bodyPr>
          <a:lstStyle/>
          <a:p>
            <a:pPr indent="-285750" lvl="0" marL="285750" marR="0" rtl="0" algn="l">
              <a:lnSpc>
                <a:spcPct val="100000"/>
              </a:lnSpc>
              <a:spcBef>
                <a:spcPts val="0"/>
              </a:spcBef>
              <a:spcAft>
                <a:spcPts val="0"/>
              </a:spcAft>
              <a:buClr>
                <a:srgbClr val="FFFFFF"/>
              </a:buClr>
              <a:buSzPts val="1400"/>
              <a:buFont typeface="Arial"/>
              <a:buChar char="•"/>
            </a:pPr>
            <a:r>
              <a:rPr b="0" i="0" lang="en-GB" sz="1400" u="none" cap="none" strike="noStrike">
                <a:solidFill>
                  <a:srgbClr val="FFFFFF"/>
                </a:solidFill>
                <a:latin typeface="Calibri"/>
                <a:ea typeface="Calibri"/>
                <a:cs typeface="Calibri"/>
                <a:sym typeface="Calibri"/>
              </a:rPr>
              <a:t>Development of blueprint, glossary, etc.</a:t>
            </a:r>
            <a:endParaRPr/>
          </a:p>
          <a:p>
            <a:pPr indent="-285750" lvl="0" marL="285750" marR="0" rtl="0" algn="l">
              <a:lnSpc>
                <a:spcPct val="100000"/>
              </a:lnSpc>
              <a:spcBef>
                <a:spcPts val="0"/>
              </a:spcBef>
              <a:spcAft>
                <a:spcPts val="0"/>
              </a:spcAft>
              <a:buClr>
                <a:srgbClr val="FFFFFF"/>
              </a:buClr>
              <a:buSzPts val="1400"/>
              <a:buFont typeface="Arial"/>
              <a:buChar char="•"/>
            </a:pPr>
            <a:r>
              <a:rPr b="0" i="0" lang="en-GB" sz="1400" u="none" cap="none" strike="noStrike">
                <a:solidFill>
                  <a:srgbClr val="FFFFFF"/>
                </a:solidFill>
                <a:latin typeface="Calibri"/>
                <a:ea typeface="Calibri"/>
                <a:cs typeface="Calibri"/>
                <a:sym typeface="Calibri"/>
              </a:rPr>
              <a:t>Support of data space projects</a:t>
            </a:r>
            <a:endParaRPr/>
          </a:p>
        </p:txBody>
      </p:sp>
      <p:sp>
        <p:nvSpPr>
          <p:cNvPr id="687" name="Google Shape;687;p2"/>
          <p:cNvSpPr/>
          <p:nvPr/>
        </p:nvSpPr>
        <p:spPr>
          <a:xfrm>
            <a:off x="5093032" y="5585722"/>
            <a:ext cx="1836000" cy="864000"/>
          </a:xfrm>
          <a:prstGeom prst="roundRect">
            <a:avLst>
              <a:gd fmla="val 16667" name="adj"/>
            </a:avLst>
          </a:prstGeom>
          <a:solidFill>
            <a:srgbClr val="FFFFFF"/>
          </a:solidFill>
          <a:ln cap="flat" cmpd="sng" w="76200">
            <a:solidFill>
              <a:srgbClr val="5C5C5C"/>
            </a:solidFill>
            <a:prstDash val="solid"/>
            <a:miter lim="800000"/>
            <a:headEnd len="sm" w="sm" type="none"/>
            <a:tailEnd len="sm" w="sm" type="none"/>
          </a:ln>
        </p:spPr>
        <p:txBody>
          <a:bodyPr anchorCtr="0" anchor="ctr" bIns="108000" lIns="36000" spcFirstLastPara="1" rIns="36000" wrap="square" tIns="108000">
            <a:noAutofit/>
          </a:bodyPr>
          <a:lstStyle/>
          <a:p>
            <a:pPr indent="0" lvl="0" marL="0" marR="0" rtl="0" algn="ctr">
              <a:lnSpc>
                <a:spcPct val="100000"/>
              </a:lnSpc>
              <a:spcBef>
                <a:spcPts val="0"/>
              </a:spcBef>
              <a:spcAft>
                <a:spcPts val="0"/>
              </a:spcAft>
              <a:buClr>
                <a:schemeClr val="accent1"/>
              </a:buClr>
              <a:buSzPts val="1400"/>
              <a:buFont typeface="Arial"/>
              <a:buNone/>
            </a:pPr>
            <a:r>
              <a:rPr b="1" i="0" lang="en-GB" sz="1400" u="none" cap="none" strike="noStrike">
                <a:solidFill>
                  <a:schemeClr val="accent1"/>
                </a:solidFill>
                <a:latin typeface="Arial"/>
                <a:ea typeface="Arial"/>
                <a:cs typeface="Arial"/>
                <a:sym typeface="Arial"/>
              </a:rPr>
              <a:t>Smart Middleware solutions</a:t>
            </a:r>
            <a:endParaRPr/>
          </a:p>
          <a:p>
            <a:pPr indent="0" lvl="0" marL="0" marR="0" rtl="0" algn="ctr">
              <a:lnSpc>
                <a:spcPct val="100000"/>
              </a:lnSpc>
              <a:spcBef>
                <a:spcPts val="0"/>
              </a:spcBef>
              <a:spcAft>
                <a:spcPts val="0"/>
              </a:spcAft>
              <a:buClr>
                <a:schemeClr val="accent1"/>
              </a:buClr>
              <a:buSzPts val="1400"/>
              <a:buFont typeface="Arial"/>
              <a:buNone/>
            </a:pPr>
            <a:r>
              <a:rPr b="1" i="0" lang="en-GB" sz="1400" u="none" cap="none" strike="noStrike">
                <a:solidFill>
                  <a:schemeClr val="accent1"/>
                </a:solidFill>
                <a:latin typeface="Arial"/>
                <a:ea typeface="Arial"/>
                <a:cs typeface="Arial"/>
                <a:sym typeface="Arial"/>
              </a:rPr>
              <a:t>(Simpl)</a:t>
            </a:r>
            <a:endParaRPr/>
          </a:p>
        </p:txBody>
      </p:sp>
      <p:sp>
        <p:nvSpPr>
          <p:cNvPr id="688" name="Google Shape;688;p2"/>
          <p:cNvSpPr/>
          <p:nvPr/>
        </p:nvSpPr>
        <p:spPr>
          <a:xfrm>
            <a:off x="2687646" y="5585722"/>
            <a:ext cx="1836000" cy="864000"/>
          </a:xfrm>
          <a:prstGeom prst="roundRect">
            <a:avLst>
              <a:gd fmla="val 16667" name="adj"/>
            </a:avLst>
          </a:prstGeom>
          <a:solidFill>
            <a:srgbClr val="FFFFFF"/>
          </a:solidFill>
          <a:ln cap="flat" cmpd="sng" w="12700">
            <a:solidFill>
              <a:srgbClr val="156165"/>
            </a:solidFill>
            <a:prstDash val="solid"/>
            <a:miter lim="800000"/>
            <a:headEnd len="sm" w="sm" type="none"/>
            <a:tailEnd len="sm" w="sm" type="none"/>
          </a:ln>
        </p:spPr>
        <p:txBody>
          <a:bodyPr anchorCtr="0" anchor="ctr" bIns="108000" lIns="36000" spcFirstLastPara="1" rIns="36000" wrap="square" tIns="108000">
            <a:noAutofit/>
          </a:bodyPr>
          <a:lstStyle/>
          <a:p>
            <a:pPr indent="0" lvl="0" marL="0" marR="0" rtl="0" algn="ctr">
              <a:lnSpc>
                <a:spcPct val="100000"/>
              </a:lnSpc>
              <a:spcBef>
                <a:spcPts val="0"/>
              </a:spcBef>
              <a:spcAft>
                <a:spcPts val="0"/>
              </a:spcAft>
              <a:buClr>
                <a:srgbClr val="034EA2"/>
              </a:buClr>
              <a:buSzPts val="1400"/>
              <a:buFont typeface="Arial"/>
              <a:buNone/>
            </a:pPr>
            <a:r>
              <a:rPr b="0" i="0" lang="en-GB" sz="1400" u="none" cap="none" strike="noStrike">
                <a:solidFill>
                  <a:srgbClr val="034EA2"/>
                </a:solidFill>
                <a:latin typeface="Arial"/>
                <a:ea typeface="Arial"/>
                <a:cs typeface="Arial"/>
                <a:sym typeface="Arial"/>
              </a:rPr>
              <a:t>Digital identity (eIDAS)</a:t>
            </a:r>
            <a:endParaRPr/>
          </a:p>
        </p:txBody>
      </p:sp>
      <p:sp>
        <p:nvSpPr>
          <p:cNvPr id="689" name="Google Shape;689;p2"/>
          <p:cNvSpPr/>
          <p:nvPr/>
        </p:nvSpPr>
        <p:spPr>
          <a:xfrm>
            <a:off x="7498418" y="5585722"/>
            <a:ext cx="1836000" cy="864000"/>
          </a:xfrm>
          <a:prstGeom prst="roundRect">
            <a:avLst>
              <a:gd fmla="val 16667" name="adj"/>
            </a:avLst>
          </a:prstGeom>
          <a:solidFill>
            <a:srgbClr val="FFFFFF"/>
          </a:solidFill>
          <a:ln cap="flat" cmpd="sng" w="12700">
            <a:solidFill>
              <a:srgbClr val="156165"/>
            </a:solidFill>
            <a:prstDash val="solid"/>
            <a:miter lim="800000"/>
            <a:headEnd len="sm" w="sm" type="none"/>
            <a:tailEnd len="sm" w="sm" type="none"/>
          </a:ln>
        </p:spPr>
        <p:txBody>
          <a:bodyPr anchorCtr="0" anchor="ctr" bIns="108000" lIns="36000" spcFirstLastPara="1" rIns="36000" wrap="square" tIns="108000">
            <a:noAutofit/>
          </a:bodyPr>
          <a:lstStyle/>
          <a:p>
            <a:pPr indent="0" lvl="0" marL="0" marR="0" rtl="0" algn="ctr">
              <a:lnSpc>
                <a:spcPct val="100000"/>
              </a:lnSpc>
              <a:spcBef>
                <a:spcPts val="0"/>
              </a:spcBef>
              <a:spcAft>
                <a:spcPts val="0"/>
              </a:spcAft>
              <a:buClr>
                <a:srgbClr val="034EA2"/>
              </a:buClr>
              <a:buSzPts val="1400"/>
              <a:buFont typeface="Arial"/>
              <a:buNone/>
            </a:pPr>
            <a:r>
              <a:rPr b="0" i="0" lang="en-GB" sz="1400" u="none" cap="none" strike="noStrike">
                <a:solidFill>
                  <a:srgbClr val="034EA2"/>
                </a:solidFill>
                <a:latin typeface="Arial"/>
                <a:ea typeface="Arial"/>
                <a:cs typeface="Arial"/>
                <a:sym typeface="Arial"/>
              </a:rPr>
              <a:t>High-Performance Computing</a:t>
            </a:r>
            <a:endParaRPr/>
          </a:p>
        </p:txBody>
      </p:sp>
      <p:sp>
        <p:nvSpPr>
          <p:cNvPr id="690" name="Google Shape;690;p2"/>
          <p:cNvSpPr/>
          <p:nvPr/>
        </p:nvSpPr>
        <p:spPr>
          <a:xfrm>
            <a:off x="9903806" y="5585722"/>
            <a:ext cx="1836000" cy="864000"/>
          </a:xfrm>
          <a:prstGeom prst="roundRect">
            <a:avLst>
              <a:gd fmla="val 16667" name="adj"/>
            </a:avLst>
          </a:prstGeom>
          <a:solidFill>
            <a:srgbClr val="FFFFFF"/>
          </a:solidFill>
          <a:ln cap="flat" cmpd="sng" w="12700">
            <a:solidFill>
              <a:srgbClr val="156165"/>
            </a:solidFill>
            <a:prstDash val="solid"/>
            <a:miter lim="800000"/>
            <a:headEnd len="sm" w="sm" type="none"/>
            <a:tailEnd len="sm" w="sm" type="none"/>
          </a:ln>
        </p:spPr>
        <p:txBody>
          <a:bodyPr anchorCtr="0" anchor="ctr" bIns="108000" lIns="36000" spcFirstLastPara="1" rIns="36000" wrap="square" tIns="108000">
            <a:noAutofit/>
          </a:bodyPr>
          <a:lstStyle/>
          <a:p>
            <a:pPr indent="0" lvl="0" marL="0" marR="0" rtl="0" algn="ctr">
              <a:lnSpc>
                <a:spcPct val="100000"/>
              </a:lnSpc>
              <a:spcBef>
                <a:spcPts val="0"/>
              </a:spcBef>
              <a:spcAft>
                <a:spcPts val="0"/>
              </a:spcAft>
              <a:buClr>
                <a:srgbClr val="034EA2"/>
              </a:buClr>
              <a:buSzPts val="1400"/>
              <a:buFont typeface="Arial"/>
              <a:buNone/>
            </a:pPr>
            <a:r>
              <a:rPr b="0" i="0" lang="en-GB" sz="1400" u="none" cap="none" strike="noStrike">
                <a:solidFill>
                  <a:srgbClr val="034EA2"/>
                </a:solidFill>
                <a:latin typeface="Arial"/>
                <a:ea typeface="Arial"/>
                <a:cs typeface="Arial"/>
                <a:sym typeface="Arial"/>
              </a:rPr>
              <a:t>Testing and Experimentation Facilities</a:t>
            </a:r>
            <a:endParaRPr/>
          </a:p>
        </p:txBody>
      </p:sp>
      <p:sp>
        <p:nvSpPr>
          <p:cNvPr id="691" name="Google Shape;691;p2"/>
          <p:cNvSpPr/>
          <p:nvPr/>
        </p:nvSpPr>
        <p:spPr>
          <a:xfrm>
            <a:off x="7155912" y="4180117"/>
            <a:ext cx="330090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i="0" lang="en-GB" sz="1800" u="none" cap="none" strike="noStrike">
                <a:solidFill>
                  <a:srgbClr val="FFFFFF"/>
                </a:solidFill>
                <a:latin typeface="Arial"/>
                <a:ea typeface="Arial"/>
                <a:cs typeface="Arial"/>
                <a:sym typeface="Arial"/>
              </a:rPr>
              <a:t>Data Spaces Support Centre</a:t>
            </a:r>
            <a:endParaRPr b="1" i="0" sz="1800" u="none" cap="none" strike="noStrike">
              <a:solidFill>
                <a:srgbClr val="FFFFFF"/>
              </a:solidFill>
              <a:latin typeface="Arial"/>
              <a:ea typeface="Arial"/>
              <a:cs typeface="Arial"/>
              <a:sym typeface="Arial"/>
            </a:endParaRPr>
          </a:p>
        </p:txBody>
      </p:sp>
      <p:sp>
        <p:nvSpPr>
          <p:cNvPr id="692" name="Google Shape;692;p2"/>
          <p:cNvSpPr/>
          <p:nvPr/>
        </p:nvSpPr>
        <p:spPr>
          <a:xfrm>
            <a:off x="7292765" y="2421490"/>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626375" lIns="0" spcFirstLastPara="1" rIns="0" wrap="square" tIns="45700">
            <a:noAutofit/>
          </a:bodyPr>
          <a:lstStyle/>
          <a:p>
            <a:pPr indent="0" lvl="0" marL="0" marR="0" rtl="0" algn="ctr">
              <a:lnSpc>
                <a:spcPct val="9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EOSC</a:t>
            </a:r>
            <a:endParaRPr/>
          </a:p>
        </p:txBody>
      </p:sp>
      <p:sp>
        <p:nvSpPr>
          <p:cNvPr id="693" name="Google Shape;693;p2"/>
          <p:cNvSpPr/>
          <p:nvPr/>
        </p:nvSpPr>
        <p:spPr>
          <a:xfrm>
            <a:off x="8045816" y="2421490"/>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626375" lIns="0" spcFirstLastPara="1" rIns="0" wrap="square" tIns="45700">
            <a:noAutofit/>
          </a:bodyPr>
          <a:lstStyle/>
          <a:p>
            <a:pPr indent="0" lvl="0" marL="0" marR="0" rtl="0" algn="ctr">
              <a:lnSpc>
                <a:spcPct val="9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Tourism</a:t>
            </a:r>
            <a:endParaRPr/>
          </a:p>
        </p:txBody>
      </p:sp>
      <p:pic>
        <p:nvPicPr>
          <p:cNvPr id="694" name="Google Shape;694;p2"/>
          <p:cNvPicPr preferRelativeResize="0"/>
          <p:nvPr/>
        </p:nvPicPr>
        <p:blipFill rotWithShape="1">
          <a:blip r:embed="rId12">
            <a:alphaModFix/>
          </a:blip>
          <a:srcRect b="0" l="0" r="0" t="0"/>
          <a:stretch/>
        </p:blipFill>
        <p:spPr>
          <a:xfrm>
            <a:off x="7412941" y="2448372"/>
            <a:ext cx="504000" cy="628278"/>
          </a:xfrm>
          <a:prstGeom prst="rect">
            <a:avLst/>
          </a:prstGeom>
          <a:noFill/>
          <a:ln>
            <a:noFill/>
          </a:ln>
        </p:spPr>
      </p:pic>
      <p:pic>
        <p:nvPicPr>
          <p:cNvPr id="695" name="Google Shape;695;p2"/>
          <p:cNvPicPr preferRelativeResize="0"/>
          <p:nvPr/>
        </p:nvPicPr>
        <p:blipFill rotWithShape="1">
          <a:blip r:embed="rId13">
            <a:alphaModFix/>
          </a:blip>
          <a:srcRect b="0" l="0" r="0" t="0"/>
          <a:stretch/>
        </p:blipFill>
        <p:spPr>
          <a:xfrm>
            <a:off x="8140902" y="2519912"/>
            <a:ext cx="492962" cy="485198"/>
          </a:xfrm>
          <a:prstGeom prst="rect">
            <a:avLst/>
          </a:prstGeom>
          <a:noFill/>
          <a:ln>
            <a:noFill/>
          </a:ln>
        </p:spPr>
      </p:pic>
      <p:sp>
        <p:nvSpPr>
          <p:cNvPr id="696" name="Google Shape;696;p2"/>
          <p:cNvSpPr/>
          <p:nvPr/>
        </p:nvSpPr>
        <p:spPr>
          <a:xfrm>
            <a:off x="9551918" y="2421490"/>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612000" lIns="0" spcFirstLastPara="1" rIns="0" wrap="square" tIns="45700">
            <a:noAutofit/>
          </a:bodyPr>
          <a:lstStyle/>
          <a:p>
            <a:pPr indent="0" lvl="0" marL="0" marR="0" rtl="0" algn="ctr">
              <a:lnSpc>
                <a:spcPct val="9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Media</a:t>
            </a:r>
            <a:endParaRPr/>
          </a:p>
        </p:txBody>
      </p:sp>
      <p:sp>
        <p:nvSpPr>
          <p:cNvPr id="697" name="Google Shape;697;p2"/>
          <p:cNvSpPr/>
          <p:nvPr/>
        </p:nvSpPr>
        <p:spPr>
          <a:xfrm>
            <a:off x="10304965" y="2421490"/>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612000" lIns="0" spcFirstLastPara="1" rIns="0" wrap="square" tIns="45700">
            <a:noAutofit/>
          </a:bodyPr>
          <a:lstStyle/>
          <a:p>
            <a:pPr indent="0" lvl="0" marL="0" marR="0" rtl="0" algn="ctr">
              <a:lnSpc>
                <a:spcPct val="9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Language</a:t>
            </a:r>
            <a:endParaRPr/>
          </a:p>
        </p:txBody>
      </p:sp>
      <p:pic>
        <p:nvPicPr>
          <p:cNvPr id="698" name="Google Shape;698;p2"/>
          <p:cNvPicPr preferRelativeResize="0"/>
          <p:nvPr/>
        </p:nvPicPr>
        <p:blipFill rotWithShape="1">
          <a:blip r:embed="rId14">
            <a:alphaModFix/>
          </a:blip>
          <a:srcRect b="0" l="0" r="0" t="0"/>
          <a:stretch/>
        </p:blipFill>
        <p:spPr>
          <a:xfrm>
            <a:off x="9631564" y="2539532"/>
            <a:ext cx="494727" cy="445959"/>
          </a:xfrm>
          <a:prstGeom prst="rect">
            <a:avLst/>
          </a:prstGeom>
          <a:noFill/>
          <a:ln>
            <a:noFill/>
          </a:ln>
        </p:spPr>
      </p:pic>
      <p:grpSp>
        <p:nvGrpSpPr>
          <p:cNvPr id="699" name="Google Shape;699;p2"/>
          <p:cNvGrpSpPr/>
          <p:nvPr/>
        </p:nvGrpSpPr>
        <p:grpSpPr>
          <a:xfrm>
            <a:off x="8798867" y="2421490"/>
            <a:ext cx="684000" cy="1548000"/>
            <a:chOff x="8745788" y="2343285"/>
            <a:chExt cx="684000" cy="1548000"/>
          </a:xfrm>
        </p:grpSpPr>
        <p:sp>
          <p:nvSpPr>
            <p:cNvPr id="700" name="Google Shape;700;p2"/>
            <p:cNvSpPr/>
            <p:nvPr/>
          </p:nvSpPr>
          <p:spPr>
            <a:xfrm>
              <a:off x="8745788" y="2343285"/>
              <a:ext cx="684000" cy="1548000"/>
            </a:xfrm>
            <a:prstGeom prst="round2SameRect">
              <a:avLst>
                <a:gd fmla="val 16667" name="adj1"/>
                <a:gd fmla="val 0" name="adj2"/>
              </a:avLst>
            </a:prstGeom>
            <a:solidFill>
              <a:schemeClr val="lt1"/>
            </a:solidFill>
            <a:ln cap="flat" cmpd="sng" w="19050">
              <a:solidFill>
                <a:schemeClr val="accent2"/>
              </a:solidFill>
              <a:prstDash val="solid"/>
              <a:miter lim="800000"/>
              <a:headEnd len="sm" w="sm" type="none"/>
              <a:tailEnd len="sm" w="sm" type="none"/>
            </a:ln>
          </p:spPr>
          <p:txBody>
            <a:bodyPr anchorCtr="0" anchor="b" bIns="468000" lIns="0" spcFirstLastPara="1" rIns="0" wrap="square" tIns="45700">
              <a:noAutofit/>
            </a:bodyPr>
            <a:lstStyle/>
            <a:p>
              <a:pPr indent="0" lvl="0" marL="0" marR="0" rtl="0" algn="ctr">
                <a:lnSpc>
                  <a:spcPct val="9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42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Cultural heritage</a:t>
              </a:r>
              <a:endParaRPr/>
            </a:p>
          </p:txBody>
        </p:sp>
        <p:pic>
          <p:nvPicPr>
            <p:cNvPr id="701" name="Google Shape;701;p2"/>
            <p:cNvPicPr preferRelativeResize="0"/>
            <p:nvPr/>
          </p:nvPicPr>
          <p:blipFill rotWithShape="1">
            <a:blip r:embed="rId15">
              <a:alphaModFix/>
            </a:blip>
            <a:srcRect b="0" l="0" r="0" t="0"/>
            <a:stretch/>
          </p:blipFill>
          <p:spPr>
            <a:xfrm>
              <a:off x="8904312" y="2403119"/>
              <a:ext cx="396722" cy="562375"/>
            </a:xfrm>
            <a:prstGeom prst="rect">
              <a:avLst/>
            </a:prstGeom>
            <a:noFill/>
            <a:ln>
              <a:noFill/>
            </a:ln>
          </p:spPr>
        </p:pic>
      </p:grpSp>
      <p:pic>
        <p:nvPicPr>
          <p:cNvPr id="702" name="Google Shape;702;p2"/>
          <p:cNvPicPr preferRelativeResize="0"/>
          <p:nvPr/>
        </p:nvPicPr>
        <p:blipFill rotWithShape="1">
          <a:blip r:embed="rId16">
            <a:alphaModFix/>
          </a:blip>
          <a:srcRect b="0" l="0" r="0" t="0"/>
          <a:stretch/>
        </p:blipFill>
        <p:spPr>
          <a:xfrm>
            <a:off x="10441472" y="2530746"/>
            <a:ext cx="463531" cy="463531"/>
          </a:xfrm>
          <a:prstGeom prst="rect">
            <a:avLst/>
          </a:prstGeom>
          <a:noFill/>
          <a:ln>
            <a:noFill/>
          </a:ln>
        </p:spPr>
      </p:pic>
      <p:sp>
        <p:nvSpPr>
          <p:cNvPr id="703" name="Google Shape;703;p2"/>
          <p:cNvSpPr/>
          <p:nvPr/>
        </p:nvSpPr>
        <p:spPr>
          <a:xfrm>
            <a:off x="205476" y="4214910"/>
            <a:ext cx="6206965" cy="756000"/>
          </a:xfrm>
          <a:prstGeom prst="roundRect">
            <a:avLst>
              <a:gd fmla="val 16667" name="adj"/>
            </a:avLst>
          </a:prstGeom>
          <a:gradFill>
            <a:gsLst>
              <a:gs pos="0">
                <a:srgbClr val="FFA147"/>
              </a:gs>
              <a:gs pos="50000">
                <a:srgbClr val="FF9900"/>
              </a:gs>
              <a:gs pos="100000">
                <a:srgbClr val="E38800"/>
              </a:gs>
            </a:gsLst>
            <a:lin ang="5400000" scaled="0"/>
          </a:gradFill>
          <a:ln>
            <a:noFill/>
          </a:ln>
          <a:effectLst>
            <a:outerShdw blurRad="57150" rotWithShape="0" algn="ctr" dir="5400000" dist="19050">
              <a:srgbClr val="000000">
                <a:alpha val="62745"/>
              </a:srgbClr>
            </a:outerShdw>
          </a:effectLst>
        </p:spPr>
        <p:txBody>
          <a:bodyPr anchorCtr="0" anchor="t" bIns="36000" lIns="72000" spcFirstLastPara="1" rIns="91425" wrap="square" tIns="252000">
            <a:noAutofit/>
          </a:bodyPr>
          <a:lstStyle/>
          <a:p>
            <a:pPr indent="-285750" lvl="0" marL="285750" marR="0" rtl="0" algn="l">
              <a:lnSpc>
                <a:spcPct val="100000"/>
              </a:lnSpc>
              <a:spcBef>
                <a:spcPts val="0"/>
              </a:spcBef>
              <a:spcAft>
                <a:spcPts val="0"/>
              </a:spcAft>
              <a:buClr>
                <a:srgbClr val="FFFFFF"/>
              </a:buClr>
              <a:buSzPts val="1400"/>
              <a:buFont typeface="Arial"/>
              <a:buChar char="•"/>
            </a:pPr>
            <a:r>
              <a:rPr b="0" i="0" lang="en-GB" sz="1400" u="none" cap="none" strike="noStrike">
                <a:solidFill>
                  <a:srgbClr val="FFFFFF"/>
                </a:solidFill>
                <a:latin typeface="Calibri"/>
                <a:ea typeface="Calibri"/>
                <a:cs typeface="Calibri"/>
                <a:sym typeface="Calibri"/>
              </a:rPr>
              <a:t>Facilitate the sharing of best practices</a:t>
            </a:r>
            <a:endParaRPr/>
          </a:p>
          <a:p>
            <a:pPr indent="-285750" lvl="0" marL="285750" marR="0" rtl="0" algn="l">
              <a:lnSpc>
                <a:spcPct val="100000"/>
              </a:lnSpc>
              <a:spcBef>
                <a:spcPts val="0"/>
              </a:spcBef>
              <a:spcAft>
                <a:spcPts val="0"/>
              </a:spcAft>
              <a:buClr>
                <a:srgbClr val="FFFFFF"/>
              </a:buClr>
              <a:buSzPts val="1400"/>
              <a:buFont typeface="Arial"/>
              <a:buChar char="•"/>
            </a:pPr>
            <a:r>
              <a:rPr b="0" i="0" lang="en-GB" sz="1400" u="none" cap="none" strike="noStrike">
                <a:solidFill>
                  <a:srgbClr val="FFFFFF"/>
                </a:solidFill>
                <a:latin typeface="Calibri"/>
                <a:ea typeface="Calibri"/>
                <a:cs typeface="Calibri"/>
                <a:sym typeface="Calibri"/>
              </a:rPr>
              <a:t>Prioritisation of cross-sectoral interoperability standards</a:t>
            </a:r>
            <a:endParaRPr/>
          </a:p>
        </p:txBody>
      </p:sp>
      <p:sp>
        <p:nvSpPr>
          <p:cNvPr id="704" name="Google Shape;704;p2"/>
          <p:cNvSpPr/>
          <p:nvPr/>
        </p:nvSpPr>
        <p:spPr>
          <a:xfrm>
            <a:off x="1081695" y="4172378"/>
            <a:ext cx="377539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i="0" lang="en-GB" sz="1800" u="none" cap="none" strike="noStrike">
                <a:solidFill>
                  <a:srgbClr val="FFFFFF"/>
                </a:solidFill>
                <a:latin typeface="Arial"/>
                <a:ea typeface="Arial"/>
                <a:cs typeface="Arial"/>
                <a:sym typeface="Arial"/>
              </a:rPr>
              <a:t>European Data Innovation Board</a:t>
            </a:r>
            <a:endParaRPr b="1" i="0" sz="1800" u="none" cap="none" strike="noStrike">
              <a:solidFill>
                <a:srgbClr val="FFFFFF"/>
              </a:solidFill>
              <a:latin typeface="Arial"/>
              <a:ea typeface="Arial"/>
              <a:cs typeface="Arial"/>
              <a:sym typeface="Arial"/>
            </a:endParaRPr>
          </a:p>
        </p:txBody>
      </p:sp>
      <p:sp>
        <p:nvSpPr>
          <p:cNvPr id="705" name="Google Shape;705;p2"/>
          <p:cNvSpPr/>
          <p:nvPr/>
        </p:nvSpPr>
        <p:spPr>
          <a:xfrm>
            <a:off x="282260" y="5583474"/>
            <a:ext cx="1836000" cy="864000"/>
          </a:xfrm>
          <a:prstGeom prst="roundRect">
            <a:avLst>
              <a:gd fmla="val 16667" name="adj"/>
            </a:avLst>
          </a:prstGeom>
          <a:solidFill>
            <a:srgbClr val="FFFFFF"/>
          </a:solidFill>
          <a:ln cap="flat" cmpd="sng" w="12700">
            <a:solidFill>
              <a:srgbClr val="156165"/>
            </a:solidFill>
            <a:prstDash val="solid"/>
            <a:miter lim="800000"/>
            <a:headEnd len="sm" w="sm" type="none"/>
            <a:tailEnd len="sm" w="sm" type="none"/>
          </a:ln>
        </p:spPr>
        <p:txBody>
          <a:bodyPr anchorCtr="0" anchor="ctr" bIns="108000" lIns="36000" spcFirstLastPara="1" rIns="36000" wrap="square" tIns="108000">
            <a:noAutofit/>
          </a:bodyPr>
          <a:lstStyle/>
          <a:p>
            <a:pPr indent="0" lvl="0" marL="0" marR="0" rtl="0" algn="ctr">
              <a:lnSpc>
                <a:spcPct val="100000"/>
              </a:lnSpc>
              <a:spcBef>
                <a:spcPts val="0"/>
              </a:spcBef>
              <a:spcAft>
                <a:spcPts val="0"/>
              </a:spcAft>
              <a:buClr>
                <a:srgbClr val="034EA2"/>
              </a:buClr>
              <a:buSzPts val="1400"/>
              <a:buFont typeface="Arial"/>
              <a:buNone/>
            </a:pPr>
            <a:r>
              <a:rPr b="0" i="0" lang="en-GB" sz="1400" u="none" cap="none" strike="noStrike">
                <a:solidFill>
                  <a:srgbClr val="034EA2"/>
                </a:solidFill>
                <a:latin typeface="Arial"/>
                <a:ea typeface="Arial"/>
                <a:cs typeface="Arial"/>
                <a:sym typeface="Arial"/>
              </a:rPr>
              <a:t>Standards</a:t>
            </a:r>
            <a:endParaRPr/>
          </a:p>
        </p:txBody>
      </p:sp>
      <p:sp>
        <p:nvSpPr>
          <p:cNvPr id="706" name="Google Shape;706;p2"/>
          <p:cNvSpPr/>
          <p:nvPr/>
        </p:nvSpPr>
        <p:spPr>
          <a:xfrm>
            <a:off x="383956" y="1449245"/>
            <a:ext cx="1642392" cy="315768"/>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Data Act</a:t>
            </a:r>
            <a:endParaRPr/>
          </a:p>
        </p:txBody>
      </p:sp>
      <p:sp>
        <p:nvSpPr>
          <p:cNvPr id="707" name="Google Shape;707;p2"/>
          <p:cNvSpPr/>
          <p:nvPr/>
        </p:nvSpPr>
        <p:spPr>
          <a:xfrm>
            <a:off x="2272842" y="1449245"/>
            <a:ext cx="1938926" cy="315768"/>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Data Governance Act</a:t>
            </a:r>
            <a:endParaRPr/>
          </a:p>
        </p:txBody>
      </p:sp>
      <p:sp>
        <p:nvSpPr>
          <p:cNvPr id="708" name="Google Shape;708;p2"/>
          <p:cNvSpPr/>
          <p:nvPr/>
        </p:nvSpPr>
        <p:spPr>
          <a:xfrm>
            <a:off x="6643682" y="1464503"/>
            <a:ext cx="1642392" cy="315768"/>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GDPR</a:t>
            </a:r>
            <a:endParaRPr/>
          </a:p>
        </p:txBody>
      </p:sp>
      <p:sp>
        <p:nvSpPr>
          <p:cNvPr id="709" name="Google Shape;709;p2"/>
          <p:cNvSpPr/>
          <p:nvPr/>
        </p:nvSpPr>
        <p:spPr>
          <a:xfrm>
            <a:off x="4458262" y="1466047"/>
            <a:ext cx="1938926" cy="315768"/>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Open data directive</a:t>
            </a:r>
            <a:endParaRPr/>
          </a:p>
        </p:txBody>
      </p:sp>
      <p:sp>
        <p:nvSpPr>
          <p:cNvPr id="710" name="Google Shape;710;p2"/>
          <p:cNvSpPr/>
          <p:nvPr/>
        </p:nvSpPr>
        <p:spPr>
          <a:xfrm>
            <a:off x="8532568" y="1466589"/>
            <a:ext cx="1332567" cy="315768"/>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NIIS Directive</a:t>
            </a:r>
            <a:endParaRPr b="0" i="0" sz="1400" u="none" cap="none" strike="noStrike">
              <a:solidFill>
                <a:srgbClr val="000000"/>
              </a:solidFill>
              <a:latin typeface="Arial"/>
              <a:ea typeface="Arial"/>
              <a:cs typeface="Arial"/>
              <a:sym typeface="Arial"/>
            </a:endParaRPr>
          </a:p>
        </p:txBody>
      </p:sp>
      <p:sp>
        <p:nvSpPr>
          <p:cNvPr id="711" name="Google Shape;711;p2"/>
          <p:cNvSpPr/>
          <p:nvPr/>
        </p:nvSpPr>
        <p:spPr>
          <a:xfrm>
            <a:off x="11058011" y="2054292"/>
            <a:ext cx="940841" cy="2016435"/>
          </a:xfrm>
          <a:prstGeom prst="leftArrowCallout">
            <a:avLst>
              <a:gd fmla="val 13621" name="adj1"/>
              <a:gd fmla="val 20372" name="adj2"/>
              <a:gd fmla="val 19544" name="adj3"/>
              <a:gd fmla="val 76369" name="adj4"/>
            </a:avLst>
          </a:prstGeom>
          <a:solidFill>
            <a:schemeClr val="lt1"/>
          </a:solidFill>
          <a:ln cap="flat" cmpd="sng" w="12700">
            <a:solidFill>
              <a:schemeClr val="accent5"/>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4D4D4D"/>
              </a:buClr>
              <a:buSzPts val="1400"/>
              <a:buFont typeface="Calibri"/>
              <a:buNone/>
            </a:pPr>
            <a:r>
              <a:rPr b="0" i="0" lang="en-GB" sz="1400" u="none" cap="none" strike="noStrike">
                <a:solidFill>
                  <a:srgbClr val="4D4D4D"/>
                </a:solidFill>
                <a:latin typeface="Calibri"/>
                <a:ea typeface="Calibri"/>
                <a:cs typeface="Calibri"/>
                <a:sym typeface="Calibri"/>
              </a:rPr>
              <a:t>High Value Datasets</a:t>
            </a:r>
            <a:endParaRPr/>
          </a:p>
          <a:p>
            <a:pPr indent="0" lvl="0" marL="0" marR="0" rtl="0" algn="ctr">
              <a:lnSpc>
                <a:spcPct val="100000"/>
              </a:lnSpc>
              <a:spcBef>
                <a:spcPts val="0"/>
              </a:spcBef>
              <a:spcAft>
                <a:spcPts val="0"/>
              </a:spcAft>
              <a:buClr>
                <a:srgbClr val="4D4D4D"/>
              </a:buClr>
              <a:buSzPts val="1400"/>
              <a:buFont typeface="Calibri"/>
              <a:buNone/>
            </a:pPr>
            <a:r>
              <a:rPr b="0" i="0" lang="en-GB" sz="1400" u="none" cap="none" strike="noStrike">
                <a:solidFill>
                  <a:srgbClr val="4D4D4D"/>
                </a:solidFill>
                <a:latin typeface="Calibri"/>
                <a:ea typeface="Calibri"/>
                <a:cs typeface="Calibri"/>
                <a:sym typeface="Calibri"/>
              </a:rPr>
              <a:t>from public sector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3"/>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chemeClr val="accent1"/>
              </a:buClr>
              <a:buSzPts val="2800"/>
              <a:buFont typeface="Arial"/>
              <a:buNone/>
            </a:pPr>
            <a:r>
              <a:rPr lang="en-GB"/>
              <a:t>What is Simpl?</a:t>
            </a:r>
            <a:endParaRPr/>
          </a:p>
        </p:txBody>
      </p:sp>
      <p:cxnSp>
        <p:nvCxnSpPr>
          <p:cNvPr id="718" name="Google Shape;718;p3"/>
          <p:cNvCxnSpPr>
            <a:stCxn id="719" idx="0"/>
            <a:endCxn id="720" idx="2"/>
          </p:cNvCxnSpPr>
          <p:nvPr/>
        </p:nvCxnSpPr>
        <p:spPr>
          <a:xfrm rot="-5400000">
            <a:off x="7326579" y="265770"/>
            <a:ext cx="707700" cy="4049100"/>
          </a:xfrm>
          <a:prstGeom prst="bentConnector3">
            <a:avLst>
              <a:gd fmla="val 50001" name="adj1"/>
            </a:avLst>
          </a:prstGeom>
          <a:noFill/>
          <a:ln cap="flat" cmpd="sng" w="9525">
            <a:solidFill>
              <a:schemeClr val="lt2"/>
            </a:solidFill>
            <a:prstDash val="solid"/>
            <a:miter lim="800000"/>
            <a:headEnd len="sm" w="sm" type="none"/>
            <a:tailEnd len="sm" w="sm" type="none"/>
          </a:ln>
        </p:spPr>
      </p:cxnSp>
      <p:sp>
        <p:nvSpPr>
          <p:cNvPr id="720" name="Google Shape;720;p3"/>
          <p:cNvSpPr txBox="1"/>
          <p:nvPr/>
        </p:nvSpPr>
        <p:spPr>
          <a:xfrm>
            <a:off x="8444472" y="920792"/>
            <a:ext cx="252131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accent3"/>
                </a:solidFill>
                <a:latin typeface="Arial"/>
                <a:ea typeface="Arial"/>
                <a:cs typeface="Arial"/>
                <a:sym typeface="Arial"/>
              </a:rPr>
              <a:t>middleware</a:t>
            </a:r>
            <a:r>
              <a:rPr lang="en-GB" sz="1200">
                <a:solidFill>
                  <a:schemeClr val="accent4"/>
                </a:solidFill>
                <a:latin typeface="Arial"/>
                <a:ea typeface="Arial"/>
                <a:cs typeface="Arial"/>
                <a:sym typeface="Arial"/>
              </a:rPr>
              <a:t> </a:t>
            </a:r>
            <a:r>
              <a:rPr b="0" i="0" lang="en-GB" sz="1200">
                <a:solidFill>
                  <a:srgbClr val="404040"/>
                </a:solidFill>
                <a:latin typeface="arial"/>
                <a:ea typeface="arial"/>
                <a:cs typeface="arial"/>
                <a:sym typeface="arial"/>
              </a:rPr>
              <a:t>are software suites that enable applications and databases to work seamlessly together and provide a flawless user experience</a:t>
            </a:r>
            <a:endParaRPr sz="1200">
              <a:solidFill>
                <a:schemeClr val="dk1"/>
              </a:solidFill>
              <a:latin typeface="Arial"/>
              <a:ea typeface="Arial"/>
              <a:cs typeface="Arial"/>
              <a:sym typeface="Arial"/>
            </a:endParaRPr>
          </a:p>
        </p:txBody>
      </p:sp>
      <p:sp>
        <p:nvSpPr>
          <p:cNvPr id="721" name="Google Shape;721;p3"/>
          <p:cNvSpPr txBox="1"/>
          <p:nvPr/>
        </p:nvSpPr>
        <p:spPr>
          <a:xfrm>
            <a:off x="1303774" y="5229820"/>
            <a:ext cx="393192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accent3"/>
                </a:solidFill>
                <a:latin typeface="Arial"/>
                <a:ea typeface="Arial"/>
                <a:cs typeface="Arial"/>
                <a:sym typeface="Arial"/>
              </a:rPr>
              <a:t>cloud-to-edge federations </a:t>
            </a:r>
            <a:r>
              <a:rPr lang="en-GB" sz="1200">
                <a:solidFill>
                  <a:schemeClr val="dk1"/>
                </a:solidFill>
                <a:latin typeface="Arial"/>
                <a:ea typeface="Arial"/>
                <a:cs typeface="Arial"/>
                <a:sym typeface="Arial"/>
              </a:rPr>
              <a:t>put together resources across cloud and edge computing environments as a cohesive system, creating a seamless integrated infrastructure that combines the strength of both cloud and edge computing.</a:t>
            </a:r>
            <a:endParaRPr sz="1200">
              <a:solidFill>
                <a:schemeClr val="dk1"/>
              </a:solidFill>
              <a:latin typeface="Arial"/>
              <a:ea typeface="Arial"/>
              <a:cs typeface="Arial"/>
              <a:sym typeface="Arial"/>
            </a:endParaRPr>
          </a:p>
        </p:txBody>
      </p:sp>
      <p:cxnSp>
        <p:nvCxnSpPr>
          <p:cNvPr id="722" name="Google Shape;722;p3"/>
          <p:cNvCxnSpPr>
            <a:stCxn id="721" idx="3"/>
            <a:endCxn id="719" idx="2"/>
          </p:cNvCxnSpPr>
          <p:nvPr/>
        </p:nvCxnSpPr>
        <p:spPr>
          <a:xfrm flipH="1" rot="10800000">
            <a:off x="5235694" y="4213952"/>
            <a:ext cx="420300" cy="1523700"/>
          </a:xfrm>
          <a:prstGeom prst="bentConnector2">
            <a:avLst/>
          </a:prstGeom>
          <a:noFill/>
          <a:ln cap="flat" cmpd="sng" w="9525">
            <a:solidFill>
              <a:schemeClr val="lt2"/>
            </a:solidFill>
            <a:prstDash val="solid"/>
            <a:miter lim="800000"/>
            <a:headEnd len="sm" w="sm" type="none"/>
            <a:tailEnd len="sm" w="sm" type="none"/>
          </a:ln>
        </p:spPr>
      </p:cxnSp>
      <p:sp>
        <p:nvSpPr>
          <p:cNvPr id="723" name="Google Shape;723;p3"/>
          <p:cNvSpPr txBox="1"/>
          <p:nvPr/>
        </p:nvSpPr>
        <p:spPr>
          <a:xfrm>
            <a:off x="8628980" y="4399145"/>
            <a:ext cx="30735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a:solidFill>
                  <a:schemeClr val="accent3"/>
                </a:solidFill>
                <a:latin typeface="arial"/>
                <a:ea typeface="arial"/>
                <a:cs typeface="arial"/>
                <a:sym typeface="arial"/>
              </a:rPr>
              <a:t>all major data initiatives</a:t>
            </a:r>
            <a:r>
              <a:rPr lang="en-GB" sz="1200">
                <a:solidFill>
                  <a:srgbClr val="404040"/>
                </a:solidFill>
                <a:latin typeface="arial"/>
                <a:ea typeface="arial"/>
                <a:cs typeface="arial"/>
                <a:sym typeface="arial"/>
              </a:rPr>
              <a:t>, in particular </a:t>
            </a:r>
            <a:r>
              <a:rPr b="0" i="0" lang="en-GB" sz="1200">
                <a:solidFill>
                  <a:srgbClr val="404040"/>
                </a:solidFill>
                <a:latin typeface="arial"/>
                <a:ea typeface="arial"/>
                <a:cs typeface="arial"/>
                <a:sym typeface="arial"/>
              </a:rPr>
              <a:t>the development of </a:t>
            </a:r>
            <a:r>
              <a:rPr b="1" i="0" lang="en-GB" sz="1200">
                <a:solidFill>
                  <a:srgbClr val="232323"/>
                </a:solidFill>
                <a:latin typeface="arial"/>
                <a:ea typeface="arial"/>
                <a:cs typeface="arial"/>
                <a:sym typeface="arial"/>
              </a:rPr>
              <a:t>Common European Data Spaces</a:t>
            </a:r>
            <a:r>
              <a:rPr b="1" i="0" lang="en-GB" sz="1200">
                <a:solidFill>
                  <a:srgbClr val="FF0000"/>
                </a:solidFill>
                <a:latin typeface="arial"/>
                <a:ea typeface="arial"/>
                <a:cs typeface="arial"/>
                <a:sym typeface="arial"/>
              </a:rPr>
              <a:t> </a:t>
            </a:r>
            <a:r>
              <a:rPr b="0" i="0" lang="en-GB" sz="1200">
                <a:solidFill>
                  <a:srgbClr val="404040"/>
                </a:solidFill>
                <a:latin typeface="arial"/>
                <a:ea typeface="arial"/>
                <a:cs typeface="arial"/>
                <a:sym typeface="arial"/>
              </a:rPr>
              <a:t>modular and interoperable way. </a:t>
            </a:r>
            <a:endParaRPr sz="1200">
              <a:solidFill>
                <a:schemeClr val="dk1"/>
              </a:solidFill>
              <a:latin typeface="Arial"/>
              <a:ea typeface="Arial"/>
              <a:cs typeface="Arial"/>
              <a:sym typeface="Arial"/>
            </a:endParaRPr>
          </a:p>
        </p:txBody>
      </p:sp>
      <p:cxnSp>
        <p:nvCxnSpPr>
          <p:cNvPr id="724" name="Google Shape;724;p3"/>
          <p:cNvCxnSpPr>
            <a:stCxn id="719" idx="3"/>
            <a:endCxn id="723" idx="0"/>
          </p:cNvCxnSpPr>
          <p:nvPr/>
        </p:nvCxnSpPr>
        <p:spPr>
          <a:xfrm>
            <a:off x="8768872" y="3429000"/>
            <a:ext cx="1396800" cy="970200"/>
          </a:xfrm>
          <a:prstGeom prst="bentConnector2">
            <a:avLst/>
          </a:prstGeom>
          <a:noFill/>
          <a:ln cap="flat" cmpd="sng" w="9525">
            <a:solidFill>
              <a:schemeClr val="lt2"/>
            </a:solidFill>
            <a:prstDash val="solid"/>
            <a:miter lim="800000"/>
            <a:headEnd len="sm" w="sm" type="none"/>
            <a:tailEnd len="sm" w="sm" type="none"/>
          </a:ln>
        </p:spPr>
      </p:cxnSp>
      <p:sp>
        <p:nvSpPr>
          <p:cNvPr id="719" name="Google Shape;719;p3"/>
          <p:cNvSpPr txBox="1"/>
          <p:nvPr/>
        </p:nvSpPr>
        <p:spPr>
          <a:xfrm>
            <a:off x="2542886" y="2644170"/>
            <a:ext cx="6225986"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Arial"/>
                <a:ea typeface="Arial"/>
                <a:cs typeface="Arial"/>
                <a:sym typeface="Arial"/>
              </a:rPr>
              <a:t>Simpl is the </a:t>
            </a:r>
            <a:r>
              <a:rPr lang="en-GB" sz="2400">
                <a:solidFill>
                  <a:schemeClr val="accent3"/>
                </a:solidFill>
                <a:latin typeface="Arial"/>
                <a:ea typeface="Arial"/>
                <a:cs typeface="Arial"/>
                <a:sym typeface="Arial"/>
              </a:rPr>
              <a:t>open-source</a:t>
            </a:r>
            <a:r>
              <a:rPr lang="en-GB" sz="2400">
                <a:solidFill>
                  <a:schemeClr val="dk1"/>
                </a:solidFill>
                <a:latin typeface="Arial"/>
                <a:ea typeface="Arial"/>
                <a:cs typeface="Arial"/>
                <a:sym typeface="Arial"/>
              </a:rPr>
              <a:t> smart </a:t>
            </a:r>
            <a:r>
              <a:rPr lang="en-GB" sz="2400">
                <a:solidFill>
                  <a:schemeClr val="accent3"/>
                </a:solidFill>
                <a:latin typeface="Arial"/>
                <a:ea typeface="Arial"/>
                <a:cs typeface="Arial"/>
                <a:sym typeface="Arial"/>
              </a:rPr>
              <a:t>middleware</a:t>
            </a:r>
            <a:r>
              <a:rPr lang="en-GB" sz="2400">
                <a:solidFill>
                  <a:schemeClr val="dk1"/>
                </a:solidFill>
                <a:latin typeface="Arial"/>
                <a:ea typeface="Arial"/>
                <a:cs typeface="Arial"/>
                <a:sym typeface="Arial"/>
              </a:rPr>
              <a:t> that enables </a:t>
            </a:r>
            <a:r>
              <a:rPr lang="en-GB" sz="2400">
                <a:solidFill>
                  <a:schemeClr val="accent3"/>
                </a:solidFill>
                <a:latin typeface="Arial"/>
                <a:ea typeface="Arial"/>
                <a:cs typeface="Arial"/>
                <a:sym typeface="Arial"/>
              </a:rPr>
              <a:t>cloud-to-edge federations</a:t>
            </a:r>
            <a:r>
              <a:rPr lang="en-GB" sz="2400">
                <a:solidFill>
                  <a:schemeClr val="accent4"/>
                </a:solidFill>
                <a:latin typeface="Arial"/>
                <a:ea typeface="Arial"/>
                <a:cs typeface="Arial"/>
                <a:sym typeface="Arial"/>
              </a:rPr>
              <a:t> </a:t>
            </a:r>
            <a:r>
              <a:rPr lang="en-GB" sz="2400">
                <a:solidFill>
                  <a:schemeClr val="dk1"/>
                </a:solidFill>
                <a:latin typeface="Arial"/>
                <a:ea typeface="Arial"/>
                <a:cs typeface="Arial"/>
                <a:sym typeface="Arial"/>
              </a:rPr>
              <a:t>and </a:t>
            </a:r>
            <a:r>
              <a:rPr lang="en-GB" sz="2400">
                <a:solidFill>
                  <a:schemeClr val="accent3"/>
                </a:solidFill>
                <a:latin typeface="Arial"/>
                <a:ea typeface="Arial"/>
                <a:cs typeface="Arial"/>
                <a:sym typeface="Arial"/>
              </a:rPr>
              <a:t>all major data initiatives </a:t>
            </a:r>
            <a:r>
              <a:rPr lang="en-GB" sz="2400">
                <a:solidFill>
                  <a:schemeClr val="dk1"/>
                </a:solidFill>
                <a:latin typeface="Arial"/>
                <a:ea typeface="Arial"/>
                <a:cs typeface="Arial"/>
                <a:sym typeface="Arial"/>
              </a:rPr>
              <a:t>funded by the European Commission</a:t>
            </a:r>
            <a:endParaRPr/>
          </a:p>
        </p:txBody>
      </p:sp>
      <p:cxnSp>
        <p:nvCxnSpPr>
          <p:cNvPr id="725" name="Google Shape;725;p3"/>
          <p:cNvCxnSpPr>
            <a:stCxn id="719" idx="1"/>
            <a:endCxn id="726" idx="2"/>
          </p:cNvCxnSpPr>
          <p:nvPr/>
        </p:nvCxnSpPr>
        <p:spPr>
          <a:xfrm rot="10800000">
            <a:off x="2358386" y="2259600"/>
            <a:ext cx="184500" cy="1169400"/>
          </a:xfrm>
          <a:prstGeom prst="bentConnector2">
            <a:avLst/>
          </a:prstGeom>
          <a:noFill/>
          <a:ln cap="flat" cmpd="sng" w="9525">
            <a:solidFill>
              <a:schemeClr val="lt2"/>
            </a:solidFill>
            <a:prstDash val="solid"/>
            <a:miter lim="800000"/>
            <a:headEnd len="sm" w="sm" type="none"/>
            <a:tailEnd len="sm" w="sm" type="none"/>
          </a:ln>
        </p:spPr>
      </p:cxnSp>
      <p:sp>
        <p:nvSpPr>
          <p:cNvPr id="726" name="Google Shape;726;p3"/>
          <p:cNvSpPr txBox="1"/>
          <p:nvPr/>
        </p:nvSpPr>
        <p:spPr>
          <a:xfrm>
            <a:off x="1021682" y="1613289"/>
            <a:ext cx="26735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accent3"/>
                </a:solidFill>
                <a:latin typeface="Arial"/>
                <a:ea typeface="Arial"/>
                <a:cs typeface="Arial"/>
                <a:sym typeface="Arial"/>
              </a:rPr>
              <a:t>open-source</a:t>
            </a:r>
            <a:r>
              <a:rPr lang="en-GB" sz="1200">
                <a:solidFill>
                  <a:schemeClr val="accent4"/>
                </a:solidFill>
                <a:latin typeface="Arial"/>
                <a:ea typeface="Arial"/>
                <a:cs typeface="Arial"/>
                <a:sym typeface="Arial"/>
              </a:rPr>
              <a:t> </a:t>
            </a:r>
            <a:r>
              <a:rPr lang="en-GB" sz="1200">
                <a:solidFill>
                  <a:schemeClr val="dk1"/>
                </a:solidFill>
                <a:latin typeface="Arial"/>
                <a:ea typeface="Arial"/>
                <a:cs typeface="Arial"/>
                <a:sym typeface="Arial"/>
              </a:rPr>
              <a:t>means built-in trust &amp; security, flexibility to deploy, simplicity to customise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4"/>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chemeClr val="accent1"/>
              </a:buClr>
              <a:buSzPts val="2800"/>
              <a:buFont typeface="Arial"/>
              <a:buNone/>
            </a:pPr>
            <a:r>
              <a:rPr lang="en-GB"/>
              <a:t>Simpl is made of three products</a:t>
            </a:r>
            <a:endParaRPr/>
          </a:p>
        </p:txBody>
      </p:sp>
      <p:grpSp>
        <p:nvGrpSpPr>
          <p:cNvPr id="733" name="Google Shape;733;p4"/>
          <p:cNvGrpSpPr/>
          <p:nvPr/>
        </p:nvGrpSpPr>
        <p:grpSpPr>
          <a:xfrm>
            <a:off x="4559663" y="1399525"/>
            <a:ext cx="2522144" cy="4063999"/>
            <a:chOff x="1798292" y="0"/>
            <a:chExt cx="2522144" cy="4063999"/>
          </a:xfrm>
        </p:grpSpPr>
        <p:sp>
          <p:nvSpPr>
            <p:cNvPr id="734" name="Google Shape;734;p4"/>
            <p:cNvSpPr/>
            <p:nvPr/>
          </p:nvSpPr>
          <p:spPr>
            <a:xfrm>
              <a:off x="2364325" y="0"/>
              <a:ext cx="1956111" cy="1956409"/>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
            <p:cNvSpPr/>
            <p:nvPr/>
          </p:nvSpPr>
          <p:spPr>
            <a:xfrm>
              <a:off x="2773960" y="706323"/>
              <a:ext cx="1086973" cy="5433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
            <p:cNvSpPr txBox="1"/>
            <p:nvPr/>
          </p:nvSpPr>
          <p:spPr>
            <a:xfrm>
              <a:off x="2773960" y="706323"/>
              <a:ext cx="1086973" cy="543356"/>
            </a:xfrm>
            <a:prstGeom prst="rect">
              <a:avLst/>
            </a:prstGeom>
            <a:noFill/>
            <a:ln>
              <a:noFill/>
            </a:ln>
          </p:spPr>
          <p:txBody>
            <a:bodyPr anchorCtr="0" anchor="ctr" bIns="23475" lIns="23475" spcFirstLastPara="1" rIns="23475" wrap="square" tIns="23475">
              <a:noAutofit/>
            </a:bodyPr>
            <a:lstStyle/>
            <a:p>
              <a:pPr indent="0" lvl="0" marL="0" marR="0" rtl="0" algn="ctr">
                <a:lnSpc>
                  <a:spcPct val="90000"/>
                </a:lnSpc>
                <a:spcBef>
                  <a:spcPts val="0"/>
                </a:spcBef>
                <a:spcAft>
                  <a:spcPts val="0"/>
                </a:spcAft>
                <a:buClr>
                  <a:schemeClr val="dk1"/>
                </a:buClr>
                <a:buSzPts val="3700"/>
                <a:buFont typeface="Arial"/>
                <a:buNone/>
              </a:pPr>
              <a:r>
                <a:t/>
              </a:r>
              <a:endParaRPr sz="3700">
                <a:solidFill>
                  <a:schemeClr val="dk1"/>
                </a:solidFill>
                <a:latin typeface="Arial"/>
                <a:ea typeface="Arial"/>
                <a:cs typeface="Arial"/>
                <a:sym typeface="Arial"/>
              </a:endParaRPr>
            </a:p>
          </p:txBody>
        </p:sp>
        <p:sp>
          <p:nvSpPr>
            <p:cNvPr id="737" name="Google Shape;737;p4"/>
            <p:cNvSpPr/>
            <p:nvPr/>
          </p:nvSpPr>
          <p:spPr>
            <a:xfrm>
              <a:off x="1798292" y="1124102"/>
              <a:ext cx="1956111" cy="1956409"/>
            </a:xfrm>
            <a:custGeom>
              <a:rect b="b" l="l" r="r" t="t"/>
              <a:pathLst>
                <a:path extrusionOk="0" h="120000" w="120000">
                  <a:moveTo>
                    <a:pt x="96481" y="23524"/>
                  </a:moveTo>
                  <a:lnTo>
                    <a:pt x="87165" y="32840"/>
                  </a:lnTo>
                  <a:cubicBezTo>
                    <a:pt x="75945" y="21617"/>
                    <a:pt x="58981" y="18448"/>
                    <a:pt x="44467" y="24865"/>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
            <p:cNvSpPr/>
            <p:nvPr/>
          </p:nvSpPr>
          <p:spPr>
            <a:xfrm>
              <a:off x="2232861" y="1836927"/>
              <a:ext cx="1086973" cy="5433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
            <p:cNvSpPr txBox="1"/>
            <p:nvPr/>
          </p:nvSpPr>
          <p:spPr>
            <a:xfrm>
              <a:off x="2232861" y="1836927"/>
              <a:ext cx="1086973" cy="543356"/>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dk1"/>
                </a:buClr>
                <a:buSzPts val="3400"/>
                <a:buFont typeface="Arial"/>
                <a:buNone/>
              </a:pPr>
              <a:r>
                <a:t/>
              </a:r>
              <a:endParaRPr sz="3400">
                <a:solidFill>
                  <a:schemeClr val="lt1"/>
                </a:solidFill>
                <a:latin typeface="Arial"/>
                <a:ea typeface="Arial"/>
                <a:cs typeface="Arial"/>
                <a:sym typeface="Arial"/>
              </a:endParaRPr>
            </a:p>
          </p:txBody>
        </p:sp>
        <p:sp>
          <p:nvSpPr>
            <p:cNvPr id="740" name="Google Shape;740;p4"/>
            <p:cNvSpPr/>
            <p:nvPr/>
          </p:nvSpPr>
          <p:spPr>
            <a:xfrm>
              <a:off x="2480819" y="2382723"/>
              <a:ext cx="1680603" cy="1681276"/>
            </a:xfrm>
            <a:prstGeom prst="blockArc">
              <a:avLst>
                <a:gd fmla="val 13500000" name="adj1"/>
                <a:gd fmla="val 10800000" name="adj2"/>
                <a:gd fmla="val 12740" name="adj3"/>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
            <p:cNvSpPr/>
            <p:nvPr/>
          </p:nvSpPr>
          <p:spPr>
            <a:xfrm>
              <a:off x="2776532" y="2969158"/>
              <a:ext cx="1086973" cy="5433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
            <p:cNvSpPr txBox="1"/>
            <p:nvPr/>
          </p:nvSpPr>
          <p:spPr>
            <a:xfrm>
              <a:off x="2776532" y="2969158"/>
              <a:ext cx="1086973" cy="543356"/>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dk1"/>
                </a:buClr>
                <a:buSzPts val="3400"/>
                <a:buFont typeface="Arial"/>
                <a:buNone/>
              </a:pPr>
              <a:r>
                <a:t/>
              </a:r>
              <a:endParaRPr sz="3400">
                <a:solidFill>
                  <a:schemeClr val="lt1"/>
                </a:solidFill>
                <a:latin typeface="Arial"/>
                <a:ea typeface="Arial"/>
                <a:cs typeface="Arial"/>
                <a:sym typeface="Arial"/>
              </a:endParaRPr>
            </a:p>
          </p:txBody>
        </p:sp>
      </p:grpSp>
      <p:sp>
        <p:nvSpPr>
          <p:cNvPr id="743" name="Google Shape;743;p4"/>
          <p:cNvSpPr txBox="1"/>
          <p:nvPr/>
        </p:nvSpPr>
        <p:spPr>
          <a:xfrm>
            <a:off x="1905692" y="2024902"/>
            <a:ext cx="273630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Simpl-Open</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744" name="Google Shape;744;p4"/>
          <p:cNvCxnSpPr/>
          <p:nvPr/>
        </p:nvCxnSpPr>
        <p:spPr>
          <a:xfrm>
            <a:off x="1969283" y="1975589"/>
            <a:ext cx="3312368" cy="0"/>
          </a:xfrm>
          <a:prstGeom prst="straightConnector1">
            <a:avLst/>
          </a:prstGeom>
          <a:noFill/>
          <a:ln cap="flat" cmpd="sng" w="19050">
            <a:solidFill>
              <a:schemeClr val="accent3"/>
            </a:solidFill>
            <a:prstDash val="solid"/>
            <a:round/>
            <a:headEnd len="sm" w="sm" type="none"/>
            <a:tailEnd len="med" w="med" type="oval"/>
          </a:ln>
        </p:spPr>
      </p:cxnSp>
      <p:sp>
        <p:nvSpPr>
          <p:cNvPr id="745" name="Google Shape;745;p4"/>
          <p:cNvSpPr txBox="1"/>
          <p:nvPr/>
        </p:nvSpPr>
        <p:spPr>
          <a:xfrm>
            <a:off x="7077733" y="3487757"/>
            <a:ext cx="324447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Simpl-Labs</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cxnSp>
        <p:nvCxnSpPr>
          <p:cNvPr id="746" name="Google Shape;746;p4"/>
          <p:cNvCxnSpPr/>
          <p:nvPr/>
        </p:nvCxnSpPr>
        <p:spPr>
          <a:xfrm rot="10800000">
            <a:off x="6217755" y="3478877"/>
            <a:ext cx="4032448" cy="0"/>
          </a:xfrm>
          <a:prstGeom prst="straightConnector1">
            <a:avLst/>
          </a:prstGeom>
          <a:noFill/>
          <a:ln cap="flat" cmpd="sng" w="19050">
            <a:solidFill>
              <a:schemeClr val="accent4"/>
            </a:solidFill>
            <a:prstDash val="solid"/>
            <a:round/>
            <a:headEnd len="sm" w="sm" type="none"/>
            <a:tailEnd len="med" w="med" type="oval"/>
          </a:ln>
        </p:spPr>
      </p:cxnSp>
      <p:sp>
        <p:nvSpPr>
          <p:cNvPr id="747" name="Google Shape;747;p4"/>
          <p:cNvSpPr txBox="1"/>
          <p:nvPr/>
        </p:nvSpPr>
        <p:spPr>
          <a:xfrm>
            <a:off x="2049675" y="5105032"/>
            <a:ext cx="273630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Simpl-Live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748" name="Google Shape;748;p4"/>
          <p:cNvCxnSpPr/>
          <p:nvPr/>
        </p:nvCxnSpPr>
        <p:spPr>
          <a:xfrm>
            <a:off x="2121683" y="5105032"/>
            <a:ext cx="3159968" cy="0"/>
          </a:xfrm>
          <a:prstGeom prst="straightConnector1">
            <a:avLst/>
          </a:prstGeom>
          <a:noFill/>
          <a:ln cap="flat" cmpd="sng" w="19050">
            <a:solidFill>
              <a:schemeClr val="accent5"/>
            </a:solidFill>
            <a:prstDash val="solid"/>
            <a:round/>
            <a:headEnd len="sm" w="sm" type="none"/>
            <a:tailEnd len="med" w="med" type="oval"/>
          </a:ln>
        </p:spPr>
      </p:cxnSp>
      <p:grpSp>
        <p:nvGrpSpPr>
          <p:cNvPr id="749" name="Google Shape;749;p4"/>
          <p:cNvGrpSpPr/>
          <p:nvPr/>
        </p:nvGrpSpPr>
        <p:grpSpPr>
          <a:xfrm>
            <a:off x="5115711" y="3045138"/>
            <a:ext cx="622519" cy="676091"/>
            <a:chOff x="7270226" y="2815614"/>
            <a:chExt cx="130195" cy="141400"/>
          </a:xfrm>
        </p:grpSpPr>
        <p:sp>
          <p:nvSpPr>
            <p:cNvPr id="750" name="Google Shape;750;p4"/>
            <p:cNvSpPr/>
            <p:nvPr/>
          </p:nvSpPr>
          <p:spPr>
            <a:xfrm>
              <a:off x="7270226" y="2880825"/>
              <a:ext cx="125488" cy="76189"/>
            </a:xfrm>
            <a:custGeom>
              <a:rect b="b" l="l" r="r" t="t"/>
              <a:pathLst>
                <a:path extrusionOk="0" h="76188" w="125487">
                  <a:moveTo>
                    <a:pt x="123247" y="75741"/>
                  </a:moveTo>
                  <a:lnTo>
                    <a:pt x="99494" y="75741"/>
                  </a:lnTo>
                  <a:cubicBezTo>
                    <a:pt x="104424" y="71259"/>
                    <a:pt x="111146" y="63192"/>
                    <a:pt x="111146" y="53780"/>
                  </a:cubicBezTo>
                  <a:cubicBezTo>
                    <a:pt x="111146" y="38991"/>
                    <a:pt x="98597" y="28235"/>
                    <a:pt x="98149" y="27787"/>
                  </a:cubicBezTo>
                  <a:cubicBezTo>
                    <a:pt x="98149" y="27787"/>
                    <a:pt x="97701" y="27338"/>
                    <a:pt x="97701" y="27338"/>
                  </a:cubicBezTo>
                  <a:cubicBezTo>
                    <a:pt x="99494" y="24649"/>
                    <a:pt x="100838" y="21064"/>
                    <a:pt x="100838" y="17479"/>
                  </a:cubicBezTo>
                  <a:cubicBezTo>
                    <a:pt x="100838" y="8067"/>
                    <a:pt x="93219" y="0"/>
                    <a:pt x="83360" y="0"/>
                  </a:cubicBezTo>
                  <a:cubicBezTo>
                    <a:pt x="73500" y="0"/>
                    <a:pt x="65881" y="7619"/>
                    <a:pt x="65881" y="17479"/>
                  </a:cubicBezTo>
                  <a:cubicBezTo>
                    <a:pt x="65881" y="27338"/>
                    <a:pt x="73500" y="34957"/>
                    <a:pt x="83360" y="34957"/>
                  </a:cubicBezTo>
                  <a:cubicBezTo>
                    <a:pt x="87841" y="34957"/>
                    <a:pt x="91875" y="33165"/>
                    <a:pt x="95012" y="30476"/>
                  </a:cubicBezTo>
                  <a:cubicBezTo>
                    <a:pt x="95012" y="30924"/>
                    <a:pt x="95460" y="30924"/>
                    <a:pt x="95460" y="30924"/>
                  </a:cubicBezTo>
                  <a:cubicBezTo>
                    <a:pt x="95460" y="30924"/>
                    <a:pt x="106665" y="40784"/>
                    <a:pt x="106665" y="53780"/>
                  </a:cubicBezTo>
                  <a:cubicBezTo>
                    <a:pt x="106665" y="64985"/>
                    <a:pt x="95012" y="73948"/>
                    <a:pt x="92323" y="75741"/>
                  </a:cubicBezTo>
                  <a:lnTo>
                    <a:pt x="2241" y="75741"/>
                  </a:lnTo>
                  <a:cubicBezTo>
                    <a:pt x="896" y="75741"/>
                    <a:pt x="0" y="76637"/>
                    <a:pt x="0" y="77982"/>
                  </a:cubicBezTo>
                  <a:cubicBezTo>
                    <a:pt x="0" y="79326"/>
                    <a:pt x="896" y="80222"/>
                    <a:pt x="2241" y="80222"/>
                  </a:cubicBezTo>
                  <a:lnTo>
                    <a:pt x="123247" y="80222"/>
                  </a:lnTo>
                  <a:cubicBezTo>
                    <a:pt x="124591" y="80222"/>
                    <a:pt x="125488" y="79326"/>
                    <a:pt x="125488" y="77982"/>
                  </a:cubicBezTo>
                  <a:cubicBezTo>
                    <a:pt x="125488" y="76637"/>
                    <a:pt x="124591" y="75741"/>
                    <a:pt x="123247" y="75741"/>
                  </a:cubicBezTo>
                  <a:close/>
                  <a:moveTo>
                    <a:pt x="82911" y="30476"/>
                  </a:moveTo>
                  <a:cubicBezTo>
                    <a:pt x="75741" y="30476"/>
                    <a:pt x="69915" y="24649"/>
                    <a:pt x="69915" y="17479"/>
                  </a:cubicBezTo>
                  <a:cubicBezTo>
                    <a:pt x="69915" y="10308"/>
                    <a:pt x="75741" y="4482"/>
                    <a:pt x="82911" y="4482"/>
                  </a:cubicBezTo>
                  <a:cubicBezTo>
                    <a:pt x="90082" y="4482"/>
                    <a:pt x="95908" y="10308"/>
                    <a:pt x="95908" y="17479"/>
                  </a:cubicBezTo>
                  <a:cubicBezTo>
                    <a:pt x="95908" y="24649"/>
                    <a:pt x="90082" y="30476"/>
                    <a:pt x="82911" y="304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1" name="Google Shape;751;p4"/>
            <p:cNvSpPr/>
            <p:nvPr/>
          </p:nvSpPr>
          <p:spPr>
            <a:xfrm>
              <a:off x="7283897" y="2912419"/>
              <a:ext cx="17927" cy="17927"/>
            </a:xfrm>
            <a:custGeom>
              <a:rect b="b" l="l" r="r" t="t"/>
              <a:pathLst>
                <a:path extrusionOk="0" h="17926" w="17926">
                  <a:moveTo>
                    <a:pt x="17703" y="21288"/>
                  </a:moveTo>
                  <a:cubicBezTo>
                    <a:pt x="18151" y="21736"/>
                    <a:pt x="18599" y="21736"/>
                    <a:pt x="19495" y="21736"/>
                  </a:cubicBezTo>
                  <a:cubicBezTo>
                    <a:pt x="20392" y="21736"/>
                    <a:pt x="20840" y="21736"/>
                    <a:pt x="21288" y="21288"/>
                  </a:cubicBezTo>
                  <a:cubicBezTo>
                    <a:pt x="22184" y="20392"/>
                    <a:pt x="22184" y="19047"/>
                    <a:pt x="21288" y="18151"/>
                  </a:cubicBezTo>
                  <a:lnTo>
                    <a:pt x="3809" y="672"/>
                  </a:lnTo>
                  <a:cubicBezTo>
                    <a:pt x="2913" y="-224"/>
                    <a:pt x="1569" y="-224"/>
                    <a:pt x="672" y="672"/>
                  </a:cubicBezTo>
                  <a:cubicBezTo>
                    <a:pt x="-224" y="1569"/>
                    <a:pt x="-224" y="2913"/>
                    <a:pt x="672" y="3809"/>
                  </a:cubicBezTo>
                  <a:lnTo>
                    <a:pt x="17703" y="2128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2" name="Google Shape;752;p4"/>
            <p:cNvSpPr/>
            <p:nvPr/>
          </p:nvSpPr>
          <p:spPr>
            <a:xfrm>
              <a:off x="7288378" y="2815614"/>
              <a:ext cx="112043" cy="112043"/>
            </a:xfrm>
            <a:custGeom>
              <a:rect b="b" l="l" r="r" t="t"/>
              <a:pathLst>
                <a:path extrusionOk="0" h="112042" w="112042">
                  <a:moveTo>
                    <a:pt x="114507" y="28459"/>
                  </a:moveTo>
                  <a:lnTo>
                    <a:pt x="86721" y="672"/>
                  </a:lnTo>
                  <a:cubicBezTo>
                    <a:pt x="85825" y="-224"/>
                    <a:pt x="84480" y="-224"/>
                    <a:pt x="83584" y="672"/>
                  </a:cubicBezTo>
                  <a:cubicBezTo>
                    <a:pt x="82687" y="1569"/>
                    <a:pt x="82687" y="2913"/>
                    <a:pt x="83584" y="3810"/>
                  </a:cubicBezTo>
                  <a:lnTo>
                    <a:pt x="88065" y="8291"/>
                  </a:lnTo>
                  <a:lnTo>
                    <a:pt x="69242" y="27114"/>
                  </a:lnTo>
                  <a:lnTo>
                    <a:pt x="61623" y="19496"/>
                  </a:lnTo>
                  <a:cubicBezTo>
                    <a:pt x="60727" y="18599"/>
                    <a:pt x="59383" y="18599"/>
                    <a:pt x="58486" y="19496"/>
                  </a:cubicBezTo>
                  <a:lnTo>
                    <a:pt x="672" y="77309"/>
                  </a:lnTo>
                  <a:cubicBezTo>
                    <a:pt x="-224" y="78206"/>
                    <a:pt x="-224" y="79550"/>
                    <a:pt x="672" y="80447"/>
                  </a:cubicBezTo>
                  <a:lnTo>
                    <a:pt x="34285" y="114059"/>
                  </a:lnTo>
                  <a:cubicBezTo>
                    <a:pt x="34733" y="114508"/>
                    <a:pt x="35181" y="114508"/>
                    <a:pt x="36078" y="114508"/>
                  </a:cubicBezTo>
                  <a:cubicBezTo>
                    <a:pt x="36974" y="114508"/>
                    <a:pt x="37422" y="114508"/>
                    <a:pt x="37870" y="114059"/>
                  </a:cubicBezTo>
                  <a:lnTo>
                    <a:pt x="51764" y="100166"/>
                  </a:lnTo>
                  <a:cubicBezTo>
                    <a:pt x="52660" y="99270"/>
                    <a:pt x="52660" y="97925"/>
                    <a:pt x="51764" y="97029"/>
                  </a:cubicBezTo>
                  <a:cubicBezTo>
                    <a:pt x="50867" y="96133"/>
                    <a:pt x="49523" y="96133"/>
                    <a:pt x="48626" y="97029"/>
                  </a:cubicBezTo>
                  <a:lnTo>
                    <a:pt x="36078" y="109578"/>
                  </a:lnTo>
                  <a:lnTo>
                    <a:pt x="5602" y="79102"/>
                  </a:lnTo>
                  <a:lnTo>
                    <a:pt x="60279" y="24425"/>
                  </a:lnTo>
                  <a:lnTo>
                    <a:pt x="90754" y="54901"/>
                  </a:lnTo>
                  <a:lnTo>
                    <a:pt x="79998" y="65657"/>
                  </a:lnTo>
                  <a:cubicBezTo>
                    <a:pt x="79102" y="66553"/>
                    <a:pt x="79102" y="67898"/>
                    <a:pt x="79998" y="68794"/>
                  </a:cubicBezTo>
                  <a:cubicBezTo>
                    <a:pt x="80895" y="69690"/>
                    <a:pt x="82239" y="69690"/>
                    <a:pt x="83136" y="68794"/>
                  </a:cubicBezTo>
                  <a:lnTo>
                    <a:pt x="95684" y="56245"/>
                  </a:lnTo>
                  <a:cubicBezTo>
                    <a:pt x="96132" y="55797"/>
                    <a:pt x="96132" y="55349"/>
                    <a:pt x="96132" y="54453"/>
                  </a:cubicBezTo>
                  <a:cubicBezTo>
                    <a:pt x="96132" y="54005"/>
                    <a:pt x="95684" y="53108"/>
                    <a:pt x="95684" y="52660"/>
                  </a:cubicBezTo>
                  <a:lnTo>
                    <a:pt x="88065" y="45041"/>
                  </a:lnTo>
                  <a:lnTo>
                    <a:pt x="106889" y="26218"/>
                  </a:lnTo>
                  <a:lnTo>
                    <a:pt x="111818" y="31148"/>
                  </a:lnTo>
                  <a:cubicBezTo>
                    <a:pt x="112267" y="31596"/>
                    <a:pt x="112715" y="31596"/>
                    <a:pt x="113611" y="31596"/>
                  </a:cubicBezTo>
                  <a:cubicBezTo>
                    <a:pt x="114059" y="31596"/>
                    <a:pt x="114956" y="31596"/>
                    <a:pt x="115404" y="31148"/>
                  </a:cubicBezTo>
                  <a:cubicBezTo>
                    <a:pt x="115404" y="31148"/>
                    <a:pt x="115404" y="29355"/>
                    <a:pt x="114507" y="28459"/>
                  </a:cubicBezTo>
                  <a:close/>
                  <a:moveTo>
                    <a:pt x="84480" y="42800"/>
                  </a:moveTo>
                  <a:lnTo>
                    <a:pt x="72380" y="30700"/>
                  </a:lnTo>
                  <a:lnTo>
                    <a:pt x="91203" y="11877"/>
                  </a:lnTo>
                  <a:lnTo>
                    <a:pt x="103303" y="23977"/>
                  </a:lnTo>
                  <a:lnTo>
                    <a:pt x="84480" y="428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753" name="Google Shape;753;p4"/>
          <p:cNvGrpSpPr/>
          <p:nvPr/>
        </p:nvGrpSpPr>
        <p:grpSpPr>
          <a:xfrm>
            <a:off x="5698547" y="4279825"/>
            <a:ext cx="775242" cy="741167"/>
            <a:chOff x="5097065" y="2018014"/>
            <a:chExt cx="109482" cy="104670"/>
          </a:xfrm>
        </p:grpSpPr>
        <p:sp>
          <p:nvSpPr>
            <p:cNvPr id="754" name="Google Shape;754;p4"/>
            <p:cNvSpPr/>
            <p:nvPr/>
          </p:nvSpPr>
          <p:spPr>
            <a:xfrm>
              <a:off x="5123932" y="2036373"/>
              <a:ext cx="8956" cy="40300"/>
            </a:xfrm>
            <a:custGeom>
              <a:rect b="b" l="l" r="r" t="t"/>
              <a:pathLst>
                <a:path extrusionOk="0" h="40300" w="8955">
                  <a:moveTo>
                    <a:pt x="10299" y="42315"/>
                  </a:moveTo>
                  <a:cubicBezTo>
                    <a:pt x="9851" y="42315"/>
                    <a:pt x="8956" y="42315"/>
                    <a:pt x="8508" y="41868"/>
                  </a:cubicBezTo>
                  <a:cubicBezTo>
                    <a:pt x="3134" y="36494"/>
                    <a:pt x="0" y="28882"/>
                    <a:pt x="0" y="21270"/>
                  </a:cubicBezTo>
                  <a:cubicBezTo>
                    <a:pt x="0" y="13657"/>
                    <a:pt x="3134" y="6045"/>
                    <a:pt x="8508" y="672"/>
                  </a:cubicBezTo>
                  <a:cubicBezTo>
                    <a:pt x="9403" y="-224"/>
                    <a:pt x="10747" y="-224"/>
                    <a:pt x="11642" y="672"/>
                  </a:cubicBezTo>
                  <a:cubicBezTo>
                    <a:pt x="12538" y="1567"/>
                    <a:pt x="12538" y="2911"/>
                    <a:pt x="11642" y="3806"/>
                  </a:cubicBezTo>
                  <a:cubicBezTo>
                    <a:pt x="7164" y="8284"/>
                    <a:pt x="4478" y="14553"/>
                    <a:pt x="4478" y="21270"/>
                  </a:cubicBezTo>
                  <a:cubicBezTo>
                    <a:pt x="4478" y="27986"/>
                    <a:pt x="7164" y="33808"/>
                    <a:pt x="11642" y="38733"/>
                  </a:cubicBezTo>
                  <a:cubicBezTo>
                    <a:pt x="12538" y="39629"/>
                    <a:pt x="12538" y="40972"/>
                    <a:pt x="11642" y="41868"/>
                  </a:cubicBezTo>
                  <a:cubicBezTo>
                    <a:pt x="11642" y="42315"/>
                    <a:pt x="10747" y="42315"/>
                    <a:pt x="10299" y="423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5" name="Google Shape;755;p4"/>
            <p:cNvSpPr/>
            <p:nvPr/>
          </p:nvSpPr>
          <p:spPr>
            <a:xfrm>
              <a:off x="5169829" y="2036373"/>
              <a:ext cx="8956" cy="40300"/>
            </a:xfrm>
            <a:custGeom>
              <a:rect b="b" l="l" r="r" t="t"/>
              <a:pathLst>
                <a:path extrusionOk="0" h="40300" w="8955">
                  <a:moveTo>
                    <a:pt x="2463" y="42315"/>
                  </a:moveTo>
                  <a:cubicBezTo>
                    <a:pt x="2015" y="42315"/>
                    <a:pt x="1120" y="42315"/>
                    <a:pt x="672" y="41868"/>
                  </a:cubicBezTo>
                  <a:cubicBezTo>
                    <a:pt x="-224" y="40972"/>
                    <a:pt x="-224" y="39629"/>
                    <a:pt x="672" y="38733"/>
                  </a:cubicBezTo>
                  <a:cubicBezTo>
                    <a:pt x="5150" y="34255"/>
                    <a:pt x="7836" y="27986"/>
                    <a:pt x="7836" y="21270"/>
                  </a:cubicBezTo>
                  <a:cubicBezTo>
                    <a:pt x="7836" y="14553"/>
                    <a:pt x="5150" y="8732"/>
                    <a:pt x="672" y="3806"/>
                  </a:cubicBezTo>
                  <a:cubicBezTo>
                    <a:pt x="-224" y="2911"/>
                    <a:pt x="-224" y="1567"/>
                    <a:pt x="672" y="672"/>
                  </a:cubicBezTo>
                  <a:cubicBezTo>
                    <a:pt x="1567" y="-224"/>
                    <a:pt x="2911" y="-224"/>
                    <a:pt x="3806" y="672"/>
                  </a:cubicBezTo>
                  <a:cubicBezTo>
                    <a:pt x="9179" y="6045"/>
                    <a:pt x="12314" y="13657"/>
                    <a:pt x="12314" y="21270"/>
                  </a:cubicBezTo>
                  <a:cubicBezTo>
                    <a:pt x="12314" y="28882"/>
                    <a:pt x="9179" y="36494"/>
                    <a:pt x="3806" y="41868"/>
                  </a:cubicBezTo>
                  <a:cubicBezTo>
                    <a:pt x="3806" y="42315"/>
                    <a:pt x="2911" y="42315"/>
                    <a:pt x="2463" y="423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6" name="Google Shape;756;p4"/>
            <p:cNvSpPr/>
            <p:nvPr/>
          </p:nvSpPr>
          <p:spPr>
            <a:xfrm>
              <a:off x="5179232" y="2026970"/>
              <a:ext cx="13433" cy="58212"/>
            </a:xfrm>
            <a:custGeom>
              <a:rect b="b" l="l" r="r" t="t"/>
              <a:pathLst>
                <a:path extrusionOk="0" h="58211" w="13433">
                  <a:moveTo>
                    <a:pt x="2463" y="61122"/>
                  </a:moveTo>
                  <a:cubicBezTo>
                    <a:pt x="2015" y="61122"/>
                    <a:pt x="1120" y="61122"/>
                    <a:pt x="672" y="60674"/>
                  </a:cubicBezTo>
                  <a:cubicBezTo>
                    <a:pt x="-224" y="59779"/>
                    <a:pt x="-224" y="58435"/>
                    <a:pt x="672" y="57540"/>
                  </a:cubicBezTo>
                  <a:cubicBezTo>
                    <a:pt x="7836" y="50375"/>
                    <a:pt x="11866" y="40972"/>
                    <a:pt x="11866" y="30673"/>
                  </a:cubicBezTo>
                  <a:cubicBezTo>
                    <a:pt x="11866" y="20374"/>
                    <a:pt x="7836" y="10971"/>
                    <a:pt x="672" y="3806"/>
                  </a:cubicBezTo>
                  <a:cubicBezTo>
                    <a:pt x="-224" y="2911"/>
                    <a:pt x="-224" y="1567"/>
                    <a:pt x="672" y="672"/>
                  </a:cubicBezTo>
                  <a:cubicBezTo>
                    <a:pt x="1567" y="-224"/>
                    <a:pt x="2911" y="-224"/>
                    <a:pt x="3806" y="672"/>
                  </a:cubicBezTo>
                  <a:cubicBezTo>
                    <a:pt x="11866" y="8732"/>
                    <a:pt x="16344" y="19478"/>
                    <a:pt x="16344" y="30673"/>
                  </a:cubicBezTo>
                  <a:cubicBezTo>
                    <a:pt x="16344" y="41868"/>
                    <a:pt x="11866" y="52614"/>
                    <a:pt x="3806" y="60674"/>
                  </a:cubicBezTo>
                  <a:cubicBezTo>
                    <a:pt x="3806" y="61122"/>
                    <a:pt x="2911" y="61122"/>
                    <a:pt x="2463" y="611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7" name="Google Shape;757;p4"/>
            <p:cNvSpPr/>
            <p:nvPr/>
          </p:nvSpPr>
          <p:spPr>
            <a:xfrm>
              <a:off x="5110498" y="2026970"/>
              <a:ext cx="13433" cy="58212"/>
            </a:xfrm>
            <a:custGeom>
              <a:rect b="b" l="l" r="r" t="t"/>
              <a:pathLst>
                <a:path extrusionOk="0" h="58211" w="13433">
                  <a:moveTo>
                    <a:pt x="14329" y="61122"/>
                  </a:moveTo>
                  <a:cubicBezTo>
                    <a:pt x="13881" y="61122"/>
                    <a:pt x="12986" y="61122"/>
                    <a:pt x="12538" y="60674"/>
                  </a:cubicBezTo>
                  <a:cubicBezTo>
                    <a:pt x="4478" y="52614"/>
                    <a:pt x="0" y="41868"/>
                    <a:pt x="0" y="30673"/>
                  </a:cubicBezTo>
                  <a:cubicBezTo>
                    <a:pt x="0" y="19478"/>
                    <a:pt x="4478" y="8732"/>
                    <a:pt x="12538" y="672"/>
                  </a:cubicBezTo>
                  <a:cubicBezTo>
                    <a:pt x="13433" y="-224"/>
                    <a:pt x="14777" y="-224"/>
                    <a:pt x="15672" y="672"/>
                  </a:cubicBezTo>
                  <a:cubicBezTo>
                    <a:pt x="16568" y="1567"/>
                    <a:pt x="16568" y="2911"/>
                    <a:pt x="15672" y="3806"/>
                  </a:cubicBezTo>
                  <a:cubicBezTo>
                    <a:pt x="8508" y="10971"/>
                    <a:pt x="4478" y="20374"/>
                    <a:pt x="4478" y="30673"/>
                  </a:cubicBezTo>
                  <a:cubicBezTo>
                    <a:pt x="4478" y="40972"/>
                    <a:pt x="8508" y="50375"/>
                    <a:pt x="15672" y="57540"/>
                  </a:cubicBezTo>
                  <a:cubicBezTo>
                    <a:pt x="16568" y="58435"/>
                    <a:pt x="16568" y="59779"/>
                    <a:pt x="15672" y="60674"/>
                  </a:cubicBezTo>
                  <a:cubicBezTo>
                    <a:pt x="15672" y="61122"/>
                    <a:pt x="14777" y="61122"/>
                    <a:pt x="14329" y="611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8" name="Google Shape;758;p4"/>
            <p:cNvSpPr/>
            <p:nvPr/>
          </p:nvSpPr>
          <p:spPr>
            <a:xfrm>
              <a:off x="5097065" y="2018014"/>
              <a:ext cx="17911" cy="76123"/>
            </a:xfrm>
            <a:custGeom>
              <a:rect b="b" l="l" r="r" t="t"/>
              <a:pathLst>
                <a:path extrusionOk="0" h="76122" w="17911">
                  <a:moveTo>
                    <a:pt x="18359" y="79929"/>
                  </a:moveTo>
                  <a:cubicBezTo>
                    <a:pt x="17911" y="79929"/>
                    <a:pt x="17016" y="79929"/>
                    <a:pt x="16568" y="79481"/>
                  </a:cubicBezTo>
                  <a:cubicBezTo>
                    <a:pt x="5821" y="68734"/>
                    <a:pt x="0" y="54853"/>
                    <a:pt x="0" y="40076"/>
                  </a:cubicBezTo>
                  <a:cubicBezTo>
                    <a:pt x="0" y="25300"/>
                    <a:pt x="5821" y="10971"/>
                    <a:pt x="16120" y="672"/>
                  </a:cubicBezTo>
                  <a:cubicBezTo>
                    <a:pt x="17016" y="-224"/>
                    <a:pt x="18359" y="-224"/>
                    <a:pt x="19255" y="672"/>
                  </a:cubicBezTo>
                  <a:cubicBezTo>
                    <a:pt x="20150" y="1567"/>
                    <a:pt x="20150" y="2911"/>
                    <a:pt x="19255" y="3806"/>
                  </a:cubicBezTo>
                  <a:cubicBezTo>
                    <a:pt x="9403" y="13657"/>
                    <a:pt x="4030" y="26643"/>
                    <a:pt x="4030" y="40076"/>
                  </a:cubicBezTo>
                  <a:cubicBezTo>
                    <a:pt x="4030" y="53958"/>
                    <a:pt x="9403" y="66943"/>
                    <a:pt x="19255" y="76347"/>
                  </a:cubicBezTo>
                  <a:cubicBezTo>
                    <a:pt x="20150" y="77242"/>
                    <a:pt x="20150" y="78586"/>
                    <a:pt x="19255" y="79481"/>
                  </a:cubicBezTo>
                  <a:cubicBezTo>
                    <a:pt x="19255" y="79481"/>
                    <a:pt x="18807" y="79929"/>
                    <a:pt x="18359" y="7992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9" name="Google Shape;759;p4"/>
            <p:cNvSpPr/>
            <p:nvPr/>
          </p:nvSpPr>
          <p:spPr>
            <a:xfrm>
              <a:off x="5188636" y="2018014"/>
              <a:ext cx="17911" cy="76123"/>
            </a:xfrm>
            <a:custGeom>
              <a:rect b="b" l="l" r="r" t="t"/>
              <a:pathLst>
                <a:path extrusionOk="0" h="76122" w="17911">
                  <a:moveTo>
                    <a:pt x="2463" y="79929"/>
                  </a:moveTo>
                  <a:cubicBezTo>
                    <a:pt x="2015" y="79929"/>
                    <a:pt x="1119" y="79929"/>
                    <a:pt x="672" y="79481"/>
                  </a:cubicBezTo>
                  <a:cubicBezTo>
                    <a:pt x="-224" y="78586"/>
                    <a:pt x="-224" y="77242"/>
                    <a:pt x="672" y="76347"/>
                  </a:cubicBezTo>
                  <a:cubicBezTo>
                    <a:pt x="10522" y="66496"/>
                    <a:pt x="15896" y="53510"/>
                    <a:pt x="15896" y="40076"/>
                  </a:cubicBezTo>
                  <a:cubicBezTo>
                    <a:pt x="15896" y="26195"/>
                    <a:pt x="10522" y="13210"/>
                    <a:pt x="672" y="3806"/>
                  </a:cubicBezTo>
                  <a:cubicBezTo>
                    <a:pt x="-224" y="2911"/>
                    <a:pt x="-224" y="1567"/>
                    <a:pt x="672" y="672"/>
                  </a:cubicBezTo>
                  <a:cubicBezTo>
                    <a:pt x="1567" y="-224"/>
                    <a:pt x="2910" y="-224"/>
                    <a:pt x="3806" y="672"/>
                  </a:cubicBezTo>
                  <a:cubicBezTo>
                    <a:pt x="14553" y="11418"/>
                    <a:pt x="20374" y="25300"/>
                    <a:pt x="20374" y="40076"/>
                  </a:cubicBezTo>
                  <a:cubicBezTo>
                    <a:pt x="20374" y="54853"/>
                    <a:pt x="14553" y="69182"/>
                    <a:pt x="3806" y="79481"/>
                  </a:cubicBezTo>
                  <a:cubicBezTo>
                    <a:pt x="3806" y="79481"/>
                    <a:pt x="3358" y="79929"/>
                    <a:pt x="2463" y="7992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0" name="Google Shape;760;p4"/>
            <p:cNvSpPr/>
            <p:nvPr/>
          </p:nvSpPr>
          <p:spPr>
            <a:xfrm>
              <a:off x="5124827" y="2042083"/>
              <a:ext cx="58212" cy="80601"/>
            </a:xfrm>
            <a:custGeom>
              <a:rect b="b" l="l" r="r" t="t"/>
              <a:pathLst>
                <a:path extrusionOk="0" h="80600" w="58211">
                  <a:moveTo>
                    <a:pt x="55525" y="80489"/>
                  </a:moveTo>
                  <a:lnTo>
                    <a:pt x="30897" y="80489"/>
                  </a:lnTo>
                  <a:lnTo>
                    <a:pt x="30897" y="31233"/>
                  </a:lnTo>
                  <a:cubicBezTo>
                    <a:pt x="34479" y="30785"/>
                    <a:pt x="37166" y="29442"/>
                    <a:pt x="39853" y="26755"/>
                  </a:cubicBezTo>
                  <a:cubicBezTo>
                    <a:pt x="42987" y="23621"/>
                    <a:pt x="44331" y="20038"/>
                    <a:pt x="44331" y="15560"/>
                  </a:cubicBezTo>
                  <a:cubicBezTo>
                    <a:pt x="44331" y="11083"/>
                    <a:pt x="42539" y="7500"/>
                    <a:pt x="39853" y="4366"/>
                  </a:cubicBezTo>
                  <a:cubicBezTo>
                    <a:pt x="34032" y="-1455"/>
                    <a:pt x="23285" y="-1455"/>
                    <a:pt x="17911" y="4366"/>
                  </a:cubicBezTo>
                  <a:cubicBezTo>
                    <a:pt x="14777" y="7500"/>
                    <a:pt x="13433" y="11083"/>
                    <a:pt x="13433" y="15560"/>
                  </a:cubicBezTo>
                  <a:cubicBezTo>
                    <a:pt x="13433" y="20038"/>
                    <a:pt x="15225" y="23621"/>
                    <a:pt x="17911" y="26755"/>
                  </a:cubicBezTo>
                  <a:cubicBezTo>
                    <a:pt x="20150" y="28994"/>
                    <a:pt x="23285" y="30785"/>
                    <a:pt x="26867" y="31233"/>
                  </a:cubicBezTo>
                  <a:lnTo>
                    <a:pt x="26867" y="80489"/>
                  </a:lnTo>
                  <a:lnTo>
                    <a:pt x="2239" y="80489"/>
                  </a:lnTo>
                  <a:cubicBezTo>
                    <a:pt x="896" y="80489"/>
                    <a:pt x="0" y="81384"/>
                    <a:pt x="0" y="82728"/>
                  </a:cubicBezTo>
                  <a:cubicBezTo>
                    <a:pt x="0" y="84071"/>
                    <a:pt x="896" y="84967"/>
                    <a:pt x="2239" y="84967"/>
                  </a:cubicBezTo>
                  <a:lnTo>
                    <a:pt x="55973" y="84967"/>
                  </a:lnTo>
                  <a:cubicBezTo>
                    <a:pt x="57316" y="84967"/>
                    <a:pt x="58212" y="84071"/>
                    <a:pt x="58212" y="82728"/>
                  </a:cubicBezTo>
                  <a:cubicBezTo>
                    <a:pt x="57764" y="81384"/>
                    <a:pt x="56420" y="80489"/>
                    <a:pt x="55525" y="80489"/>
                  </a:cubicBezTo>
                  <a:close/>
                  <a:moveTo>
                    <a:pt x="17464" y="15560"/>
                  </a:moveTo>
                  <a:cubicBezTo>
                    <a:pt x="17464" y="12426"/>
                    <a:pt x="18807" y="9739"/>
                    <a:pt x="20598" y="7500"/>
                  </a:cubicBezTo>
                  <a:cubicBezTo>
                    <a:pt x="22837" y="5261"/>
                    <a:pt x="25524" y="4366"/>
                    <a:pt x="28658" y="4366"/>
                  </a:cubicBezTo>
                  <a:cubicBezTo>
                    <a:pt x="31793" y="4366"/>
                    <a:pt x="34479" y="5709"/>
                    <a:pt x="36718" y="7500"/>
                  </a:cubicBezTo>
                  <a:cubicBezTo>
                    <a:pt x="38957" y="9739"/>
                    <a:pt x="39853" y="12426"/>
                    <a:pt x="39853" y="15560"/>
                  </a:cubicBezTo>
                  <a:cubicBezTo>
                    <a:pt x="39853" y="18695"/>
                    <a:pt x="38509" y="21382"/>
                    <a:pt x="36718" y="23621"/>
                  </a:cubicBezTo>
                  <a:cubicBezTo>
                    <a:pt x="32688" y="27651"/>
                    <a:pt x="25076" y="27651"/>
                    <a:pt x="21046" y="23621"/>
                  </a:cubicBezTo>
                  <a:cubicBezTo>
                    <a:pt x="18359" y="21382"/>
                    <a:pt x="17464" y="18247"/>
                    <a:pt x="17464" y="1556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pic>
        <p:nvPicPr>
          <p:cNvPr id="761" name="Google Shape;761;p4"/>
          <p:cNvPicPr preferRelativeResize="0"/>
          <p:nvPr/>
        </p:nvPicPr>
        <p:blipFill rotWithShape="1">
          <a:blip r:embed="rId3">
            <a:alphaModFix/>
          </a:blip>
          <a:srcRect b="0" l="0" r="0" t="0"/>
          <a:stretch/>
        </p:blipFill>
        <p:spPr>
          <a:xfrm>
            <a:off x="5717123" y="1927299"/>
            <a:ext cx="775243" cy="725221"/>
          </a:xfrm>
          <a:prstGeom prst="rect">
            <a:avLst/>
          </a:prstGeom>
          <a:noFill/>
          <a:ln>
            <a:noFill/>
          </a:ln>
        </p:spPr>
      </p:pic>
      <p:pic>
        <p:nvPicPr>
          <p:cNvPr descr="Icon&#10;&#10;Description automatically generated" id="762" name="Google Shape;762;p4"/>
          <p:cNvPicPr preferRelativeResize="0"/>
          <p:nvPr/>
        </p:nvPicPr>
        <p:blipFill rotWithShape="1">
          <a:blip r:embed="rId4">
            <a:alphaModFix/>
          </a:blip>
          <a:srcRect b="0" l="0" r="0" t="0"/>
          <a:stretch/>
        </p:blipFill>
        <p:spPr>
          <a:xfrm>
            <a:off x="7514015" y="4881182"/>
            <a:ext cx="392070" cy="392070"/>
          </a:xfrm>
          <a:prstGeom prst="rect">
            <a:avLst/>
          </a:prstGeom>
          <a:noFill/>
          <a:ln>
            <a:noFill/>
          </a:ln>
        </p:spPr>
      </p:pic>
      <p:pic>
        <p:nvPicPr>
          <p:cNvPr descr="Icon&#10;&#10;Description automatically generated" id="763" name="Google Shape;763;p4"/>
          <p:cNvPicPr preferRelativeResize="0"/>
          <p:nvPr/>
        </p:nvPicPr>
        <p:blipFill rotWithShape="1">
          <a:blip r:embed="rId5">
            <a:alphaModFix/>
          </a:blip>
          <a:srcRect b="0" l="0" r="0" t="0"/>
          <a:stretch/>
        </p:blipFill>
        <p:spPr>
          <a:xfrm>
            <a:off x="7474372" y="3931945"/>
            <a:ext cx="421483" cy="421483"/>
          </a:xfrm>
          <a:prstGeom prst="rect">
            <a:avLst/>
          </a:prstGeom>
          <a:noFill/>
          <a:ln>
            <a:noFill/>
          </a:ln>
        </p:spPr>
      </p:pic>
      <p:pic>
        <p:nvPicPr>
          <p:cNvPr descr="A picture containing text&#10;&#10;Description automatically generated" id="764" name="Google Shape;764;p4"/>
          <p:cNvPicPr preferRelativeResize="0"/>
          <p:nvPr/>
        </p:nvPicPr>
        <p:blipFill rotWithShape="1">
          <a:blip r:embed="rId6">
            <a:alphaModFix/>
          </a:blip>
          <a:srcRect b="0" l="0" r="0" t="0"/>
          <a:stretch/>
        </p:blipFill>
        <p:spPr>
          <a:xfrm flipH="1">
            <a:off x="6931851" y="5578111"/>
            <a:ext cx="442693" cy="442693"/>
          </a:xfrm>
          <a:prstGeom prst="rect">
            <a:avLst/>
          </a:prstGeom>
          <a:noFill/>
          <a:ln>
            <a:noFill/>
          </a:ln>
        </p:spPr>
      </p:pic>
      <p:cxnSp>
        <p:nvCxnSpPr>
          <p:cNvPr id="765" name="Google Shape;765;p4"/>
          <p:cNvCxnSpPr/>
          <p:nvPr/>
        </p:nvCxnSpPr>
        <p:spPr>
          <a:xfrm flipH="1">
            <a:off x="6969059" y="4248674"/>
            <a:ext cx="482993" cy="153182"/>
          </a:xfrm>
          <a:prstGeom prst="straightConnector1">
            <a:avLst/>
          </a:prstGeom>
          <a:noFill/>
          <a:ln cap="flat" cmpd="sng" w="19050">
            <a:solidFill>
              <a:schemeClr val="accent5"/>
            </a:solidFill>
            <a:prstDash val="dot"/>
            <a:round/>
            <a:headEnd len="sm" w="sm" type="none"/>
            <a:tailEnd len="med" w="med" type="oval"/>
          </a:ln>
        </p:spPr>
      </p:cxnSp>
      <p:cxnSp>
        <p:nvCxnSpPr>
          <p:cNvPr id="766" name="Google Shape;766;p4"/>
          <p:cNvCxnSpPr/>
          <p:nvPr/>
        </p:nvCxnSpPr>
        <p:spPr>
          <a:xfrm rot="10800000">
            <a:off x="6918940" y="4977957"/>
            <a:ext cx="501879" cy="123003"/>
          </a:xfrm>
          <a:prstGeom prst="straightConnector1">
            <a:avLst/>
          </a:prstGeom>
          <a:noFill/>
          <a:ln cap="flat" cmpd="sng" w="19050">
            <a:solidFill>
              <a:schemeClr val="accent5"/>
            </a:solidFill>
            <a:prstDash val="dot"/>
            <a:round/>
            <a:headEnd len="sm" w="sm" type="none"/>
            <a:tailEnd len="med" w="med" type="oval"/>
          </a:ln>
        </p:spPr>
      </p:cxnSp>
      <p:cxnSp>
        <p:nvCxnSpPr>
          <p:cNvPr id="767" name="Google Shape;767;p4"/>
          <p:cNvCxnSpPr/>
          <p:nvPr/>
        </p:nvCxnSpPr>
        <p:spPr>
          <a:xfrm rot="10800000">
            <a:off x="6456978" y="5434516"/>
            <a:ext cx="389826" cy="249182"/>
          </a:xfrm>
          <a:prstGeom prst="straightConnector1">
            <a:avLst/>
          </a:prstGeom>
          <a:noFill/>
          <a:ln cap="flat" cmpd="sng" w="19050">
            <a:solidFill>
              <a:schemeClr val="accent5"/>
            </a:solidFill>
            <a:prstDash val="dot"/>
            <a:round/>
            <a:headEnd len="sm" w="sm" type="none"/>
            <a:tailEnd len="med" w="med" type="oval"/>
          </a:ln>
        </p:spPr>
      </p:cxnSp>
      <p:sp>
        <p:nvSpPr>
          <p:cNvPr id="768" name="Google Shape;768;p4"/>
          <p:cNvSpPr txBox="1"/>
          <p:nvPr/>
        </p:nvSpPr>
        <p:spPr>
          <a:xfrm>
            <a:off x="7918175" y="3925009"/>
            <a:ext cx="391284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European Health Data Space 2</a:t>
            </a:r>
            <a:r>
              <a:rPr baseline="30000" lang="en-GB" sz="1800">
                <a:solidFill>
                  <a:schemeClr val="dk1"/>
                </a:solidFill>
                <a:latin typeface="Arial"/>
                <a:ea typeface="Arial"/>
                <a:cs typeface="Arial"/>
                <a:sym typeface="Arial"/>
              </a:rPr>
              <a:t>ary</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9" name="Google Shape;769;p4"/>
          <p:cNvSpPr txBox="1"/>
          <p:nvPr/>
        </p:nvSpPr>
        <p:spPr>
          <a:xfrm>
            <a:off x="8028673" y="4912776"/>
            <a:ext cx="35398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Public Procurement Data Space</a:t>
            </a:r>
            <a:endParaRPr/>
          </a:p>
        </p:txBody>
      </p:sp>
      <p:sp>
        <p:nvSpPr>
          <p:cNvPr id="770" name="Google Shape;770;p4"/>
          <p:cNvSpPr txBox="1"/>
          <p:nvPr/>
        </p:nvSpPr>
        <p:spPr>
          <a:xfrm>
            <a:off x="7560391" y="5794988"/>
            <a:ext cx="35398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Language Data Space</a:t>
            </a:r>
            <a:endParaRPr sz="1800">
              <a:solidFill>
                <a:schemeClr val="dk1"/>
              </a:solidFill>
              <a:latin typeface="Arial"/>
              <a:ea typeface="Arial"/>
              <a:cs typeface="Arial"/>
              <a:sym typeface="Arial"/>
            </a:endParaRPr>
          </a:p>
        </p:txBody>
      </p:sp>
      <p:pic>
        <p:nvPicPr>
          <p:cNvPr descr="Logo, company name&#10;&#10;Description automatically generated with medium confidence" id="771" name="Google Shape;771;p4"/>
          <p:cNvPicPr preferRelativeResize="0"/>
          <p:nvPr/>
        </p:nvPicPr>
        <p:blipFill rotWithShape="1">
          <a:blip r:embed="rId7">
            <a:alphaModFix/>
          </a:blip>
          <a:srcRect b="21806" l="0" r="0" t="19534"/>
          <a:stretch/>
        </p:blipFill>
        <p:spPr>
          <a:xfrm>
            <a:off x="7828101" y="4412223"/>
            <a:ext cx="1141216" cy="446504"/>
          </a:xfrm>
          <a:prstGeom prst="rect">
            <a:avLst/>
          </a:prstGeom>
          <a:noFill/>
          <a:ln>
            <a:noFill/>
          </a:ln>
        </p:spPr>
      </p:pic>
      <p:cxnSp>
        <p:nvCxnSpPr>
          <p:cNvPr id="772" name="Google Shape;772;p4"/>
          <p:cNvCxnSpPr/>
          <p:nvPr/>
        </p:nvCxnSpPr>
        <p:spPr>
          <a:xfrm flipH="1">
            <a:off x="7039138" y="4653628"/>
            <a:ext cx="672190" cy="38206"/>
          </a:xfrm>
          <a:prstGeom prst="straightConnector1">
            <a:avLst/>
          </a:prstGeom>
          <a:noFill/>
          <a:ln cap="flat" cmpd="sng" w="19050">
            <a:solidFill>
              <a:schemeClr val="accent5"/>
            </a:solidFill>
            <a:prstDash val="dot"/>
            <a:round/>
            <a:headEnd len="sm" w="sm" type="none"/>
            <a:tailEnd len="med" w="med" type="oval"/>
          </a:ln>
        </p:spPr>
      </p:cxnSp>
      <p:cxnSp>
        <p:nvCxnSpPr>
          <p:cNvPr id="773" name="Google Shape;773;p4"/>
          <p:cNvCxnSpPr/>
          <p:nvPr/>
        </p:nvCxnSpPr>
        <p:spPr>
          <a:xfrm rot="10800000">
            <a:off x="6794604" y="5244878"/>
            <a:ext cx="642040" cy="248834"/>
          </a:xfrm>
          <a:prstGeom prst="straightConnector1">
            <a:avLst/>
          </a:prstGeom>
          <a:noFill/>
          <a:ln cap="flat" cmpd="sng" w="19050">
            <a:solidFill>
              <a:schemeClr val="accent5"/>
            </a:solidFill>
            <a:prstDash val="dot"/>
            <a:round/>
            <a:headEnd len="sm" w="sm" type="none"/>
            <a:tailEnd len="med" w="med" type="oval"/>
          </a:ln>
        </p:spPr>
      </p:cxnSp>
      <p:pic>
        <p:nvPicPr>
          <p:cNvPr descr="A planet with a ring around it&#10;&#10;Description automatically generated" id="774" name="Google Shape;774;p4"/>
          <p:cNvPicPr preferRelativeResize="0"/>
          <p:nvPr/>
        </p:nvPicPr>
        <p:blipFill rotWithShape="1">
          <a:blip r:embed="rId8">
            <a:alphaModFix/>
          </a:blip>
          <a:srcRect b="0" l="0" r="0" t="0"/>
          <a:stretch/>
        </p:blipFill>
        <p:spPr>
          <a:xfrm flipH="1">
            <a:off x="7415236" y="5184387"/>
            <a:ext cx="749439" cy="749439"/>
          </a:xfrm>
          <a:prstGeom prst="rect">
            <a:avLst/>
          </a:prstGeom>
          <a:noFill/>
          <a:ln>
            <a:noFill/>
          </a:ln>
        </p:spPr>
      </p:pic>
      <p:sp>
        <p:nvSpPr>
          <p:cNvPr id="775" name="Google Shape;775;p4"/>
          <p:cNvSpPr txBox="1"/>
          <p:nvPr/>
        </p:nvSpPr>
        <p:spPr>
          <a:xfrm>
            <a:off x="8151261" y="5374391"/>
            <a:ext cx="35398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Destination Earth</a:t>
            </a:r>
            <a:endParaRPr sz="1800">
              <a:solidFill>
                <a:schemeClr val="dk1"/>
              </a:solidFill>
              <a:latin typeface="Arial"/>
              <a:ea typeface="Arial"/>
              <a:cs typeface="Arial"/>
              <a:sym typeface="Arial"/>
            </a:endParaRPr>
          </a:p>
        </p:txBody>
      </p:sp>
      <p:cxnSp>
        <p:nvCxnSpPr>
          <p:cNvPr id="776" name="Google Shape;776;p4"/>
          <p:cNvCxnSpPr/>
          <p:nvPr/>
        </p:nvCxnSpPr>
        <p:spPr>
          <a:xfrm rot="10800000">
            <a:off x="6128775" y="5584864"/>
            <a:ext cx="469198" cy="461892"/>
          </a:xfrm>
          <a:prstGeom prst="straightConnector1">
            <a:avLst/>
          </a:prstGeom>
          <a:noFill/>
          <a:ln cap="flat" cmpd="sng" w="19050">
            <a:solidFill>
              <a:schemeClr val="accent5"/>
            </a:solidFill>
            <a:prstDash val="dot"/>
            <a:round/>
            <a:headEnd len="sm" w="sm" type="none"/>
            <a:tailEnd len="med" w="med" type="oval"/>
          </a:ln>
        </p:spPr>
      </p:cxnSp>
      <p:pic>
        <p:nvPicPr>
          <p:cNvPr descr="A group of houses with windows&#10;&#10;Description automatically generated" id="777" name="Google Shape;777;p4"/>
          <p:cNvPicPr preferRelativeResize="0"/>
          <p:nvPr/>
        </p:nvPicPr>
        <p:blipFill rotWithShape="1">
          <a:blip r:embed="rId9">
            <a:alphaModFix/>
          </a:blip>
          <a:srcRect b="0" l="0" r="0" t="0"/>
          <a:stretch/>
        </p:blipFill>
        <p:spPr>
          <a:xfrm flipH="1">
            <a:off x="6407356" y="5914076"/>
            <a:ext cx="461892" cy="461892"/>
          </a:xfrm>
          <a:prstGeom prst="rect">
            <a:avLst/>
          </a:prstGeom>
          <a:noFill/>
          <a:ln>
            <a:noFill/>
          </a:ln>
        </p:spPr>
      </p:pic>
      <p:sp>
        <p:nvSpPr>
          <p:cNvPr id="778" name="Google Shape;778;p4"/>
          <p:cNvSpPr txBox="1"/>
          <p:nvPr/>
        </p:nvSpPr>
        <p:spPr>
          <a:xfrm>
            <a:off x="6846804" y="6143864"/>
            <a:ext cx="35398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Smart Communities</a:t>
            </a:r>
            <a:endParaRPr sz="1800">
              <a:solidFill>
                <a:schemeClr val="dk1"/>
              </a:solidFill>
              <a:latin typeface="Arial"/>
              <a:ea typeface="Arial"/>
              <a:cs typeface="Arial"/>
              <a:sym typeface="Arial"/>
            </a:endParaRPr>
          </a:p>
        </p:txBody>
      </p:sp>
      <p:sp>
        <p:nvSpPr>
          <p:cNvPr id="779" name="Google Shape;779;p4"/>
          <p:cNvSpPr/>
          <p:nvPr/>
        </p:nvSpPr>
        <p:spPr>
          <a:xfrm>
            <a:off x="591227" y="4202816"/>
            <a:ext cx="4181383" cy="777934"/>
          </a:xfrm>
          <a:prstGeom prst="roundRect">
            <a:avLst>
              <a:gd fmla="val 7247" name="adj"/>
            </a:avLst>
          </a:prstGeom>
          <a:solidFill>
            <a:schemeClr val="lt1"/>
          </a:solidFill>
          <a:ln cap="flat" cmpd="sng" w="28575">
            <a:solidFill>
              <a:srgbClr val="DD6AC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instances of Simpl-Open for common European data spaces</a:t>
            </a:r>
            <a:endParaRPr/>
          </a:p>
        </p:txBody>
      </p:sp>
      <p:sp>
        <p:nvSpPr>
          <p:cNvPr id="780" name="Google Shape;780;p4"/>
          <p:cNvSpPr/>
          <p:nvPr/>
        </p:nvSpPr>
        <p:spPr>
          <a:xfrm>
            <a:off x="670679" y="1060922"/>
            <a:ext cx="4181383" cy="777934"/>
          </a:xfrm>
          <a:prstGeom prst="roundRect">
            <a:avLst>
              <a:gd fmla="val 7247" name="adj"/>
            </a:avLst>
          </a:prstGeom>
          <a:solidFill>
            <a:schemeClr val="lt1"/>
          </a:solidFill>
          <a:ln cap="flat" cmpd="sng" w="2857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the open-source smart middleware itself</a:t>
            </a:r>
            <a:endParaRPr/>
          </a:p>
        </p:txBody>
      </p:sp>
      <p:sp>
        <p:nvSpPr>
          <p:cNvPr id="781" name="Google Shape;781;p4"/>
          <p:cNvSpPr/>
          <p:nvPr/>
        </p:nvSpPr>
        <p:spPr>
          <a:xfrm>
            <a:off x="7171650" y="2418923"/>
            <a:ext cx="4791456" cy="938015"/>
          </a:xfrm>
          <a:prstGeom prst="roundRect">
            <a:avLst>
              <a:gd fmla="val 7247" name="adj"/>
            </a:avLst>
          </a:prstGeom>
          <a:solidFill>
            <a:schemeClr val="lt1"/>
          </a:solidFill>
          <a:ln cap="flat" cmpd="sng" w="2857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playground environment for Simpl-Open</a:t>
            </a:r>
            <a:endParaRPr/>
          </a:p>
          <a:p>
            <a:pPr indent="0" lvl="0" marL="0" marR="0" rtl="0" algn="ctr">
              <a:spcBef>
                <a:spcPts val="0"/>
              </a:spcBef>
              <a:spcAft>
                <a:spcPts val="0"/>
              </a:spcAft>
              <a:buNone/>
            </a:pPr>
            <a:r>
              <a:rPr lang="en-GB" sz="1800">
                <a:solidFill>
                  <a:schemeClr val="dk1"/>
                </a:solidFill>
                <a:latin typeface="Arial"/>
                <a:ea typeface="Arial"/>
                <a:cs typeface="Arial"/>
                <a:sym typeface="Arial"/>
              </a:rPr>
              <a:t>+</a:t>
            </a:r>
            <a:endParaRPr/>
          </a:p>
          <a:p>
            <a:pPr indent="0" lvl="0" marL="0" marR="0" rtl="0" algn="ctr">
              <a:spcBef>
                <a:spcPts val="0"/>
              </a:spcBef>
              <a:spcAft>
                <a:spcPts val="0"/>
              </a:spcAft>
              <a:buNone/>
            </a:pPr>
            <a:r>
              <a:rPr lang="en-GB" sz="1800">
                <a:solidFill>
                  <a:schemeClr val="dk1"/>
                </a:solidFill>
                <a:latin typeface="Arial"/>
                <a:ea typeface="Arial"/>
                <a:cs typeface="Arial"/>
                <a:sym typeface="Arial"/>
              </a:rPr>
              <a:t>interoperability test for existing data spaces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500"/>
                                        <p:tgtEl>
                                          <p:spTgt spid="7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par>
                                <p:cTn fill="hold" nodeType="with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par>
                                <p:cTn fill="hold" nodeType="with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par>
                                <p:cTn fill="hold" nodeType="with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par>
                                <p:cTn fill="hold" nodeType="with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par>
                                <p:cTn fill="hold" nodeType="with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par>
                                <p:cTn fill="hold" nodeType="with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500"/>
                                        <p:tgtEl>
                                          <p:spTgt spid="768"/>
                                        </p:tgtEl>
                                      </p:cBhvr>
                                    </p:animEffect>
                                  </p:childTnLst>
                                </p:cTn>
                              </p:par>
                              <p:par>
                                <p:cTn fill="hold" nodeType="with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500"/>
                                        <p:tgtEl>
                                          <p:spTgt spid="769"/>
                                        </p:tgtEl>
                                      </p:cBhvr>
                                    </p:animEffect>
                                  </p:childTnLst>
                                </p:cTn>
                              </p:par>
                              <p:par>
                                <p:cTn fill="hold" nodeType="with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par>
                                <p:cTn fill="hold" nodeType="with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500"/>
                                        <p:tgtEl>
                                          <p:spTgt spid="772"/>
                                        </p:tgtEl>
                                      </p:cBhvr>
                                    </p:animEffect>
                                  </p:childTnLst>
                                </p:cTn>
                              </p:par>
                              <p:par>
                                <p:cTn fill="hold" nodeType="with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500"/>
                                        <p:tgtEl>
                                          <p:spTgt spid="773"/>
                                        </p:tgtEl>
                                      </p:cBhvr>
                                    </p:animEffect>
                                  </p:childTnLst>
                                </p:cTn>
                              </p:par>
                              <p:par>
                                <p:cTn fill="hold" nodeType="with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par>
                                <p:cTn fill="hold" nodeType="with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500"/>
                                        <p:tgtEl>
                                          <p:spTgt spid="775"/>
                                        </p:tgtEl>
                                      </p:cBhvr>
                                    </p:animEffect>
                                  </p:childTnLst>
                                </p:cTn>
                              </p:par>
                              <p:par>
                                <p:cTn fill="hold" nodeType="with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500"/>
                                        <p:tgtEl>
                                          <p:spTgt spid="776"/>
                                        </p:tgtEl>
                                      </p:cBhvr>
                                    </p:animEffect>
                                  </p:childTnLst>
                                </p:cTn>
                              </p:par>
                              <p:par>
                                <p:cTn fill="hold" nodeType="with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500"/>
                                        <p:tgtEl>
                                          <p:spTgt spid="777"/>
                                        </p:tgtEl>
                                      </p:cBhvr>
                                    </p:animEffect>
                                  </p:childTnLst>
                                </p:cTn>
                              </p:par>
                              <p:par>
                                <p:cTn fill="hold" nodeType="with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500"/>
                                        <p:tgtEl>
                                          <p:spTgt spid="778"/>
                                        </p:tgtEl>
                                      </p:cBhvr>
                                    </p:animEffect>
                                  </p:childTnLst>
                                </p:cTn>
                              </p:par>
                              <p:par>
                                <p:cTn fill="hold" nodeType="with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5"/>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chemeClr val="accent1"/>
              </a:buClr>
              <a:buSzPts val="2800"/>
              <a:buFont typeface="Arial"/>
              <a:buNone/>
            </a:pPr>
            <a:r>
              <a:rPr lang="en-GB"/>
              <a:t>Simpl is deployed throughout data spaces</a:t>
            </a:r>
            <a:endParaRPr/>
          </a:p>
        </p:txBody>
      </p:sp>
      <p:sp>
        <p:nvSpPr>
          <p:cNvPr id="788" name="Google Shape;788;p5"/>
          <p:cNvSpPr txBox="1"/>
          <p:nvPr>
            <p:ph idx="1" type="body"/>
          </p:nvPr>
        </p:nvSpPr>
        <p:spPr>
          <a:xfrm>
            <a:off x="412963" y="856209"/>
            <a:ext cx="11362056" cy="3582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1800"/>
              <a:buNone/>
            </a:pPr>
            <a:r>
              <a:rPr lang="en-GB"/>
              <a:t>With centralised and decentralised components</a:t>
            </a:r>
            <a:endParaRPr/>
          </a:p>
        </p:txBody>
      </p:sp>
      <p:sp>
        <p:nvSpPr>
          <p:cNvPr id="789" name="Google Shape;789;p5"/>
          <p:cNvSpPr/>
          <p:nvPr/>
        </p:nvSpPr>
        <p:spPr>
          <a:xfrm>
            <a:off x="3739924" y="1667839"/>
            <a:ext cx="6792971" cy="4652174"/>
          </a:xfrm>
          <a:prstGeom prst="roundRect">
            <a:avLst>
              <a:gd fmla="val 8001" name="adj"/>
            </a:avLst>
          </a:prstGeom>
          <a:noFill/>
          <a:ln cap="flat" cmpd="sng" w="19050">
            <a:solidFill>
              <a:srgbClr val="62983E"/>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Verdana"/>
              <a:ea typeface="Verdana"/>
              <a:cs typeface="Verdana"/>
              <a:sym typeface="Verdana"/>
            </a:endParaRPr>
          </a:p>
        </p:txBody>
      </p:sp>
      <p:grpSp>
        <p:nvGrpSpPr>
          <p:cNvPr id="790" name="Google Shape;790;p5"/>
          <p:cNvGrpSpPr/>
          <p:nvPr/>
        </p:nvGrpSpPr>
        <p:grpSpPr>
          <a:xfrm>
            <a:off x="3897182" y="3413627"/>
            <a:ext cx="1881494" cy="1166084"/>
            <a:chOff x="6010930" y="2603450"/>
            <a:chExt cx="1881494" cy="1166084"/>
          </a:xfrm>
        </p:grpSpPr>
        <p:sp>
          <p:nvSpPr>
            <p:cNvPr id="791" name="Google Shape;791;p5"/>
            <p:cNvSpPr/>
            <p:nvPr/>
          </p:nvSpPr>
          <p:spPr>
            <a:xfrm>
              <a:off x="6010930" y="2603450"/>
              <a:ext cx="1881494" cy="1166084"/>
            </a:xfrm>
            <a:prstGeom prst="roundRect">
              <a:avLst>
                <a:gd fmla="val 16667" name="adj"/>
              </a:avLst>
            </a:prstGeom>
            <a:solidFill>
              <a:srgbClr val="E3DDD6"/>
            </a:solidFill>
            <a:ln cap="flat" cmpd="sng" w="25400">
              <a:solidFill>
                <a:srgbClr val="A5927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rgbClr val="524638"/>
                  </a:solidFill>
                  <a:latin typeface="Arial"/>
                  <a:ea typeface="Arial"/>
                  <a:cs typeface="Arial"/>
                  <a:sym typeface="Arial"/>
                </a:rPr>
                <a:t>Infrastructure provider x</a:t>
              </a:r>
              <a:endParaRPr/>
            </a:p>
          </p:txBody>
        </p:sp>
        <p:sp>
          <p:nvSpPr>
            <p:cNvPr id="792" name="Google Shape;792;p5"/>
            <p:cNvSpPr/>
            <p:nvPr/>
          </p:nvSpPr>
          <p:spPr>
            <a:xfrm>
              <a:off x="6076313" y="3194892"/>
              <a:ext cx="1727999" cy="447765"/>
            </a:xfrm>
            <a:prstGeom prst="roundRect">
              <a:avLst>
                <a:gd fmla="val 16667" name="adj"/>
              </a:avLst>
            </a:prstGeom>
            <a:solidFill>
              <a:srgbClr val="D2D7EE"/>
            </a:solidFill>
            <a:ln cap="flat" cmpd="sng" w="25400">
              <a:solidFill>
                <a:srgbClr val="7F8CC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rgbClr val="2C3876"/>
                  </a:solidFill>
                  <a:latin typeface="Arial"/>
                  <a:ea typeface="Arial"/>
                  <a:cs typeface="Arial"/>
                  <a:sym typeface="Arial"/>
                </a:rPr>
                <a:t>Simpl</a:t>
              </a:r>
              <a:endParaRPr/>
            </a:p>
          </p:txBody>
        </p:sp>
      </p:grpSp>
      <p:grpSp>
        <p:nvGrpSpPr>
          <p:cNvPr id="793" name="Google Shape;793;p5"/>
          <p:cNvGrpSpPr/>
          <p:nvPr/>
        </p:nvGrpSpPr>
        <p:grpSpPr>
          <a:xfrm>
            <a:off x="3877062" y="4765730"/>
            <a:ext cx="1881494" cy="1166084"/>
            <a:chOff x="8500130" y="3063070"/>
            <a:chExt cx="1881494" cy="1166084"/>
          </a:xfrm>
        </p:grpSpPr>
        <p:sp>
          <p:nvSpPr>
            <p:cNvPr id="794" name="Google Shape;794;p5"/>
            <p:cNvSpPr/>
            <p:nvPr/>
          </p:nvSpPr>
          <p:spPr>
            <a:xfrm>
              <a:off x="8500130" y="3063070"/>
              <a:ext cx="1881494" cy="1166084"/>
            </a:xfrm>
            <a:prstGeom prst="roundRect">
              <a:avLst>
                <a:gd fmla="val 16667" name="adj"/>
              </a:avLst>
            </a:prstGeom>
            <a:solidFill>
              <a:srgbClr val="E3DDD6"/>
            </a:solidFill>
            <a:ln cap="flat" cmpd="sng" w="25400">
              <a:solidFill>
                <a:srgbClr val="A5927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rgbClr val="524638"/>
                  </a:solidFill>
                  <a:latin typeface="Arial"/>
                  <a:ea typeface="Arial"/>
                  <a:cs typeface="Arial"/>
                  <a:sym typeface="Arial"/>
                </a:rPr>
                <a:t>Application provider n</a:t>
              </a:r>
              <a:endParaRPr/>
            </a:p>
          </p:txBody>
        </p:sp>
        <p:sp>
          <p:nvSpPr>
            <p:cNvPr id="795" name="Google Shape;795;p5"/>
            <p:cNvSpPr/>
            <p:nvPr/>
          </p:nvSpPr>
          <p:spPr>
            <a:xfrm>
              <a:off x="8565513" y="3654512"/>
              <a:ext cx="1727999" cy="447765"/>
            </a:xfrm>
            <a:prstGeom prst="roundRect">
              <a:avLst>
                <a:gd fmla="val 16667" name="adj"/>
              </a:avLst>
            </a:prstGeom>
            <a:solidFill>
              <a:srgbClr val="D2D7EE"/>
            </a:solidFill>
            <a:ln cap="flat" cmpd="sng" w="25400">
              <a:solidFill>
                <a:srgbClr val="7F8CC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rgbClr val="2C3876"/>
                  </a:solidFill>
                  <a:latin typeface="Arial"/>
                  <a:ea typeface="Arial"/>
                  <a:cs typeface="Arial"/>
                  <a:sym typeface="Arial"/>
                </a:rPr>
                <a:t>Simpl</a:t>
              </a:r>
              <a:endParaRPr/>
            </a:p>
          </p:txBody>
        </p:sp>
      </p:grpSp>
      <p:grpSp>
        <p:nvGrpSpPr>
          <p:cNvPr id="796" name="Google Shape;796;p5"/>
          <p:cNvGrpSpPr/>
          <p:nvPr/>
        </p:nvGrpSpPr>
        <p:grpSpPr>
          <a:xfrm>
            <a:off x="3888427" y="2033631"/>
            <a:ext cx="1881494" cy="1166084"/>
            <a:chOff x="10698681" y="3071470"/>
            <a:chExt cx="1881494" cy="1166084"/>
          </a:xfrm>
        </p:grpSpPr>
        <p:sp>
          <p:nvSpPr>
            <p:cNvPr id="797" name="Google Shape;797;p5"/>
            <p:cNvSpPr/>
            <p:nvPr/>
          </p:nvSpPr>
          <p:spPr>
            <a:xfrm>
              <a:off x="10698681" y="3071470"/>
              <a:ext cx="1881494" cy="1166084"/>
            </a:xfrm>
            <a:prstGeom prst="roundRect">
              <a:avLst>
                <a:gd fmla="val 16667" name="adj"/>
              </a:avLst>
            </a:prstGeom>
            <a:solidFill>
              <a:srgbClr val="E3DDD6"/>
            </a:solidFill>
            <a:ln cap="flat" cmpd="sng" w="25400">
              <a:solidFill>
                <a:srgbClr val="A5927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rgbClr val="524638"/>
                  </a:solidFill>
                  <a:latin typeface="Arial"/>
                  <a:ea typeface="Arial"/>
                  <a:cs typeface="Arial"/>
                  <a:sym typeface="Arial"/>
                </a:rPr>
                <a:t>Data provider α</a:t>
              </a:r>
              <a:endParaRPr/>
            </a:p>
          </p:txBody>
        </p:sp>
        <p:sp>
          <p:nvSpPr>
            <p:cNvPr id="798" name="Google Shape;798;p5"/>
            <p:cNvSpPr/>
            <p:nvPr/>
          </p:nvSpPr>
          <p:spPr>
            <a:xfrm>
              <a:off x="10764064" y="3662912"/>
              <a:ext cx="1727999" cy="447765"/>
            </a:xfrm>
            <a:prstGeom prst="roundRect">
              <a:avLst>
                <a:gd fmla="val 16667" name="adj"/>
              </a:avLst>
            </a:prstGeom>
            <a:solidFill>
              <a:srgbClr val="D2D7EE"/>
            </a:solidFill>
            <a:ln cap="flat" cmpd="sng" w="25400">
              <a:solidFill>
                <a:srgbClr val="7F8CC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rgbClr val="2C3876"/>
                  </a:solidFill>
                  <a:latin typeface="Arial"/>
                  <a:ea typeface="Arial"/>
                  <a:cs typeface="Arial"/>
                  <a:sym typeface="Arial"/>
                </a:rPr>
                <a:t>Simpl</a:t>
              </a:r>
              <a:endParaRPr/>
            </a:p>
          </p:txBody>
        </p:sp>
      </p:grpSp>
      <p:grpSp>
        <p:nvGrpSpPr>
          <p:cNvPr id="799" name="Google Shape;799;p5"/>
          <p:cNvGrpSpPr/>
          <p:nvPr/>
        </p:nvGrpSpPr>
        <p:grpSpPr>
          <a:xfrm>
            <a:off x="9365782" y="1876499"/>
            <a:ext cx="1005266" cy="884799"/>
            <a:chOff x="1383439" y="5529896"/>
            <a:chExt cx="1005266" cy="884799"/>
          </a:xfrm>
        </p:grpSpPr>
        <p:sp>
          <p:nvSpPr>
            <p:cNvPr id="800" name="Google Shape;800;p5"/>
            <p:cNvSpPr/>
            <p:nvPr/>
          </p:nvSpPr>
          <p:spPr>
            <a:xfrm>
              <a:off x="1383439" y="5529896"/>
              <a:ext cx="1005266" cy="884799"/>
            </a:xfrm>
            <a:prstGeom prst="roundRect">
              <a:avLst>
                <a:gd fmla="val 16667" name="adj"/>
              </a:avLst>
            </a:prstGeom>
            <a:solidFill>
              <a:srgbClr val="D0CECE"/>
            </a:solidFill>
            <a:ln cap="flat" cmpd="sng" w="25400">
              <a:solidFill>
                <a:srgbClr val="7570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1" i="0" lang="en-GB" sz="900" u="none" cap="none" strike="noStrike">
                  <a:solidFill>
                    <a:srgbClr val="FFFFFF"/>
                  </a:solidFill>
                  <a:latin typeface="Arial"/>
                  <a:ea typeface="Arial"/>
                  <a:cs typeface="Arial"/>
                  <a:sym typeface="Arial"/>
                </a:rPr>
                <a:t>Identity authority</a:t>
              </a:r>
              <a:endParaRPr/>
            </a:p>
          </p:txBody>
        </p:sp>
        <p:pic>
          <p:nvPicPr>
            <p:cNvPr descr="Server with solid fill" id="801" name="Google Shape;801;p5"/>
            <p:cNvPicPr preferRelativeResize="0"/>
            <p:nvPr/>
          </p:nvPicPr>
          <p:blipFill rotWithShape="1">
            <a:blip r:embed="rId3">
              <a:alphaModFix/>
            </a:blip>
            <a:srcRect b="0" l="0" r="0" t="0"/>
            <a:stretch/>
          </p:blipFill>
          <p:spPr>
            <a:xfrm>
              <a:off x="1671302" y="5951372"/>
              <a:ext cx="399905" cy="422825"/>
            </a:xfrm>
            <a:prstGeom prst="rect">
              <a:avLst/>
            </a:prstGeom>
            <a:noFill/>
            <a:ln>
              <a:noFill/>
            </a:ln>
          </p:spPr>
        </p:pic>
      </p:grpSp>
      <p:sp>
        <p:nvSpPr>
          <p:cNvPr id="802" name="Google Shape;802;p5"/>
          <p:cNvSpPr/>
          <p:nvPr/>
        </p:nvSpPr>
        <p:spPr>
          <a:xfrm>
            <a:off x="10795151" y="3329137"/>
            <a:ext cx="180000" cy="180000"/>
          </a:xfrm>
          <a:prstGeom prst="roundRect">
            <a:avLst>
              <a:gd fmla="val 16667" name="adj"/>
            </a:avLst>
          </a:prstGeom>
          <a:solidFill>
            <a:srgbClr val="D0CECE"/>
          </a:solidFill>
          <a:ln cap="flat" cmpd="sng" w="25400">
            <a:solidFill>
              <a:srgbClr val="7570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1" i="0" sz="900" u="none" cap="none" strike="noStrike">
              <a:solidFill>
                <a:srgbClr val="FFFFFF"/>
              </a:solidFill>
              <a:latin typeface="Arial"/>
              <a:ea typeface="Arial"/>
              <a:cs typeface="Arial"/>
              <a:sym typeface="Arial"/>
            </a:endParaRPr>
          </a:p>
        </p:txBody>
      </p:sp>
      <p:sp>
        <p:nvSpPr>
          <p:cNvPr id="803" name="Google Shape;803;p5"/>
          <p:cNvSpPr txBox="1"/>
          <p:nvPr/>
        </p:nvSpPr>
        <p:spPr>
          <a:xfrm>
            <a:off x="10964183" y="3251680"/>
            <a:ext cx="105995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rgbClr val="000000"/>
                </a:solidFill>
                <a:latin typeface="Arial"/>
                <a:ea typeface="Arial"/>
                <a:cs typeface="Arial"/>
                <a:sym typeface="Arial"/>
              </a:rPr>
              <a:t>Centralised service</a:t>
            </a:r>
            <a:endParaRPr/>
          </a:p>
        </p:txBody>
      </p:sp>
      <p:sp>
        <p:nvSpPr>
          <p:cNvPr id="804" name="Google Shape;804;p5"/>
          <p:cNvSpPr/>
          <p:nvPr/>
        </p:nvSpPr>
        <p:spPr>
          <a:xfrm>
            <a:off x="10788522" y="2884329"/>
            <a:ext cx="180000" cy="180000"/>
          </a:xfrm>
          <a:prstGeom prst="roundRect">
            <a:avLst>
              <a:gd fmla="val 16667" name="adj"/>
            </a:avLst>
          </a:prstGeom>
          <a:solidFill>
            <a:srgbClr val="D2D7EE"/>
          </a:solidFill>
          <a:ln cap="flat" cmpd="sng" w="25400">
            <a:solidFill>
              <a:srgbClr val="7F8CC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2C3876"/>
              </a:solidFill>
              <a:latin typeface="Arial"/>
              <a:ea typeface="Arial"/>
              <a:cs typeface="Arial"/>
              <a:sym typeface="Arial"/>
            </a:endParaRPr>
          </a:p>
        </p:txBody>
      </p:sp>
      <p:sp>
        <p:nvSpPr>
          <p:cNvPr id="805" name="Google Shape;805;p5"/>
          <p:cNvSpPr/>
          <p:nvPr/>
        </p:nvSpPr>
        <p:spPr>
          <a:xfrm>
            <a:off x="10789613" y="2399229"/>
            <a:ext cx="180000" cy="180000"/>
          </a:xfrm>
          <a:prstGeom prst="roundRect">
            <a:avLst>
              <a:gd fmla="val 16667" name="adj"/>
            </a:avLst>
          </a:prstGeom>
          <a:solidFill>
            <a:srgbClr val="E3DDD6"/>
          </a:solidFill>
          <a:ln cap="flat" cmpd="sng" w="25400">
            <a:solidFill>
              <a:srgbClr val="A5927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400">
              <a:solidFill>
                <a:srgbClr val="524638"/>
              </a:solidFill>
              <a:latin typeface="Arial"/>
              <a:ea typeface="Arial"/>
              <a:cs typeface="Arial"/>
              <a:sym typeface="Arial"/>
            </a:endParaRPr>
          </a:p>
        </p:txBody>
      </p:sp>
      <p:cxnSp>
        <p:nvCxnSpPr>
          <p:cNvPr id="806" name="Google Shape;806;p5"/>
          <p:cNvCxnSpPr>
            <a:stCxn id="807" idx="0"/>
            <a:endCxn id="798" idx="3"/>
          </p:cNvCxnSpPr>
          <p:nvPr/>
        </p:nvCxnSpPr>
        <p:spPr>
          <a:xfrm flipH="1" rot="5400000">
            <a:off x="6843154" y="1687752"/>
            <a:ext cx="1159500" cy="3482100"/>
          </a:xfrm>
          <a:prstGeom prst="bentConnector2">
            <a:avLst/>
          </a:prstGeom>
          <a:noFill/>
          <a:ln cap="flat" cmpd="sng" w="28575">
            <a:solidFill>
              <a:srgbClr val="7F8CCF"/>
            </a:solidFill>
            <a:prstDash val="solid"/>
            <a:miter lim="800000"/>
            <a:headEnd len="sm" w="sm" type="none"/>
            <a:tailEnd len="sm" w="sm" type="none"/>
          </a:ln>
        </p:spPr>
      </p:cxnSp>
      <p:grpSp>
        <p:nvGrpSpPr>
          <p:cNvPr id="808" name="Google Shape;808;p5"/>
          <p:cNvGrpSpPr/>
          <p:nvPr/>
        </p:nvGrpSpPr>
        <p:grpSpPr>
          <a:xfrm>
            <a:off x="6517539" y="3233106"/>
            <a:ext cx="1005266" cy="884799"/>
            <a:chOff x="5435551" y="3338349"/>
            <a:chExt cx="1005266" cy="884799"/>
          </a:xfrm>
        </p:grpSpPr>
        <p:sp>
          <p:nvSpPr>
            <p:cNvPr id="809" name="Google Shape;809;p5"/>
            <p:cNvSpPr/>
            <p:nvPr/>
          </p:nvSpPr>
          <p:spPr>
            <a:xfrm>
              <a:off x="5435551" y="3338349"/>
              <a:ext cx="1005266" cy="884799"/>
            </a:xfrm>
            <a:prstGeom prst="roundRect">
              <a:avLst>
                <a:gd fmla="val 16667" name="adj"/>
              </a:avLst>
            </a:prstGeom>
            <a:solidFill>
              <a:srgbClr val="D0CECE"/>
            </a:solidFill>
            <a:ln cap="flat" cmpd="sng" w="25400">
              <a:solidFill>
                <a:srgbClr val="7570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1" i="0" lang="en-GB" sz="900" u="none" cap="none" strike="noStrike">
                  <a:solidFill>
                    <a:srgbClr val="FFFFFF"/>
                  </a:solidFill>
                  <a:latin typeface="Arial"/>
                  <a:ea typeface="Arial"/>
                  <a:cs typeface="Arial"/>
                  <a:sym typeface="Arial"/>
                </a:rPr>
                <a:t>Infra catalogue</a:t>
              </a:r>
              <a:endParaRPr/>
            </a:p>
          </p:txBody>
        </p:sp>
        <p:pic>
          <p:nvPicPr>
            <p:cNvPr descr="Database with solid fill" id="810" name="Google Shape;810;p5"/>
            <p:cNvPicPr preferRelativeResize="0"/>
            <p:nvPr/>
          </p:nvPicPr>
          <p:blipFill rotWithShape="1">
            <a:blip r:embed="rId4">
              <a:alphaModFix/>
            </a:blip>
            <a:srcRect b="0" l="0" r="0" t="0"/>
            <a:stretch/>
          </p:blipFill>
          <p:spPr>
            <a:xfrm>
              <a:off x="5738384" y="3755648"/>
              <a:ext cx="399600" cy="399600"/>
            </a:xfrm>
            <a:prstGeom prst="rect">
              <a:avLst/>
            </a:prstGeom>
            <a:noFill/>
            <a:ln>
              <a:noFill/>
            </a:ln>
          </p:spPr>
        </p:pic>
      </p:grpSp>
      <p:grpSp>
        <p:nvGrpSpPr>
          <p:cNvPr id="811" name="Google Shape;811;p5"/>
          <p:cNvGrpSpPr/>
          <p:nvPr/>
        </p:nvGrpSpPr>
        <p:grpSpPr>
          <a:xfrm>
            <a:off x="6514082" y="1865968"/>
            <a:ext cx="1005266" cy="884799"/>
            <a:chOff x="5010874" y="1532316"/>
            <a:chExt cx="1005266" cy="884799"/>
          </a:xfrm>
        </p:grpSpPr>
        <p:sp>
          <p:nvSpPr>
            <p:cNvPr id="812" name="Google Shape;812;p5"/>
            <p:cNvSpPr/>
            <p:nvPr/>
          </p:nvSpPr>
          <p:spPr>
            <a:xfrm>
              <a:off x="5010874" y="1532316"/>
              <a:ext cx="1005266" cy="884799"/>
            </a:xfrm>
            <a:prstGeom prst="roundRect">
              <a:avLst>
                <a:gd fmla="val 16667" name="adj"/>
              </a:avLst>
            </a:prstGeom>
            <a:solidFill>
              <a:srgbClr val="D0CECE"/>
            </a:solidFill>
            <a:ln cap="flat" cmpd="sng" w="25400">
              <a:solidFill>
                <a:srgbClr val="7570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1" i="0" lang="en-GB" sz="900" u="none" cap="none" strike="noStrike">
                  <a:solidFill>
                    <a:srgbClr val="FFFFFF"/>
                  </a:solidFill>
                  <a:latin typeface="Arial"/>
                  <a:ea typeface="Arial"/>
                  <a:cs typeface="Arial"/>
                  <a:sym typeface="Arial"/>
                </a:rPr>
                <a:t>Data catalogue</a:t>
              </a:r>
              <a:endParaRPr/>
            </a:p>
          </p:txBody>
        </p:sp>
        <p:pic>
          <p:nvPicPr>
            <p:cNvPr descr="Database with solid fill" id="813" name="Google Shape;813;p5"/>
            <p:cNvPicPr preferRelativeResize="0"/>
            <p:nvPr/>
          </p:nvPicPr>
          <p:blipFill rotWithShape="1">
            <a:blip r:embed="rId4">
              <a:alphaModFix/>
            </a:blip>
            <a:srcRect b="0" l="0" r="0" t="0"/>
            <a:stretch/>
          </p:blipFill>
          <p:spPr>
            <a:xfrm>
              <a:off x="5313707" y="1985247"/>
              <a:ext cx="399600" cy="399600"/>
            </a:xfrm>
            <a:prstGeom prst="rect">
              <a:avLst/>
            </a:prstGeom>
            <a:noFill/>
            <a:ln>
              <a:noFill/>
            </a:ln>
          </p:spPr>
        </p:pic>
      </p:grpSp>
      <p:sp>
        <p:nvSpPr>
          <p:cNvPr id="814" name="Google Shape;814;p5"/>
          <p:cNvSpPr/>
          <p:nvPr/>
        </p:nvSpPr>
        <p:spPr>
          <a:xfrm>
            <a:off x="6517539" y="4574322"/>
            <a:ext cx="1005266" cy="884799"/>
          </a:xfrm>
          <a:prstGeom prst="roundRect">
            <a:avLst>
              <a:gd fmla="val 16667" name="adj"/>
            </a:avLst>
          </a:prstGeom>
          <a:solidFill>
            <a:srgbClr val="D0CECE"/>
          </a:solidFill>
          <a:ln cap="flat" cmpd="sng" w="25400">
            <a:solidFill>
              <a:srgbClr val="7570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1" i="0" lang="en-GB" sz="900" u="none" cap="none" strike="noStrike">
                <a:solidFill>
                  <a:srgbClr val="FFFFFF"/>
                </a:solidFill>
                <a:latin typeface="Arial"/>
                <a:ea typeface="Arial"/>
                <a:cs typeface="Arial"/>
                <a:sym typeface="Arial"/>
              </a:rPr>
              <a:t>Application catalogue</a:t>
            </a:r>
            <a:endParaRPr/>
          </a:p>
        </p:txBody>
      </p:sp>
      <p:pic>
        <p:nvPicPr>
          <p:cNvPr descr="Database with solid fill" id="815" name="Google Shape;815;p5"/>
          <p:cNvPicPr preferRelativeResize="0"/>
          <p:nvPr/>
        </p:nvPicPr>
        <p:blipFill rotWithShape="1">
          <a:blip r:embed="rId4">
            <a:alphaModFix/>
          </a:blip>
          <a:srcRect b="0" l="0" r="0" t="0"/>
          <a:stretch/>
        </p:blipFill>
        <p:spPr>
          <a:xfrm>
            <a:off x="6822728" y="5019342"/>
            <a:ext cx="399600" cy="399600"/>
          </a:xfrm>
          <a:prstGeom prst="rect">
            <a:avLst/>
          </a:prstGeom>
          <a:noFill/>
          <a:ln>
            <a:noFill/>
          </a:ln>
        </p:spPr>
      </p:pic>
      <p:grpSp>
        <p:nvGrpSpPr>
          <p:cNvPr id="816" name="Google Shape;816;p5"/>
          <p:cNvGrpSpPr/>
          <p:nvPr/>
        </p:nvGrpSpPr>
        <p:grpSpPr>
          <a:xfrm>
            <a:off x="8234571" y="3417110"/>
            <a:ext cx="1881494" cy="1166084"/>
            <a:chOff x="4129437" y="4002131"/>
            <a:chExt cx="1881494" cy="1166084"/>
          </a:xfrm>
        </p:grpSpPr>
        <p:sp>
          <p:nvSpPr>
            <p:cNvPr id="817" name="Google Shape;817;p5"/>
            <p:cNvSpPr/>
            <p:nvPr/>
          </p:nvSpPr>
          <p:spPr>
            <a:xfrm>
              <a:off x="4129437" y="4002131"/>
              <a:ext cx="1881494" cy="1166084"/>
            </a:xfrm>
            <a:prstGeom prst="roundRect">
              <a:avLst>
                <a:gd fmla="val 16667" name="adj"/>
              </a:avLst>
            </a:prstGeom>
            <a:solidFill>
              <a:srgbClr val="E3DDD6"/>
            </a:solidFill>
            <a:ln cap="flat" cmpd="sng" w="25400">
              <a:solidFill>
                <a:srgbClr val="A5927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rgbClr val="524638"/>
                  </a:solidFill>
                  <a:latin typeface="Arial"/>
                  <a:ea typeface="Arial"/>
                  <a:cs typeface="Arial"/>
                  <a:sym typeface="Arial"/>
                </a:rPr>
                <a:t>End user A</a:t>
              </a:r>
              <a:endParaRPr/>
            </a:p>
          </p:txBody>
        </p:sp>
        <p:sp>
          <p:nvSpPr>
            <p:cNvPr id="807" name="Google Shape;807;p5"/>
            <p:cNvSpPr/>
            <p:nvPr/>
          </p:nvSpPr>
          <p:spPr>
            <a:xfrm>
              <a:off x="4194820" y="4593573"/>
              <a:ext cx="1727999" cy="447765"/>
            </a:xfrm>
            <a:prstGeom prst="roundRect">
              <a:avLst>
                <a:gd fmla="val 16667" name="adj"/>
              </a:avLst>
            </a:prstGeom>
            <a:solidFill>
              <a:srgbClr val="D2D7EE"/>
            </a:solidFill>
            <a:ln cap="flat" cmpd="sng" w="25400">
              <a:solidFill>
                <a:srgbClr val="7F8CC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rgbClr val="2C3876"/>
                  </a:solidFill>
                  <a:latin typeface="Arial"/>
                  <a:ea typeface="Arial"/>
                  <a:cs typeface="Arial"/>
                  <a:sym typeface="Arial"/>
                </a:rPr>
                <a:t>Simpl</a:t>
              </a:r>
              <a:endParaRPr/>
            </a:p>
          </p:txBody>
        </p:sp>
      </p:grpSp>
      <p:grpSp>
        <p:nvGrpSpPr>
          <p:cNvPr id="818" name="Google Shape;818;p5"/>
          <p:cNvGrpSpPr/>
          <p:nvPr/>
        </p:nvGrpSpPr>
        <p:grpSpPr>
          <a:xfrm>
            <a:off x="9365782" y="5138654"/>
            <a:ext cx="1005266" cy="884799"/>
            <a:chOff x="9132776" y="5454317"/>
            <a:chExt cx="1005266" cy="884799"/>
          </a:xfrm>
        </p:grpSpPr>
        <p:sp>
          <p:nvSpPr>
            <p:cNvPr id="819" name="Google Shape;819;p5"/>
            <p:cNvSpPr/>
            <p:nvPr/>
          </p:nvSpPr>
          <p:spPr>
            <a:xfrm>
              <a:off x="9132776" y="5454317"/>
              <a:ext cx="1005266" cy="884799"/>
            </a:xfrm>
            <a:prstGeom prst="roundRect">
              <a:avLst>
                <a:gd fmla="val 16667" name="adj"/>
              </a:avLst>
            </a:prstGeom>
            <a:solidFill>
              <a:srgbClr val="D0CECE"/>
            </a:solidFill>
            <a:ln cap="flat" cmpd="sng" w="25400">
              <a:solidFill>
                <a:srgbClr val="7570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1" i="0" lang="en-GB" sz="900" u="none" cap="none" strike="noStrike">
                  <a:solidFill>
                    <a:srgbClr val="FFFFFF"/>
                  </a:solidFill>
                  <a:latin typeface="Arial"/>
                  <a:ea typeface="Arial"/>
                  <a:cs typeface="Arial"/>
                  <a:sym typeface="Arial"/>
                </a:rPr>
                <a:t>Vocabulary provider</a:t>
              </a:r>
              <a:endParaRPr/>
            </a:p>
          </p:txBody>
        </p:sp>
        <p:pic>
          <p:nvPicPr>
            <p:cNvPr descr="Server with solid fill" id="820" name="Google Shape;820;p5"/>
            <p:cNvPicPr preferRelativeResize="0"/>
            <p:nvPr/>
          </p:nvPicPr>
          <p:blipFill rotWithShape="1">
            <a:blip r:embed="rId3">
              <a:alphaModFix/>
            </a:blip>
            <a:srcRect b="0" l="0" r="0" t="0"/>
            <a:stretch/>
          </p:blipFill>
          <p:spPr>
            <a:xfrm>
              <a:off x="9420639" y="5875793"/>
              <a:ext cx="399905" cy="422825"/>
            </a:xfrm>
            <a:prstGeom prst="rect">
              <a:avLst/>
            </a:prstGeom>
            <a:noFill/>
            <a:ln>
              <a:noFill/>
            </a:ln>
          </p:spPr>
        </p:pic>
      </p:grpSp>
      <p:cxnSp>
        <p:nvCxnSpPr>
          <p:cNvPr id="821" name="Google Shape;821;p5"/>
          <p:cNvCxnSpPr>
            <a:endCxn id="807" idx="1"/>
          </p:cNvCxnSpPr>
          <p:nvPr/>
        </p:nvCxnSpPr>
        <p:spPr>
          <a:xfrm>
            <a:off x="7522954" y="3675635"/>
            <a:ext cx="777000" cy="556800"/>
          </a:xfrm>
          <a:prstGeom prst="straightConnector1">
            <a:avLst/>
          </a:prstGeom>
          <a:noFill/>
          <a:ln cap="flat" cmpd="sng" w="9525">
            <a:solidFill>
              <a:srgbClr val="757070"/>
            </a:solidFill>
            <a:prstDash val="dash"/>
            <a:round/>
            <a:headEnd len="sm" w="sm" type="none"/>
            <a:tailEnd len="sm" w="sm" type="none"/>
          </a:ln>
        </p:spPr>
      </p:cxnSp>
      <p:cxnSp>
        <p:nvCxnSpPr>
          <p:cNvPr id="822" name="Google Shape;822;p5"/>
          <p:cNvCxnSpPr>
            <a:endCxn id="792" idx="3"/>
          </p:cNvCxnSpPr>
          <p:nvPr/>
        </p:nvCxnSpPr>
        <p:spPr>
          <a:xfrm flipH="1">
            <a:off x="5690564" y="3675452"/>
            <a:ext cx="827100" cy="553500"/>
          </a:xfrm>
          <a:prstGeom prst="straightConnector1">
            <a:avLst/>
          </a:prstGeom>
          <a:noFill/>
          <a:ln cap="flat" cmpd="sng" w="9525">
            <a:solidFill>
              <a:srgbClr val="757070"/>
            </a:solidFill>
            <a:prstDash val="dash"/>
            <a:round/>
            <a:headEnd len="sm" w="sm" type="none"/>
            <a:tailEnd len="sm" w="sm" type="none"/>
          </a:ln>
        </p:spPr>
      </p:cxnSp>
      <p:cxnSp>
        <p:nvCxnSpPr>
          <p:cNvPr id="823" name="Google Shape;823;p5"/>
          <p:cNvCxnSpPr>
            <a:stCxn id="807" idx="2"/>
            <a:endCxn id="795" idx="3"/>
          </p:cNvCxnSpPr>
          <p:nvPr/>
        </p:nvCxnSpPr>
        <p:spPr>
          <a:xfrm rot="5400000">
            <a:off x="6854854" y="3271917"/>
            <a:ext cx="1124700" cy="3493500"/>
          </a:xfrm>
          <a:prstGeom prst="bentConnector2">
            <a:avLst/>
          </a:prstGeom>
          <a:noFill/>
          <a:ln cap="flat" cmpd="sng" w="28575">
            <a:solidFill>
              <a:srgbClr val="7F8CCF"/>
            </a:solidFill>
            <a:prstDash val="solid"/>
            <a:miter lim="800000"/>
            <a:headEnd len="sm" w="sm" type="none"/>
            <a:tailEnd len="sm" w="sm" type="none"/>
          </a:ln>
        </p:spPr>
      </p:cxnSp>
      <p:cxnSp>
        <p:nvCxnSpPr>
          <p:cNvPr id="824" name="Google Shape;824;p5"/>
          <p:cNvCxnSpPr>
            <a:stCxn id="814" idx="1"/>
            <a:endCxn id="795" idx="3"/>
          </p:cNvCxnSpPr>
          <p:nvPr/>
        </p:nvCxnSpPr>
        <p:spPr>
          <a:xfrm flipH="1">
            <a:off x="5670339" y="5016722"/>
            <a:ext cx="847200" cy="564300"/>
          </a:xfrm>
          <a:prstGeom prst="straightConnector1">
            <a:avLst/>
          </a:prstGeom>
          <a:noFill/>
          <a:ln cap="flat" cmpd="sng" w="9525">
            <a:solidFill>
              <a:srgbClr val="757070"/>
            </a:solidFill>
            <a:prstDash val="dash"/>
            <a:round/>
            <a:headEnd len="sm" w="sm" type="none"/>
            <a:tailEnd len="sm" w="sm" type="none"/>
          </a:ln>
        </p:spPr>
      </p:cxnSp>
      <p:cxnSp>
        <p:nvCxnSpPr>
          <p:cNvPr id="825" name="Google Shape;825;p5"/>
          <p:cNvCxnSpPr>
            <a:endCxn id="807" idx="1"/>
          </p:cNvCxnSpPr>
          <p:nvPr/>
        </p:nvCxnSpPr>
        <p:spPr>
          <a:xfrm>
            <a:off x="7519354" y="2308235"/>
            <a:ext cx="780600" cy="1924200"/>
          </a:xfrm>
          <a:prstGeom prst="straightConnector1">
            <a:avLst/>
          </a:prstGeom>
          <a:noFill/>
          <a:ln cap="flat" cmpd="sng" w="9525">
            <a:solidFill>
              <a:srgbClr val="757070"/>
            </a:solidFill>
            <a:prstDash val="dash"/>
            <a:round/>
            <a:headEnd len="sm" w="sm" type="none"/>
            <a:tailEnd len="sm" w="sm" type="none"/>
          </a:ln>
        </p:spPr>
      </p:cxnSp>
      <p:cxnSp>
        <p:nvCxnSpPr>
          <p:cNvPr id="826" name="Google Shape;826;p5"/>
          <p:cNvCxnSpPr>
            <a:stCxn id="814" idx="3"/>
            <a:endCxn id="807" idx="1"/>
          </p:cNvCxnSpPr>
          <p:nvPr/>
        </p:nvCxnSpPr>
        <p:spPr>
          <a:xfrm flipH="1" rot="10800000">
            <a:off x="7522805" y="4232522"/>
            <a:ext cx="777000" cy="784200"/>
          </a:xfrm>
          <a:prstGeom prst="straightConnector1">
            <a:avLst/>
          </a:prstGeom>
          <a:noFill/>
          <a:ln cap="flat" cmpd="sng" w="9525">
            <a:solidFill>
              <a:srgbClr val="757070"/>
            </a:solidFill>
            <a:prstDash val="dash"/>
            <a:round/>
            <a:headEnd len="sm" w="sm" type="none"/>
            <a:tailEnd len="sm" w="sm" type="none"/>
          </a:ln>
        </p:spPr>
      </p:cxnSp>
      <p:sp>
        <p:nvSpPr>
          <p:cNvPr id="827" name="Google Shape;827;p5"/>
          <p:cNvSpPr txBox="1"/>
          <p:nvPr/>
        </p:nvSpPr>
        <p:spPr>
          <a:xfrm>
            <a:off x="10969613" y="2264219"/>
            <a:ext cx="114439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rgbClr val="000000"/>
                </a:solidFill>
                <a:latin typeface="Arial"/>
                <a:ea typeface="Arial"/>
                <a:cs typeface="Arial"/>
                <a:sym typeface="Arial"/>
              </a:rPr>
              <a:t>Data space participant</a:t>
            </a:r>
            <a:endParaRPr/>
          </a:p>
        </p:txBody>
      </p:sp>
      <p:sp>
        <p:nvSpPr>
          <p:cNvPr id="828" name="Google Shape;828;p5"/>
          <p:cNvSpPr txBox="1"/>
          <p:nvPr/>
        </p:nvSpPr>
        <p:spPr>
          <a:xfrm>
            <a:off x="10964183" y="2810413"/>
            <a:ext cx="52290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rgbClr val="000000"/>
                </a:solidFill>
                <a:latin typeface="Arial"/>
                <a:ea typeface="Arial"/>
                <a:cs typeface="Arial"/>
                <a:sym typeface="Arial"/>
              </a:rPr>
              <a:t>Simpl</a:t>
            </a:r>
            <a:endParaRPr/>
          </a:p>
        </p:txBody>
      </p:sp>
      <p:sp>
        <p:nvSpPr>
          <p:cNvPr id="829" name="Google Shape;829;p5"/>
          <p:cNvSpPr txBox="1"/>
          <p:nvPr/>
        </p:nvSpPr>
        <p:spPr>
          <a:xfrm>
            <a:off x="10767346" y="1909067"/>
            <a:ext cx="75065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rgbClr val="000000"/>
                </a:solidFill>
                <a:latin typeface="Calibri"/>
                <a:ea typeface="Calibri"/>
                <a:cs typeface="Calibri"/>
                <a:sym typeface="Calibri"/>
              </a:rPr>
              <a:t>Legend</a:t>
            </a:r>
            <a:r>
              <a:rPr lang="en-GB" sz="1100">
                <a:solidFill>
                  <a:srgbClr val="000000"/>
                </a:solidFill>
                <a:latin typeface="Calibri"/>
                <a:ea typeface="Calibri"/>
                <a:cs typeface="Calibri"/>
                <a:sym typeface="Calibri"/>
              </a:rPr>
              <a:t>:</a:t>
            </a:r>
            <a:endParaRPr/>
          </a:p>
        </p:txBody>
      </p:sp>
      <p:cxnSp>
        <p:nvCxnSpPr>
          <p:cNvPr id="830" name="Google Shape;830;p5"/>
          <p:cNvCxnSpPr/>
          <p:nvPr/>
        </p:nvCxnSpPr>
        <p:spPr>
          <a:xfrm flipH="1">
            <a:off x="10788522" y="3890676"/>
            <a:ext cx="180000" cy="600"/>
          </a:xfrm>
          <a:prstGeom prst="bentConnector3">
            <a:avLst>
              <a:gd fmla="val 76458" name="adj1"/>
            </a:avLst>
          </a:prstGeom>
          <a:noFill/>
          <a:ln cap="flat" cmpd="sng" w="28575">
            <a:solidFill>
              <a:srgbClr val="7F8CCF"/>
            </a:solidFill>
            <a:prstDash val="solid"/>
            <a:miter lim="800000"/>
            <a:headEnd len="sm" w="sm" type="none"/>
            <a:tailEnd len="sm" w="sm" type="none"/>
          </a:ln>
        </p:spPr>
      </p:cxnSp>
      <p:sp>
        <p:nvSpPr>
          <p:cNvPr id="831" name="Google Shape;831;p5"/>
          <p:cNvSpPr txBox="1"/>
          <p:nvPr/>
        </p:nvSpPr>
        <p:spPr>
          <a:xfrm>
            <a:off x="10964183" y="3650197"/>
            <a:ext cx="13405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rgbClr val="000000"/>
                </a:solidFill>
                <a:latin typeface="Arial"/>
                <a:ea typeface="Arial"/>
                <a:cs typeface="Arial"/>
                <a:sym typeface="Arial"/>
              </a:rPr>
              <a:t>Data communications</a:t>
            </a:r>
            <a:endParaRPr/>
          </a:p>
        </p:txBody>
      </p:sp>
      <p:cxnSp>
        <p:nvCxnSpPr>
          <p:cNvPr id="832" name="Google Shape;832;p5"/>
          <p:cNvCxnSpPr/>
          <p:nvPr/>
        </p:nvCxnSpPr>
        <p:spPr>
          <a:xfrm flipH="1">
            <a:off x="10788522" y="4445960"/>
            <a:ext cx="180000" cy="600"/>
          </a:xfrm>
          <a:prstGeom prst="bentConnector3">
            <a:avLst>
              <a:gd fmla="val 50000" name="adj1"/>
            </a:avLst>
          </a:prstGeom>
          <a:noFill/>
          <a:ln cap="flat" cmpd="sng" w="9525">
            <a:solidFill>
              <a:srgbClr val="757070"/>
            </a:solidFill>
            <a:prstDash val="dash"/>
            <a:round/>
            <a:headEnd len="sm" w="sm" type="none"/>
            <a:tailEnd len="sm" w="sm" type="none"/>
          </a:ln>
        </p:spPr>
      </p:cxnSp>
      <p:sp>
        <p:nvSpPr>
          <p:cNvPr id="833" name="Google Shape;833;p5"/>
          <p:cNvSpPr txBox="1"/>
          <p:nvPr/>
        </p:nvSpPr>
        <p:spPr>
          <a:xfrm>
            <a:off x="10974568" y="4164256"/>
            <a:ext cx="1310009"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rgbClr val="000000"/>
                </a:solidFill>
                <a:latin typeface="Arial"/>
                <a:ea typeface="Arial"/>
                <a:cs typeface="Arial"/>
                <a:sym typeface="Arial"/>
              </a:rPr>
              <a:t>Communication to centralised services</a:t>
            </a:r>
            <a:endParaRPr/>
          </a:p>
        </p:txBody>
      </p:sp>
      <p:cxnSp>
        <p:nvCxnSpPr>
          <p:cNvPr id="834" name="Google Shape;834;p5"/>
          <p:cNvCxnSpPr>
            <a:stCxn id="807" idx="1"/>
            <a:endCxn id="792" idx="3"/>
          </p:cNvCxnSpPr>
          <p:nvPr/>
        </p:nvCxnSpPr>
        <p:spPr>
          <a:xfrm rot="10800000">
            <a:off x="5690554" y="4228835"/>
            <a:ext cx="2609400" cy="3600"/>
          </a:xfrm>
          <a:prstGeom prst="bentConnector3">
            <a:avLst>
              <a:gd fmla="val 50000" name="adj1"/>
            </a:avLst>
          </a:prstGeom>
          <a:noFill/>
          <a:ln cap="flat" cmpd="sng" w="28575">
            <a:solidFill>
              <a:srgbClr val="7F8CCF"/>
            </a:solidFill>
            <a:prstDash val="solid"/>
            <a:miter lim="800000"/>
            <a:headEnd len="sm" w="sm" type="none"/>
            <a:tailEnd len="sm" w="sm" type="none"/>
          </a:ln>
        </p:spPr>
      </p:cxnSp>
      <p:sp>
        <p:nvSpPr>
          <p:cNvPr id="835" name="Google Shape;835;p5"/>
          <p:cNvSpPr txBox="1"/>
          <p:nvPr/>
        </p:nvSpPr>
        <p:spPr>
          <a:xfrm>
            <a:off x="6717698" y="1346799"/>
            <a:ext cx="11063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62983E"/>
                </a:solidFill>
                <a:latin typeface="Arial"/>
                <a:ea typeface="Arial"/>
                <a:cs typeface="Arial"/>
                <a:sym typeface="Arial"/>
              </a:rPr>
              <a:t>Data space</a:t>
            </a:r>
            <a:endParaRPr/>
          </a:p>
        </p:txBody>
      </p:sp>
      <p:sp>
        <p:nvSpPr>
          <p:cNvPr id="836" name="Google Shape;836;p5"/>
          <p:cNvSpPr/>
          <p:nvPr/>
        </p:nvSpPr>
        <p:spPr>
          <a:xfrm>
            <a:off x="120741" y="2009402"/>
            <a:ext cx="3338160" cy="3518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837" name="Google Shape;837;p5"/>
          <p:cNvSpPr txBox="1"/>
          <p:nvPr/>
        </p:nvSpPr>
        <p:spPr>
          <a:xfrm>
            <a:off x="217930" y="2009403"/>
            <a:ext cx="3065660" cy="3518099"/>
          </a:xfrm>
          <a:prstGeom prst="rect">
            <a:avLst/>
          </a:prstGeom>
          <a:noFill/>
          <a:ln>
            <a:noFill/>
          </a:ln>
        </p:spPr>
        <p:txBody>
          <a:bodyPr anchorCtr="0" anchor="t" bIns="0" lIns="0" spcFirstLastPara="1" rIns="0" wrap="square" tIns="45700">
            <a:noAutofit/>
          </a:bodyPr>
          <a:lstStyle/>
          <a:p>
            <a:pPr indent="-171450" lvl="0" marL="171450" marR="0" rtl="0" algn="l">
              <a:lnSpc>
                <a:spcPct val="120000"/>
              </a:lnSpc>
              <a:spcBef>
                <a:spcPts val="0"/>
              </a:spcBef>
              <a:spcAft>
                <a:spcPts val="0"/>
              </a:spcAft>
              <a:buClr>
                <a:srgbClr val="000000"/>
              </a:buClr>
              <a:buSzPts val="1100"/>
              <a:buFont typeface="Arial"/>
              <a:buChar char="•"/>
            </a:pPr>
            <a:r>
              <a:rPr b="0" i="0" lang="en-GB" sz="1100" cap="none">
                <a:solidFill>
                  <a:srgbClr val="000000"/>
                </a:solidFill>
                <a:latin typeface="Open Sans"/>
                <a:ea typeface="Open Sans"/>
                <a:cs typeface="Open Sans"/>
                <a:sym typeface="Open Sans"/>
              </a:rPr>
              <a:t>Centralised services = services that provide capabilities through centralised system components.</a:t>
            </a:r>
            <a:endParaRPr/>
          </a:p>
          <a:p>
            <a:pPr indent="-101600" lvl="0" marL="171450" marR="0" rtl="0" algn="l">
              <a:lnSpc>
                <a:spcPct val="120000"/>
              </a:lnSpc>
              <a:spcBef>
                <a:spcPts val="500"/>
              </a:spcBef>
              <a:spcAft>
                <a:spcPts val="0"/>
              </a:spcAft>
              <a:buClr>
                <a:schemeClr val="dk1"/>
              </a:buClr>
              <a:buSzPts val="1100"/>
              <a:buFont typeface="Arial"/>
              <a:buNone/>
            </a:pPr>
            <a:r>
              <a:t/>
            </a:r>
            <a:endParaRPr b="0" i="0" sz="1100" cap="none">
              <a:solidFill>
                <a:srgbClr val="000000"/>
              </a:solidFill>
              <a:latin typeface="Open Sans"/>
              <a:ea typeface="Open Sans"/>
              <a:cs typeface="Open Sans"/>
              <a:sym typeface="Open Sans"/>
            </a:endParaRPr>
          </a:p>
          <a:p>
            <a:pPr indent="-171450" lvl="0" marL="171450" marR="0" rtl="0" algn="l">
              <a:lnSpc>
                <a:spcPct val="120000"/>
              </a:lnSpc>
              <a:spcBef>
                <a:spcPts val="500"/>
              </a:spcBef>
              <a:spcAft>
                <a:spcPts val="0"/>
              </a:spcAft>
              <a:buClr>
                <a:srgbClr val="000000"/>
              </a:buClr>
              <a:buSzPts val="1100"/>
              <a:buFont typeface="Arial"/>
              <a:buChar char="•"/>
            </a:pPr>
            <a:r>
              <a:rPr b="0" i="1" lang="en-GB" sz="1100" cap="none">
                <a:solidFill>
                  <a:srgbClr val="000000"/>
                </a:solidFill>
                <a:latin typeface="Open Sans"/>
                <a:ea typeface="Open Sans"/>
                <a:cs typeface="Open Sans"/>
                <a:sym typeface="Open Sans"/>
              </a:rPr>
              <a:t>Data, Infrastructure and application catalogues </a:t>
            </a:r>
            <a:r>
              <a:rPr b="0" i="0" lang="en-GB" sz="1100" cap="none">
                <a:solidFill>
                  <a:srgbClr val="000000"/>
                </a:solidFill>
                <a:latin typeface="Open Sans"/>
                <a:ea typeface="Open Sans"/>
                <a:cs typeface="Open Sans"/>
                <a:sym typeface="Open Sans"/>
              </a:rPr>
              <a:t>provide the cataloguing service for end users to discover shared services in the data space</a:t>
            </a:r>
            <a:endParaRPr/>
          </a:p>
          <a:p>
            <a:pPr indent="-171450" lvl="0" marL="171450" marR="0" rtl="0" algn="l">
              <a:lnSpc>
                <a:spcPct val="120000"/>
              </a:lnSpc>
              <a:spcBef>
                <a:spcPts val="500"/>
              </a:spcBef>
              <a:spcAft>
                <a:spcPts val="0"/>
              </a:spcAft>
              <a:buClr>
                <a:srgbClr val="000000"/>
              </a:buClr>
              <a:buSzPts val="1100"/>
              <a:buFont typeface="Arial"/>
              <a:buChar char="•"/>
            </a:pPr>
            <a:r>
              <a:rPr b="0" i="1" lang="en-GB" sz="1100" cap="none">
                <a:solidFill>
                  <a:srgbClr val="000000"/>
                </a:solidFill>
                <a:latin typeface="Open Sans"/>
                <a:ea typeface="Open Sans"/>
                <a:cs typeface="Open Sans"/>
                <a:sym typeface="Open Sans"/>
              </a:rPr>
              <a:t>Vocabulary providers</a:t>
            </a:r>
            <a:r>
              <a:rPr b="0" i="0" lang="en-GB" sz="1100" cap="none">
                <a:solidFill>
                  <a:srgbClr val="000000"/>
                </a:solidFill>
                <a:latin typeface="Open Sans"/>
                <a:ea typeface="Open Sans"/>
                <a:cs typeface="Open Sans"/>
                <a:sym typeface="Open Sans"/>
              </a:rPr>
              <a:t> provide the definition of metadata representation, vocabularies, and ontologies</a:t>
            </a:r>
            <a:endParaRPr/>
          </a:p>
          <a:p>
            <a:pPr indent="-171450" lvl="0" marL="171450" marR="0" rtl="0" algn="l">
              <a:lnSpc>
                <a:spcPct val="120000"/>
              </a:lnSpc>
              <a:spcBef>
                <a:spcPts val="500"/>
              </a:spcBef>
              <a:spcAft>
                <a:spcPts val="0"/>
              </a:spcAft>
              <a:buClr>
                <a:srgbClr val="000000"/>
              </a:buClr>
              <a:buSzPts val="1100"/>
              <a:buFont typeface="Arial"/>
              <a:buChar char="•"/>
            </a:pPr>
            <a:r>
              <a:rPr b="0" i="1" lang="en-GB" sz="1100" cap="none">
                <a:solidFill>
                  <a:srgbClr val="000000"/>
                </a:solidFill>
                <a:latin typeface="Open Sans"/>
                <a:ea typeface="Open Sans"/>
                <a:cs typeface="Open Sans"/>
                <a:sym typeface="Open Sans"/>
              </a:rPr>
              <a:t>Identity authorities</a:t>
            </a:r>
            <a:r>
              <a:rPr b="0" i="0" lang="en-GB" sz="1100" cap="none">
                <a:solidFill>
                  <a:srgbClr val="000000"/>
                </a:solidFill>
                <a:latin typeface="Open Sans"/>
                <a:ea typeface="Open Sans"/>
                <a:cs typeface="Open Sans"/>
                <a:sym typeface="Open Sans"/>
              </a:rPr>
              <a:t> manage the identities of the data space participants and provides proofs that other participants can use for authentication and authorization</a:t>
            </a:r>
            <a:endParaRPr b="0" i="1" sz="1100" cap="none">
              <a:solidFill>
                <a:srgbClr val="000000"/>
              </a:solidFill>
              <a:latin typeface="Open Sans"/>
              <a:ea typeface="Open Sans"/>
              <a:cs typeface="Open Sans"/>
              <a:sym typeface="Open Sans"/>
            </a:endParaRPr>
          </a:p>
        </p:txBody>
      </p:sp>
      <p:cxnSp>
        <p:nvCxnSpPr>
          <p:cNvPr id="838" name="Google Shape;838;p5"/>
          <p:cNvCxnSpPr/>
          <p:nvPr/>
        </p:nvCxnSpPr>
        <p:spPr>
          <a:xfrm>
            <a:off x="179248" y="2768387"/>
            <a:ext cx="3216325" cy="0"/>
          </a:xfrm>
          <a:prstGeom prst="straightConnector1">
            <a:avLst/>
          </a:prstGeom>
          <a:noFill/>
          <a:ln cap="flat" cmpd="sng" w="9525">
            <a:solidFill>
              <a:schemeClr val="dk1"/>
            </a:solidFill>
            <a:prstDash val="dash"/>
            <a:miter lim="800000"/>
            <a:headEnd len="sm" w="sm" type="none"/>
            <a:tailEnd len="sm" w="sm" type="none"/>
          </a:ln>
        </p:spPr>
      </p:cxnSp>
      <p:cxnSp>
        <p:nvCxnSpPr>
          <p:cNvPr id="839" name="Google Shape;839;p5"/>
          <p:cNvCxnSpPr>
            <a:endCxn id="798" idx="3"/>
          </p:cNvCxnSpPr>
          <p:nvPr/>
        </p:nvCxnSpPr>
        <p:spPr>
          <a:xfrm flipH="1">
            <a:off x="5681809" y="2308356"/>
            <a:ext cx="832200" cy="540600"/>
          </a:xfrm>
          <a:prstGeom prst="straightConnector1">
            <a:avLst/>
          </a:prstGeom>
          <a:noFill/>
          <a:ln cap="flat" cmpd="sng" w="9525">
            <a:solidFill>
              <a:srgbClr val="757070"/>
            </a:solidFill>
            <a:prstDash val="dash"/>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6"/>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chemeClr val="accent1"/>
              </a:buClr>
              <a:buSzPts val="2800"/>
              <a:buFont typeface="Arial"/>
              <a:buNone/>
            </a:pPr>
            <a:r>
              <a:rPr lang="en-GB"/>
              <a:t>Simpl’s conceptual architecture is stable</a:t>
            </a:r>
            <a:endParaRPr/>
          </a:p>
        </p:txBody>
      </p:sp>
      <p:sp>
        <p:nvSpPr>
          <p:cNvPr id="846" name="Google Shape;846;p6"/>
          <p:cNvSpPr/>
          <p:nvPr/>
        </p:nvSpPr>
        <p:spPr>
          <a:xfrm>
            <a:off x="455989" y="1409479"/>
            <a:ext cx="9646038" cy="4208947"/>
          </a:xfrm>
          <a:prstGeom prst="rect">
            <a:avLst/>
          </a:prstGeom>
          <a:solidFill>
            <a:srgbClr val="C6D8D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47" name="Google Shape;847;p6"/>
          <p:cNvSpPr/>
          <p:nvPr/>
        </p:nvSpPr>
        <p:spPr>
          <a:xfrm>
            <a:off x="455989" y="5677507"/>
            <a:ext cx="9646038" cy="307184"/>
          </a:xfrm>
          <a:prstGeom prst="rect">
            <a:avLst/>
          </a:prstGeom>
          <a:solidFill>
            <a:srgbClr val="75707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0" i="0" lang="en-GB" sz="1600" u="none" cap="none" strike="noStrike">
                <a:solidFill>
                  <a:srgbClr val="FFFFFF"/>
                </a:solidFill>
                <a:latin typeface="Calibri"/>
                <a:ea typeface="Calibri"/>
                <a:cs typeface="Calibri"/>
                <a:sym typeface="Calibri"/>
              </a:rPr>
              <a:t>Infrastructure providers (DC, public cloud, private cloud, etc.)</a:t>
            </a:r>
            <a:endParaRPr/>
          </a:p>
        </p:txBody>
      </p:sp>
      <p:grpSp>
        <p:nvGrpSpPr>
          <p:cNvPr id="848" name="Google Shape;848;p6"/>
          <p:cNvGrpSpPr/>
          <p:nvPr/>
        </p:nvGrpSpPr>
        <p:grpSpPr>
          <a:xfrm>
            <a:off x="737326" y="1540694"/>
            <a:ext cx="2973388" cy="3961464"/>
            <a:chOff x="487217" y="1303443"/>
            <a:chExt cx="2973388" cy="3961464"/>
          </a:xfrm>
        </p:grpSpPr>
        <p:sp>
          <p:nvSpPr>
            <p:cNvPr id="849" name="Google Shape;849;p6"/>
            <p:cNvSpPr/>
            <p:nvPr/>
          </p:nvSpPr>
          <p:spPr>
            <a:xfrm>
              <a:off x="487217" y="1303443"/>
              <a:ext cx="2973388" cy="3961464"/>
            </a:xfrm>
            <a:prstGeom prst="rect">
              <a:avLst/>
            </a:prstGeom>
            <a:solidFill>
              <a:srgbClr val="F4B183">
                <a:alpha val="74901"/>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B3B17"/>
                </a:buClr>
                <a:buSzPts val="1800"/>
                <a:buFont typeface="Calibri"/>
                <a:buNone/>
              </a:pPr>
              <a:r>
                <a:rPr b="0" i="0" lang="en-GB" sz="1800" u="none" cap="none" strike="noStrike">
                  <a:solidFill>
                    <a:srgbClr val="6B3B17"/>
                  </a:solidFill>
                  <a:latin typeface="Calibri"/>
                  <a:ea typeface="Calibri"/>
                  <a:cs typeface="Calibri"/>
                  <a:sym typeface="Calibri"/>
                </a:rPr>
                <a:t>Administration services</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0" name="Google Shape;850;p6"/>
            <p:cNvSpPr/>
            <p:nvPr/>
          </p:nvSpPr>
          <p:spPr>
            <a:xfrm>
              <a:off x="659911" y="4339758"/>
              <a:ext cx="2628000" cy="324000"/>
            </a:xfrm>
            <a:prstGeom prst="roundRect">
              <a:avLst>
                <a:gd fmla="val 16667" name="adj"/>
              </a:avLst>
            </a:prstGeom>
            <a:solidFill>
              <a:srgbClr val="F4B081"/>
            </a:solidFill>
            <a:ln cap="flat" cmpd="sng" w="19050">
              <a:solidFill>
                <a:srgbClr val="DB90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Monitoring</a:t>
              </a:r>
              <a:endParaRPr/>
            </a:p>
          </p:txBody>
        </p:sp>
        <p:sp>
          <p:nvSpPr>
            <p:cNvPr id="851" name="Google Shape;851;p6"/>
            <p:cNvSpPr/>
            <p:nvPr/>
          </p:nvSpPr>
          <p:spPr>
            <a:xfrm>
              <a:off x="659911" y="3034776"/>
              <a:ext cx="2628000" cy="324000"/>
            </a:xfrm>
            <a:prstGeom prst="roundRect">
              <a:avLst>
                <a:gd fmla="val 16667" name="adj"/>
              </a:avLst>
            </a:prstGeom>
            <a:solidFill>
              <a:srgbClr val="F4B081"/>
            </a:solidFill>
            <a:ln cap="flat" cmpd="sng" w="19050">
              <a:solidFill>
                <a:srgbClr val="DB90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Access control &amp; Trust</a:t>
              </a:r>
              <a:endParaRPr/>
            </a:p>
          </p:txBody>
        </p:sp>
        <p:sp>
          <p:nvSpPr>
            <p:cNvPr id="852" name="Google Shape;852;p6"/>
            <p:cNvSpPr/>
            <p:nvPr/>
          </p:nvSpPr>
          <p:spPr>
            <a:xfrm>
              <a:off x="659911" y="2599782"/>
              <a:ext cx="2628000" cy="324000"/>
            </a:xfrm>
            <a:prstGeom prst="roundRect">
              <a:avLst>
                <a:gd fmla="val 16667" name="adj"/>
              </a:avLst>
            </a:prstGeom>
            <a:solidFill>
              <a:srgbClr val="F4B081"/>
            </a:solidFill>
            <a:ln cap="flat" cmpd="sng" w="19050">
              <a:solidFill>
                <a:srgbClr val="DB9057"/>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Security</a:t>
              </a:r>
              <a:endParaRPr/>
            </a:p>
          </p:txBody>
        </p:sp>
        <p:sp>
          <p:nvSpPr>
            <p:cNvPr id="853" name="Google Shape;853;p6"/>
            <p:cNvSpPr/>
            <p:nvPr/>
          </p:nvSpPr>
          <p:spPr>
            <a:xfrm>
              <a:off x="659911" y="2164788"/>
              <a:ext cx="2628000" cy="324000"/>
            </a:xfrm>
            <a:prstGeom prst="roundRect">
              <a:avLst>
                <a:gd fmla="val 16667" name="adj"/>
              </a:avLst>
            </a:prstGeom>
            <a:solidFill>
              <a:srgbClr val="F4B081"/>
            </a:solidFill>
            <a:ln cap="flat" cmpd="sng" w="19050">
              <a:solidFill>
                <a:srgbClr val="DB90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Contracts</a:t>
              </a:r>
              <a:endParaRPr/>
            </a:p>
          </p:txBody>
        </p:sp>
        <p:sp>
          <p:nvSpPr>
            <p:cNvPr id="854" name="Google Shape;854;p6"/>
            <p:cNvSpPr/>
            <p:nvPr/>
          </p:nvSpPr>
          <p:spPr>
            <a:xfrm>
              <a:off x="659911" y="1729794"/>
              <a:ext cx="2628000" cy="324000"/>
            </a:xfrm>
            <a:prstGeom prst="roundRect">
              <a:avLst>
                <a:gd fmla="val 16667" name="adj"/>
              </a:avLst>
            </a:prstGeom>
            <a:solidFill>
              <a:srgbClr val="F4B081"/>
            </a:solidFill>
            <a:ln cap="flat" cmpd="sng" w="19050">
              <a:solidFill>
                <a:srgbClr val="DB9057"/>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Federation management</a:t>
              </a:r>
              <a:endParaRPr/>
            </a:p>
          </p:txBody>
        </p:sp>
        <p:sp>
          <p:nvSpPr>
            <p:cNvPr id="855" name="Google Shape;855;p6"/>
            <p:cNvSpPr/>
            <p:nvPr/>
          </p:nvSpPr>
          <p:spPr>
            <a:xfrm>
              <a:off x="659911" y="3904764"/>
              <a:ext cx="2628000" cy="324000"/>
            </a:xfrm>
            <a:prstGeom prst="roundRect">
              <a:avLst>
                <a:gd fmla="val 16667" name="adj"/>
              </a:avLst>
            </a:prstGeom>
            <a:solidFill>
              <a:srgbClr val="F4B081"/>
            </a:solidFill>
            <a:ln cap="flat" cmpd="sng" w="19050">
              <a:solidFill>
                <a:srgbClr val="DB90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Reporting</a:t>
              </a:r>
              <a:endParaRPr/>
            </a:p>
          </p:txBody>
        </p:sp>
        <p:sp>
          <p:nvSpPr>
            <p:cNvPr id="856" name="Google Shape;856;p6"/>
            <p:cNvSpPr/>
            <p:nvPr/>
          </p:nvSpPr>
          <p:spPr>
            <a:xfrm>
              <a:off x="659911" y="3469770"/>
              <a:ext cx="2628000" cy="324000"/>
            </a:xfrm>
            <a:prstGeom prst="roundRect">
              <a:avLst>
                <a:gd fmla="val 16667" name="adj"/>
              </a:avLst>
            </a:prstGeom>
            <a:solidFill>
              <a:srgbClr val="F4B081"/>
            </a:solidFill>
            <a:ln cap="flat" cmpd="sng" w="19050">
              <a:solidFill>
                <a:srgbClr val="DB90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Audit</a:t>
              </a:r>
              <a:endParaRPr/>
            </a:p>
          </p:txBody>
        </p:sp>
        <p:sp>
          <p:nvSpPr>
            <p:cNvPr id="857" name="Google Shape;857;p6"/>
            <p:cNvSpPr/>
            <p:nvPr/>
          </p:nvSpPr>
          <p:spPr>
            <a:xfrm>
              <a:off x="659911" y="4774749"/>
              <a:ext cx="2628000" cy="324000"/>
            </a:xfrm>
            <a:prstGeom prst="roundRect">
              <a:avLst>
                <a:gd fmla="val 16667" name="adj"/>
              </a:avLst>
            </a:prstGeom>
            <a:solidFill>
              <a:srgbClr val="F4B081"/>
            </a:solidFill>
            <a:ln cap="flat" cmpd="sng" w="19050">
              <a:solidFill>
                <a:srgbClr val="DB9057"/>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Network</a:t>
              </a:r>
              <a:endParaRPr/>
            </a:p>
          </p:txBody>
        </p:sp>
      </p:grpSp>
      <p:grpSp>
        <p:nvGrpSpPr>
          <p:cNvPr id="858" name="Google Shape;858;p6"/>
          <p:cNvGrpSpPr/>
          <p:nvPr/>
        </p:nvGrpSpPr>
        <p:grpSpPr>
          <a:xfrm>
            <a:off x="10179586" y="1409479"/>
            <a:ext cx="1556425" cy="4208947"/>
            <a:chOff x="9929477" y="1172228"/>
            <a:chExt cx="1556425" cy="4208947"/>
          </a:xfrm>
        </p:grpSpPr>
        <p:sp>
          <p:nvSpPr>
            <p:cNvPr id="859" name="Google Shape;859;p6"/>
            <p:cNvSpPr/>
            <p:nvPr/>
          </p:nvSpPr>
          <p:spPr>
            <a:xfrm>
              <a:off x="9929477" y="1172228"/>
              <a:ext cx="1556425" cy="4208947"/>
            </a:xfrm>
            <a:prstGeom prst="rect">
              <a:avLst/>
            </a:prstGeom>
            <a:solidFill>
              <a:srgbClr val="808080"/>
            </a:solidFill>
            <a:ln cap="flat" cmpd="sng" w="12700">
              <a:solidFill>
                <a:srgbClr val="808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Governance</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60" name="Google Shape;860;p6"/>
            <p:cNvSpPr/>
            <p:nvPr/>
          </p:nvSpPr>
          <p:spPr>
            <a:xfrm>
              <a:off x="10092113" y="1641275"/>
              <a:ext cx="1286334" cy="324000"/>
            </a:xfrm>
            <a:prstGeom prst="roundRect">
              <a:avLst>
                <a:gd fmla="val 16667" name="adj"/>
              </a:avLst>
            </a:prstGeom>
            <a:solidFill>
              <a:srgbClr val="D0CECE"/>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Support </a:t>
              </a:r>
              <a:endParaRPr/>
            </a:p>
          </p:txBody>
        </p:sp>
        <p:sp>
          <p:nvSpPr>
            <p:cNvPr id="861" name="Google Shape;861;p6"/>
            <p:cNvSpPr/>
            <p:nvPr/>
          </p:nvSpPr>
          <p:spPr>
            <a:xfrm>
              <a:off x="10092113" y="2053794"/>
              <a:ext cx="1318290" cy="324000"/>
            </a:xfrm>
            <a:prstGeom prst="roundRect">
              <a:avLst>
                <a:gd fmla="val 16667" name="adj"/>
              </a:avLst>
            </a:prstGeom>
            <a:solidFill>
              <a:srgbClr val="D0CECE"/>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CSIRT</a:t>
              </a:r>
              <a:endParaRPr/>
            </a:p>
          </p:txBody>
        </p:sp>
      </p:grpSp>
      <p:grpSp>
        <p:nvGrpSpPr>
          <p:cNvPr id="862" name="Google Shape;862;p6"/>
          <p:cNvGrpSpPr/>
          <p:nvPr/>
        </p:nvGrpSpPr>
        <p:grpSpPr>
          <a:xfrm>
            <a:off x="3871549" y="3745806"/>
            <a:ext cx="5884884" cy="1772931"/>
            <a:chOff x="3621440" y="3508555"/>
            <a:chExt cx="5884884" cy="1772931"/>
          </a:xfrm>
        </p:grpSpPr>
        <p:sp>
          <p:nvSpPr>
            <p:cNvPr id="863" name="Google Shape;863;p6"/>
            <p:cNvSpPr/>
            <p:nvPr/>
          </p:nvSpPr>
          <p:spPr>
            <a:xfrm>
              <a:off x="3621440" y="3508555"/>
              <a:ext cx="5884884" cy="1772931"/>
            </a:xfrm>
            <a:prstGeom prst="rect">
              <a:avLst/>
            </a:prstGeom>
            <a:solidFill>
              <a:srgbClr val="FFD966">
                <a:alpha val="74901"/>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79620D"/>
                </a:buClr>
                <a:buSzPts val="1800"/>
                <a:buFont typeface="Calibri"/>
                <a:buNone/>
              </a:pPr>
              <a:r>
                <a:rPr b="0" i="0" lang="en-GB" sz="1800" u="none" cap="none" strike="noStrike">
                  <a:solidFill>
                    <a:srgbClr val="79620D"/>
                  </a:solidFill>
                  <a:latin typeface="Calibri"/>
                  <a:ea typeface="Calibri"/>
                  <a:cs typeface="Calibri"/>
                  <a:sym typeface="Calibri"/>
                </a:rPr>
                <a:t>Infrastructure connector services</a:t>
              </a:r>
              <a:endParaRPr/>
            </a:p>
          </p:txBody>
        </p:sp>
        <p:sp>
          <p:nvSpPr>
            <p:cNvPr id="864" name="Google Shape;864;p6"/>
            <p:cNvSpPr/>
            <p:nvPr/>
          </p:nvSpPr>
          <p:spPr>
            <a:xfrm>
              <a:off x="3806317" y="4806121"/>
              <a:ext cx="2664000" cy="324000"/>
            </a:xfrm>
            <a:prstGeom prst="roundRect">
              <a:avLst>
                <a:gd fmla="val 16667" name="adj"/>
              </a:avLst>
            </a:prstGeom>
            <a:solidFill>
              <a:srgbClr val="FFD966"/>
            </a:solid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Infrastructure discovery</a:t>
              </a:r>
              <a:endParaRPr/>
            </a:p>
          </p:txBody>
        </p:sp>
        <p:sp>
          <p:nvSpPr>
            <p:cNvPr id="865" name="Google Shape;865;p6"/>
            <p:cNvSpPr/>
            <p:nvPr/>
          </p:nvSpPr>
          <p:spPr>
            <a:xfrm>
              <a:off x="6655193" y="4368167"/>
              <a:ext cx="2664000" cy="324000"/>
            </a:xfrm>
            <a:prstGeom prst="roundRect">
              <a:avLst>
                <a:gd fmla="val 16667" name="adj"/>
              </a:avLst>
            </a:prstGeom>
            <a:solidFill>
              <a:srgbClr val="FFD966"/>
            </a:solidFill>
            <a:ln cap="flat" cmpd="sng" w="19050">
              <a:solidFill>
                <a:srgbClr val="BF9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Distributed execution</a:t>
              </a:r>
              <a:endParaRPr/>
            </a:p>
          </p:txBody>
        </p:sp>
        <p:sp>
          <p:nvSpPr>
            <p:cNvPr id="866" name="Google Shape;866;p6"/>
            <p:cNvSpPr/>
            <p:nvPr/>
          </p:nvSpPr>
          <p:spPr>
            <a:xfrm>
              <a:off x="3806317" y="3930214"/>
              <a:ext cx="2664000" cy="324000"/>
            </a:xfrm>
            <a:prstGeom prst="roundRect">
              <a:avLst>
                <a:gd fmla="val 16667" name="adj"/>
              </a:avLst>
            </a:prstGeom>
            <a:solidFill>
              <a:srgbClr val="FFD966"/>
            </a:solid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400"/>
                <a:buFont typeface="Calibri"/>
                <a:buNone/>
              </a:pPr>
              <a:r>
                <a:rPr b="0" i="0" lang="en-GB" sz="1400" u="none" cap="none" strike="noStrike">
                  <a:solidFill>
                    <a:srgbClr val="3A3838"/>
                  </a:solidFill>
                  <a:latin typeface="Calibri"/>
                  <a:ea typeface="Calibri"/>
                  <a:cs typeface="Calibri"/>
                  <a:sym typeface="Calibri"/>
                </a:rPr>
                <a:t>Cloud &amp; Edge computing</a:t>
              </a:r>
              <a:endParaRPr/>
            </a:p>
          </p:txBody>
        </p:sp>
        <p:sp>
          <p:nvSpPr>
            <p:cNvPr id="867" name="Google Shape;867;p6"/>
            <p:cNvSpPr/>
            <p:nvPr/>
          </p:nvSpPr>
          <p:spPr>
            <a:xfrm>
              <a:off x="6655193" y="4806121"/>
              <a:ext cx="2664000" cy="324000"/>
            </a:xfrm>
            <a:prstGeom prst="roundRect">
              <a:avLst>
                <a:gd fmla="val 16667" name="adj"/>
              </a:avLst>
            </a:prstGeom>
            <a:solidFill>
              <a:srgbClr val="FFD966"/>
            </a:solidFill>
            <a:ln cap="flat" cmpd="sng" w="19050">
              <a:solidFill>
                <a:srgbClr val="BF9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500"/>
                <a:buFont typeface="Calibri"/>
                <a:buNone/>
              </a:pPr>
              <a:r>
                <a:rPr b="0" i="0" lang="en-GB" sz="1500" u="none" cap="none" strike="noStrike">
                  <a:solidFill>
                    <a:srgbClr val="3A3838"/>
                  </a:solidFill>
                  <a:latin typeface="Calibri"/>
                  <a:ea typeface="Calibri"/>
                  <a:cs typeface="Calibri"/>
                  <a:sym typeface="Calibri"/>
                </a:rPr>
                <a:t>Infrastructure orchestration</a:t>
              </a:r>
              <a:endParaRPr/>
            </a:p>
          </p:txBody>
        </p:sp>
        <p:sp>
          <p:nvSpPr>
            <p:cNvPr id="868" name="Google Shape;868;p6"/>
            <p:cNvSpPr/>
            <p:nvPr/>
          </p:nvSpPr>
          <p:spPr>
            <a:xfrm>
              <a:off x="3806317" y="4368168"/>
              <a:ext cx="2664000" cy="324000"/>
            </a:xfrm>
            <a:prstGeom prst="roundRect">
              <a:avLst>
                <a:gd fmla="val 16667" name="adj"/>
              </a:avLst>
            </a:prstGeom>
            <a:solidFill>
              <a:srgbClr val="FFD966"/>
            </a:solid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400"/>
                <a:buFont typeface="Calibri"/>
                <a:buNone/>
              </a:pPr>
              <a:r>
                <a:rPr b="0" i="0" lang="en-GB" sz="1400" u="none" cap="none" strike="noStrike">
                  <a:solidFill>
                    <a:srgbClr val="3A3838"/>
                  </a:solidFill>
                  <a:latin typeface="Calibri"/>
                  <a:ea typeface="Calibri"/>
                  <a:cs typeface="Calibri"/>
                  <a:sym typeface="Calibri"/>
                </a:rPr>
                <a:t>PaaS services</a:t>
              </a:r>
              <a:endParaRPr/>
            </a:p>
          </p:txBody>
        </p:sp>
        <p:sp>
          <p:nvSpPr>
            <p:cNvPr id="869" name="Google Shape;869;p6"/>
            <p:cNvSpPr/>
            <p:nvPr/>
          </p:nvSpPr>
          <p:spPr>
            <a:xfrm>
              <a:off x="6655193" y="3930214"/>
              <a:ext cx="2664000" cy="324000"/>
            </a:xfrm>
            <a:prstGeom prst="roundRect">
              <a:avLst>
                <a:gd fmla="val 16667" name="adj"/>
              </a:avLst>
            </a:prstGeom>
            <a:solidFill>
              <a:srgbClr val="FFD966"/>
            </a:solid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3838"/>
                </a:buClr>
                <a:buSzPts val="1400"/>
                <a:buFont typeface="Calibri"/>
                <a:buNone/>
              </a:pPr>
              <a:r>
                <a:rPr b="0" i="0" lang="en-GB" sz="1400" u="none" cap="none" strike="noStrike">
                  <a:solidFill>
                    <a:srgbClr val="3A3838"/>
                  </a:solidFill>
                  <a:latin typeface="Calibri"/>
                  <a:ea typeface="Calibri"/>
                  <a:cs typeface="Calibri"/>
                  <a:sym typeface="Calibri"/>
                </a:rPr>
                <a:t>HPC</a:t>
              </a:r>
              <a:endParaRPr/>
            </a:p>
          </p:txBody>
        </p:sp>
      </p:grpSp>
      <p:grpSp>
        <p:nvGrpSpPr>
          <p:cNvPr id="870" name="Google Shape;870;p6"/>
          <p:cNvGrpSpPr/>
          <p:nvPr/>
        </p:nvGrpSpPr>
        <p:grpSpPr>
          <a:xfrm>
            <a:off x="3871550" y="1539844"/>
            <a:ext cx="5884883" cy="2087800"/>
            <a:chOff x="3621441" y="1302593"/>
            <a:chExt cx="5884883" cy="2087800"/>
          </a:xfrm>
        </p:grpSpPr>
        <p:sp>
          <p:nvSpPr>
            <p:cNvPr id="871" name="Google Shape;871;p6"/>
            <p:cNvSpPr/>
            <p:nvPr/>
          </p:nvSpPr>
          <p:spPr>
            <a:xfrm>
              <a:off x="3621441" y="1302593"/>
              <a:ext cx="5884883" cy="2087800"/>
            </a:xfrm>
            <a:prstGeom prst="rect">
              <a:avLst/>
            </a:prstGeom>
            <a:solidFill>
              <a:srgbClr val="00474C">
                <a:alpha val="60784"/>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Data services</a:t>
              </a:r>
              <a:endParaRPr/>
            </a:p>
          </p:txBody>
        </p:sp>
        <p:sp>
          <p:nvSpPr>
            <p:cNvPr id="872" name="Google Shape;872;p6"/>
            <p:cNvSpPr/>
            <p:nvPr/>
          </p:nvSpPr>
          <p:spPr>
            <a:xfrm>
              <a:off x="3835589" y="2480537"/>
              <a:ext cx="2664000" cy="324000"/>
            </a:xfrm>
            <a:prstGeom prst="roundRect">
              <a:avLst>
                <a:gd fmla="val 16667" name="adj"/>
              </a:avLst>
            </a:prstGeom>
            <a:solidFill>
              <a:srgbClr val="0096A2"/>
            </a:solidFill>
            <a:ln cap="flat" cmpd="sng" w="19050">
              <a:solidFill>
                <a:srgbClr val="00474C"/>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500"/>
                <a:buFont typeface="Calibri"/>
                <a:buNone/>
              </a:pPr>
              <a:r>
                <a:rPr b="0" i="0" lang="en-GB" sz="1500" u="none" cap="none" strike="noStrike">
                  <a:solidFill>
                    <a:srgbClr val="FFFFFF"/>
                  </a:solidFill>
                  <a:latin typeface="Calibri"/>
                  <a:ea typeface="Calibri"/>
                  <a:cs typeface="Calibri"/>
                  <a:sym typeface="Calibri"/>
                </a:rPr>
                <a:t>Distributed execution</a:t>
              </a:r>
              <a:endParaRPr/>
            </a:p>
          </p:txBody>
        </p:sp>
        <p:sp>
          <p:nvSpPr>
            <p:cNvPr id="873" name="Google Shape;873;p6"/>
            <p:cNvSpPr/>
            <p:nvPr/>
          </p:nvSpPr>
          <p:spPr>
            <a:xfrm>
              <a:off x="3835589" y="2893687"/>
              <a:ext cx="2664000" cy="324000"/>
            </a:xfrm>
            <a:prstGeom prst="roundRect">
              <a:avLst>
                <a:gd fmla="val 16667" name="adj"/>
              </a:avLst>
            </a:prstGeom>
            <a:solidFill>
              <a:srgbClr val="0096A2"/>
            </a:solidFill>
            <a:ln cap="flat" cmpd="sng" w="19050">
              <a:solidFill>
                <a:srgbClr val="00474C"/>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500"/>
                <a:buFont typeface="Calibri"/>
                <a:buNone/>
              </a:pPr>
              <a:r>
                <a:rPr b="0" i="0" lang="en-GB" sz="1500" u="none" cap="none" strike="noStrike">
                  <a:solidFill>
                    <a:srgbClr val="FFFFFF"/>
                  </a:solidFill>
                  <a:latin typeface="Calibri"/>
                  <a:ea typeface="Calibri"/>
                  <a:cs typeface="Calibri"/>
                  <a:sym typeface="Calibri"/>
                </a:rPr>
                <a:t>Data orchestration</a:t>
              </a:r>
              <a:endParaRPr/>
            </a:p>
          </p:txBody>
        </p:sp>
        <p:sp>
          <p:nvSpPr>
            <p:cNvPr id="874" name="Google Shape;874;p6"/>
            <p:cNvSpPr/>
            <p:nvPr/>
          </p:nvSpPr>
          <p:spPr>
            <a:xfrm>
              <a:off x="6713737" y="2893687"/>
              <a:ext cx="2664000" cy="324000"/>
            </a:xfrm>
            <a:prstGeom prst="roundRect">
              <a:avLst>
                <a:gd fmla="val 16667" name="adj"/>
              </a:avLst>
            </a:prstGeom>
            <a:solidFill>
              <a:srgbClr val="0096A2"/>
            </a:solidFill>
            <a:ln cap="flat" cmpd="sng" w="19050">
              <a:solidFill>
                <a:srgbClr val="00474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500"/>
                <a:buFont typeface="Calibri"/>
                <a:buNone/>
              </a:pPr>
              <a:r>
                <a:rPr b="0" i="0" lang="en-GB" sz="1500" u="none" cap="none" strike="noStrike">
                  <a:solidFill>
                    <a:srgbClr val="FFFFFF"/>
                  </a:solidFill>
                  <a:latin typeface="Calibri"/>
                  <a:ea typeface="Calibri"/>
                  <a:cs typeface="Calibri"/>
                  <a:sym typeface="Calibri"/>
                </a:rPr>
                <a:t>Data processing</a:t>
              </a:r>
              <a:endParaRPr/>
            </a:p>
          </p:txBody>
        </p:sp>
        <p:sp>
          <p:nvSpPr>
            <p:cNvPr id="875" name="Google Shape;875;p6"/>
            <p:cNvSpPr/>
            <p:nvPr/>
          </p:nvSpPr>
          <p:spPr>
            <a:xfrm>
              <a:off x="6713737" y="2064956"/>
              <a:ext cx="2664000" cy="324000"/>
            </a:xfrm>
            <a:prstGeom prst="roundRect">
              <a:avLst>
                <a:gd fmla="val 16667" name="adj"/>
              </a:avLst>
            </a:prstGeom>
            <a:solidFill>
              <a:srgbClr val="0096A2"/>
            </a:solidFill>
            <a:ln cap="flat" cmpd="sng" w="19050">
              <a:solidFill>
                <a:srgbClr val="00474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500"/>
                <a:buFont typeface="Calibri"/>
                <a:buNone/>
              </a:pPr>
              <a:r>
                <a:rPr b="0" i="0" lang="en-GB" sz="1500" u="none" cap="none" strike="noStrike">
                  <a:solidFill>
                    <a:srgbClr val="FFFFFF"/>
                  </a:solidFill>
                  <a:latin typeface="Calibri"/>
                  <a:ea typeface="Calibri"/>
                  <a:cs typeface="Calibri"/>
                  <a:sym typeface="Calibri"/>
                </a:rPr>
                <a:t>Data discovery</a:t>
              </a:r>
              <a:endParaRPr/>
            </a:p>
          </p:txBody>
        </p:sp>
        <p:sp>
          <p:nvSpPr>
            <p:cNvPr id="876" name="Google Shape;876;p6"/>
            <p:cNvSpPr/>
            <p:nvPr/>
          </p:nvSpPr>
          <p:spPr>
            <a:xfrm>
              <a:off x="6713737" y="1650590"/>
              <a:ext cx="2664000" cy="324000"/>
            </a:xfrm>
            <a:prstGeom prst="roundRect">
              <a:avLst>
                <a:gd fmla="val 16667" name="adj"/>
              </a:avLst>
            </a:prstGeom>
            <a:solidFill>
              <a:srgbClr val="0096A2"/>
            </a:solidFill>
            <a:ln cap="flat" cmpd="sng" w="19050">
              <a:solidFill>
                <a:srgbClr val="00474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500"/>
                <a:buFont typeface="Calibri"/>
                <a:buNone/>
              </a:pPr>
              <a:r>
                <a:rPr b="0" i="0" lang="en-GB" sz="1500" u="none" cap="none" strike="noStrike">
                  <a:solidFill>
                    <a:srgbClr val="FFFFFF"/>
                  </a:solidFill>
                  <a:latin typeface="Calibri"/>
                  <a:ea typeface="Calibri"/>
                  <a:cs typeface="Calibri"/>
                  <a:sym typeface="Calibri"/>
                </a:rPr>
                <a:t>Data sharing</a:t>
              </a:r>
              <a:endParaRPr/>
            </a:p>
          </p:txBody>
        </p:sp>
        <p:sp>
          <p:nvSpPr>
            <p:cNvPr id="877" name="Google Shape;877;p6"/>
            <p:cNvSpPr/>
            <p:nvPr/>
          </p:nvSpPr>
          <p:spPr>
            <a:xfrm>
              <a:off x="3835589" y="1654235"/>
              <a:ext cx="2664000" cy="324000"/>
            </a:xfrm>
            <a:prstGeom prst="roundRect">
              <a:avLst>
                <a:gd fmla="val 16667" name="adj"/>
              </a:avLst>
            </a:prstGeom>
            <a:solidFill>
              <a:srgbClr val="0096A2"/>
            </a:solidFill>
            <a:ln cap="flat" cmpd="sng" w="19050">
              <a:solidFill>
                <a:srgbClr val="00474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500"/>
                <a:buFont typeface="Calibri"/>
                <a:buNone/>
              </a:pPr>
              <a:r>
                <a:rPr b="0" i="0" lang="en-GB" sz="1500" u="none" cap="none" strike="noStrike">
                  <a:solidFill>
                    <a:srgbClr val="FFFFFF"/>
                  </a:solidFill>
                  <a:latin typeface="Calibri"/>
                  <a:ea typeface="Calibri"/>
                  <a:cs typeface="Calibri"/>
                  <a:sym typeface="Calibri"/>
                </a:rPr>
                <a:t>Application sharing</a:t>
              </a:r>
              <a:endParaRPr/>
            </a:p>
          </p:txBody>
        </p:sp>
        <p:sp>
          <p:nvSpPr>
            <p:cNvPr id="878" name="Google Shape;878;p6"/>
            <p:cNvSpPr/>
            <p:nvPr/>
          </p:nvSpPr>
          <p:spPr>
            <a:xfrm>
              <a:off x="6713737" y="2479322"/>
              <a:ext cx="2664000" cy="324000"/>
            </a:xfrm>
            <a:prstGeom prst="roundRect">
              <a:avLst>
                <a:gd fmla="val 16667" name="adj"/>
              </a:avLst>
            </a:prstGeom>
            <a:solidFill>
              <a:srgbClr val="0096A2"/>
            </a:solidFill>
            <a:ln cap="flat" cmpd="sng" w="19050">
              <a:solidFill>
                <a:srgbClr val="00474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500"/>
                <a:buFont typeface="Calibri"/>
                <a:buNone/>
              </a:pPr>
              <a:r>
                <a:rPr b="0" i="0" lang="en-GB" sz="1500" u="none" cap="none" strike="noStrike">
                  <a:solidFill>
                    <a:srgbClr val="FFFFFF"/>
                  </a:solidFill>
                  <a:latin typeface="Calibri"/>
                  <a:ea typeface="Calibri"/>
                  <a:cs typeface="Calibri"/>
                  <a:sym typeface="Calibri"/>
                </a:rPr>
                <a:t>Data governance</a:t>
              </a:r>
              <a:endParaRPr/>
            </a:p>
          </p:txBody>
        </p:sp>
        <p:sp>
          <p:nvSpPr>
            <p:cNvPr id="879" name="Google Shape;879;p6"/>
            <p:cNvSpPr/>
            <p:nvPr/>
          </p:nvSpPr>
          <p:spPr>
            <a:xfrm>
              <a:off x="3835589" y="2067386"/>
              <a:ext cx="2664000" cy="324000"/>
            </a:xfrm>
            <a:prstGeom prst="roundRect">
              <a:avLst>
                <a:gd fmla="val 16667" name="adj"/>
              </a:avLst>
            </a:prstGeom>
            <a:solidFill>
              <a:srgbClr val="0096A2"/>
            </a:solidFill>
            <a:ln cap="flat" cmpd="sng" w="19050">
              <a:solidFill>
                <a:srgbClr val="00474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500"/>
                <a:buFont typeface="Calibri"/>
                <a:buNone/>
              </a:pPr>
              <a:r>
                <a:rPr b="0" i="0" lang="en-GB" sz="1500" u="none" cap="none" strike="noStrike">
                  <a:solidFill>
                    <a:srgbClr val="FFFFFF"/>
                  </a:solidFill>
                  <a:latin typeface="Calibri"/>
                  <a:ea typeface="Calibri"/>
                  <a:cs typeface="Calibri"/>
                  <a:sym typeface="Calibri"/>
                </a:rPr>
                <a:t>Application discovery</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grpSp>
        <p:nvGrpSpPr>
          <p:cNvPr id="885" name="Google Shape;885;p7"/>
          <p:cNvGrpSpPr/>
          <p:nvPr/>
        </p:nvGrpSpPr>
        <p:grpSpPr>
          <a:xfrm flipH="1" rot="10800000">
            <a:off x="3965819" y="4373585"/>
            <a:ext cx="6619157" cy="297938"/>
            <a:chOff x="4021382" y="3047027"/>
            <a:chExt cx="6336468" cy="297938"/>
          </a:xfrm>
        </p:grpSpPr>
        <p:sp>
          <p:nvSpPr>
            <p:cNvPr id="886" name="Google Shape;886;p7"/>
            <p:cNvSpPr/>
            <p:nvPr/>
          </p:nvSpPr>
          <p:spPr>
            <a:xfrm flipH="1" rot="10800000">
              <a:off x="6046767" y="3047027"/>
              <a:ext cx="260311" cy="297938"/>
            </a:xfrm>
            <a:prstGeom prst="downArrow">
              <a:avLst>
                <a:gd fmla="val 50000" name="adj1"/>
                <a:gd fmla="val 50000" name="adj2"/>
              </a:avLst>
            </a:prstGeom>
            <a:solidFill>
              <a:schemeClr val="accent3"/>
            </a:solidFill>
            <a:ln cap="flat" cmpd="sng" w="9525">
              <a:solidFill>
                <a:schemeClr val="lt1"/>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2725" lIns="85475" spcFirstLastPara="1" rIns="85475" wrap="square" tIns="427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7" name="Google Shape;887;p7"/>
            <p:cNvSpPr/>
            <p:nvPr/>
          </p:nvSpPr>
          <p:spPr>
            <a:xfrm flipH="1" rot="10800000">
              <a:off x="10097539" y="3047027"/>
              <a:ext cx="260311" cy="297938"/>
            </a:xfrm>
            <a:prstGeom prst="downArrow">
              <a:avLst>
                <a:gd fmla="val 50000" name="adj1"/>
                <a:gd fmla="val 50000" name="adj2"/>
              </a:avLst>
            </a:prstGeom>
            <a:solidFill>
              <a:schemeClr val="accent3"/>
            </a:solidFill>
            <a:ln cap="flat" cmpd="sng" w="9525">
              <a:solidFill>
                <a:schemeClr val="lt1"/>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2725" lIns="85475" spcFirstLastPara="1" rIns="85475" wrap="square" tIns="427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8" name="Google Shape;888;p7"/>
            <p:cNvSpPr/>
            <p:nvPr/>
          </p:nvSpPr>
          <p:spPr>
            <a:xfrm flipH="1" rot="10800000">
              <a:off x="4021382" y="3047027"/>
              <a:ext cx="260311" cy="297938"/>
            </a:xfrm>
            <a:prstGeom prst="downArrow">
              <a:avLst>
                <a:gd fmla="val 50000" name="adj1"/>
                <a:gd fmla="val 50000" name="adj2"/>
              </a:avLst>
            </a:prstGeom>
            <a:solidFill>
              <a:schemeClr val="accent3"/>
            </a:solidFill>
            <a:ln cap="flat" cmpd="sng" w="9525">
              <a:solidFill>
                <a:schemeClr val="lt1"/>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2725" lIns="85475" spcFirstLastPara="1" rIns="85475" wrap="square" tIns="427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9" name="Google Shape;889;p7"/>
            <p:cNvSpPr/>
            <p:nvPr/>
          </p:nvSpPr>
          <p:spPr>
            <a:xfrm flipH="1" rot="10800000">
              <a:off x="8072152" y="3047027"/>
              <a:ext cx="260311" cy="297938"/>
            </a:xfrm>
            <a:prstGeom prst="downArrow">
              <a:avLst>
                <a:gd fmla="val 50000" name="adj1"/>
                <a:gd fmla="val 50000" name="adj2"/>
              </a:avLst>
            </a:prstGeom>
            <a:solidFill>
              <a:schemeClr val="accent3"/>
            </a:solidFill>
            <a:ln cap="flat" cmpd="sng" w="9525">
              <a:solidFill>
                <a:schemeClr val="lt1"/>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2725" lIns="85475" spcFirstLastPara="1" rIns="85475" wrap="square" tIns="427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90" name="Google Shape;890;p7"/>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chemeClr val="accent1"/>
              </a:buClr>
              <a:buSzPts val="2800"/>
              <a:buFont typeface="Arial"/>
              <a:buNone/>
            </a:pPr>
            <a:r>
              <a:rPr lang="en-GB"/>
              <a:t>Simpl-Live methodology</a:t>
            </a:r>
            <a:br>
              <a:rPr lang="en-GB"/>
            </a:br>
            <a:r>
              <a:rPr b="0" lang="en-GB" sz="1800">
                <a:solidFill>
                  <a:schemeClr val="accent3"/>
                </a:solidFill>
                <a:latin typeface="Arial"/>
                <a:ea typeface="Arial"/>
                <a:cs typeface="Arial"/>
                <a:sym typeface="Arial"/>
              </a:rPr>
              <a:t>Simpl-Live study is facilitated through regular alignments with Simpl-Open.</a:t>
            </a:r>
            <a:br>
              <a:rPr lang="en-GB"/>
            </a:br>
            <a:endParaRPr/>
          </a:p>
        </p:txBody>
      </p:sp>
      <p:sp>
        <p:nvSpPr>
          <p:cNvPr id="891" name="Google Shape;891;p7"/>
          <p:cNvSpPr txBox="1"/>
          <p:nvPr/>
        </p:nvSpPr>
        <p:spPr>
          <a:xfrm>
            <a:off x="419100" y="5935538"/>
            <a:ext cx="6768000" cy="306512"/>
          </a:xfrm>
          <a:prstGeom prst="rect">
            <a:avLst/>
          </a:prstGeom>
          <a:noFill/>
          <a:ln>
            <a:noFill/>
          </a:ln>
        </p:spPr>
        <p:txBody>
          <a:bodyPr anchorCtr="0" anchor="t" bIns="28325" lIns="56650" spcFirstLastPara="1" rIns="56650" wrap="square" tIns="28325">
            <a:spAutoFit/>
          </a:bodyPr>
          <a:lstStyle/>
          <a:p>
            <a:pPr indent="0" lvl="0" marL="0" marR="0" rtl="0" algn="l">
              <a:spcBef>
                <a:spcPts val="0"/>
              </a:spcBef>
              <a:spcAft>
                <a:spcPts val="0"/>
              </a:spcAft>
              <a:buNone/>
            </a:pPr>
            <a:r>
              <a:rPr baseline="30000" lang="en-GB" sz="800">
                <a:solidFill>
                  <a:schemeClr val="dk1"/>
                </a:solidFill>
                <a:latin typeface="Arial"/>
                <a:ea typeface="Arial"/>
                <a:cs typeface="Arial"/>
                <a:sym typeface="Arial"/>
              </a:rPr>
              <a:t>1</a:t>
            </a:r>
            <a:r>
              <a:rPr lang="en-GB" sz="800">
                <a:solidFill>
                  <a:schemeClr val="dk1"/>
                </a:solidFill>
                <a:latin typeface="Arial"/>
                <a:ea typeface="Arial"/>
                <a:cs typeface="Arial"/>
                <a:sym typeface="Arial"/>
              </a:rPr>
              <a:t>Regular alignment with and feedback to Simpl-Open: (1.) to update the Simpl-Live assessment criteria if required, based on the simultaneously defined Simpl-Open requirements (M2-M4, M9), (2.) to refine Simpl-Open requirements definition based on (interim) assessment results (M2-M4).</a:t>
            </a:r>
            <a:endParaRPr/>
          </a:p>
        </p:txBody>
      </p:sp>
      <p:sp>
        <p:nvSpPr>
          <p:cNvPr id="892" name="Google Shape;892;p7"/>
          <p:cNvSpPr/>
          <p:nvPr/>
        </p:nvSpPr>
        <p:spPr>
          <a:xfrm>
            <a:off x="872490" y="4627922"/>
            <a:ext cx="10452884" cy="275325"/>
          </a:xfrm>
          <a:prstGeom prst="rect">
            <a:avLst/>
          </a:prstGeom>
          <a:solidFill>
            <a:schemeClr val="accent3"/>
          </a:solidFill>
          <a:ln>
            <a:noFill/>
          </a:ln>
        </p:spPr>
        <p:txBody>
          <a:bodyPr anchorCtr="0" anchor="t" bIns="42725" lIns="85475" spcFirstLastPara="1" rIns="85475" wrap="square" tIns="42725">
            <a:no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Regular feedback / alignment</a:t>
            </a:r>
            <a:r>
              <a:rPr b="1" baseline="30000" lang="en-GB" sz="1200">
                <a:solidFill>
                  <a:schemeClr val="lt1"/>
                </a:solidFill>
                <a:latin typeface="Arial"/>
                <a:ea typeface="Arial"/>
                <a:cs typeface="Arial"/>
                <a:sym typeface="Arial"/>
              </a:rPr>
              <a:t>1</a:t>
            </a:r>
            <a:endParaRPr/>
          </a:p>
        </p:txBody>
      </p:sp>
      <p:sp>
        <p:nvSpPr>
          <p:cNvPr id="893" name="Google Shape;893;p7"/>
          <p:cNvSpPr/>
          <p:nvPr/>
        </p:nvSpPr>
        <p:spPr>
          <a:xfrm>
            <a:off x="872490" y="1746199"/>
            <a:ext cx="10452883" cy="2691302"/>
          </a:xfrm>
          <a:prstGeom prst="roundRect">
            <a:avLst>
              <a:gd fmla="val 16667" name="adj"/>
            </a:avLst>
          </a:prstGeom>
          <a:solidFill>
            <a:schemeClr val="accent3"/>
          </a:solidFill>
          <a:ln cap="flat" cmpd="sng" w="12700">
            <a:solidFill>
              <a:schemeClr val="lt1"/>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Simpl-Live</a:t>
            </a:r>
            <a:br>
              <a:rPr b="1" lang="en-GB" sz="1800">
                <a:solidFill>
                  <a:schemeClr val="lt1"/>
                </a:solidFill>
                <a:latin typeface="Arial"/>
                <a:ea typeface="Arial"/>
                <a:cs typeface="Arial"/>
                <a:sym typeface="Arial"/>
              </a:rPr>
            </a:br>
            <a:r>
              <a:rPr lang="en-GB" sz="1600">
                <a:solidFill>
                  <a:schemeClr val="lt1"/>
                </a:solidFill>
                <a:latin typeface="Arial"/>
                <a:ea typeface="Arial"/>
                <a:cs typeface="Arial"/>
                <a:sym typeface="Arial"/>
              </a:rPr>
              <a:t>(Feasibility Study)</a:t>
            </a:r>
            <a:endParaRPr sz="1800">
              <a:solidFill>
                <a:schemeClr val="lt1"/>
              </a:solidFill>
              <a:latin typeface="Arial"/>
              <a:ea typeface="Arial"/>
              <a:cs typeface="Arial"/>
              <a:sym typeface="Arial"/>
            </a:endParaRPr>
          </a:p>
        </p:txBody>
      </p:sp>
      <p:sp>
        <p:nvSpPr>
          <p:cNvPr id="894" name="Google Shape;894;p7"/>
          <p:cNvSpPr txBox="1"/>
          <p:nvPr/>
        </p:nvSpPr>
        <p:spPr>
          <a:xfrm>
            <a:off x="1049154" y="2933467"/>
            <a:ext cx="2078598" cy="988907"/>
          </a:xfrm>
          <a:prstGeom prst="rect">
            <a:avLst/>
          </a:prstGeom>
          <a:noFill/>
          <a:ln>
            <a:noFill/>
          </a:ln>
        </p:spPr>
        <p:txBody>
          <a:bodyPr anchorCtr="0" anchor="t" bIns="72000" lIns="108000" spcFirstLastPara="1" rIns="108000" wrap="square" tIns="72000">
            <a:noAutofit/>
          </a:bodyPr>
          <a:lstStyle/>
          <a:p>
            <a:pPr indent="-171450" lvl="0" marL="171450" marR="0" rtl="0" algn="l">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Collect Simpl-Open </a:t>
            </a:r>
            <a:br>
              <a:rPr lang="en-GB" sz="1200">
                <a:solidFill>
                  <a:schemeClr val="lt1"/>
                </a:solidFill>
                <a:latin typeface="Arial"/>
                <a:ea typeface="Arial"/>
                <a:cs typeface="Arial"/>
                <a:sym typeface="Arial"/>
              </a:rPr>
            </a:br>
            <a:r>
              <a:rPr lang="en-GB" sz="1200">
                <a:solidFill>
                  <a:schemeClr val="lt1"/>
                </a:solidFill>
                <a:latin typeface="Arial"/>
                <a:ea typeface="Arial"/>
                <a:cs typeface="Arial"/>
                <a:sym typeface="Arial"/>
              </a:rPr>
              <a:t>specifications and specify assessment criteria for data spaces.</a:t>
            </a:r>
            <a:endParaRPr/>
          </a:p>
          <a:p>
            <a:pPr indent="-95250" lvl="0" marL="171450" marR="0" rtl="0" algn="l">
              <a:spcBef>
                <a:spcPts val="60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a:p>
            <a:pPr indent="-95250" lvl="0" marL="171450" marR="0" rtl="0" algn="l">
              <a:spcBef>
                <a:spcPts val="60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895" name="Google Shape;895;p7"/>
          <p:cNvSpPr txBox="1"/>
          <p:nvPr/>
        </p:nvSpPr>
        <p:spPr>
          <a:xfrm>
            <a:off x="3036459" y="2933467"/>
            <a:ext cx="2090135" cy="988907"/>
          </a:xfrm>
          <a:prstGeom prst="rect">
            <a:avLst/>
          </a:prstGeom>
          <a:noFill/>
          <a:ln>
            <a:noFill/>
          </a:ln>
        </p:spPr>
        <p:txBody>
          <a:bodyPr anchorCtr="0" anchor="t" bIns="72000" lIns="108000" spcFirstLastPara="1" rIns="108000" wrap="square" tIns="72000">
            <a:noAutofit/>
          </a:bodyPr>
          <a:lstStyle/>
          <a:p>
            <a:pPr indent="-171450" lvl="0" marL="171450" marR="0" rtl="0" algn="l">
              <a:lnSpc>
                <a:spcPct val="100000"/>
              </a:lnSpc>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Assess individual data spaces characteristic and capabilities (including data privacy) depending on their maturity and status-quo.</a:t>
            </a:r>
            <a:endParaRPr/>
          </a:p>
        </p:txBody>
      </p:sp>
      <p:sp>
        <p:nvSpPr>
          <p:cNvPr id="896" name="Google Shape;896;p7"/>
          <p:cNvSpPr txBox="1"/>
          <p:nvPr/>
        </p:nvSpPr>
        <p:spPr>
          <a:xfrm>
            <a:off x="5023764" y="2933467"/>
            <a:ext cx="2090135" cy="988907"/>
          </a:xfrm>
          <a:prstGeom prst="rect">
            <a:avLst/>
          </a:prstGeom>
          <a:noFill/>
          <a:ln>
            <a:noFill/>
          </a:ln>
        </p:spPr>
        <p:txBody>
          <a:bodyPr anchorCtr="0" anchor="t" bIns="72000" lIns="108000" spcFirstLastPara="1" rIns="108000" wrap="square" tIns="72000">
            <a:noAutofit/>
          </a:bodyPr>
          <a:lstStyle/>
          <a:p>
            <a:pPr indent="-171450" lvl="0" marL="171450" marR="0" rtl="0" algn="l">
              <a:lnSpc>
                <a:spcPct val="100000"/>
              </a:lnSpc>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Map status-quo of data spaces on Simpl-Open requirements (Fit-Gap </a:t>
            </a:r>
            <a:br>
              <a:rPr lang="en-GB" sz="1200">
                <a:solidFill>
                  <a:schemeClr val="lt1"/>
                </a:solidFill>
                <a:latin typeface="Arial"/>
                <a:ea typeface="Arial"/>
                <a:cs typeface="Arial"/>
                <a:sym typeface="Arial"/>
              </a:rPr>
            </a:br>
            <a:r>
              <a:rPr lang="en-GB" sz="1200">
                <a:solidFill>
                  <a:schemeClr val="lt1"/>
                </a:solidFill>
                <a:latin typeface="Arial"/>
                <a:ea typeface="Arial"/>
                <a:cs typeface="Arial"/>
                <a:sym typeface="Arial"/>
              </a:rPr>
              <a:t>Analysis) to identify fits, gaps and needs.</a:t>
            </a:r>
            <a:endParaRPr/>
          </a:p>
        </p:txBody>
      </p:sp>
      <p:sp>
        <p:nvSpPr>
          <p:cNvPr id="897" name="Google Shape;897;p7"/>
          <p:cNvSpPr txBox="1"/>
          <p:nvPr/>
        </p:nvSpPr>
        <p:spPr>
          <a:xfrm>
            <a:off x="7011068" y="2933467"/>
            <a:ext cx="2090137" cy="988907"/>
          </a:xfrm>
          <a:prstGeom prst="rect">
            <a:avLst/>
          </a:prstGeom>
          <a:noFill/>
          <a:ln>
            <a:noFill/>
          </a:ln>
        </p:spPr>
        <p:txBody>
          <a:bodyPr anchorCtr="0" anchor="t" bIns="72000" lIns="108000" spcFirstLastPara="1" rIns="108000" wrap="square" tIns="72000">
            <a:noAutofit/>
          </a:bodyPr>
          <a:lstStyle/>
          <a:p>
            <a:pPr indent="-171450" lvl="0" marL="171450" marR="0" rtl="0" algn="l">
              <a:lnSpc>
                <a:spcPct val="100000"/>
              </a:lnSpc>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Consolidate and conclude results in feasibility study report for each data space</a:t>
            </a:r>
            <a:endParaRPr/>
          </a:p>
          <a:p>
            <a:pPr indent="-171450" lvl="0" marL="171450" marR="0" rtl="0" algn="l">
              <a:lnSpc>
                <a:spcPct val="100000"/>
              </a:lnSpc>
              <a:spcBef>
                <a:spcPts val="600"/>
              </a:spcBef>
              <a:spcAft>
                <a:spcPts val="0"/>
              </a:spcAft>
              <a:buClr>
                <a:schemeClr val="lt1"/>
              </a:buClr>
              <a:buSzPts val="1200"/>
              <a:buFont typeface="Arial"/>
              <a:buChar char="•"/>
            </a:pPr>
            <a:r>
              <a:rPr lang="en-GB" sz="1200">
                <a:solidFill>
                  <a:schemeClr val="lt1"/>
                </a:solidFill>
                <a:latin typeface="Arial"/>
                <a:ea typeface="Arial"/>
                <a:cs typeface="Arial"/>
                <a:sym typeface="Arial"/>
              </a:rPr>
              <a:t>Feedback results back to Simpl-Open.</a:t>
            </a:r>
            <a:endParaRPr/>
          </a:p>
          <a:p>
            <a:pPr indent="-95250" lvl="0" marL="171450" marR="0" rtl="0" algn="l">
              <a:lnSpc>
                <a:spcPct val="100000"/>
              </a:lnSpc>
              <a:spcBef>
                <a:spcPts val="60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898" name="Google Shape;898;p7"/>
          <p:cNvSpPr txBox="1"/>
          <p:nvPr/>
        </p:nvSpPr>
        <p:spPr>
          <a:xfrm>
            <a:off x="8998373" y="2933467"/>
            <a:ext cx="2090137" cy="988907"/>
          </a:xfrm>
          <a:prstGeom prst="rect">
            <a:avLst/>
          </a:prstGeom>
          <a:noFill/>
          <a:ln>
            <a:noFill/>
          </a:ln>
        </p:spPr>
        <p:txBody>
          <a:bodyPr anchorCtr="0" anchor="t" bIns="72000" lIns="108000" spcFirstLastPara="1" rIns="108000" wrap="square" tIns="72000">
            <a:noAutofit/>
          </a:bodyPr>
          <a:lstStyle/>
          <a:p>
            <a:pPr indent="-171450" lvl="0" marL="171450" marR="0" rtl="0" algn="l">
              <a:lnSpc>
                <a:spcPct val="100000"/>
              </a:lnSpc>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Define Simpl implementation roadmap for each data space based on assessment results.</a:t>
            </a:r>
            <a:endParaRPr/>
          </a:p>
        </p:txBody>
      </p:sp>
      <p:sp>
        <p:nvSpPr>
          <p:cNvPr id="899" name="Google Shape;899;p7"/>
          <p:cNvSpPr/>
          <p:nvPr/>
        </p:nvSpPr>
        <p:spPr>
          <a:xfrm>
            <a:off x="1092462" y="2501140"/>
            <a:ext cx="2046830" cy="382880"/>
          </a:xfrm>
          <a:prstGeom prst="homePlate">
            <a:avLst>
              <a:gd fmla="val 50000" name="adj"/>
            </a:avLst>
          </a:prstGeom>
          <a:solidFill>
            <a:srgbClr val="FFEACC"/>
          </a:solidFill>
          <a:ln cap="flat" cmpd="sng" w="19050">
            <a:solidFill>
              <a:schemeClr val="lt1"/>
            </a:solidFill>
            <a:prstDash val="solid"/>
            <a:miter lim="800000"/>
            <a:headEnd len="sm" w="sm" type="none"/>
            <a:tailEnd len="sm" w="sm" type="none"/>
          </a:ln>
        </p:spPr>
        <p:txBody>
          <a:bodyPr anchorCtr="0" anchor="ctr" bIns="42725" lIns="85475" spcFirstLastPara="1" rIns="85475" wrap="square" tIns="42725">
            <a:noAutofit/>
          </a:bodyPr>
          <a:lstStyle/>
          <a:p>
            <a:pPr indent="0" lvl="0" marL="0" marR="0" rtl="0" algn="ctr">
              <a:spcBef>
                <a:spcPts val="0"/>
              </a:spcBef>
              <a:spcAft>
                <a:spcPts val="0"/>
              </a:spcAft>
              <a:buNone/>
            </a:pPr>
            <a:r>
              <a:rPr b="1" lang="en-GB" sz="1400">
                <a:solidFill>
                  <a:schemeClr val="dk1"/>
                </a:solidFill>
                <a:latin typeface="Arial"/>
                <a:ea typeface="Arial"/>
                <a:cs typeface="Arial"/>
                <a:sym typeface="Arial"/>
              </a:rPr>
              <a:t>Collect </a:t>
            </a:r>
            <a:endParaRPr/>
          </a:p>
        </p:txBody>
      </p:sp>
      <p:sp>
        <p:nvSpPr>
          <p:cNvPr id="900" name="Google Shape;900;p7"/>
          <p:cNvSpPr/>
          <p:nvPr/>
        </p:nvSpPr>
        <p:spPr>
          <a:xfrm>
            <a:off x="3079767" y="2501140"/>
            <a:ext cx="2046830" cy="382880"/>
          </a:xfrm>
          <a:prstGeom prst="chevron">
            <a:avLst>
              <a:gd fmla="val 50000" name="adj"/>
            </a:avLst>
          </a:prstGeom>
          <a:solidFill>
            <a:srgbClr val="FED599"/>
          </a:solidFill>
          <a:ln cap="flat" cmpd="sng" w="19050">
            <a:solidFill>
              <a:schemeClr val="lt1"/>
            </a:solidFill>
            <a:prstDash val="solid"/>
            <a:miter lim="800000"/>
            <a:headEnd len="sm" w="sm" type="none"/>
            <a:tailEnd len="sm" w="sm" type="none"/>
          </a:ln>
        </p:spPr>
        <p:txBody>
          <a:bodyPr anchorCtr="0" anchor="ctr" bIns="42725" lIns="85475" spcFirstLastPara="1" rIns="85475" wrap="square" tIns="42725">
            <a:noAutofit/>
          </a:bodyPr>
          <a:lstStyle/>
          <a:p>
            <a:pPr indent="0" lvl="0" marL="0" marR="0" rtl="0" algn="ctr">
              <a:spcBef>
                <a:spcPts val="0"/>
              </a:spcBef>
              <a:spcAft>
                <a:spcPts val="0"/>
              </a:spcAft>
              <a:buNone/>
            </a:pPr>
            <a:r>
              <a:rPr b="1" lang="en-GB" sz="1400">
                <a:solidFill>
                  <a:schemeClr val="dk1"/>
                </a:solidFill>
                <a:latin typeface="Arial"/>
                <a:ea typeface="Arial"/>
                <a:cs typeface="Arial"/>
                <a:sym typeface="Arial"/>
              </a:rPr>
              <a:t>Assess</a:t>
            </a:r>
            <a:endParaRPr/>
          </a:p>
        </p:txBody>
      </p:sp>
      <p:sp>
        <p:nvSpPr>
          <p:cNvPr id="901" name="Google Shape;901;p7"/>
          <p:cNvSpPr/>
          <p:nvPr/>
        </p:nvSpPr>
        <p:spPr>
          <a:xfrm>
            <a:off x="5067072" y="2501140"/>
            <a:ext cx="2046830" cy="382880"/>
          </a:xfrm>
          <a:prstGeom prst="chevron">
            <a:avLst>
              <a:gd fmla="val 50000" name="adj"/>
            </a:avLst>
          </a:prstGeom>
          <a:solidFill>
            <a:srgbClr val="FFC066"/>
          </a:solidFill>
          <a:ln cap="flat" cmpd="sng" w="19050">
            <a:solidFill>
              <a:schemeClr val="lt1"/>
            </a:solidFill>
            <a:prstDash val="solid"/>
            <a:miter lim="800000"/>
            <a:headEnd len="sm" w="sm" type="none"/>
            <a:tailEnd len="sm" w="sm" type="none"/>
          </a:ln>
        </p:spPr>
        <p:txBody>
          <a:bodyPr anchorCtr="0" anchor="ctr" bIns="42725" lIns="85475" spcFirstLastPara="1" rIns="85475" wrap="square" tIns="42725">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Map</a:t>
            </a:r>
            <a:endParaRPr/>
          </a:p>
        </p:txBody>
      </p:sp>
      <p:sp>
        <p:nvSpPr>
          <p:cNvPr id="902" name="Google Shape;902;p7"/>
          <p:cNvSpPr/>
          <p:nvPr/>
        </p:nvSpPr>
        <p:spPr>
          <a:xfrm>
            <a:off x="7054376" y="2501140"/>
            <a:ext cx="2046830" cy="382880"/>
          </a:xfrm>
          <a:prstGeom prst="chevron">
            <a:avLst>
              <a:gd fmla="val 50000" name="adj"/>
            </a:avLst>
          </a:prstGeom>
          <a:solidFill>
            <a:srgbClr val="BF7100"/>
          </a:solidFill>
          <a:ln cap="flat" cmpd="sng" w="19050">
            <a:solidFill>
              <a:schemeClr val="lt1"/>
            </a:solidFill>
            <a:prstDash val="solid"/>
            <a:miter lim="800000"/>
            <a:headEnd len="sm" w="sm" type="none"/>
            <a:tailEnd len="sm" w="sm" type="none"/>
          </a:ln>
        </p:spPr>
        <p:txBody>
          <a:bodyPr anchorCtr="0" anchor="ctr" bIns="42725" lIns="85475" spcFirstLastPara="1" rIns="85475" wrap="square" tIns="42725">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Conclude</a:t>
            </a:r>
            <a:endParaRPr/>
          </a:p>
        </p:txBody>
      </p:sp>
      <p:sp>
        <p:nvSpPr>
          <p:cNvPr id="903" name="Google Shape;903;p7"/>
          <p:cNvSpPr/>
          <p:nvPr/>
        </p:nvSpPr>
        <p:spPr>
          <a:xfrm>
            <a:off x="9041681" y="2501140"/>
            <a:ext cx="2046830" cy="382880"/>
          </a:xfrm>
          <a:prstGeom prst="chevron">
            <a:avLst>
              <a:gd fmla="val 50000" name="adj"/>
            </a:avLst>
          </a:prstGeom>
          <a:solidFill>
            <a:srgbClr val="7F4B00"/>
          </a:solidFill>
          <a:ln cap="flat" cmpd="sng" w="19050">
            <a:solidFill>
              <a:schemeClr val="lt1"/>
            </a:solidFill>
            <a:prstDash val="solid"/>
            <a:miter lim="800000"/>
            <a:headEnd len="sm" w="sm" type="none"/>
            <a:tailEnd len="sm" w="sm" type="none"/>
          </a:ln>
        </p:spPr>
        <p:txBody>
          <a:bodyPr anchorCtr="0" anchor="ctr" bIns="42725" lIns="85475" spcFirstLastPara="1" rIns="85475" wrap="square" tIns="42725">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Define</a:t>
            </a:r>
            <a:endParaRPr/>
          </a:p>
        </p:txBody>
      </p:sp>
      <p:grpSp>
        <p:nvGrpSpPr>
          <p:cNvPr descr="Repeat outline" id="904" name="Google Shape;904;p7"/>
          <p:cNvGrpSpPr/>
          <p:nvPr/>
        </p:nvGrpSpPr>
        <p:grpSpPr>
          <a:xfrm>
            <a:off x="4435476" y="4663203"/>
            <a:ext cx="262412" cy="200628"/>
            <a:chOff x="4529322" y="4378681"/>
            <a:chExt cx="251205" cy="200628"/>
          </a:xfrm>
        </p:grpSpPr>
        <p:sp>
          <p:nvSpPr>
            <p:cNvPr id="905" name="Google Shape;905;p7"/>
            <p:cNvSpPr/>
            <p:nvPr/>
          </p:nvSpPr>
          <p:spPr>
            <a:xfrm>
              <a:off x="4529322" y="4378681"/>
              <a:ext cx="208123" cy="117119"/>
            </a:xfrm>
            <a:custGeom>
              <a:rect b="b" l="l" r="r" t="t"/>
              <a:pathLst>
                <a:path extrusionOk="0" h="117119" w="208123">
                  <a:moveTo>
                    <a:pt x="80647" y="76796"/>
                  </a:moveTo>
                  <a:lnTo>
                    <a:pt x="76746" y="72892"/>
                  </a:lnTo>
                  <a:lnTo>
                    <a:pt x="41767" y="107874"/>
                  </a:lnTo>
                  <a:cubicBezTo>
                    <a:pt x="41756" y="107885"/>
                    <a:pt x="41738" y="107885"/>
                    <a:pt x="41728" y="107874"/>
                  </a:cubicBezTo>
                  <a:cubicBezTo>
                    <a:pt x="41723" y="107870"/>
                    <a:pt x="41720" y="107864"/>
                    <a:pt x="41720" y="107858"/>
                  </a:cubicBezTo>
                  <a:cubicBezTo>
                    <a:pt x="32501" y="61529"/>
                    <a:pt x="62584" y="16498"/>
                    <a:pt x="108913" y="7279"/>
                  </a:cubicBezTo>
                  <a:cubicBezTo>
                    <a:pt x="147566" y="-412"/>
                    <a:pt x="186470" y="19303"/>
                    <a:pt x="203124" y="55022"/>
                  </a:cubicBezTo>
                  <a:lnTo>
                    <a:pt x="208124" y="52685"/>
                  </a:lnTo>
                  <a:cubicBezTo>
                    <a:pt x="186934" y="7094"/>
                    <a:pt x="132799" y="-12687"/>
                    <a:pt x="87208" y="8502"/>
                  </a:cubicBezTo>
                  <a:cubicBezTo>
                    <a:pt x="50621" y="25506"/>
                    <a:pt x="29592" y="64565"/>
                    <a:pt x="35539" y="104469"/>
                  </a:cubicBezTo>
                  <a:cubicBezTo>
                    <a:pt x="35544" y="104482"/>
                    <a:pt x="35537" y="104496"/>
                    <a:pt x="35525" y="104501"/>
                  </a:cubicBezTo>
                  <a:cubicBezTo>
                    <a:pt x="35514" y="104505"/>
                    <a:pt x="35502" y="104501"/>
                    <a:pt x="35495" y="104491"/>
                  </a:cubicBezTo>
                  <a:lnTo>
                    <a:pt x="3901" y="72892"/>
                  </a:lnTo>
                  <a:lnTo>
                    <a:pt x="0" y="76796"/>
                  </a:lnTo>
                  <a:lnTo>
                    <a:pt x="40324" y="117120"/>
                  </a:lnTo>
                  <a:close/>
                </a:path>
              </a:pathLst>
            </a:custGeom>
            <a:solidFill>
              <a:srgbClr val="FFC066"/>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6" name="Google Shape;906;p7"/>
            <p:cNvSpPr/>
            <p:nvPr/>
          </p:nvSpPr>
          <p:spPr>
            <a:xfrm>
              <a:off x="4574476" y="4467920"/>
              <a:ext cx="206051" cy="111389"/>
            </a:xfrm>
            <a:custGeom>
              <a:rect b="b" l="l" r="r" t="t"/>
              <a:pathLst>
                <a:path extrusionOk="0" h="111389" w="206051">
                  <a:moveTo>
                    <a:pt x="125399" y="40326"/>
                  </a:moveTo>
                  <a:lnTo>
                    <a:pt x="129300" y="44228"/>
                  </a:lnTo>
                  <a:lnTo>
                    <a:pt x="165058" y="8470"/>
                  </a:lnTo>
                  <a:cubicBezTo>
                    <a:pt x="165068" y="8460"/>
                    <a:pt x="165086" y="8460"/>
                    <a:pt x="165096" y="8470"/>
                  </a:cubicBezTo>
                  <a:cubicBezTo>
                    <a:pt x="165101" y="8475"/>
                    <a:pt x="165104" y="8480"/>
                    <a:pt x="165104" y="8487"/>
                  </a:cubicBezTo>
                  <a:cubicBezTo>
                    <a:pt x="171820" y="55043"/>
                    <a:pt x="139523" y="98228"/>
                    <a:pt x="92968" y="104943"/>
                  </a:cubicBezTo>
                  <a:cubicBezTo>
                    <a:pt x="88821" y="105541"/>
                    <a:pt x="84636" y="105833"/>
                    <a:pt x="80446" y="105815"/>
                  </a:cubicBezTo>
                  <a:cubicBezTo>
                    <a:pt x="48781" y="105844"/>
                    <a:pt x="19696" y="88358"/>
                    <a:pt x="4872" y="60376"/>
                  </a:cubicBezTo>
                  <a:lnTo>
                    <a:pt x="0" y="62964"/>
                  </a:lnTo>
                  <a:cubicBezTo>
                    <a:pt x="23551" y="107393"/>
                    <a:pt x="78659" y="124318"/>
                    <a:pt x="123088" y="100768"/>
                  </a:cubicBezTo>
                  <a:cubicBezTo>
                    <a:pt x="152883" y="84974"/>
                    <a:pt x="171508" y="54007"/>
                    <a:pt x="171494" y="20285"/>
                  </a:cubicBezTo>
                  <a:cubicBezTo>
                    <a:pt x="171494" y="17975"/>
                    <a:pt x="171387" y="15663"/>
                    <a:pt x="171219" y="13359"/>
                  </a:cubicBezTo>
                  <a:cubicBezTo>
                    <a:pt x="171219" y="13344"/>
                    <a:pt x="171231" y="13332"/>
                    <a:pt x="171246" y="13332"/>
                  </a:cubicBezTo>
                  <a:cubicBezTo>
                    <a:pt x="171252" y="13332"/>
                    <a:pt x="171258" y="13334"/>
                    <a:pt x="171263" y="13337"/>
                  </a:cubicBezTo>
                  <a:lnTo>
                    <a:pt x="202150" y="44239"/>
                  </a:lnTo>
                  <a:lnTo>
                    <a:pt x="206052" y="40337"/>
                  </a:lnTo>
                  <a:lnTo>
                    <a:pt x="165722" y="0"/>
                  </a:lnTo>
                  <a:close/>
                </a:path>
              </a:pathLst>
            </a:custGeom>
            <a:solidFill>
              <a:srgbClr val="FFC066"/>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pic>
        <p:nvPicPr>
          <p:cNvPr descr="Good Inventory outline" id="907" name="Google Shape;907;p7"/>
          <p:cNvPicPr preferRelativeResize="0"/>
          <p:nvPr/>
        </p:nvPicPr>
        <p:blipFill rotWithShape="1">
          <a:blip r:embed="rId3">
            <a:alphaModFix/>
          </a:blip>
          <a:srcRect b="0" l="0" r="0" t="0"/>
          <a:stretch/>
        </p:blipFill>
        <p:spPr>
          <a:xfrm>
            <a:off x="1070482" y="1950366"/>
            <a:ext cx="445606" cy="426575"/>
          </a:xfrm>
          <a:prstGeom prst="rect">
            <a:avLst/>
          </a:prstGeom>
          <a:noFill/>
          <a:ln>
            <a:noFill/>
          </a:ln>
        </p:spPr>
      </p:pic>
      <p:sp>
        <p:nvSpPr>
          <p:cNvPr id="908" name="Google Shape;908;p7"/>
          <p:cNvSpPr/>
          <p:nvPr/>
        </p:nvSpPr>
        <p:spPr>
          <a:xfrm flipH="1" rot="10800000">
            <a:off x="7072979" y="4863384"/>
            <a:ext cx="271924" cy="297938"/>
          </a:xfrm>
          <a:prstGeom prst="downArrow">
            <a:avLst>
              <a:gd fmla="val 50000" name="adj1"/>
              <a:gd fmla="val 50000" name="adj2"/>
            </a:avLst>
          </a:prstGeom>
          <a:solidFill>
            <a:srgbClr val="E89BD6"/>
          </a:solidFill>
          <a:ln cap="flat" cmpd="sng" w="9525">
            <a:solidFill>
              <a:schemeClr val="lt1"/>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2725" lIns="85475" spcFirstLastPara="1" rIns="85475" wrap="square" tIns="427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9" name="Google Shape;909;p7"/>
          <p:cNvSpPr/>
          <p:nvPr/>
        </p:nvSpPr>
        <p:spPr>
          <a:xfrm flipH="1" rot="10800000">
            <a:off x="2687638" y="4863384"/>
            <a:ext cx="271924" cy="297938"/>
          </a:xfrm>
          <a:prstGeom prst="downArrow">
            <a:avLst>
              <a:gd fmla="val 50000" name="adj1"/>
              <a:gd fmla="val 50000" name="adj2"/>
            </a:avLst>
          </a:prstGeom>
          <a:solidFill>
            <a:srgbClr val="F4CBEA"/>
          </a:solidFill>
          <a:ln cap="flat" cmpd="sng" w="9525">
            <a:solidFill>
              <a:schemeClr val="lt1"/>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2725" lIns="85475" spcFirstLastPara="1" rIns="85475" wrap="square" tIns="427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0" name="Google Shape;910;p7"/>
          <p:cNvSpPr/>
          <p:nvPr/>
        </p:nvSpPr>
        <p:spPr>
          <a:xfrm flipH="1" rot="10800000">
            <a:off x="1163638" y="4863384"/>
            <a:ext cx="271924" cy="297938"/>
          </a:xfrm>
          <a:prstGeom prst="downArrow">
            <a:avLst>
              <a:gd fmla="val 50000" name="adj1"/>
              <a:gd fmla="val 50000" name="adj2"/>
            </a:avLst>
          </a:prstGeom>
          <a:solidFill>
            <a:srgbClr val="F4CBEA"/>
          </a:solidFill>
          <a:ln cap="flat" cmpd="sng" w="9525">
            <a:solidFill>
              <a:schemeClr val="lt1"/>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2725" lIns="85475" spcFirstLastPara="1" rIns="85475" wrap="square" tIns="427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1" name="Google Shape;911;p7"/>
          <p:cNvSpPr/>
          <p:nvPr/>
        </p:nvSpPr>
        <p:spPr>
          <a:xfrm flipH="1" rot="10800000">
            <a:off x="3120496" y="4863384"/>
            <a:ext cx="271924" cy="297938"/>
          </a:xfrm>
          <a:prstGeom prst="downArrow">
            <a:avLst>
              <a:gd fmla="val 50000" name="adj1"/>
              <a:gd fmla="val 50000" name="adj2"/>
            </a:avLst>
          </a:prstGeom>
          <a:solidFill>
            <a:srgbClr val="F4CBEA"/>
          </a:solidFill>
          <a:ln cap="flat" cmpd="sng" w="9525">
            <a:solidFill>
              <a:schemeClr val="lt1"/>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2725" lIns="85475" spcFirstLastPara="1" rIns="85475" wrap="square" tIns="427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2" name="Google Shape;912;p7"/>
          <p:cNvSpPr/>
          <p:nvPr/>
        </p:nvSpPr>
        <p:spPr>
          <a:xfrm flipH="1" rot="10800000">
            <a:off x="8936340" y="4863384"/>
            <a:ext cx="271924" cy="297938"/>
          </a:xfrm>
          <a:prstGeom prst="downArrow">
            <a:avLst>
              <a:gd fmla="val 50000" name="adj1"/>
              <a:gd fmla="val 50000" name="adj2"/>
            </a:avLst>
          </a:prstGeom>
          <a:solidFill>
            <a:srgbClr val="E89BD6"/>
          </a:solidFill>
          <a:ln cap="flat" cmpd="sng" w="9525">
            <a:solidFill>
              <a:schemeClr val="lt1"/>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2725" lIns="85475" spcFirstLastPara="1" rIns="85475" wrap="square" tIns="427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3" name="Google Shape;913;p7"/>
          <p:cNvSpPr/>
          <p:nvPr/>
        </p:nvSpPr>
        <p:spPr>
          <a:xfrm flipH="1" rot="10800000">
            <a:off x="4536134" y="4863384"/>
            <a:ext cx="271924" cy="297938"/>
          </a:xfrm>
          <a:prstGeom prst="downArrow">
            <a:avLst>
              <a:gd fmla="val 50000" name="adj1"/>
              <a:gd fmla="val 50000" name="adj2"/>
            </a:avLst>
          </a:prstGeom>
          <a:solidFill>
            <a:srgbClr val="E89BD6"/>
          </a:solidFill>
          <a:ln cap="flat" cmpd="sng" w="9525">
            <a:solidFill>
              <a:schemeClr val="lt1"/>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2725" lIns="85475" spcFirstLastPara="1" rIns="85475" wrap="square" tIns="427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4" name="Google Shape;914;p7"/>
          <p:cNvSpPr/>
          <p:nvPr/>
        </p:nvSpPr>
        <p:spPr>
          <a:xfrm>
            <a:off x="3120496" y="5093668"/>
            <a:ext cx="8529557" cy="831482"/>
          </a:xfrm>
          <a:prstGeom prst="homePlate">
            <a:avLst>
              <a:gd fmla="val 50000" name="adj"/>
            </a:avLst>
          </a:prstGeom>
          <a:solidFill>
            <a:schemeClr val="accent5"/>
          </a:solid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Simpl-Open</a:t>
            </a:r>
            <a:endParaRPr/>
          </a:p>
          <a:p>
            <a:pPr indent="0" lvl="0" marL="0" marR="0" rtl="0" algn="ctr">
              <a:spcBef>
                <a:spcPts val="0"/>
              </a:spcBef>
              <a:spcAft>
                <a:spcPts val="0"/>
              </a:spcAft>
              <a:buNone/>
            </a:pPr>
            <a:r>
              <a:rPr lang="en-GB" sz="1600">
                <a:solidFill>
                  <a:schemeClr val="lt1"/>
                </a:solidFill>
                <a:latin typeface="Arial"/>
                <a:ea typeface="Arial"/>
                <a:cs typeface="Arial"/>
                <a:sym typeface="Arial"/>
              </a:rPr>
              <a:t>(Requirement definition)</a:t>
            </a:r>
            <a:endParaRPr/>
          </a:p>
        </p:txBody>
      </p:sp>
      <p:sp>
        <p:nvSpPr>
          <p:cNvPr id="915" name="Google Shape;915;p7"/>
          <p:cNvSpPr/>
          <p:nvPr/>
        </p:nvSpPr>
        <p:spPr>
          <a:xfrm>
            <a:off x="872490" y="5093668"/>
            <a:ext cx="3090120" cy="831482"/>
          </a:xfrm>
          <a:prstGeom prst="homePlate">
            <a:avLst>
              <a:gd fmla="val 50000" name="adj"/>
            </a:avLst>
          </a:prstGeom>
          <a:solidFill>
            <a:schemeClr val="accent5"/>
          </a:solid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Simpl-Open baseline</a:t>
            </a:r>
            <a:br>
              <a:rPr lang="en-GB" sz="1800">
                <a:solidFill>
                  <a:schemeClr val="lt1"/>
                </a:solidFill>
                <a:latin typeface="Arial"/>
                <a:ea typeface="Arial"/>
                <a:cs typeface="Arial"/>
                <a:sym typeface="Arial"/>
              </a:rPr>
            </a:br>
            <a:r>
              <a:rPr lang="en-GB" sz="1600">
                <a:solidFill>
                  <a:schemeClr val="lt1"/>
                </a:solidFill>
                <a:latin typeface="Arial"/>
                <a:ea typeface="Arial"/>
                <a:cs typeface="Arial"/>
                <a:sym typeface="Arial"/>
              </a:rPr>
              <a:t>(Preliminary Study)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8"/>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chemeClr val="accent1"/>
              </a:buClr>
              <a:buSzPts val="2800"/>
              <a:buFont typeface="Arial"/>
              <a:buNone/>
            </a:pPr>
            <a:r>
              <a:rPr lang="en-GB"/>
              <a:t>EOSC I </a:t>
            </a:r>
            <a:r>
              <a:rPr b="1" lang="en-GB">
                <a:solidFill>
                  <a:schemeClr val="accent1"/>
                </a:solidFill>
              </a:rPr>
              <a:t>Overview</a:t>
            </a:r>
            <a:r>
              <a:rPr lang="en-GB"/>
              <a:t>: Business Processes</a:t>
            </a:r>
            <a:br>
              <a:rPr b="1" lang="en-GB">
                <a:solidFill>
                  <a:schemeClr val="accent1"/>
                </a:solidFill>
              </a:rPr>
            </a:br>
            <a:r>
              <a:rPr b="0" lang="en-GB" sz="1800">
                <a:solidFill>
                  <a:schemeClr val="accent3"/>
                </a:solidFill>
              </a:rPr>
              <a:t>In order to validate the relevance and operational significance of the Simpl-Open capabilities for EOSC, we analysed the presence and scope of the Simpl-Open business processes.</a:t>
            </a:r>
            <a:endParaRPr sz="1800"/>
          </a:p>
        </p:txBody>
      </p:sp>
      <p:sp>
        <p:nvSpPr>
          <p:cNvPr id="922" name="Google Shape;922;p8"/>
          <p:cNvSpPr/>
          <p:nvPr/>
        </p:nvSpPr>
        <p:spPr>
          <a:xfrm>
            <a:off x="407988" y="5114226"/>
            <a:ext cx="11376025" cy="813499"/>
          </a:xfrm>
          <a:prstGeom prst="rect">
            <a:avLst/>
          </a:prstGeom>
          <a:no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EOSC demonstrates a strong alignment with Simpl-Open's business processes, though the implementation of these processes may vary across future EOSC Nodes due to the high level of autonomy granted to the individual communities. The Node Enrolment and Application Management processes are unique to EOSC. The Node Enrolment process supports the expansion of the federation by onboarding new EOSC Nodes, while the Application Management process ensures repeatability in research, fostering consistency and reliability in scientific outputs. </a:t>
            </a:r>
            <a:endParaRPr/>
          </a:p>
        </p:txBody>
      </p:sp>
      <p:sp>
        <p:nvSpPr>
          <p:cNvPr id="923" name="Google Shape;923;p8"/>
          <p:cNvSpPr/>
          <p:nvPr/>
        </p:nvSpPr>
        <p:spPr>
          <a:xfrm>
            <a:off x="342966" y="1916832"/>
            <a:ext cx="1269966" cy="209363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Simpl-Open Business Processes</a:t>
            </a:r>
            <a:endParaRPr b="1" sz="1400">
              <a:solidFill>
                <a:schemeClr val="accent1"/>
              </a:solidFill>
              <a:highlight>
                <a:srgbClr val="FFFF00"/>
              </a:highlight>
              <a:latin typeface="Arial"/>
              <a:ea typeface="Arial"/>
              <a:cs typeface="Arial"/>
              <a:sym typeface="Arial"/>
            </a:endParaRPr>
          </a:p>
        </p:txBody>
      </p:sp>
      <p:sp>
        <p:nvSpPr>
          <p:cNvPr id="924" name="Google Shape;924;p8"/>
          <p:cNvSpPr/>
          <p:nvPr/>
        </p:nvSpPr>
        <p:spPr>
          <a:xfrm>
            <a:off x="342966" y="4222841"/>
            <a:ext cx="1269966" cy="82390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Additional </a:t>
            </a:r>
            <a:endParaRPr/>
          </a:p>
          <a:p>
            <a:pPr indent="0" lvl="0" marL="0" marR="0" rtl="0" algn="r">
              <a:spcBef>
                <a:spcPts val="0"/>
              </a:spcBef>
              <a:spcAft>
                <a:spcPts val="0"/>
              </a:spcAft>
              <a:buNone/>
            </a:pPr>
            <a:r>
              <a:rPr b="1" lang="en-GB" sz="1400">
                <a:solidFill>
                  <a:schemeClr val="accent1"/>
                </a:solidFill>
                <a:latin typeface="Arial"/>
                <a:ea typeface="Arial"/>
                <a:cs typeface="Arial"/>
                <a:sym typeface="Arial"/>
              </a:rPr>
              <a:t>Business Processes</a:t>
            </a:r>
            <a:endParaRPr/>
          </a:p>
        </p:txBody>
      </p:sp>
      <p:grpSp>
        <p:nvGrpSpPr>
          <p:cNvPr id="925" name="Google Shape;925;p8"/>
          <p:cNvGrpSpPr/>
          <p:nvPr/>
        </p:nvGrpSpPr>
        <p:grpSpPr>
          <a:xfrm>
            <a:off x="1712375" y="2355664"/>
            <a:ext cx="1863709" cy="339294"/>
            <a:chOff x="1035263" y="2411610"/>
            <a:chExt cx="2070788" cy="376993"/>
          </a:xfrm>
        </p:grpSpPr>
        <p:sp>
          <p:nvSpPr>
            <p:cNvPr id="926" name="Google Shape;926;p8"/>
            <p:cNvSpPr/>
            <p:nvPr/>
          </p:nvSpPr>
          <p:spPr>
            <a:xfrm>
              <a:off x="1035263" y="2411611"/>
              <a:ext cx="2070788" cy="376992"/>
            </a:xfrm>
            <a:prstGeom prst="roundRect">
              <a:avLst>
                <a:gd fmla="val 50000" name="adj"/>
              </a:avLst>
            </a:prstGeom>
            <a:solidFill>
              <a:srgbClr val="D8D8D8"/>
            </a:solidFill>
            <a:ln>
              <a:noFill/>
            </a:ln>
          </p:spPr>
          <p:txBody>
            <a:bodyPr anchorCtr="0" anchor="ctr" bIns="30775" lIns="363525" spcFirstLastPara="1" rIns="61550" wrap="square" tIns="30775">
              <a:noAutofit/>
            </a:bodyPr>
            <a:lstStyle/>
            <a:p>
              <a:pPr indent="0" lvl="0" marL="0" marR="0" rtl="0" algn="l">
                <a:spcBef>
                  <a:spcPts val="0"/>
                </a:spcBef>
                <a:spcAft>
                  <a:spcPts val="0"/>
                </a:spcAft>
                <a:buNone/>
              </a:pPr>
              <a:r>
                <a:rPr lang="en-GB" sz="765">
                  <a:solidFill>
                    <a:schemeClr val="dk1"/>
                  </a:solidFill>
                  <a:latin typeface="Arial"/>
                  <a:ea typeface="Arial"/>
                  <a:cs typeface="Arial"/>
                  <a:sym typeface="Arial"/>
                </a:rPr>
                <a:t>02 Setup of ID/Trust, Catalogues and Vocabulary</a:t>
              </a:r>
              <a:endParaRPr/>
            </a:p>
          </p:txBody>
        </p:sp>
        <p:sp>
          <p:nvSpPr>
            <p:cNvPr id="927" name="Google Shape;927;p8"/>
            <p:cNvSpPr/>
            <p:nvPr/>
          </p:nvSpPr>
          <p:spPr>
            <a:xfrm>
              <a:off x="1035263" y="2411610"/>
              <a:ext cx="376992" cy="376992"/>
            </a:xfrm>
            <a:prstGeom prst="ellipse">
              <a:avLst/>
            </a:prstGeom>
            <a:solidFill>
              <a:schemeClr val="accent1"/>
            </a:solidFill>
            <a:ln>
              <a:noFill/>
            </a:ln>
          </p:spPr>
          <p:txBody>
            <a:bodyPr anchorCtr="0" anchor="ctr" bIns="30775" lIns="61550" spcFirstLastPara="1" rIns="61550" wrap="square" tIns="307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id="928" name="Google Shape;928;p8"/>
            <p:cNvPicPr preferRelativeResize="0"/>
            <p:nvPr/>
          </p:nvPicPr>
          <p:blipFill rotWithShape="1">
            <a:blip r:embed="rId3">
              <a:alphaModFix/>
            </a:blip>
            <a:srcRect b="0" l="0" r="0" t="0"/>
            <a:stretch/>
          </p:blipFill>
          <p:spPr>
            <a:xfrm>
              <a:off x="1091907" y="2468854"/>
              <a:ext cx="263701" cy="263702"/>
            </a:xfrm>
            <a:prstGeom prst="rect">
              <a:avLst/>
            </a:prstGeom>
            <a:noFill/>
            <a:ln>
              <a:noFill/>
            </a:ln>
          </p:spPr>
        </p:pic>
      </p:grpSp>
      <p:grpSp>
        <p:nvGrpSpPr>
          <p:cNvPr id="929" name="Google Shape;929;p8"/>
          <p:cNvGrpSpPr/>
          <p:nvPr/>
        </p:nvGrpSpPr>
        <p:grpSpPr>
          <a:xfrm>
            <a:off x="1712375" y="2723538"/>
            <a:ext cx="1863709" cy="339294"/>
            <a:chOff x="1035262" y="2957807"/>
            <a:chExt cx="2070788" cy="376993"/>
          </a:xfrm>
        </p:grpSpPr>
        <p:sp>
          <p:nvSpPr>
            <p:cNvPr id="930" name="Google Shape;930;p8"/>
            <p:cNvSpPr/>
            <p:nvPr/>
          </p:nvSpPr>
          <p:spPr>
            <a:xfrm>
              <a:off x="1035262" y="2957807"/>
              <a:ext cx="2070788" cy="376992"/>
            </a:xfrm>
            <a:prstGeom prst="roundRect">
              <a:avLst>
                <a:gd fmla="val 50000" name="adj"/>
              </a:avLst>
            </a:prstGeom>
            <a:solidFill>
              <a:srgbClr val="D8D8D8"/>
            </a:solidFill>
            <a:ln>
              <a:noFill/>
            </a:ln>
          </p:spPr>
          <p:txBody>
            <a:bodyPr anchorCtr="0" anchor="ctr" bIns="30775" lIns="363525" spcFirstLastPara="1" rIns="61550" wrap="square" tIns="30775">
              <a:noAutofit/>
            </a:bodyPr>
            <a:lstStyle/>
            <a:p>
              <a:pPr indent="0" lvl="0" marL="0" marR="0" rtl="0" algn="l">
                <a:spcBef>
                  <a:spcPts val="0"/>
                </a:spcBef>
                <a:spcAft>
                  <a:spcPts val="0"/>
                </a:spcAft>
                <a:buNone/>
              </a:pPr>
              <a:r>
                <a:rPr lang="en-GB" sz="765">
                  <a:solidFill>
                    <a:schemeClr val="dk1"/>
                  </a:solidFill>
                  <a:latin typeface="Arial"/>
                  <a:ea typeface="Arial"/>
                  <a:cs typeface="Arial"/>
                  <a:sym typeface="Arial"/>
                </a:rPr>
                <a:t>03a Onboarding of a new Data Space Participant: Providers</a:t>
              </a:r>
              <a:endParaRPr/>
            </a:p>
          </p:txBody>
        </p:sp>
        <p:sp>
          <p:nvSpPr>
            <p:cNvPr id="931" name="Google Shape;931;p8"/>
            <p:cNvSpPr/>
            <p:nvPr/>
          </p:nvSpPr>
          <p:spPr>
            <a:xfrm>
              <a:off x="1035263" y="2957808"/>
              <a:ext cx="376992" cy="376992"/>
            </a:xfrm>
            <a:prstGeom prst="ellipse">
              <a:avLst/>
            </a:prstGeom>
            <a:solidFill>
              <a:schemeClr val="accent1"/>
            </a:solidFill>
            <a:ln>
              <a:noFill/>
            </a:ln>
          </p:spPr>
          <p:txBody>
            <a:bodyPr anchorCtr="0" anchor="ctr" bIns="30775" lIns="61550" spcFirstLastPara="1" rIns="61550" wrap="square" tIns="307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id="932" name="Google Shape;932;p8"/>
            <p:cNvPicPr preferRelativeResize="0"/>
            <p:nvPr/>
          </p:nvPicPr>
          <p:blipFill rotWithShape="1">
            <a:blip r:embed="rId4">
              <a:alphaModFix/>
            </a:blip>
            <a:srcRect b="0" l="0" r="0" t="0"/>
            <a:stretch/>
          </p:blipFill>
          <p:spPr>
            <a:xfrm>
              <a:off x="1078722" y="3001867"/>
              <a:ext cx="290072" cy="290072"/>
            </a:xfrm>
            <a:prstGeom prst="rect">
              <a:avLst/>
            </a:prstGeom>
            <a:noFill/>
            <a:ln>
              <a:noFill/>
            </a:ln>
          </p:spPr>
        </p:pic>
      </p:grpSp>
      <p:grpSp>
        <p:nvGrpSpPr>
          <p:cNvPr id="933" name="Google Shape;933;p8"/>
          <p:cNvGrpSpPr/>
          <p:nvPr/>
        </p:nvGrpSpPr>
        <p:grpSpPr>
          <a:xfrm>
            <a:off x="1712375" y="3827160"/>
            <a:ext cx="1863709" cy="339294"/>
            <a:chOff x="12433966" y="3074022"/>
            <a:chExt cx="2070788" cy="376993"/>
          </a:xfrm>
        </p:grpSpPr>
        <p:sp>
          <p:nvSpPr>
            <p:cNvPr id="934" name="Google Shape;934;p8"/>
            <p:cNvSpPr/>
            <p:nvPr/>
          </p:nvSpPr>
          <p:spPr>
            <a:xfrm>
              <a:off x="12433966" y="3074023"/>
              <a:ext cx="2070788" cy="376992"/>
            </a:xfrm>
            <a:prstGeom prst="roundRect">
              <a:avLst>
                <a:gd fmla="val 50000" name="adj"/>
              </a:avLst>
            </a:prstGeom>
            <a:solidFill>
              <a:srgbClr val="D8D8D8"/>
            </a:solidFill>
            <a:ln>
              <a:noFill/>
            </a:ln>
          </p:spPr>
          <p:txBody>
            <a:bodyPr anchorCtr="0" anchor="ctr" bIns="30775" lIns="363525" spcFirstLastPara="1" rIns="61550" wrap="square" tIns="30775">
              <a:noAutofit/>
            </a:bodyPr>
            <a:lstStyle/>
            <a:p>
              <a:pPr indent="0" lvl="0" marL="0" marR="0" rtl="0" algn="l">
                <a:spcBef>
                  <a:spcPts val="0"/>
                </a:spcBef>
                <a:spcAft>
                  <a:spcPts val="0"/>
                </a:spcAft>
                <a:buNone/>
              </a:pPr>
              <a:r>
                <a:rPr lang="en-GB" sz="765">
                  <a:solidFill>
                    <a:schemeClr val="dk1"/>
                  </a:solidFill>
                  <a:latin typeface="Arial"/>
                  <a:ea typeface="Arial"/>
                  <a:cs typeface="Arial"/>
                  <a:sym typeface="Arial"/>
                </a:rPr>
                <a:t>06 Consumers search Resources on Catalogues</a:t>
              </a:r>
              <a:endParaRPr/>
            </a:p>
          </p:txBody>
        </p:sp>
        <p:sp>
          <p:nvSpPr>
            <p:cNvPr id="935" name="Google Shape;935;p8"/>
            <p:cNvSpPr/>
            <p:nvPr/>
          </p:nvSpPr>
          <p:spPr>
            <a:xfrm>
              <a:off x="12433966" y="3074022"/>
              <a:ext cx="376992" cy="376992"/>
            </a:xfrm>
            <a:prstGeom prst="ellipse">
              <a:avLst/>
            </a:prstGeom>
            <a:solidFill>
              <a:schemeClr val="accent1"/>
            </a:solidFill>
            <a:ln>
              <a:noFill/>
            </a:ln>
          </p:spPr>
          <p:txBody>
            <a:bodyPr anchorCtr="0" anchor="ctr" bIns="30775" lIns="61550" spcFirstLastPara="1" rIns="61550" wrap="square" tIns="307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id="936" name="Google Shape;936;p8"/>
            <p:cNvPicPr preferRelativeResize="0"/>
            <p:nvPr/>
          </p:nvPicPr>
          <p:blipFill rotWithShape="1">
            <a:blip r:embed="rId5">
              <a:alphaModFix/>
            </a:blip>
            <a:srcRect b="0" l="0" r="0" t="0"/>
            <a:stretch/>
          </p:blipFill>
          <p:spPr>
            <a:xfrm>
              <a:off x="12490610" y="3131266"/>
              <a:ext cx="263701" cy="263702"/>
            </a:xfrm>
            <a:prstGeom prst="rect">
              <a:avLst/>
            </a:prstGeom>
            <a:noFill/>
            <a:ln>
              <a:noFill/>
            </a:ln>
          </p:spPr>
        </p:pic>
      </p:grpSp>
      <p:grpSp>
        <p:nvGrpSpPr>
          <p:cNvPr id="937" name="Google Shape;937;p8"/>
          <p:cNvGrpSpPr/>
          <p:nvPr/>
        </p:nvGrpSpPr>
        <p:grpSpPr>
          <a:xfrm>
            <a:off x="1693634" y="3091412"/>
            <a:ext cx="1863709" cy="339293"/>
            <a:chOff x="12433966" y="1981630"/>
            <a:chExt cx="2070788" cy="376992"/>
          </a:xfrm>
        </p:grpSpPr>
        <p:sp>
          <p:nvSpPr>
            <p:cNvPr id="938" name="Google Shape;938;p8"/>
            <p:cNvSpPr/>
            <p:nvPr/>
          </p:nvSpPr>
          <p:spPr>
            <a:xfrm>
              <a:off x="12433966" y="1981630"/>
              <a:ext cx="2070788" cy="376992"/>
            </a:xfrm>
            <a:prstGeom prst="roundRect">
              <a:avLst>
                <a:gd fmla="val 50000" name="adj"/>
              </a:avLst>
            </a:prstGeom>
            <a:solidFill>
              <a:srgbClr val="D8D8D8"/>
            </a:solidFill>
            <a:ln>
              <a:noFill/>
            </a:ln>
          </p:spPr>
          <p:txBody>
            <a:bodyPr anchorCtr="0" anchor="ctr" bIns="30775" lIns="363525" spcFirstLastPara="1" rIns="61550" wrap="square" tIns="30775">
              <a:noAutofit/>
            </a:bodyPr>
            <a:lstStyle/>
            <a:p>
              <a:pPr indent="0" lvl="0" marL="0" marR="0" rtl="0" algn="l">
                <a:spcBef>
                  <a:spcPts val="0"/>
                </a:spcBef>
                <a:spcAft>
                  <a:spcPts val="0"/>
                </a:spcAft>
                <a:buNone/>
              </a:pPr>
              <a:r>
                <a:rPr lang="en-GB" sz="765">
                  <a:solidFill>
                    <a:schemeClr val="dk1"/>
                  </a:solidFill>
                  <a:latin typeface="Arial"/>
                  <a:ea typeface="Arial"/>
                  <a:cs typeface="Arial"/>
                  <a:sym typeface="Arial"/>
                </a:rPr>
                <a:t>03b Onboarding of a new Data Space Participant: Consumers</a:t>
              </a:r>
              <a:endParaRPr/>
            </a:p>
          </p:txBody>
        </p:sp>
        <p:sp>
          <p:nvSpPr>
            <p:cNvPr id="939" name="Google Shape;939;p8"/>
            <p:cNvSpPr/>
            <p:nvPr/>
          </p:nvSpPr>
          <p:spPr>
            <a:xfrm>
              <a:off x="12433966" y="1981630"/>
              <a:ext cx="376992" cy="376992"/>
            </a:xfrm>
            <a:prstGeom prst="ellipse">
              <a:avLst/>
            </a:prstGeom>
            <a:solidFill>
              <a:schemeClr val="accent1"/>
            </a:solidFill>
            <a:ln>
              <a:noFill/>
            </a:ln>
          </p:spPr>
          <p:txBody>
            <a:bodyPr anchorCtr="0" anchor="ctr" bIns="30775" lIns="61550" spcFirstLastPara="1" rIns="61550" wrap="square" tIns="307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id="940" name="Google Shape;940;p8"/>
            <p:cNvPicPr preferRelativeResize="0"/>
            <p:nvPr/>
          </p:nvPicPr>
          <p:blipFill rotWithShape="1">
            <a:blip r:embed="rId6">
              <a:alphaModFix/>
            </a:blip>
            <a:srcRect b="0" l="0" r="0" t="0"/>
            <a:stretch/>
          </p:blipFill>
          <p:spPr>
            <a:xfrm>
              <a:off x="12490610" y="2038874"/>
              <a:ext cx="263701" cy="263701"/>
            </a:xfrm>
            <a:prstGeom prst="rect">
              <a:avLst/>
            </a:prstGeom>
            <a:noFill/>
            <a:ln>
              <a:noFill/>
            </a:ln>
          </p:spPr>
        </p:pic>
      </p:grpSp>
      <p:grpSp>
        <p:nvGrpSpPr>
          <p:cNvPr id="941" name="Google Shape;941;p8"/>
          <p:cNvGrpSpPr/>
          <p:nvPr/>
        </p:nvGrpSpPr>
        <p:grpSpPr>
          <a:xfrm>
            <a:off x="1712375" y="3459285"/>
            <a:ext cx="1863709" cy="339293"/>
            <a:chOff x="12433966" y="2527827"/>
            <a:chExt cx="2070788" cy="376992"/>
          </a:xfrm>
        </p:grpSpPr>
        <p:sp>
          <p:nvSpPr>
            <p:cNvPr id="942" name="Google Shape;942;p8"/>
            <p:cNvSpPr/>
            <p:nvPr/>
          </p:nvSpPr>
          <p:spPr>
            <a:xfrm>
              <a:off x="12433966" y="2527827"/>
              <a:ext cx="2070788" cy="376992"/>
            </a:xfrm>
            <a:prstGeom prst="roundRect">
              <a:avLst>
                <a:gd fmla="val 50000" name="adj"/>
              </a:avLst>
            </a:prstGeom>
            <a:solidFill>
              <a:srgbClr val="D8D8D8"/>
            </a:solidFill>
            <a:ln>
              <a:noFill/>
            </a:ln>
          </p:spPr>
          <p:txBody>
            <a:bodyPr anchorCtr="0" anchor="ctr" bIns="30775" lIns="363525" spcFirstLastPara="1" rIns="61550" wrap="square" tIns="30775">
              <a:noAutofit/>
            </a:bodyPr>
            <a:lstStyle/>
            <a:p>
              <a:pPr indent="0" lvl="0" marL="0" marR="0" rtl="0" algn="l">
                <a:spcBef>
                  <a:spcPts val="0"/>
                </a:spcBef>
                <a:spcAft>
                  <a:spcPts val="0"/>
                </a:spcAft>
                <a:buNone/>
              </a:pPr>
              <a:r>
                <a:rPr lang="en-GB" sz="765">
                  <a:solidFill>
                    <a:schemeClr val="dk1"/>
                  </a:solidFill>
                  <a:latin typeface="Arial"/>
                  <a:ea typeface="Arial"/>
                  <a:cs typeface="Arial"/>
                  <a:sym typeface="Arial"/>
                </a:rPr>
                <a:t>05 A provider adds a new Resource on the Catalogue</a:t>
              </a:r>
              <a:endParaRPr/>
            </a:p>
          </p:txBody>
        </p:sp>
        <p:sp>
          <p:nvSpPr>
            <p:cNvPr id="943" name="Google Shape;943;p8"/>
            <p:cNvSpPr/>
            <p:nvPr/>
          </p:nvSpPr>
          <p:spPr>
            <a:xfrm>
              <a:off x="12433966" y="2527827"/>
              <a:ext cx="376992" cy="376992"/>
            </a:xfrm>
            <a:prstGeom prst="ellipse">
              <a:avLst/>
            </a:prstGeom>
            <a:solidFill>
              <a:schemeClr val="accent1"/>
            </a:solidFill>
            <a:ln>
              <a:noFill/>
            </a:ln>
          </p:spPr>
          <p:txBody>
            <a:bodyPr anchorCtr="0" anchor="ctr" bIns="30775" lIns="61550" spcFirstLastPara="1" rIns="61550" wrap="square" tIns="307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grpSp>
          <p:nvGrpSpPr>
            <p:cNvPr id="944" name="Google Shape;944;p8"/>
            <p:cNvGrpSpPr/>
            <p:nvPr/>
          </p:nvGrpSpPr>
          <p:grpSpPr>
            <a:xfrm>
              <a:off x="12477425" y="2571886"/>
              <a:ext cx="290072" cy="290072"/>
              <a:chOff x="1150779" y="4412089"/>
              <a:chExt cx="240791" cy="240791"/>
            </a:xfrm>
          </p:grpSpPr>
          <p:pic>
            <p:nvPicPr>
              <p:cNvPr id="945" name="Google Shape;945;p8"/>
              <p:cNvPicPr preferRelativeResize="0"/>
              <p:nvPr/>
            </p:nvPicPr>
            <p:blipFill rotWithShape="1">
              <a:blip r:embed="rId7">
                <a:alphaModFix/>
              </a:blip>
              <a:srcRect b="0" l="0" r="0" t="0"/>
              <a:stretch/>
            </p:blipFill>
            <p:spPr>
              <a:xfrm>
                <a:off x="1150779" y="4412089"/>
                <a:ext cx="240791" cy="240791"/>
              </a:xfrm>
              <a:prstGeom prst="rect">
                <a:avLst/>
              </a:prstGeom>
              <a:noFill/>
              <a:ln>
                <a:noFill/>
              </a:ln>
            </p:spPr>
          </p:pic>
          <p:pic>
            <p:nvPicPr>
              <p:cNvPr descr="Badge Follow outline" id="946" name="Google Shape;946;p8"/>
              <p:cNvPicPr preferRelativeResize="0"/>
              <p:nvPr/>
            </p:nvPicPr>
            <p:blipFill rotWithShape="1">
              <a:blip r:embed="rId8">
                <a:alphaModFix/>
              </a:blip>
              <a:srcRect b="0" l="0" r="0" t="0"/>
              <a:stretch/>
            </p:blipFill>
            <p:spPr>
              <a:xfrm>
                <a:off x="1221998" y="4483307"/>
                <a:ext cx="98354" cy="98354"/>
              </a:xfrm>
              <a:prstGeom prst="rect">
                <a:avLst/>
              </a:prstGeom>
              <a:noFill/>
              <a:ln>
                <a:noFill/>
              </a:ln>
            </p:spPr>
          </p:pic>
        </p:grpSp>
      </p:grpSp>
      <p:grpSp>
        <p:nvGrpSpPr>
          <p:cNvPr id="947" name="Google Shape;947;p8"/>
          <p:cNvGrpSpPr/>
          <p:nvPr/>
        </p:nvGrpSpPr>
        <p:grpSpPr>
          <a:xfrm>
            <a:off x="3656225" y="1987790"/>
            <a:ext cx="1863710" cy="339294"/>
            <a:chOff x="12433965" y="3620217"/>
            <a:chExt cx="2070789" cy="376993"/>
          </a:xfrm>
        </p:grpSpPr>
        <p:sp>
          <p:nvSpPr>
            <p:cNvPr id="948" name="Google Shape;948;p8"/>
            <p:cNvSpPr/>
            <p:nvPr/>
          </p:nvSpPr>
          <p:spPr>
            <a:xfrm>
              <a:off x="12433966" y="3620218"/>
              <a:ext cx="2070788" cy="376992"/>
            </a:xfrm>
            <a:prstGeom prst="roundRect">
              <a:avLst>
                <a:gd fmla="val 50000" name="adj"/>
              </a:avLst>
            </a:prstGeom>
            <a:solidFill>
              <a:srgbClr val="D8D8D8"/>
            </a:solidFill>
            <a:ln>
              <a:noFill/>
            </a:ln>
          </p:spPr>
          <p:txBody>
            <a:bodyPr anchorCtr="0" anchor="ctr" bIns="30775" lIns="363525" spcFirstLastPara="1" rIns="61550" wrap="square" tIns="30775">
              <a:noAutofit/>
            </a:bodyPr>
            <a:lstStyle/>
            <a:p>
              <a:pPr indent="0" lvl="0" marL="0" marR="0" rtl="0" algn="l">
                <a:spcBef>
                  <a:spcPts val="0"/>
                </a:spcBef>
                <a:spcAft>
                  <a:spcPts val="0"/>
                </a:spcAft>
                <a:buNone/>
              </a:pPr>
              <a:r>
                <a:rPr lang="en-GB" sz="765">
                  <a:solidFill>
                    <a:schemeClr val="dk1"/>
                  </a:solidFill>
                  <a:latin typeface="Arial"/>
                  <a:ea typeface="Arial"/>
                  <a:cs typeface="Arial"/>
                  <a:sym typeface="Arial"/>
                </a:rPr>
                <a:t>07 Consumers establish a Contract with the Provider </a:t>
              </a:r>
              <a:endParaRPr/>
            </a:p>
          </p:txBody>
        </p:sp>
        <p:sp>
          <p:nvSpPr>
            <p:cNvPr id="949" name="Google Shape;949;p8"/>
            <p:cNvSpPr/>
            <p:nvPr/>
          </p:nvSpPr>
          <p:spPr>
            <a:xfrm>
              <a:off x="12433965" y="3620217"/>
              <a:ext cx="376992" cy="376992"/>
            </a:xfrm>
            <a:prstGeom prst="ellipse">
              <a:avLst/>
            </a:prstGeom>
            <a:solidFill>
              <a:schemeClr val="accent1"/>
            </a:solidFill>
            <a:ln>
              <a:noFill/>
            </a:ln>
          </p:spPr>
          <p:txBody>
            <a:bodyPr anchorCtr="0" anchor="ctr" bIns="30775" lIns="61550" spcFirstLastPara="1" rIns="61550" wrap="square" tIns="307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id="950" name="Google Shape;950;p8"/>
            <p:cNvPicPr preferRelativeResize="0"/>
            <p:nvPr/>
          </p:nvPicPr>
          <p:blipFill rotWithShape="1">
            <a:blip r:embed="rId9">
              <a:alphaModFix/>
            </a:blip>
            <a:srcRect b="0" l="0" r="0" t="0"/>
            <a:stretch/>
          </p:blipFill>
          <p:spPr>
            <a:xfrm>
              <a:off x="12490674" y="3689448"/>
              <a:ext cx="239728" cy="239728"/>
            </a:xfrm>
            <a:prstGeom prst="rect">
              <a:avLst/>
            </a:prstGeom>
            <a:noFill/>
            <a:ln>
              <a:noFill/>
            </a:ln>
          </p:spPr>
        </p:pic>
      </p:grpSp>
      <p:grpSp>
        <p:nvGrpSpPr>
          <p:cNvPr id="951" name="Google Shape;951;p8"/>
          <p:cNvGrpSpPr/>
          <p:nvPr/>
        </p:nvGrpSpPr>
        <p:grpSpPr>
          <a:xfrm>
            <a:off x="3656225" y="2355664"/>
            <a:ext cx="1863711" cy="339294"/>
            <a:chOff x="12434259" y="5254783"/>
            <a:chExt cx="2070790" cy="376993"/>
          </a:xfrm>
        </p:grpSpPr>
        <p:sp>
          <p:nvSpPr>
            <p:cNvPr id="952" name="Google Shape;952;p8"/>
            <p:cNvSpPr/>
            <p:nvPr/>
          </p:nvSpPr>
          <p:spPr>
            <a:xfrm>
              <a:off x="12434261" y="5254784"/>
              <a:ext cx="2070788" cy="376992"/>
            </a:xfrm>
            <a:prstGeom prst="roundRect">
              <a:avLst>
                <a:gd fmla="val 50000" name="adj"/>
              </a:avLst>
            </a:prstGeom>
            <a:solidFill>
              <a:srgbClr val="D8D8D8"/>
            </a:solidFill>
            <a:ln>
              <a:noFill/>
            </a:ln>
          </p:spPr>
          <p:txBody>
            <a:bodyPr anchorCtr="0" anchor="ctr" bIns="30775" lIns="363525" spcFirstLastPara="1" rIns="61550" wrap="square" tIns="30775">
              <a:noAutofit/>
            </a:bodyPr>
            <a:lstStyle/>
            <a:p>
              <a:pPr indent="0" lvl="0" marL="0" marR="0" rtl="0" algn="l">
                <a:spcBef>
                  <a:spcPts val="0"/>
                </a:spcBef>
                <a:spcAft>
                  <a:spcPts val="0"/>
                </a:spcAft>
                <a:buNone/>
              </a:pPr>
              <a:r>
                <a:rPr lang="en-GB" sz="765">
                  <a:solidFill>
                    <a:schemeClr val="dk1"/>
                  </a:solidFill>
                  <a:latin typeface="Arial"/>
                  <a:ea typeface="Arial"/>
                  <a:cs typeface="Arial"/>
                  <a:sym typeface="Arial"/>
                </a:rPr>
                <a:t>12 Management and Operations of Data Space Business</a:t>
              </a:r>
              <a:endParaRPr/>
            </a:p>
          </p:txBody>
        </p:sp>
        <p:sp>
          <p:nvSpPr>
            <p:cNvPr id="953" name="Google Shape;953;p8"/>
            <p:cNvSpPr/>
            <p:nvPr/>
          </p:nvSpPr>
          <p:spPr>
            <a:xfrm>
              <a:off x="12434259" y="5254783"/>
              <a:ext cx="376992" cy="376992"/>
            </a:xfrm>
            <a:prstGeom prst="ellipse">
              <a:avLst/>
            </a:prstGeom>
            <a:solidFill>
              <a:schemeClr val="accent1"/>
            </a:solidFill>
            <a:ln>
              <a:noFill/>
            </a:ln>
          </p:spPr>
          <p:txBody>
            <a:bodyPr anchorCtr="0" anchor="ctr" bIns="30775" lIns="61550" spcFirstLastPara="1" rIns="61550" wrap="square" tIns="307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descr="Board Of Directors outline" id="954" name="Google Shape;954;p8"/>
            <p:cNvPicPr preferRelativeResize="0"/>
            <p:nvPr/>
          </p:nvPicPr>
          <p:blipFill rotWithShape="1">
            <a:blip r:embed="rId10">
              <a:alphaModFix/>
            </a:blip>
            <a:srcRect b="0" l="0" r="0" t="0"/>
            <a:stretch/>
          </p:blipFill>
          <p:spPr>
            <a:xfrm>
              <a:off x="12477719" y="5298842"/>
              <a:ext cx="290072" cy="290072"/>
            </a:xfrm>
            <a:prstGeom prst="rect">
              <a:avLst/>
            </a:prstGeom>
            <a:noFill/>
            <a:ln>
              <a:noFill/>
            </a:ln>
          </p:spPr>
        </p:pic>
      </p:grpSp>
      <p:grpSp>
        <p:nvGrpSpPr>
          <p:cNvPr id="955" name="Google Shape;955;p8"/>
          <p:cNvGrpSpPr/>
          <p:nvPr/>
        </p:nvGrpSpPr>
        <p:grpSpPr>
          <a:xfrm>
            <a:off x="3649927" y="2723538"/>
            <a:ext cx="1863711" cy="339294"/>
            <a:chOff x="12433965" y="5805007"/>
            <a:chExt cx="2070790" cy="376993"/>
          </a:xfrm>
        </p:grpSpPr>
        <p:sp>
          <p:nvSpPr>
            <p:cNvPr id="956" name="Google Shape;956;p8"/>
            <p:cNvSpPr/>
            <p:nvPr/>
          </p:nvSpPr>
          <p:spPr>
            <a:xfrm>
              <a:off x="12433967" y="5805008"/>
              <a:ext cx="2070788" cy="376992"/>
            </a:xfrm>
            <a:prstGeom prst="roundRect">
              <a:avLst>
                <a:gd fmla="val 50000" name="adj"/>
              </a:avLst>
            </a:prstGeom>
            <a:solidFill>
              <a:srgbClr val="D8D8D8"/>
            </a:solidFill>
            <a:ln>
              <a:noFill/>
            </a:ln>
          </p:spPr>
          <p:txBody>
            <a:bodyPr anchorCtr="0" anchor="ctr" bIns="30775" lIns="363525" spcFirstLastPara="1" rIns="61550" wrap="square" tIns="30775">
              <a:noAutofit/>
            </a:bodyPr>
            <a:lstStyle/>
            <a:p>
              <a:pPr indent="0" lvl="0" marL="0" marR="0" rtl="0" algn="l">
                <a:spcBef>
                  <a:spcPts val="0"/>
                </a:spcBef>
                <a:spcAft>
                  <a:spcPts val="0"/>
                </a:spcAft>
                <a:buNone/>
              </a:pPr>
              <a:r>
                <a:rPr lang="en-GB" sz="765">
                  <a:solidFill>
                    <a:schemeClr val="dk1"/>
                  </a:solidFill>
                  <a:latin typeface="Arial"/>
                  <a:ea typeface="Arial"/>
                  <a:cs typeface="Arial"/>
                  <a:sym typeface="Arial"/>
                </a:rPr>
                <a:t>13 IT Administration</a:t>
              </a:r>
              <a:endParaRPr/>
            </a:p>
          </p:txBody>
        </p:sp>
        <p:sp>
          <p:nvSpPr>
            <p:cNvPr id="957" name="Google Shape;957;p8"/>
            <p:cNvSpPr/>
            <p:nvPr/>
          </p:nvSpPr>
          <p:spPr>
            <a:xfrm>
              <a:off x="12433965" y="5805007"/>
              <a:ext cx="376992" cy="376992"/>
            </a:xfrm>
            <a:prstGeom prst="ellipse">
              <a:avLst/>
            </a:prstGeom>
            <a:solidFill>
              <a:schemeClr val="accent1"/>
            </a:solidFill>
            <a:ln>
              <a:noFill/>
            </a:ln>
          </p:spPr>
          <p:txBody>
            <a:bodyPr anchorCtr="0" anchor="ctr" bIns="30775" lIns="61550" spcFirstLastPara="1" rIns="61550" wrap="square" tIns="307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descr="Hierarchy outline" id="958" name="Google Shape;958;p8"/>
            <p:cNvPicPr preferRelativeResize="0"/>
            <p:nvPr/>
          </p:nvPicPr>
          <p:blipFill rotWithShape="1">
            <a:blip r:embed="rId11">
              <a:alphaModFix/>
            </a:blip>
            <a:srcRect b="0" l="0" r="0" t="0"/>
            <a:stretch/>
          </p:blipFill>
          <p:spPr>
            <a:xfrm>
              <a:off x="12490609" y="5862252"/>
              <a:ext cx="263701" cy="263702"/>
            </a:xfrm>
            <a:prstGeom prst="rect">
              <a:avLst/>
            </a:prstGeom>
            <a:noFill/>
            <a:ln>
              <a:noFill/>
            </a:ln>
          </p:spPr>
        </p:pic>
      </p:grpSp>
      <p:grpSp>
        <p:nvGrpSpPr>
          <p:cNvPr id="959" name="Google Shape;959;p8"/>
          <p:cNvGrpSpPr/>
          <p:nvPr/>
        </p:nvGrpSpPr>
        <p:grpSpPr>
          <a:xfrm>
            <a:off x="1712375" y="1987790"/>
            <a:ext cx="1863709" cy="339294"/>
            <a:chOff x="1035263" y="1865412"/>
            <a:chExt cx="2070788" cy="376993"/>
          </a:xfrm>
        </p:grpSpPr>
        <p:sp>
          <p:nvSpPr>
            <p:cNvPr id="960" name="Google Shape;960;p8"/>
            <p:cNvSpPr/>
            <p:nvPr/>
          </p:nvSpPr>
          <p:spPr>
            <a:xfrm>
              <a:off x="1035263" y="1865413"/>
              <a:ext cx="2070788" cy="376992"/>
            </a:xfrm>
            <a:prstGeom prst="roundRect">
              <a:avLst>
                <a:gd fmla="val 50000" name="adj"/>
              </a:avLst>
            </a:prstGeom>
            <a:solidFill>
              <a:srgbClr val="D8D8D8"/>
            </a:solidFill>
            <a:ln>
              <a:noFill/>
            </a:ln>
          </p:spPr>
          <p:txBody>
            <a:bodyPr anchorCtr="0" anchor="ctr" bIns="30775" lIns="363525" spcFirstLastPara="1" rIns="61550" wrap="square" tIns="30775">
              <a:noAutofit/>
            </a:bodyPr>
            <a:lstStyle/>
            <a:p>
              <a:pPr indent="0" lvl="0" marL="0" marR="0" rtl="0" algn="l">
                <a:spcBef>
                  <a:spcPts val="0"/>
                </a:spcBef>
                <a:spcAft>
                  <a:spcPts val="0"/>
                </a:spcAft>
                <a:buNone/>
              </a:pPr>
              <a:r>
                <a:rPr lang="en-GB" sz="765">
                  <a:solidFill>
                    <a:schemeClr val="dk1"/>
                  </a:solidFill>
                  <a:latin typeface="Arial"/>
                  <a:ea typeface="Arial"/>
                  <a:cs typeface="Arial"/>
                  <a:sym typeface="Arial"/>
                </a:rPr>
                <a:t>01 Setup of Data Space: Role of Governance Authority</a:t>
              </a:r>
              <a:endParaRPr/>
            </a:p>
          </p:txBody>
        </p:sp>
        <p:sp>
          <p:nvSpPr>
            <p:cNvPr id="961" name="Google Shape;961;p8"/>
            <p:cNvSpPr/>
            <p:nvPr/>
          </p:nvSpPr>
          <p:spPr>
            <a:xfrm>
              <a:off x="1035263" y="1865412"/>
              <a:ext cx="376992" cy="376992"/>
            </a:xfrm>
            <a:prstGeom prst="ellipse">
              <a:avLst/>
            </a:prstGeom>
            <a:solidFill>
              <a:schemeClr val="accent1"/>
            </a:solidFill>
            <a:ln>
              <a:noFill/>
            </a:ln>
          </p:spPr>
          <p:txBody>
            <a:bodyPr anchorCtr="0" anchor="ctr" bIns="30775" lIns="61550" spcFirstLastPara="1" rIns="61550" wrap="square" tIns="307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descr="Greek Temple outline" id="962" name="Google Shape;962;p8"/>
            <p:cNvPicPr preferRelativeResize="0"/>
            <p:nvPr/>
          </p:nvPicPr>
          <p:blipFill rotWithShape="1">
            <a:blip r:embed="rId12">
              <a:alphaModFix/>
            </a:blip>
            <a:srcRect b="0" l="0" r="0" t="0"/>
            <a:stretch/>
          </p:blipFill>
          <p:spPr>
            <a:xfrm>
              <a:off x="1091908" y="1934643"/>
              <a:ext cx="263701" cy="239728"/>
            </a:xfrm>
            <a:prstGeom prst="rect">
              <a:avLst/>
            </a:prstGeom>
            <a:noFill/>
            <a:ln>
              <a:noFill/>
            </a:ln>
          </p:spPr>
        </p:pic>
      </p:grpSp>
      <p:sp>
        <p:nvSpPr>
          <p:cNvPr id="963" name="Google Shape;963;p8"/>
          <p:cNvSpPr/>
          <p:nvPr/>
        </p:nvSpPr>
        <p:spPr>
          <a:xfrm>
            <a:off x="3752136" y="1463271"/>
            <a:ext cx="5966985" cy="28971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accent1"/>
                </a:solidFill>
                <a:latin typeface="Arial"/>
                <a:ea typeface="Arial"/>
                <a:cs typeface="Arial"/>
                <a:sym typeface="Arial"/>
              </a:rPr>
              <a:t>Relevance of Business Process for EOSC</a:t>
            </a:r>
            <a:endParaRPr/>
          </a:p>
        </p:txBody>
      </p:sp>
      <p:grpSp>
        <p:nvGrpSpPr>
          <p:cNvPr id="964" name="Google Shape;964;p8"/>
          <p:cNvGrpSpPr/>
          <p:nvPr/>
        </p:nvGrpSpPr>
        <p:grpSpPr>
          <a:xfrm>
            <a:off x="7739964" y="4289644"/>
            <a:ext cx="1864800" cy="800785"/>
            <a:chOff x="7743525" y="4241519"/>
            <a:chExt cx="1864800" cy="800785"/>
          </a:xfrm>
        </p:grpSpPr>
        <p:grpSp>
          <p:nvGrpSpPr>
            <p:cNvPr id="965" name="Google Shape;965;p8"/>
            <p:cNvGrpSpPr/>
            <p:nvPr/>
          </p:nvGrpSpPr>
          <p:grpSpPr>
            <a:xfrm>
              <a:off x="7743525" y="4241519"/>
              <a:ext cx="1864800" cy="376993"/>
              <a:chOff x="7004988" y="4250691"/>
              <a:chExt cx="1864800" cy="376993"/>
            </a:xfrm>
          </p:grpSpPr>
          <p:sp>
            <p:nvSpPr>
              <p:cNvPr id="966" name="Google Shape;966;p8"/>
              <p:cNvSpPr/>
              <p:nvPr/>
            </p:nvSpPr>
            <p:spPr>
              <a:xfrm>
                <a:off x="7004988" y="4250692"/>
                <a:ext cx="1864800" cy="376992"/>
              </a:xfrm>
              <a:prstGeom prst="roundRect">
                <a:avLst>
                  <a:gd fmla="val 50000" name="adj"/>
                </a:avLst>
              </a:prstGeom>
              <a:solidFill>
                <a:srgbClr val="D8D8D8"/>
              </a:solidFill>
              <a:ln>
                <a:noFill/>
              </a:ln>
            </p:spPr>
            <p:txBody>
              <a:bodyPr anchorCtr="0" anchor="ctr" bIns="34175" lIns="403900" spcFirstLastPara="1" rIns="68375" wrap="square" tIns="34175">
                <a:noAutofit/>
              </a:bodyPr>
              <a:lstStyle/>
              <a:p>
                <a:pPr indent="0" lvl="0" marL="0" marR="0" rtl="0" algn="l">
                  <a:spcBef>
                    <a:spcPts val="0"/>
                  </a:spcBef>
                  <a:spcAft>
                    <a:spcPts val="0"/>
                  </a:spcAft>
                  <a:buNone/>
                </a:pPr>
                <a:r>
                  <a:rPr lang="en-GB" sz="850">
                    <a:solidFill>
                      <a:schemeClr val="dk1"/>
                    </a:solidFill>
                    <a:latin typeface="Arial"/>
                    <a:ea typeface="Arial"/>
                    <a:cs typeface="Arial"/>
                    <a:sym typeface="Arial"/>
                  </a:rPr>
                  <a:t>Consumers decommission the Resource from the Provider</a:t>
                </a:r>
                <a:endParaRPr/>
              </a:p>
            </p:txBody>
          </p:sp>
          <p:sp>
            <p:nvSpPr>
              <p:cNvPr id="967" name="Google Shape;967;p8"/>
              <p:cNvSpPr/>
              <p:nvPr/>
            </p:nvSpPr>
            <p:spPr>
              <a:xfrm>
                <a:off x="7004988" y="4250691"/>
                <a:ext cx="376992" cy="376992"/>
              </a:xfrm>
              <a:prstGeom prst="ellipse">
                <a:avLst/>
              </a:prstGeom>
              <a:solidFill>
                <a:schemeClr val="accent1"/>
              </a:solidFill>
              <a:ln>
                <a:noFill/>
              </a:ln>
            </p:spPr>
            <p:txBody>
              <a:bodyPr anchorCtr="0" anchor="ctr" bIns="34175" lIns="68375" spcFirstLastPara="1" rIns="68375" wrap="square" tIns="341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descr="Compost outline" id="968" name="Google Shape;968;p8"/>
              <p:cNvPicPr preferRelativeResize="0"/>
              <p:nvPr/>
            </p:nvPicPr>
            <p:blipFill rotWithShape="1">
              <a:blip r:embed="rId13">
                <a:alphaModFix/>
              </a:blip>
              <a:srcRect b="0" l="0" r="0" t="0"/>
              <a:stretch/>
            </p:blipFill>
            <p:spPr>
              <a:xfrm>
                <a:off x="7048447" y="4294151"/>
                <a:ext cx="290072" cy="290072"/>
              </a:xfrm>
              <a:prstGeom prst="rect">
                <a:avLst/>
              </a:prstGeom>
              <a:noFill/>
              <a:ln>
                <a:noFill/>
              </a:ln>
            </p:spPr>
          </p:pic>
        </p:grpSp>
        <p:grpSp>
          <p:nvGrpSpPr>
            <p:cNvPr id="969" name="Google Shape;969;p8"/>
            <p:cNvGrpSpPr/>
            <p:nvPr/>
          </p:nvGrpSpPr>
          <p:grpSpPr>
            <a:xfrm>
              <a:off x="7743525" y="4665311"/>
              <a:ext cx="1864800" cy="376993"/>
              <a:chOff x="7004988" y="4660580"/>
              <a:chExt cx="1864800" cy="376993"/>
            </a:xfrm>
          </p:grpSpPr>
          <p:sp>
            <p:nvSpPr>
              <p:cNvPr id="970" name="Google Shape;970;p8"/>
              <p:cNvSpPr/>
              <p:nvPr/>
            </p:nvSpPr>
            <p:spPr>
              <a:xfrm>
                <a:off x="7004988" y="4660581"/>
                <a:ext cx="1864800" cy="376992"/>
              </a:xfrm>
              <a:prstGeom prst="roundRect">
                <a:avLst>
                  <a:gd fmla="val 50000" name="adj"/>
                </a:avLst>
              </a:prstGeom>
              <a:solidFill>
                <a:srgbClr val="D8D8D8"/>
              </a:solidFill>
              <a:ln>
                <a:noFill/>
              </a:ln>
            </p:spPr>
            <p:txBody>
              <a:bodyPr anchorCtr="0" anchor="ctr" bIns="34175" lIns="403900" spcFirstLastPara="1" rIns="68375" wrap="square" tIns="34175">
                <a:noAutofit/>
              </a:bodyPr>
              <a:lstStyle/>
              <a:p>
                <a:pPr indent="0" lvl="0" marL="0" marR="0" rtl="0" algn="l">
                  <a:spcBef>
                    <a:spcPts val="0"/>
                  </a:spcBef>
                  <a:spcAft>
                    <a:spcPts val="0"/>
                  </a:spcAft>
                  <a:buNone/>
                </a:pPr>
                <a:r>
                  <a:rPr lang="en-GB" sz="850">
                    <a:solidFill>
                      <a:schemeClr val="dk1"/>
                    </a:solidFill>
                    <a:latin typeface="Arial"/>
                    <a:ea typeface="Arial"/>
                    <a:cs typeface="Arial"/>
                    <a:sym typeface="Arial"/>
                  </a:rPr>
                  <a:t>Consumers decide to extend the Catalogue ​</a:t>
                </a:r>
                <a:endParaRPr/>
              </a:p>
            </p:txBody>
          </p:sp>
          <p:sp>
            <p:nvSpPr>
              <p:cNvPr id="971" name="Google Shape;971;p8"/>
              <p:cNvSpPr/>
              <p:nvPr/>
            </p:nvSpPr>
            <p:spPr>
              <a:xfrm>
                <a:off x="7004988" y="4660580"/>
                <a:ext cx="376992" cy="376992"/>
              </a:xfrm>
              <a:prstGeom prst="ellipse">
                <a:avLst/>
              </a:prstGeom>
              <a:solidFill>
                <a:schemeClr val="accent1"/>
              </a:solidFill>
              <a:ln>
                <a:noFill/>
              </a:ln>
            </p:spPr>
            <p:txBody>
              <a:bodyPr anchorCtr="0" anchor="ctr" bIns="34175" lIns="68375" spcFirstLastPara="1" rIns="68375" wrap="square" tIns="341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descr="Badge New outline" id="972" name="Google Shape;972;p8"/>
              <p:cNvPicPr preferRelativeResize="0"/>
              <p:nvPr/>
            </p:nvPicPr>
            <p:blipFill rotWithShape="1">
              <a:blip r:embed="rId14">
                <a:alphaModFix/>
              </a:blip>
              <a:srcRect b="0" l="0" r="0" t="0"/>
              <a:stretch/>
            </p:blipFill>
            <p:spPr>
              <a:xfrm>
                <a:off x="7031484" y="4687076"/>
                <a:ext cx="324000" cy="324000"/>
              </a:xfrm>
              <a:prstGeom prst="rect">
                <a:avLst/>
              </a:prstGeom>
              <a:noFill/>
              <a:ln>
                <a:noFill/>
              </a:ln>
            </p:spPr>
          </p:pic>
        </p:grpSp>
      </p:grpSp>
      <p:grpSp>
        <p:nvGrpSpPr>
          <p:cNvPr id="973" name="Google Shape;973;p8"/>
          <p:cNvGrpSpPr/>
          <p:nvPr/>
        </p:nvGrpSpPr>
        <p:grpSpPr>
          <a:xfrm>
            <a:off x="1712375" y="4289644"/>
            <a:ext cx="1844968" cy="376993"/>
            <a:chOff x="4506931" y="4250691"/>
            <a:chExt cx="1844968" cy="376993"/>
          </a:xfrm>
        </p:grpSpPr>
        <p:sp>
          <p:nvSpPr>
            <p:cNvPr id="974" name="Google Shape;974;p8"/>
            <p:cNvSpPr/>
            <p:nvPr/>
          </p:nvSpPr>
          <p:spPr>
            <a:xfrm>
              <a:off x="4506931" y="4250692"/>
              <a:ext cx="1844968" cy="376992"/>
            </a:xfrm>
            <a:prstGeom prst="roundRect">
              <a:avLst>
                <a:gd fmla="val 50000" name="adj"/>
              </a:avLst>
            </a:prstGeom>
            <a:solidFill>
              <a:srgbClr val="D8D8D8"/>
            </a:solidFill>
            <a:ln>
              <a:noFill/>
            </a:ln>
          </p:spPr>
          <p:txBody>
            <a:bodyPr anchorCtr="0" anchor="ctr" bIns="34175" lIns="403900" spcFirstLastPara="1" rIns="68375" wrap="square" tIns="34175">
              <a:noAutofit/>
            </a:bodyPr>
            <a:lstStyle/>
            <a:p>
              <a:pPr indent="0" lvl="0" marL="0" marR="0" rtl="0" algn="l">
                <a:spcBef>
                  <a:spcPts val="0"/>
                </a:spcBef>
                <a:spcAft>
                  <a:spcPts val="0"/>
                </a:spcAft>
                <a:buNone/>
              </a:pPr>
              <a:r>
                <a:rPr lang="en-GB" sz="850">
                  <a:solidFill>
                    <a:schemeClr val="dk1"/>
                  </a:solidFill>
                  <a:latin typeface="Arial"/>
                  <a:ea typeface="Arial"/>
                  <a:cs typeface="Arial"/>
                  <a:sym typeface="Arial"/>
                </a:rPr>
                <a:t>Security and Privacy</a:t>
              </a:r>
              <a:endParaRPr/>
            </a:p>
          </p:txBody>
        </p:sp>
        <p:sp>
          <p:nvSpPr>
            <p:cNvPr id="975" name="Google Shape;975;p8"/>
            <p:cNvSpPr/>
            <p:nvPr/>
          </p:nvSpPr>
          <p:spPr>
            <a:xfrm>
              <a:off x="4506931" y="4250691"/>
              <a:ext cx="376992" cy="376992"/>
            </a:xfrm>
            <a:prstGeom prst="ellipse">
              <a:avLst/>
            </a:prstGeom>
            <a:solidFill>
              <a:schemeClr val="accent1"/>
            </a:solidFill>
            <a:ln>
              <a:noFill/>
            </a:ln>
          </p:spPr>
          <p:txBody>
            <a:bodyPr anchorCtr="0" anchor="ctr" bIns="34175" lIns="68375" spcFirstLastPara="1" rIns="68375" wrap="square" tIns="341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descr="Shield Tick outline" id="976" name="Google Shape;976;p8"/>
            <p:cNvPicPr preferRelativeResize="0"/>
            <p:nvPr/>
          </p:nvPicPr>
          <p:blipFill rotWithShape="1">
            <a:blip r:embed="rId15">
              <a:alphaModFix/>
            </a:blip>
            <a:srcRect b="0" l="0" r="0" t="0"/>
            <a:stretch/>
          </p:blipFill>
          <p:spPr>
            <a:xfrm>
              <a:off x="4550392" y="4294151"/>
              <a:ext cx="290072" cy="290072"/>
            </a:xfrm>
            <a:prstGeom prst="rect">
              <a:avLst/>
            </a:prstGeom>
            <a:noFill/>
            <a:ln>
              <a:noFill/>
            </a:ln>
          </p:spPr>
        </p:pic>
      </p:grpSp>
      <p:grpSp>
        <p:nvGrpSpPr>
          <p:cNvPr id="977" name="Google Shape;977;p8"/>
          <p:cNvGrpSpPr/>
          <p:nvPr/>
        </p:nvGrpSpPr>
        <p:grpSpPr>
          <a:xfrm>
            <a:off x="3656225" y="4289644"/>
            <a:ext cx="1863709" cy="376993"/>
            <a:chOff x="3656225" y="4241519"/>
            <a:chExt cx="1863709" cy="376993"/>
          </a:xfrm>
        </p:grpSpPr>
        <p:sp>
          <p:nvSpPr>
            <p:cNvPr id="978" name="Google Shape;978;p8"/>
            <p:cNvSpPr/>
            <p:nvPr/>
          </p:nvSpPr>
          <p:spPr>
            <a:xfrm>
              <a:off x="3656225" y="4241520"/>
              <a:ext cx="1863709" cy="376992"/>
            </a:xfrm>
            <a:prstGeom prst="roundRect">
              <a:avLst>
                <a:gd fmla="val 50000" name="adj"/>
              </a:avLst>
            </a:prstGeom>
            <a:solidFill>
              <a:srgbClr val="D8D8D8"/>
            </a:solidFill>
            <a:ln>
              <a:noFill/>
            </a:ln>
          </p:spPr>
          <p:txBody>
            <a:bodyPr anchorCtr="0" anchor="ctr" bIns="34175" lIns="403900" spcFirstLastPara="1" rIns="68375" wrap="square" tIns="34175">
              <a:noAutofit/>
            </a:bodyPr>
            <a:lstStyle/>
            <a:p>
              <a:pPr indent="0" lvl="0" marL="0" marR="0" rtl="0" algn="l">
                <a:spcBef>
                  <a:spcPts val="0"/>
                </a:spcBef>
                <a:spcAft>
                  <a:spcPts val="0"/>
                </a:spcAft>
                <a:buNone/>
              </a:pPr>
              <a:r>
                <a:rPr lang="en-GB" sz="850">
                  <a:solidFill>
                    <a:schemeClr val="dk1"/>
                  </a:solidFill>
                  <a:latin typeface="Arial"/>
                  <a:ea typeface="Arial"/>
                  <a:cs typeface="Arial"/>
                  <a:sym typeface="Arial"/>
                </a:rPr>
                <a:t>Node Enrolment Process</a:t>
              </a:r>
              <a:endParaRPr/>
            </a:p>
          </p:txBody>
        </p:sp>
        <p:sp>
          <p:nvSpPr>
            <p:cNvPr id="979" name="Google Shape;979;p8"/>
            <p:cNvSpPr/>
            <p:nvPr/>
          </p:nvSpPr>
          <p:spPr>
            <a:xfrm>
              <a:off x="3656225" y="4241519"/>
              <a:ext cx="376992" cy="376992"/>
            </a:xfrm>
            <a:prstGeom prst="ellipse">
              <a:avLst/>
            </a:prstGeom>
            <a:solidFill>
              <a:schemeClr val="accent1"/>
            </a:solidFill>
            <a:ln>
              <a:noFill/>
            </a:ln>
          </p:spPr>
          <p:txBody>
            <a:bodyPr anchorCtr="0" anchor="ctr" bIns="34175" lIns="68375" spcFirstLastPara="1" rIns="68375" wrap="square" tIns="341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descr="Network outline" id="980" name="Google Shape;980;p8"/>
            <p:cNvPicPr preferRelativeResize="0"/>
            <p:nvPr/>
          </p:nvPicPr>
          <p:blipFill rotWithShape="1">
            <a:blip r:embed="rId16">
              <a:alphaModFix/>
            </a:blip>
            <a:srcRect b="0" l="0" r="0" t="0"/>
            <a:stretch/>
          </p:blipFill>
          <p:spPr>
            <a:xfrm>
              <a:off x="3699686" y="4284980"/>
              <a:ext cx="290072" cy="290072"/>
            </a:xfrm>
            <a:prstGeom prst="rect">
              <a:avLst/>
            </a:prstGeom>
            <a:noFill/>
            <a:ln>
              <a:noFill/>
            </a:ln>
          </p:spPr>
        </p:pic>
      </p:grpSp>
      <p:grpSp>
        <p:nvGrpSpPr>
          <p:cNvPr id="981" name="Google Shape;981;p8"/>
          <p:cNvGrpSpPr/>
          <p:nvPr/>
        </p:nvGrpSpPr>
        <p:grpSpPr>
          <a:xfrm>
            <a:off x="3656225" y="4708705"/>
            <a:ext cx="1863709" cy="376993"/>
            <a:chOff x="3656225" y="4660580"/>
            <a:chExt cx="1863709" cy="376993"/>
          </a:xfrm>
        </p:grpSpPr>
        <p:sp>
          <p:nvSpPr>
            <p:cNvPr id="982" name="Google Shape;982;p8"/>
            <p:cNvSpPr/>
            <p:nvPr/>
          </p:nvSpPr>
          <p:spPr>
            <a:xfrm>
              <a:off x="3656225" y="4660581"/>
              <a:ext cx="1863709" cy="376992"/>
            </a:xfrm>
            <a:prstGeom prst="roundRect">
              <a:avLst>
                <a:gd fmla="val 50000" name="adj"/>
              </a:avLst>
            </a:prstGeom>
            <a:solidFill>
              <a:srgbClr val="D8D8D8"/>
            </a:solidFill>
            <a:ln>
              <a:noFill/>
            </a:ln>
          </p:spPr>
          <p:txBody>
            <a:bodyPr anchorCtr="0" anchor="ctr" bIns="34175" lIns="403900" spcFirstLastPara="1" rIns="68375" wrap="square" tIns="34175">
              <a:noAutofit/>
            </a:bodyPr>
            <a:lstStyle/>
            <a:p>
              <a:pPr indent="0" lvl="0" marL="0" marR="0" rtl="0" algn="l">
                <a:spcBef>
                  <a:spcPts val="0"/>
                </a:spcBef>
                <a:spcAft>
                  <a:spcPts val="0"/>
                </a:spcAft>
                <a:buNone/>
              </a:pPr>
              <a:r>
                <a:rPr lang="en-GB" sz="850">
                  <a:solidFill>
                    <a:schemeClr val="dk1"/>
                  </a:solidFill>
                  <a:latin typeface="Arial"/>
                  <a:ea typeface="Arial"/>
                  <a:cs typeface="Arial"/>
                  <a:sym typeface="Arial"/>
                </a:rPr>
                <a:t>Accounting</a:t>
              </a:r>
              <a:endParaRPr/>
            </a:p>
          </p:txBody>
        </p:sp>
        <p:sp>
          <p:nvSpPr>
            <p:cNvPr id="983" name="Google Shape;983;p8"/>
            <p:cNvSpPr/>
            <p:nvPr/>
          </p:nvSpPr>
          <p:spPr>
            <a:xfrm>
              <a:off x="3656225" y="4660580"/>
              <a:ext cx="376992" cy="376992"/>
            </a:xfrm>
            <a:prstGeom prst="ellipse">
              <a:avLst/>
            </a:prstGeom>
            <a:solidFill>
              <a:schemeClr val="accent1"/>
            </a:solidFill>
            <a:ln>
              <a:noFill/>
            </a:ln>
          </p:spPr>
          <p:txBody>
            <a:bodyPr anchorCtr="0" anchor="ctr" bIns="34175" lIns="68375" spcFirstLastPara="1" rIns="68375" wrap="square" tIns="341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descr="Money outline" id="984" name="Google Shape;984;p8"/>
            <p:cNvPicPr preferRelativeResize="0"/>
            <p:nvPr/>
          </p:nvPicPr>
          <p:blipFill rotWithShape="1">
            <a:blip r:embed="rId17">
              <a:alphaModFix/>
            </a:blip>
            <a:srcRect b="0" l="0" r="0" t="0"/>
            <a:stretch/>
          </p:blipFill>
          <p:spPr>
            <a:xfrm>
              <a:off x="3699687" y="4704040"/>
              <a:ext cx="290072" cy="290072"/>
            </a:xfrm>
            <a:prstGeom prst="rect">
              <a:avLst/>
            </a:prstGeom>
            <a:noFill/>
            <a:ln>
              <a:noFill/>
            </a:ln>
          </p:spPr>
        </p:pic>
      </p:grpSp>
      <p:grpSp>
        <p:nvGrpSpPr>
          <p:cNvPr id="985" name="Google Shape;985;p8"/>
          <p:cNvGrpSpPr/>
          <p:nvPr/>
        </p:nvGrpSpPr>
        <p:grpSpPr>
          <a:xfrm>
            <a:off x="1712375" y="4708706"/>
            <a:ext cx="1844968" cy="376992"/>
            <a:chOff x="1712375" y="4660581"/>
            <a:chExt cx="1844968" cy="376992"/>
          </a:xfrm>
        </p:grpSpPr>
        <p:sp>
          <p:nvSpPr>
            <p:cNvPr id="986" name="Google Shape;986;p8"/>
            <p:cNvSpPr/>
            <p:nvPr/>
          </p:nvSpPr>
          <p:spPr>
            <a:xfrm>
              <a:off x="1712375" y="4660581"/>
              <a:ext cx="1844968" cy="376992"/>
            </a:xfrm>
            <a:prstGeom prst="roundRect">
              <a:avLst>
                <a:gd fmla="val 50000" name="adj"/>
              </a:avLst>
            </a:prstGeom>
            <a:solidFill>
              <a:srgbClr val="D8D8D8"/>
            </a:solidFill>
            <a:ln>
              <a:noFill/>
            </a:ln>
          </p:spPr>
          <p:txBody>
            <a:bodyPr anchorCtr="0" anchor="ctr" bIns="34175" lIns="403900" spcFirstLastPara="1" rIns="68375" wrap="square" tIns="34175">
              <a:noAutofit/>
            </a:bodyPr>
            <a:lstStyle/>
            <a:p>
              <a:pPr indent="0" lvl="0" marL="0" marR="0" rtl="0" algn="l">
                <a:spcBef>
                  <a:spcPts val="0"/>
                </a:spcBef>
                <a:spcAft>
                  <a:spcPts val="0"/>
                </a:spcAft>
                <a:buNone/>
              </a:pPr>
              <a:r>
                <a:rPr lang="en-GB" sz="850">
                  <a:solidFill>
                    <a:schemeClr val="dk1"/>
                  </a:solidFill>
                  <a:latin typeface="Arial"/>
                  <a:ea typeface="Arial"/>
                  <a:cs typeface="Arial"/>
                  <a:sym typeface="Arial"/>
                </a:rPr>
                <a:t>Application Management Service</a:t>
              </a:r>
              <a:endParaRPr/>
            </a:p>
          </p:txBody>
        </p:sp>
        <p:sp>
          <p:nvSpPr>
            <p:cNvPr id="987" name="Google Shape;987;p8"/>
            <p:cNvSpPr/>
            <p:nvPr/>
          </p:nvSpPr>
          <p:spPr>
            <a:xfrm>
              <a:off x="1712375" y="4660581"/>
              <a:ext cx="376992" cy="376992"/>
            </a:xfrm>
            <a:prstGeom prst="ellipse">
              <a:avLst/>
            </a:prstGeom>
            <a:solidFill>
              <a:schemeClr val="accent1"/>
            </a:solidFill>
            <a:ln>
              <a:noFill/>
            </a:ln>
          </p:spPr>
          <p:txBody>
            <a:bodyPr anchorCtr="0" anchor="ctr" bIns="34175" lIns="68375" spcFirstLastPara="1" rIns="68375" wrap="square" tIns="34175">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pic>
          <p:nvPicPr>
            <p:cNvPr descr="Internet outline" id="988" name="Google Shape;988;p8"/>
            <p:cNvPicPr preferRelativeResize="0"/>
            <p:nvPr/>
          </p:nvPicPr>
          <p:blipFill rotWithShape="1">
            <a:blip r:embed="rId18">
              <a:alphaModFix/>
            </a:blip>
            <a:srcRect b="0" l="0" r="0" t="0"/>
            <a:stretch/>
          </p:blipFill>
          <p:spPr>
            <a:xfrm>
              <a:off x="1755835" y="4704041"/>
              <a:ext cx="290072" cy="290072"/>
            </a:xfrm>
            <a:prstGeom prst="rect">
              <a:avLst/>
            </a:prstGeom>
            <a:noFill/>
            <a:ln>
              <a:noFill/>
            </a:ln>
          </p:spPr>
        </p:pic>
      </p:grpSp>
      <p:sp>
        <p:nvSpPr>
          <p:cNvPr id="989" name="Google Shape;989;p8"/>
          <p:cNvSpPr/>
          <p:nvPr/>
        </p:nvSpPr>
        <p:spPr>
          <a:xfrm>
            <a:off x="408924" y="6044916"/>
            <a:ext cx="8567436" cy="309600"/>
          </a:xfrm>
          <a:prstGeom prst="rect">
            <a:avLst/>
          </a:prstGeom>
          <a:noFill/>
          <a:ln>
            <a:noFill/>
          </a:ln>
        </p:spPr>
        <p:txBody>
          <a:bodyPr anchorCtr="0" anchor="t" bIns="45700" lIns="91425" spcFirstLastPara="1" rIns="91425" wrap="square" tIns="45700">
            <a:noAutofit/>
          </a:bodyPr>
          <a:lstStyle/>
          <a:p>
            <a:pPr indent="0" lvl="3" marL="0" marR="0" rtl="0" algn="l">
              <a:spcBef>
                <a:spcPts val="0"/>
              </a:spcBef>
              <a:spcAft>
                <a:spcPts val="0"/>
              </a:spcAft>
              <a:buNone/>
            </a:pPr>
            <a:r>
              <a:rPr b="0" i="0" lang="en-GB" sz="800" u="none" cap="none" strike="noStrike">
                <a:solidFill>
                  <a:srgbClr val="7F7F7F"/>
                </a:solidFill>
                <a:latin typeface="Arial"/>
                <a:ea typeface="Arial"/>
                <a:cs typeface="Arial"/>
                <a:sym typeface="Arial"/>
              </a:rPr>
              <a:t>Sources: </a:t>
            </a:r>
            <a:r>
              <a:rPr b="0" i="0" lang="en-GB" sz="800" u="none" cap="none" strike="noStrike">
                <a:solidFill>
                  <a:srgbClr val="757070"/>
                </a:solidFill>
                <a:latin typeface="Arial"/>
                <a:ea typeface="Arial"/>
                <a:cs typeface="Arial"/>
                <a:sym typeface="Arial"/>
              </a:rPr>
              <a:t>European Commission Data Spaces Initiative, (2024), EOSC Business Process Design and Governance Workshop.</a:t>
            </a:r>
            <a:endParaRPr/>
          </a:p>
          <a:p>
            <a:pPr indent="0" lvl="3" marL="0" marR="0" rtl="0" algn="l">
              <a:spcBef>
                <a:spcPts val="0"/>
              </a:spcBef>
              <a:spcAft>
                <a:spcPts val="0"/>
              </a:spcAft>
              <a:buNone/>
            </a:pPr>
            <a:r>
              <a:rPr b="0" i="0" lang="en-GB" sz="800" u="none" cap="none" strike="noStrike">
                <a:solidFill>
                  <a:srgbClr val="757070"/>
                </a:solidFill>
                <a:latin typeface="Arial"/>
                <a:ea typeface="Arial"/>
                <a:cs typeface="Arial"/>
                <a:sym typeface="Arial"/>
              </a:rPr>
              <a:t>European Commission Data Spaces Initiative, (2024), EOSC Functional Architecture Workshop</a:t>
            </a:r>
            <a:endParaRPr b="0" i="0" sz="800" u="none" cap="none" strike="noStrike">
              <a:solidFill>
                <a:srgbClr val="757070"/>
              </a:solidFill>
              <a:highlight>
                <a:srgbClr val="FFFF00"/>
              </a:highlight>
              <a:latin typeface="Arial"/>
              <a:ea typeface="Arial"/>
              <a:cs typeface="Arial"/>
              <a:sym typeface="Arial"/>
            </a:endParaRPr>
          </a:p>
        </p:txBody>
      </p:sp>
      <p:cxnSp>
        <p:nvCxnSpPr>
          <p:cNvPr id="990" name="Google Shape;990;p8"/>
          <p:cNvCxnSpPr/>
          <p:nvPr/>
        </p:nvCxnSpPr>
        <p:spPr>
          <a:xfrm>
            <a:off x="9708952" y="1955271"/>
            <a:ext cx="0" cy="3126436"/>
          </a:xfrm>
          <a:prstGeom prst="straightConnector1">
            <a:avLst/>
          </a:prstGeom>
          <a:noFill/>
          <a:ln cap="flat" cmpd="sng" w="12700">
            <a:solidFill>
              <a:schemeClr val="accent1"/>
            </a:solidFill>
            <a:prstDash val="dot"/>
            <a:miter lim="800000"/>
            <a:headEnd len="sm" w="sm" type="none"/>
            <a:tailEnd len="sm" w="sm" type="none"/>
          </a:ln>
        </p:spPr>
      </p:cxnSp>
      <p:cxnSp>
        <p:nvCxnSpPr>
          <p:cNvPr id="991" name="Google Shape;991;p8"/>
          <p:cNvCxnSpPr/>
          <p:nvPr/>
        </p:nvCxnSpPr>
        <p:spPr>
          <a:xfrm>
            <a:off x="5562600" y="1955271"/>
            <a:ext cx="0" cy="3126436"/>
          </a:xfrm>
          <a:prstGeom prst="straightConnector1">
            <a:avLst/>
          </a:prstGeom>
          <a:noFill/>
          <a:ln cap="flat" cmpd="sng" w="12700">
            <a:solidFill>
              <a:schemeClr val="accent1"/>
            </a:solidFill>
            <a:prstDash val="dot"/>
            <a:miter lim="800000"/>
            <a:headEnd len="sm" w="sm" type="none"/>
            <a:tailEnd len="sm" w="sm" type="none"/>
          </a:ln>
        </p:spPr>
      </p:cxnSp>
      <p:sp>
        <p:nvSpPr>
          <p:cNvPr id="992" name="Google Shape;992;p8"/>
          <p:cNvSpPr/>
          <p:nvPr/>
        </p:nvSpPr>
        <p:spPr>
          <a:xfrm>
            <a:off x="2425645" y="1786783"/>
            <a:ext cx="1296000" cy="1684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accent1"/>
                </a:solidFill>
                <a:latin typeface="Arial"/>
                <a:ea typeface="Arial"/>
                <a:cs typeface="Arial"/>
                <a:sym typeface="Arial"/>
              </a:rPr>
              <a:t>High</a:t>
            </a:r>
            <a:endParaRPr/>
          </a:p>
        </p:txBody>
      </p:sp>
      <p:sp>
        <p:nvSpPr>
          <p:cNvPr id="993" name="Google Shape;993;p8"/>
          <p:cNvSpPr/>
          <p:nvPr/>
        </p:nvSpPr>
        <p:spPr>
          <a:xfrm>
            <a:off x="5951188" y="1786783"/>
            <a:ext cx="1296000" cy="1684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accent1"/>
                </a:solidFill>
                <a:latin typeface="Arial"/>
                <a:ea typeface="Arial"/>
                <a:cs typeface="Arial"/>
                <a:sym typeface="Arial"/>
              </a:rPr>
              <a:t>Medium</a:t>
            </a:r>
            <a:endParaRPr/>
          </a:p>
        </p:txBody>
      </p:sp>
      <p:sp>
        <p:nvSpPr>
          <p:cNvPr id="994" name="Google Shape;994;p8"/>
          <p:cNvSpPr/>
          <p:nvPr/>
        </p:nvSpPr>
        <p:spPr>
          <a:xfrm>
            <a:off x="10097540" y="1786783"/>
            <a:ext cx="1296000" cy="1684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accent1"/>
                </a:solidFill>
                <a:latin typeface="Arial"/>
                <a:ea typeface="Arial"/>
                <a:cs typeface="Arial"/>
                <a:sym typeface="Arial"/>
              </a:rPr>
              <a:t>Not Applicable</a:t>
            </a:r>
            <a:endParaRPr/>
          </a:p>
        </p:txBody>
      </p:sp>
      <p:sp>
        <p:nvSpPr>
          <p:cNvPr id="995" name="Google Shape;995;p8"/>
          <p:cNvSpPr/>
          <p:nvPr/>
        </p:nvSpPr>
        <p:spPr>
          <a:xfrm>
            <a:off x="8024364" y="1786783"/>
            <a:ext cx="1296000" cy="1684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accent1"/>
                </a:solidFill>
                <a:latin typeface="Arial"/>
                <a:ea typeface="Arial"/>
                <a:cs typeface="Arial"/>
                <a:sym typeface="Arial"/>
              </a:rPr>
              <a:t>Low</a:t>
            </a:r>
            <a:endParaRPr/>
          </a:p>
        </p:txBody>
      </p:sp>
      <p:cxnSp>
        <p:nvCxnSpPr>
          <p:cNvPr id="996" name="Google Shape;996;p8"/>
          <p:cNvCxnSpPr/>
          <p:nvPr/>
        </p:nvCxnSpPr>
        <p:spPr>
          <a:xfrm>
            <a:off x="7635776" y="1955271"/>
            <a:ext cx="0" cy="3126436"/>
          </a:xfrm>
          <a:prstGeom prst="straightConnector1">
            <a:avLst/>
          </a:prstGeom>
          <a:noFill/>
          <a:ln cap="flat" cmpd="sng" w="12700">
            <a:solidFill>
              <a:schemeClr val="accent1"/>
            </a:solidFill>
            <a:prstDash val="dot"/>
            <a:miter lim="800000"/>
            <a:headEnd len="sm" w="sm" type="none"/>
            <a:tailEnd len="sm" w="sm" type="none"/>
          </a:ln>
        </p:spPr>
      </p:cxnSp>
      <p:cxnSp>
        <p:nvCxnSpPr>
          <p:cNvPr id="997" name="Google Shape;997;p8"/>
          <p:cNvCxnSpPr/>
          <p:nvPr/>
        </p:nvCxnSpPr>
        <p:spPr>
          <a:xfrm>
            <a:off x="11782125" y="1955271"/>
            <a:ext cx="0" cy="3126436"/>
          </a:xfrm>
          <a:prstGeom prst="straightConnector1">
            <a:avLst/>
          </a:prstGeom>
          <a:noFill/>
          <a:ln cap="flat" cmpd="sng" w="12700">
            <a:solidFill>
              <a:schemeClr val="accent1"/>
            </a:solidFill>
            <a:prstDash val="dot"/>
            <a:miter lim="800000"/>
            <a:headEnd len="sm" w="sm" type="none"/>
            <a:tailEnd len="sm" w="sm" type="none"/>
          </a:ln>
        </p:spPr>
      </p:cxnSp>
      <p:cxnSp>
        <p:nvCxnSpPr>
          <p:cNvPr id="998" name="Google Shape;998;p8"/>
          <p:cNvCxnSpPr/>
          <p:nvPr/>
        </p:nvCxnSpPr>
        <p:spPr>
          <a:xfrm>
            <a:off x="1653581" y="1742892"/>
            <a:ext cx="10116000" cy="0"/>
          </a:xfrm>
          <a:prstGeom prst="straightConnector1">
            <a:avLst/>
          </a:prstGeom>
          <a:noFill/>
          <a:ln cap="flat" cmpd="sng" w="28575">
            <a:solidFill>
              <a:schemeClr val="accent1"/>
            </a:solidFill>
            <a:prstDash val="solid"/>
            <a:miter lim="800000"/>
            <a:headEnd len="sm" w="sm" type="none"/>
            <a:tailEnd len="sm" w="sm" type="none"/>
          </a:ln>
        </p:spPr>
      </p:cxnSp>
      <p:cxnSp>
        <p:nvCxnSpPr>
          <p:cNvPr id="999" name="Google Shape;999;p8"/>
          <p:cNvCxnSpPr/>
          <p:nvPr/>
        </p:nvCxnSpPr>
        <p:spPr>
          <a:xfrm>
            <a:off x="1653581" y="4260416"/>
            <a:ext cx="10164095" cy="0"/>
          </a:xfrm>
          <a:prstGeom prst="straightConnector1">
            <a:avLst/>
          </a:prstGeom>
          <a:noFill/>
          <a:ln cap="flat" cmpd="sng" w="12700">
            <a:solidFill>
              <a:schemeClr val="accent1"/>
            </a:solidFill>
            <a:prstDash val="dot"/>
            <a:miter lim="800000"/>
            <a:headEnd len="sm" w="sm" type="none"/>
            <a:tailEnd len="sm" w="sm" type="none"/>
          </a:ln>
        </p:spPr>
      </p:cxnSp>
      <p:sp>
        <p:nvSpPr>
          <p:cNvPr id="1000" name="Google Shape;1000;p8"/>
          <p:cNvSpPr/>
          <p:nvPr/>
        </p:nvSpPr>
        <p:spPr>
          <a:xfrm>
            <a:off x="9264352" y="0"/>
            <a:ext cx="2927648" cy="42777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900">
                <a:solidFill>
                  <a:schemeClr val="lt1"/>
                </a:solidFill>
                <a:latin typeface="Arial"/>
                <a:ea typeface="Arial"/>
                <a:cs typeface="Arial"/>
                <a:sym typeface="Arial"/>
              </a:rPr>
              <a:t>Preliminary results</a:t>
            </a:r>
            <a:r>
              <a:rPr lang="en-GB" sz="900">
                <a:solidFill>
                  <a:schemeClr val="lt1"/>
                </a:solidFill>
                <a:latin typeface="Arial"/>
                <a:ea typeface="Arial"/>
                <a:cs typeface="Arial"/>
                <a:sym typeface="Arial"/>
              </a:rPr>
              <a:t>: Still under validation by the European Commission. Final study will be available later this year.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9"/>
          <p:cNvSpPr/>
          <p:nvPr/>
        </p:nvSpPr>
        <p:spPr>
          <a:xfrm>
            <a:off x="3958691" y="1730855"/>
            <a:ext cx="7825323" cy="4193930"/>
          </a:xfrm>
          <a:prstGeom prst="rect">
            <a:avLst/>
          </a:prstGeom>
          <a:solidFill>
            <a:srgbClr val="F2F2F2"/>
          </a:solidFill>
          <a:ln>
            <a:noFill/>
          </a:ln>
        </p:spPr>
        <p:txBody>
          <a:bodyPr anchorCtr="0" anchor="t" bIns="45700" lIns="91425" spcFirstLastPara="1" rIns="91425" wrap="square" tIns="45700">
            <a:noAutofit/>
          </a:bodyPr>
          <a:lstStyle/>
          <a:p>
            <a:pPr indent="0" lvl="3" marL="0" marR="0" rtl="0" algn="l">
              <a:spcBef>
                <a:spcPts val="0"/>
              </a:spcBef>
              <a:spcAft>
                <a:spcPts val="0"/>
              </a:spcAft>
              <a:buNone/>
            </a:pPr>
            <a:r>
              <a:rPr b="0" i="0" lang="en-GB" sz="1200" u="none" cap="none" strike="noStrike">
                <a:solidFill>
                  <a:schemeClr val="accent1"/>
                </a:solidFill>
                <a:latin typeface="Arial"/>
                <a:ea typeface="Arial"/>
                <a:cs typeface="Arial"/>
                <a:sym typeface="Arial"/>
              </a:rPr>
              <a:t>The Simpl-Open middleware may support the data space in the following areas:</a:t>
            </a:r>
            <a:endParaRPr/>
          </a:p>
          <a:p>
            <a:pPr indent="0" lvl="3" marL="0" marR="0" rtl="0" algn="l">
              <a:spcBef>
                <a:spcPts val="0"/>
              </a:spcBef>
              <a:spcAft>
                <a:spcPts val="0"/>
              </a:spcAft>
              <a:buNone/>
            </a:pPr>
            <a:r>
              <a:rPr b="1" i="0" lang="en-GB" sz="1200" u="none" cap="none" strike="noStrike">
                <a:solidFill>
                  <a:schemeClr val="accent1"/>
                </a:solidFill>
                <a:latin typeface="Arial"/>
                <a:ea typeface="Arial"/>
                <a:cs typeface="Arial"/>
                <a:sym typeface="Arial"/>
              </a:rPr>
              <a:t>Metadata Management &amp; Discovery</a:t>
            </a:r>
            <a:endParaRPr b="1" i="0" sz="1200" u="none" cap="none" strike="noStrike">
              <a:solidFill>
                <a:schemeClr val="accent1"/>
              </a:solidFill>
              <a:latin typeface="Arial"/>
              <a:ea typeface="Arial"/>
              <a:cs typeface="Arial"/>
              <a:sym typeface="Arial"/>
            </a:endParaRPr>
          </a:p>
          <a:p>
            <a:pPr indent="-171450" lvl="3" marL="171450" marR="0" rtl="0" algn="l">
              <a:spcBef>
                <a:spcPts val="0"/>
              </a:spcBef>
              <a:spcAft>
                <a:spcPts val="0"/>
              </a:spcAft>
              <a:buClr>
                <a:schemeClr val="accent1"/>
              </a:buClr>
              <a:buSzPts val="1200"/>
              <a:buFont typeface="Arial"/>
              <a:buChar char="•"/>
            </a:pPr>
            <a:r>
              <a:rPr b="0" i="0" lang="en-GB" sz="1200" u="none" cap="none" strike="noStrike">
                <a:solidFill>
                  <a:schemeClr val="accent1"/>
                </a:solidFill>
                <a:latin typeface="Arial"/>
                <a:ea typeface="Arial"/>
                <a:cs typeface="Arial"/>
                <a:sym typeface="Arial"/>
              </a:rPr>
              <a:t>Simpl-Open to ensure the presence and management for federated vocabularies of EOSC EU Node.</a:t>
            </a:r>
            <a:endParaRPr b="1" i="0" sz="1200" u="none" cap="none" strike="noStrike">
              <a:solidFill>
                <a:schemeClr val="accent1"/>
              </a:solidFill>
              <a:latin typeface="Arial"/>
              <a:ea typeface="Arial"/>
              <a:cs typeface="Arial"/>
              <a:sym typeface="Arial"/>
            </a:endParaRPr>
          </a:p>
          <a:p>
            <a:pPr indent="0" lvl="3" marL="0" marR="0" rtl="0" algn="l">
              <a:spcBef>
                <a:spcPts val="0"/>
              </a:spcBef>
              <a:spcAft>
                <a:spcPts val="0"/>
              </a:spcAft>
              <a:buNone/>
            </a:pPr>
            <a:r>
              <a:t/>
            </a:r>
            <a:endParaRPr b="1" i="0" sz="1200" u="none" cap="none" strike="noStrike">
              <a:solidFill>
                <a:schemeClr val="accent1"/>
              </a:solidFill>
              <a:latin typeface="Arial"/>
              <a:ea typeface="Arial"/>
              <a:cs typeface="Arial"/>
              <a:sym typeface="Arial"/>
            </a:endParaRPr>
          </a:p>
          <a:p>
            <a:pPr indent="0" lvl="3" marL="0" marR="0" rtl="0" algn="l">
              <a:spcBef>
                <a:spcPts val="0"/>
              </a:spcBef>
              <a:spcAft>
                <a:spcPts val="0"/>
              </a:spcAft>
              <a:buNone/>
            </a:pPr>
            <a:r>
              <a:rPr b="1" i="0" lang="en-GB" sz="1200" u="none" cap="none" strike="noStrike">
                <a:solidFill>
                  <a:schemeClr val="accent1"/>
                </a:solidFill>
                <a:latin typeface="Arial"/>
                <a:ea typeface="Arial"/>
                <a:cs typeface="Arial"/>
                <a:sym typeface="Arial"/>
              </a:rPr>
              <a:t>Security &amp; Compliance</a:t>
            </a:r>
            <a:endParaRPr b="1" i="0" sz="1200" u="none" cap="none" strike="noStrike">
              <a:solidFill>
                <a:schemeClr val="accent1"/>
              </a:solidFill>
              <a:latin typeface="Arial"/>
              <a:ea typeface="Arial"/>
              <a:cs typeface="Arial"/>
              <a:sym typeface="Arial"/>
            </a:endParaRPr>
          </a:p>
          <a:p>
            <a:pPr indent="-171450" lvl="3" marL="171450" marR="0" rtl="0" algn="l">
              <a:spcBef>
                <a:spcPts val="0"/>
              </a:spcBef>
              <a:spcAft>
                <a:spcPts val="0"/>
              </a:spcAft>
              <a:buClr>
                <a:schemeClr val="accent1"/>
              </a:buClr>
              <a:buSzPts val="1200"/>
              <a:buFont typeface="Arial"/>
              <a:buChar char="•"/>
            </a:pPr>
            <a:r>
              <a:rPr b="0" i="0" lang="en-GB" sz="1200" u="none" cap="none" strike="noStrike">
                <a:solidFill>
                  <a:schemeClr val="accent1"/>
                </a:solidFill>
                <a:latin typeface="Arial"/>
                <a:ea typeface="Arial"/>
                <a:cs typeface="Arial"/>
                <a:sym typeface="Arial"/>
              </a:rPr>
              <a:t>Simpl-Open to provide federated authentication and authorisation for ensuring that authorised users can access resources, GDPR compliance to ensure privacy and data protection.</a:t>
            </a:r>
            <a:endParaRPr b="0" i="0" sz="1200" u="none" cap="none" strike="noStrike">
              <a:solidFill>
                <a:schemeClr val="accent1"/>
              </a:solidFill>
              <a:latin typeface="Arial"/>
              <a:ea typeface="Arial"/>
              <a:cs typeface="Arial"/>
              <a:sym typeface="Arial"/>
            </a:endParaRPr>
          </a:p>
          <a:p>
            <a:pPr indent="0" lvl="3" marL="0" marR="0" rtl="0" algn="l">
              <a:spcBef>
                <a:spcPts val="0"/>
              </a:spcBef>
              <a:spcAft>
                <a:spcPts val="0"/>
              </a:spcAft>
              <a:buNone/>
            </a:pPr>
            <a:r>
              <a:t/>
            </a:r>
            <a:endParaRPr b="1" i="0" sz="1200" u="none" cap="none" strike="noStrike">
              <a:solidFill>
                <a:schemeClr val="accent1"/>
              </a:solidFill>
              <a:latin typeface="Arial"/>
              <a:ea typeface="Arial"/>
              <a:cs typeface="Arial"/>
              <a:sym typeface="Arial"/>
            </a:endParaRPr>
          </a:p>
          <a:p>
            <a:pPr indent="0" lvl="3" marL="0" marR="0" rtl="0" algn="l">
              <a:spcBef>
                <a:spcPts val="0"/>
              </a:spcBef>
              <a:spcAft>
                <a:spcPts val="0"/>
              </a:spcAft>
              <a:buNone/>
            </a:pPr>
            <a:r>
              <a:rPr b="1" i="0" lang="en-GB" sz="1200" u="none" cap="none" strike="noStrike">
                <a:solidFill>
                  <a:schemeClr val="accent1"/>
                </a:solidFill>
                <a:latin typeface="Arial"/>
                <a:ea typeface="Arial"/>
                <a:cs typeface="Arial"/>
                <a:sym typeface="Arial"/>
              </a:rPr>
              <a:t>Data ingestion &amp; Transformation</a:t>
            </a:r>
            <a:endParaRPr b="1" i="0" sz="1200" u="none" cap="none" strike="noStrike">
              <a:solidFill>
                <a:schemeClr val="accent1"/>
              </a:solidFill>
              <a:latin typeface="Arial"/>
              <a:ea typeface="Arial"/>
              <a:cs typeface="Arial"/>
              <a:sym typeface="Arial"/>
            </a:endParaRPr>
          </a:p>
          <a:p>
            <a:pPr indent="-171450" lvl="3" marL="171450" marR="0" rtl="0" algn="l">
              <a:spcBef>
                <a:spcPts val="0"/>
              </a:spcBef>
              <a:spcAft>
                <a:spcPts val="0"/>
              </a:spcAft>
              <a:buClr>
                <a:schemeClr val="accent1"/>
              </a:buClr>
              <a:buSzPts val="1200"/>
              <a:buFont typeface="Arial"/>
              <a:buChar char="•"/>
            </a:pPr>
            <a:r>
              <a:rPr b="0" i="0" lang="en-GB" sz="1200" u="none" cap="none" strike="noStrike">
                <a:solidFill>
                  <a:schemeClr val="accent1"/>
                </a:solidFill>
                <a:latin typeface="Arial"/>
                <a:ea typeface="Arial"/>
                <a:cs typeface="Arial"/>
                <a:sym typeface="Arial"/>
              </a:rPr>
              <a:t>Simpl-Open to reduce variety of data formats for data exchange and sharing.</a:t>
            </a:r>
            <a:endParaRPr b="0" i="0" sz="1200" u="none" cap="none" strike="noStrike">
              <a:solidFill>
                <a:schemeClr val="accent1"/>
              </a:solidFill>
              <a:latin typeface="Arial"/>
              <a:ea typeface="Arial"/>
              <a:cs typeface="Arial"/>
              <a:sym typeface="Arial"/>
            </a:endParaRPr>
          </a:p>
          <a:p>
            <a:pPr indent="0" lvl="3" marL="0" marR="0" rtl="0" algn="l">
              <a:spcBef>
                <a:spcPts val="0"/>
              </a:spcBef>
              <a:spcAft>
                <a:spcPts val="0"/>
              </a:spcAft>
              <a:buNone/>
            </a:pPr>
            <a:r>
              <a:t/>
            </a:r>
            <a:endParaRPr b="1" i="0" sz="1200" u="none" cap="none" strike="noStrike">
              <a:solidFill>
                <a:schemeClr val="accent1"/>
              </a:solidFill>
              <a:latin typeface="Arial"/>
              <a:ea typeface="Arial"/>
              <a:cs typeface="Arial"/>
              <a:sym typeface="Arial"/>
            </a:endParaRPr>
          </a:p>
          <a:p>
            <a:pPr indent="0" lvl="3" marL="0" marR="0" rtl="0" algn="l">
              <a:spcBef>
                <a:spcPts val="0"/>
              </a:spcBef>
              <a:spcAft>
                <a:spcPts val="0"/>
              </a:spcAft>
              <a:buNone/>
            </a:pPr>
            <a:r>
              <a:rPr b="1" i="0" lang="en-GB" sz="1200" u="none" cap="none" strike="noStrike">
                <a:solidFill>
                  <a:schemeClr val="accent1"/>
                </a:solidFill>
                <a:latin typeface="Arial"/>
                <a:ea typeface="Arial"/>
                <a:cs typeface="Arial"/>
                <a:sym typeface="Arial"/>
              </a:rPr>
              <a:t>Interoperability</a:t>
            </a:r>
            <a:endParaRPr b="1" i="0" sz="1200" u="none" cap="none" strike="noStrike">
              <a:solidFill>
                <a:schemeClr val="accent1"/>
              </a:solidFill>
              <a:latin typeface="Arial"/>
              <a:ea typeface="Arial"/>
              <a:cs typeface="Arial"/>
              <a:sym typeface="Arial"/>
            </a:endParaRPr>
          </a:p>
          <a:p>
            <a:pPr indent="-171450" lvl="3" marL="171450" marR="0" rtl="0" algn="l">
              <a:spcBef>
                <a:spcPts val="0"/>
              </a:spcBef>
              <a:spcAft>
                <a:spcPts val="0"/>
              </a:spcAft>
              <a:buClr>
                <a:schemeClr val="accent1"/>
              </a:buClr>
              <a:buSzPts val="1200"/>
              <a:buFont typeface="Arial"/>
              <a:buChar char="•"/>
            </a:pPr>
            <a:r>
              <a:rPr b="0" i="0" lang="en-GB" sz="1200" u="none" cap="none" strike="noStrike">
                <a:solidFill>
                  <a:schemeClr val="accent1"/>
                </a:solidFill>
                <a:latin typeface="Arial"/>
                <a:ea typeface="Arial"/>
                <a:cs typeface="Arial"/>
                <a:sym typeface="Arial"/>
              </a:rPr>
              <a:t>Simpl-Open to provide standardised, reusable interfaces (APIs) for integration with EOSC Proxy agent.</a:t>
            </a:r>
            <a:endParaRPr b="1" i="0" sz="1200" u="none" cap="none" strike="noStrike">
              <a:solidFill>
                <a:schemeClr val="accent1"/>
              </a:solidFill>
              <a:latin typeface="Arial"/>
              <a:ea typeface="Arial"/>
              <a:cs typeface="Arial"/>
              <a:sym typeface="Arial"/>
            </a:endParaRPr>
          </a:p>
          <a:p>
            <a:pPr indent="0" lvl="3" marL="0" marR="0" rtl="0" algn="l">
              <a:spcBef>
                <a:spcPts val="0"/>
              </a:spcBef>
              <a:spcAft>
                <a:spcPts val="0"/>
              </a:spcAft>
              <a:buNone/>
            </a:pPr>
            <a:r>
              <a:t/>
            </a:r>
            <a:endParaRPr b="1" i="0" sz="1200" u="none" cap="none" strike="noStrike">
              <a:solidFill>
                <a:schemeClr val="accent1"/>
              </a:solidFill>
              <a:latin typeface="Arial"/>
              <a:ea typeface="Arial"/>
              <a:cs typeface="Arial"/>
              <a:sym typeface="Arial"/>
            </a:endParaRPr>
          </a:p>
          <a:p>
            <a:pPr indent="0" lvl="3" marL="0" marR="0" rtl="0" algn="l">
              <a:spcBef>
                <a:spcPts val="0"/>
              </a:spcBef>
              <a:spcAft>
                <a:spcPts val="0"/>
              </a:spcAft>
              <a:buNone/>
            </a:pPr>
            <a:r>
              <a:rPr b="1" i="0" lang="en-GB" sz="1200" u="none" cap="none" strike="noStrike">
                <a:solidFill>
                  <a:schemeClr val="accent1"/>
                </a:solidFill>
                <a:latin typeface="Arial"/>
                <a:ea typeface="Arial"/>
                <a:cs typeface="Arial"/>
                <a:sym typeface="Arial"/>
              </a:rPr>
              <a:t>Governance &amp; Auditability</a:t>
            </a:r>
            <a:endParaRPr b="1" i="0" sz="1200" u="none" cap="none" strike="noStrike">
              <a:solidFill>
                <a:schemeClr val="accent1"/>
              </a:solidFill>
              <a:latin typeface="Arial"/>
              <a:ea typeface="Arial"/>
              <a:cs typeface="Arial"/>
              <a:sym typeface="Arial"/>
            </a:endParaRPr>
          </a:p>
          <a:p>
            <a:pPr indent="-171450" lvl="3" marL="171450" marR="0" rtl="0" algn="l">
              <a:spcBef>
                <a:spcPts val="0"/>
              </a:spcBef>
              <a:spcAft>
                <a:spcPts val="0"/>
              </a:spcAft>
              <a:buClr>
                <a:schemeClr val="accent1"/>
              </a:buClr>
              <a:buSzPts val="1200"/>
              <a:buFont typeface="Arial"/>
              <a:buChar char="•"/>
            </a:pPr>
            <a:r>
              <a:rPr b="0" i="0" lang="en-GB" sz="1200" u="none" cap="none" strike="noStrike">
                <a:solidFill>
                  <a:schemeClr val="accent1"/>
                </a:solidFill>
                <a:latin typeface="Arial"/>
                <a:ea typeface="Arial"/>
                <a:cs typeface="Arial"/>
                <a:sym typeface="Arial"/>
              </a:rPr>
              <a:t>Simpl-Open to help the governance authority to enforce data-sharing agreements and monitor the use of resources between the communities and data spaces.</a:t>
            </a:r>
            <a:endParaRPr b="0" i="0" sz="1200" u="none" cap="none" strike="noStrike">
              <a:solidFill>
                <a:schemeClr val="accent1"/>
              </a:solidFill>
              <a:highlight>
                <a:srgbClr val="FFFF00"/>
              </a:highlight>
              <a:latin typeface="Arial"/>
              <a:ea typeface="Arial"/>
              <a:cs typeface="Arial"/>
              <a:sym typeface="Arial"/>
            </a:endParaRPr>
          </a:p>
          <a:p>
            <a:pPr indent="0" lvl="3" marL="0" marR="0" rtl="0" algn="l">
              <a:spcBef>
                <a:spcPts val="0"/>
              </a:spcBef>
              <a:spcAft>
                <a:spcPts val="0"/>
              </a:spcAft>
              <a:buNone/>
            </a:pPr>
            <a:r>
              <a:t/>
            </a:r>
            <a:endParaRPr b="1" i="0" sz="1200" u="none" cap="none" strike="noStrike">
              <a:solidFill>
                <a:schemeClr val="accent1"/>
              </a:solidFill>
              <a:latin typeface="Arial"/>
              <a:ea typeface="Arial"/>
              <a:cs typeface="Arial"/>
              <a:sym typeface="Arial"/>
            </a:endParaRPr>
          </a:p>
          <a:p>
            <a:pPr indent="0" lvl="3" marL="0" marR="0" rtl="0" algn="l">
              <a:spcBef>
                <a:spcPts val="0"/>
              </a:spcBef>
              <a:spcAft>
                <a:spcPts val="0"/>
              </a:spcAft>
              <a:buNone/>
            </a:pPr>
            <a:r>
              <a:rPr b="1" i="0" lang="en-GB" sz="1200" u="none" cap="none" strike="noStrike">
                <a:solidFill>
                  <a:schemeClr val="accent1"/>
                </a:solidFill>
                <a:latin typeface="Arial"/>
                <a:ea typeface="Arial"/>
                <a:cs typeface="Arial"/>
                <a:sym typeface="Arial"/>
              </a:rPr>
              <a:t>Personal Data Handling (</a:t>
            </a:r>
            <a:r>
              <a:rPr b="1" i="1" lang="en-GB" sz="1200" u="none" cap="none" strike="noStrike">
                <a:solidFill>
                  <a:schemeClr val="accent1"/>
                </a:solidFill>
                <a:latin typeface="Arial"/>
                <a:ea typeface="Arial"/>
                <a:cs typeface="Arial"/>
                <a:sym typeface="Arial"/>
              </a:rPr>
              <a:t>Currently not in Scope of Simpl-Open</a:t>
            </a:r>
            <a:r>
              <a:rPr b="1" i="0" lang="en-GB" sz="1200" u="none" cap="none" strike="noStrike">
                <a:solidFill>
                  <a:schemeClr val="accent1"/>
                </a:solidFill>
                <a:latin typeface="Arial"/>
                <a:ea typeface="Arial"/>
                <a:cs typeface="Arial"/>
                <a:sym typeface="Arial"/>
              </a:rPr>
              <a:t>)</a:t>
            </a:r>
            <a:endParaRPr b="0" i="0" sz="1200" u="none" cap="none" strike="noStrike">
              <a:solidFill>
                <a:schemeClr val="accent1"/>
              </a:solidFill>
              <a:latin typeface="Arial"/>
              <a:ea typeface="Arial"/>
              <a:cs typeface="Arial"/>
              <a:sym typeface="Arial"/>
            </a:endParaRPr>
          </a:p>
          <a:p>
            <a:pPr indent="-171450" lvl="3" marL="171450" marR="0" rtl="0" algn="l">
              <a:spcBef>
                <a:spcPts val="0"/>
              </a:spcBef>
              <a:spcAft>
                <a:spcPts val="0"/>
              </a:spcAft>
              <a:buClr>
                <a:schemeClr val="accent1"/>
              </a:buClr>
              <a:buSzPts val="1200"/>
              <a:buFont typeface="Arial"/>
              <a:buChar char="•"/>
            </a:pPr>
            <a:r>
              <a:rPr b="0" i="0" lang="en-GB" sz="1200" u="none" cap="none" strike="noStrike">
                <a:solidFill>
                  <a:schemeClr val="accent1"/>
                </a:solidFill>
                <a:latin typeface="Arial"/>
                <a:ea typeface="Arial"/>
                <a:cs typeface="Arial"/>
                <a:sym typeface="Arial"/>
              </a:rPr>
              <a:t>Integration of Simpl-Open further extensions on personal data handling (consent management, GDPR rights management, GDPR connector, etc) will allow EOSC communities to import personal datasets from other data spaces (health, skills, mobility).</a:t>
            </a:r>
            <a:endParaRPr/>
          </a:p>
          <a:p>
            <a:pPr indent="0" lvl="3" marL="0" marR="0" rtl="0" algn="l">
              <a:spcBef>
                <a:spcPts val="0"/>
              </a:spcBef>
              <a:spcAft>
                <a:spcPts val="0"/>
              </a:spcAft>
              <a:buNone/>
            </a:pPr>
            <a:r>
              <a:t/>
            </a:r>
            <a:endParaRPr b="0" i="0" sz="900" u="none" cap="none" strike="noStrike">
              <a:solidFill>
                <a:schemeClr val="accent1"/>
              </a:solidFill>
              <a:highlight>
                <a:srgbClr val="FFFF00"/>
              </a:highlight>
              <a:latin typeface="Arial"/>
              <a:ea typeface="Arial"/>
              <a:cs typeface="Arial"/>
              <a:sym typeface="Arial"/>
            </a:endParaRPr>
          </a:p>
        </p:txBody>
      </p:sp>
      <p:sp>
        <p:nvSpPr>
          <p:cNvPr id="1007" name="Google Shape;1007;p9"/>
          <p:cNvSpPr txBox="1"/>
          <p:nvPr>
            <p:ph type="title"/>
          </p:nvPr>
        </p:nvSpPr>
        <p:spPr>
          <a:xfrm>
            <a:off x="414971" y="407307"/>
            <a:ext cx="11362056" cy="792163"/>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chemeClr val="accent1"/>
              </a:buClr>
              <a:buSzPts val="2800"/>
              <a:buFont typeface="Arial"/>
              <a:buNone/>
            </a:pPr>
            <a:r>
              <a:rPr b="1" lang="en-GB"/>
              <a:t>EOSC I </a:t>
            </a:r>
            <a:r>
              <a:rPr lang="en-GB"/>
              <a:t>Preliminary Recommended</a:t>
            </a:r>
            <a:r>
              <a:rPr b="1" lang="en-GB"/>
              <a:t> </a:t>
            </a:r>
            <a:r>
              <a:rPr lang="en-GB"/>
              <a:t>Integration Scenario</a:t>
            </a:r>
            <a:br>
              <a:rPr lang="en-GB"/>
            </a:br>
            <a:r>
              <a:rPr b="0" lang="en-GB" sz="1800">
                <a:solidFill>
                  <a:schemeClr val="accent3"/>
                </a:solidFill>
              </a:rPr>
              <a:t>External data space integration</a:t>
            </a:r>
            <a:endParaRPr sz="1800">
              <a:solidFill>
                <a:schemeClr val="accent3"/>
              </a:solidFill>
            </a:endParaRPr>
          </a:p>
        </p:txBody>
      </p:sp>
      <p:cxnSp>
        <p:nvCxnSpPr>
          <p:cNvPr id="1008" name="Google Shape;1008;p9"/>
          <p:cNvCxnSpPr/>
          <p:nvPr/>
        </p:nvCxnSpPr>
        <p:spPr>
          <a:xfrm>
            <a:off x="3956850" y="1719263"/>
            <a:ext cx="7841547" cy="0"/>
          </a:xfrm>
          <a:prstGeom prst="straightConnector1">
            <a:avLst/>
          </a:prstGeom>
          <a:noFill/>
          <a:ln cap="flat" cmpd="sng" w="28575">
            <a:solidFill>
              <a:schemeClr val="accent1"/>
            </a:solidFill>
            <a:prstDash val="solid"/>
            <a:miter lim="800000"/>
            <a:headEnd len="sm" w="sm" type="none"/>
            <a:tailEnd len="sm" w="sm" type="none"/>
          </a:ln>
        </p:spPr>
      </p:cxnSp>
      <p:sp>
        <p:nvSpPr>
          <p:cNvPr id="1009" name="Google Shape;1009;p9"/>
          <p:cNvSpPr/>
          <p:nvPr/>
        </p:nvSpPr>
        <p:spPr>
          <a:xfrm>
            <a:off x="4870536" y="1457325"/>
            <a:ext cx="6141674" cy="28971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accent1"/>
                </a:solidFill>
                <a:latin typeface="Arial"/>
                <a:ea typeface="Arial"/>
                <a:cs typeface="Arial"/>
                <a:sym typeface="Arial"/>
              </a:rPr>
              <a:t>Recommended Integration Scenario</a:t>
            </a:r>
            <a:endParaRPr/>
          </a:p>
        </p:txBody>
      </p:sp>
      <p:sp>
        <p:nvSpPr>
          <p:cNvPr id="1010" name="Google Shape;1010;p9"/>
          <p:cNvSpPr/>
          <p:nvPr/>
        </p:nvSpPr>
        <p:spPr>
          <a:xfrm>
            <a:off x="421739" y="1719263"/>
            <a:ext cx="3073483" cy="1900953"/>
          </a:xfrm>
          <a:prstGeom prst="rect">
            <a:avLst/>
          </a:prstGeom>
          <a:noFill/>
          <a:ln>
            <a:noFill/>
          </a:ln>
        </p:spPr>
        <p:txBody>
          <a:bodyPr anchorCtr="0" anchor="t" bIns="45700" lIns="91425" spcFirstLastPara="1" rIns="91425" wrap="square" tIns="45700">
            <a:noAutofit/>
          </a:bodyPr>
          <a:lstStyle/>
          <a:p>
            <a:pPr indent="-284400" lvl="3" marL="284400" marR="0" rtl="0" algn="l">
              <a:spcBef>
                <a:spcPts val="0"/>
              </a:spcBef>
              <a:spcAft>
                <a:spcPts val="0"/>
              </a:spcAft>
              <a:buClr>
                <a:schemeClr val="accent1"/>
              </a:buClr>
              <a:buSzPts val="1200"/>
              <a:buFont typeface="Arial"/>
              <a:buChar char="•"/>
            </a:pPr>
            <a:r>
              <a:rPr b="0" i="0" lang="en-GB" sz="1200" u="none" cap="none" strike="noStrike">
                <a:solidFill>
                  <a:schemeClr val="accent1"/>
                </a:solidFill>
                <a:latin typeface="Arial"/>
                <a:ea typeface="Arial"/>
                <a:cs typeface="Arial"/>
                <a:sym typeface="Arial"/>
              </a:rPr>
              <a:t>To ensure that Simpl-Open-enabled data spaces are fully interoperable with EOSC.</a:t>
            </a:r>
            <a:endParaRPr/>
          </a:p>
          <a:p>
            <a:pPr indent="0" lvl="3" marL="0" marR="0" rtl="0" algn="l">
              <a:spcBef>
                <a:spcPts val="0"/>
              </a:spcBef>
              <a:spcAft>
                <a:spcPts val="0"/>
              </a:spcAft>
              <a:buNone/>
            </a:pPr>
            <a:r>
              <a:t/>
            </a:r>
            <a:endParaRPr b="0" i="0" sz="1200" u="none" cap="none" strike="noStrike">
              <a:solidFill>
                <a:schemeClr val="accent1"/>
              </a:solidFill>
              <a:latin typeface="Arial"/>
              <a:ea typeface="Arial"/>
              <a:cs typeface="Arial"/>
              <a:sym typeface="Arial"/>
            </a:endParaRPr>
          </a:p>
        </p:txBody>
      </p:sp>
      <p:sp>
        <p:nvSpPr>
          <p:cNvPr id="1011" name="Google Shape;1011;p9"/>
          <p:cNvSpPr/>
          <p:nvPr/>
        </p:nvSpPr>
        <p:spPr>
          <a:xfrm>
            <a:off x="421740" y="1457325"/>
            <a:ext cx="3073483" cy="28971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accent1"/>
                </a:solidFill>
                <a:latin typeface="Arial"/>
                <a:ea typeface="Arial"/>
                <a:cs typeface="Arial"/>
                <a:sym typeface="Arial"/>
              </a:rPr>
              <a:t>Objective for Integration</a:t>
            </a:r>
            <a:endParaRPr/>
          </a:p>
        </p:txBody>
      </p:sp>
      <p:cxnSp>
        <p:nvCxnSpPr>
          <p:cNvPr id="1012" name="Google Shape;1012;p9"/>
          <p:cNvCxnSpPr/>
          <p:nvPr/>
        </p:nvCxnSpPr>
        <p:spPr>
          <a:xfrm>
            <a:off x="421739" y="1719263"/>
            <a:ext cx="3073483" cy="0"/>
          </a:xfrm>
          <a:prstGeom prst="straightConnector1">
            <a:avLst/>
          </a:prstGeom>
          <a:noFill/>
          <a:ln cap="flat" cmpd="sng" w="28575">
            <a:solidFill>
              <a:schemeClr val="accent1"/>
            </a:solidFill>
            <a:prstDash val="solid"/>
            <a:miter lim="800000"/>
            <a:headEnd len="sm" w="sm" type="none"/>
            <a:tailEnd len="sm" w="sm" type="none"/>
          </a:ln>
        </p:spPr>
      </p:cxnSp>
      <p:sp>
        <p:nvSpPr>
          <p:cNvPr id="1013" name="Google Shape;1013;p9"/>
          <p:cNvSpPr/>
          <p:nvPr/>
        </p:nvSpPr>
        <p:spPr>
          <a:xfrm>
            <a:off x="421739" y="3678238"/>
            <a:ext cx="3073483" cy="2092770"/>
          </a:xfrm>
          <a:prstGeom prst="rect">
            <a:avLst/>
          </a:prstGeom>
          <a:noFill/>
          <a:ln>
            <a:noFill/>
          </a:ln>
        </p:spPr>
        <p:txBody>
          <a:bodyPr anchorCtr="0" anchor="t" bIns="45700" lIns="91425" spcFirstLastPara="1" rIns="91425" wrap="square" tIns="45700">
            <a:noAutofit/>
          </a:bodyPr>
          <a:lstStyle/>
          <a:p>
            <a:pPr indent="-284400" lvl="3" marL="284400" marR="0" rtl="0" algn="l">
              <a:spcBef>
                <a:spcPts val="0"/>
              </a:spcBef>
              <a:spcAft>
                <a:spcPts val="0"/>
              </a:spcAft>
              <a:buClr>
                <a:schemeClr val="accent1"/>
              </a:buClr>
              <a:buSzPts val="1200"/>
              <a:buFont typeface="Arial"/>
              <a:buChar char="•"/>
            </a:pPr>
            <a:r>
              <a:rPr b="0" i="0" lang="en-GB" sz="1200" u="none" cap="none" strike="noStrike">
                <a:solidFill>
                  <a:schemeClr val="accent1"/>
                </a:solidFill>
                <a:latin typeface="Arial"/>
                <a:ea typeface="Arial"/>
                <a:cs typeface="Arial"/>
                <a:sym typeface="Arial"/>
              </a:rPr>
              <a:t>EOSC Proxy agent does not fully support of all image-related repositories.</a:t>
            </a:r>
            <a:endParaRPr/>
          </a:p>
          <a:p>
            <a:pPr indent="-284400" lvl="3" marL="284400" marR="0" rtl="0" algn="l">
              <a:spcBef>
                <a:spcPts val="0"/>
              </a:spcBef>
              <a:spcAft>
                <a:spcPts val="0"/>
              </a:spcAft>
              <a:buClr>
                <a:schemeClr val="accent1"/>
              </a:buClr>
              <a:buSzPts val="1200"/>
              <a:buFont typeface="Arial"/>
              <a:buChar char="•"/>
            </a:pPr>
            <a:r>
              <a:rPr b="0" i="0" lang="en-GB" sz="1200" u="none" cap="none" strike="noStrike">
                <a:solidFill>
                  <a:schemeClr val="accent1"/>
                </a:solidFill>
                <a:latin typeface="Arial"/>
                <a:ea typeface="Arial"/>
                <a:cs typeface="Arial"/>
                <a:sym typeface="Arial"/>
              </a:rPr>
              <a:t>Currently integration is only possible through EOSC EU Node.</a:t>
            </a:r>
            <a:endParaRPr/>
          </a:p>
          <a:p>
            <a:pPr indent="-284400" lvl="3" marL="284400" marR="0" rtl="0" algn="l">
              <a:spcBef>
                <a:spcPts val="0"/>
              </a:spcBef>
              <a:spcAft>
                <a:spcPts val="0"/>
              </a:spcAft>
              <a:buClr>
                <a:schemeClr val="accent1"/>
              </a:buClr>
              <a:buSzPts val="1200"/>
              <a:buFont typeface="Arial"/>
              <a:buChar char="•"/>
            </a:pPr>
            <a:r>
              <a:rPr b="0" i="0" lang="en-GB" sz="1200" u="none" cap="none" strike="noStrike">
                <a:solidFill>
                  <a:schemeClr val="accent1"/>
                </a:solidFill>
                <a:latin typeface="Arial"/>
                <a:ea typeface="Arial"/>
                <a:cs typeface="Arial"/>
                <a:sym typeface="Arial"/>
              </a:rPr>
              <a:t>Dependence on external data spaces that implement Simpl-Open.</a:t>
            </a:r>
            <a:endParaRPr/>
          </a:p>
          <a:p>
            <a:pPr indent="-284400" lvl="3" marL="284400" marR="0" rtl="0" algn="l">
              <a:spcBef>
                <a:spcPts val="0"/>
              </a:spcBef>
              <a:spcAft>
                <a:spcPts val="0"/>
              </a:spcAft>
              <a:buClr>
                <a:schemeClr val="accent1"/>
              </a:buClr>
              <a:buSzPts val="1200"/>
              <a:buFont typeface="Arial"/>
              <a:buChar char="•"/>
            </a:pPr>
            <a:r>
              <a:rPr b="0" i="0" lang="en-GB" sz="1200" u="none" cap="none" strike="noStrike">
                <a:solidFill>
                  <a:schemeClr val="accent1"/>
                </a:solidFill>
                <a:latin typeface="Arial"/>
                <a:ea typeface="Arial"/>
                <a:cs typeface="Arial"/>
                <a:sym typeface="Arial"/>
              </a:rPr>
              <a:t>Navigating complex legal requirements such as intellectual property rights and national data regulations in different regions.</a:t>
            </a:r>
            <a:endParaRPr/>
          </a:p>
        </p:txBody>
      </p:sp>
      <p:sp>
        <p:nvSpPr>
          <p:cNvPr id="1014" name="Google Shape;1014;p9"/>
          <p:cNvSpPr/>
          <p:nvPr/>
        </p:nvSpPr>
        <p:spPr>
          <a:xfrm>
            <a:off x="410400" y="6044399"/>
            <a:ext cx="8561389" cy="309600"/>
          </a:xfrm>
          <a:prstGeom prst="rect">
            <a:avLst/>
          </a:prstGeom>
          <a:noFill/>
          <a:ln>
            <a:noFill/>
          </a:ln>
        </p:spPr>
        <p:txBody>
          <a:bodyPr anchorCtr="0" anchor="t" bIns="45700" lIns="91425" spcFirstLastPara="1" rIns="91425" wrap="square" tIns="45700">
            <a:noAutofit/>
          </a:bodyPr>
          <a:lstStyle/>
          <a:p>
            <a:pPr indent="0" lvl="3" marL="0" marR="0" rtl="0" algn="l">
              <a:spcBef>
                <a:spcPts val="0"/>
              </a:spcBef>
              <a:spcAft>
                <a:spcPts val="0"/>
              </a:spcAft>
              <a:buNone/>
            </a:pPr>
            <a:r>
              <a:rPr b="0" i="0" lang="en-GB" sz="800" u="none" cap="none" strike="noStrike">
                <a:solidFill>
                  <a:srgbClr val="7F7F7F"/>
                </a:solidFill>
                <a:latin typeface="Arial"/>
                <a:ea typeface="Arial"/>
                <a:cs typeface="Arial"/>
                <a:sym typeface="Arial"/>
              </a:rPr>
              <a:t>Sources: </a:t>
            </a:r>
            <a:r>
              <a:rPr b="0" i="0" lang="en-GB" sz="800" u="none" cap="none" strike="noStrike">
                <a:solidFill>
                  <a:srgbClr val="757070"/>
                </a:solidFill>
                <a:latin typeface="Arial"/>
                <a:ea typeface="Arial"/>
                <a:cs typeface="Arial"/>
                <a:sym typeface="Arial"/>
              </a:rPr>
              <a:t>European Commission Data Spaces Initiative, (2024), EOSC Business Process Design and Governance Workshop.</a:t>
            </a:r>
            <a:endParaRPr/>
          </a:p>
          <a:p>
            <a:pPr indent="0" lvl="3" marL="0" marR="0" rtl="0" algn="l">
              <a:spcBef>
                <a:spcPts val="0"/>
              </a:spcBef>
              <a:spcAft>
                <a:spcPts val="0"/>
              </a:spcAft>
              <a:buNone/>
            </a:pPr>
            <a:r>
              <a:rPr b="0" i="0" lang="en-GB" sz="800" u="none" cap="none" strike="noStrike">
                <a:solidFill>
                  <a:srgbClr val="757070"/>
                </a:solidFill>
                <a:latin typeface="Arial"/>
                <a:ea typeface="Arial"/>
                <a:cs typeface="Arial"/>
                <a:sym typeface="Arial"/>
              </a:rPr>
              <a:t>European Commission Data Spaces Initiative, (2024), EOSC Functional Architecture Workshop</a:t>
            </a:r>
            <a:endParaRPr b="0" i="0" sz="800" u="none" cap="none" strike="noStrike">
              <a:solidFill>
                <a:srgbClr val="757070"/>
              </a:solidFill>
              <a:highlight>
                <a:srgbClr val="FFFF00"/>
              </a:highlight>
              <a:latin typeface="Arial"/>
              <a:ea typeface="Arial"/>
              <a:cs typeface="Arial"/>
              <a:sym typeface="Arial"/>
            </a:endParaRPr>
          </a:p>
        </p:txBody>
      </p:sp>
      <p:sp>
        <p:nvSpPr>
          <p:cNvPr id="1015" name="Google Shape;1015;p9"/>
          <p:cNvSpPr/>
          <p:nvPr/>
        </p:nvSpPr>
        <p:spPr>
          <a:xfrm>
            <a:off x="421740" y="3416300"/>
            <a:ext cx="3073483" cy="28971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Key Considerations &amp; Constraints</a:t>
            </a:r>
            <a:endParaRPr/>
          </a:p>
        </p:txBody>
      </p:sp>
      <p:cxnSp>
        <p:nvCxnSpPr>
          <p:cNvPr id="1016" name="Google Shape;1016;p9"/>
          <p:cNvCxnSpPr/>
          <p:nvPr/>
        </p:nvCxnSpPr>
        <p:spPr>
          <a:xfrm>
            <a:off x="421739" y="3678238"/>
            <a:ext cx="3073483" cy="0"/>
          </a:xfrm>
          <a:prstGeom prst="straightConnector1">
            <a:avLst/>
          </a:prstGeom>
          <a:noFill/>
          <a:ln cap="flat" cmpd="sng" w="28575">
            <a:solidFill>
              <a:schemeClr val="accent1"/>
            </a:solidFill>
            <a:prstDash val="solid"/>
            <a:miter lim="800000"/>
            <a:headEnd len="sm" w="sm" type="none"/>
            <a:tailEnd len="sm" w="sm" type="none"/>
          </a:ln>
        </p:spPr>
      </p:cxnSp>
      <p:cxnSp>
        <p:nvCxnSpPr>
          <p:cNvPr id="1017" name="Google Shape;1017;p9"/>
          <p:cNvCxnSpPr/>
          <p:nvPr/>
        </p:nvCxnSpPr>
        <p:spPr>
          <a:xfrm>
            <a:off x="3684753" y="1719264"/>
            <a:ext cx="0" cy="1853752"/>
          </a:xfrm>
          <a:prstGeom prst="straightConnector1">
            <a:avLst/>
          </a:prstGeom>
          <a:noFill/>
          <a:ln cap="flat" cmpd="sng" w="28575">
            <a:solidFill>
              <a:schemeClr val="accent1"/>
            </a:solidFill>
            <a:prstDash val="solid"/>
            <a:miter lim="800000"/>
            <a:headEnd len="sm" w="sm" type="none"/>
            <a:tailEnd len="sm" w="sm" type="none"/>
          </a:ln>
        </p:spPr>
      </p:cxnSp>
      <p:sp>
        <p:nvSpPr>
          <p:cNvPr id="1018" name="Google Shape;1018;p9"/>
          <p:cNvSpPr/>
          <p:nvPr/>
        </p:nvSpPr>
        <p:spPr>
          <a:xfrm rot="5400000">
            <a:off x="3377793" y="2532426"/>
            <a:ext cx="698327" cy="227430"/>
          </a:xfrm>
          <a:prstGeom prst="triangle">
            <a:avLst>
              <a:gd fmla="val 50000" name="adj"/>
            </a:avLst>
          </a:prstGeom>
          <a:solidFill>
            <a:schemeClr val="accent1"/>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cxnSp>
        <p:nvCxnSpPr>
          <p:cNvPr id="1019" name="Google Shape;1019;p9"/>
          <p:cNvCxnSpPr/>
          <p:nvPr/>
        </p:nvCxnSpPr>
        <p:spPr>
          <a:xfrm>
            <a:off x="3684753" y="3834954"/>
            <a:ext cx="0" cy="2089831"/>
          </a:xfrm>
          <a:prstGeom prst="straightConnector1">
            <a:avLst/>
          </a:prstGeom>
          <a:noFill/>
          <a:ln cap="flat" cmpd="sng" w="28575">
            <a:solidFill>
              <a:schemeClr val="accent1"/>
            </a:solidFill>
            <a:prstDash val="solid"/>
            <a:miter lim="800000"/>
            <a:headEnd len="sm" w="sm" type="none"/>
            <a:tailEnd len="sm" w="sm" type="none"/>
          </a:ln>
        </p:spPr>
      </p:cxnSp>
      <p:sp>
        <p:nvSpPr>
          <p:cNvPr id="1020" name="Google Shape;1020;p9"/>
          <p:cNvSpPr/>
          <p:nvPr/>
        </p:nvSpPr>
        <p:spPr>
          <a:xfrm rot="5400000">
            <a:off x="3377793" y="4766155"/>
            <a:ext cx="698327" cy="227430"/>
          </a:xfrm>
          <a:prstGeom prst="triangle">
            <a:avLst>
              <a:gd fmla="val 50000" name="adj"/>
            </a:avLst>
          </a:prstGeom>
          <a:solidFill>
            <a:schemeClr val="accent1"/>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1021" name="Google Shape;1021;p9"/>
          <p:cNvSpPr/>
          <p:nvPr/>
        </p:nvSpPr>
        <p:spPr>
          <a:xfrm>
            <a:off x="9264352" y="0"/>
            <a:ext cx="2927648" cy="42777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900">
                <a:solidFill>
                  <a:schemeClr val="lt1"/>
                </a:solidFill>
                <a:latin typeface="Arial"/>
                <a:ea typeface="Arial"/>
                <a:cs typeface="Arial"/>
                <a:sym typeface="Arial"/>
              </a:rPr>
              <a:t>Preliminary results</a:t>
            </a:r>
            <a:r>
              <a:rPr lang="en-GB" sz="900">
                <a:solidFill>
                  <a:schemeClr val="lt1"/>
                </a:solidFill>
                <a:latin typeface="Arial"/>
                <a:ea typeface="Arial"/>
                <a:cs typeface="Arial"/>
                <a:sym typeface="Arial"/>
              </a:rPr>
              <a:t>: Still under validation by the European Commission. Final study will be available later this year.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 programme template">
  <a:themeElements>
    <a:clrScheme name="European Commission_Live">
      <a:dk1>
        <a:srgbClr val="000000"/>
      </a:dk1>
      <a:lt1>
        <a:srgbClr val="FFFFFF"/>
      </a:lt1>
      <a:dk2>
        <a:srgbClr val="44546A"/>
      </a:dk2>
      <a:lt2>
        <a:srgbClr val="E7E6E6"/>
      </a:lt2>
      <a:accent1>
        <a:srgbClr val="082A6A"/>
      </a:accent1>
      <a:accent2>
        <a:srgbClr val="7EE5F6"/>
      </a:accent2>
      <a:accent3>
        <a:srgbClr val="FF9700"/>
      </a:accent3>
      <a:accent4>
        <a:srgbClr val="18BAA8"/>
      </a:accent4>
      <a:accent5>
        <a:srgbClr val="A9278A"/>
      </a:accent5>
      <a:accent6>
        <a:srgbClr val="7B7B7B"/>
      </a:accent6>
      <a:hlink>
        <a:srgbClr val="082A6A"/>
      </a:hlink>
      <a:folHlink>
        <a:srgbClr val="A927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Capgemini Invent">
      <a:dk1>
        <a:srgbClr val="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0070AD"/>
      </a:hlink>
      <a:folHlink>
        <a:srgbClr val="7E39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2024-07-31T12:08:56Z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0x010100ED8C875654CD8B4EA8814A5DB4029BD9</vt:lpwstr>
  </property>
  <property fmtid="{D5CDD505-2E9C-101B-9397-08002B2CF9AE}" pid="3" name="_dlc_DocIdItemGuid">
    <vt:lpwstr>21a8e204-5599-4c08-9b22-e078552cbeef</vt:lpwstr>
  </property>
  <property fmtid="{D5CDD505-2E9C-101B-9397-08002B2CF9AE}" pid="4" name="MediaServiceImageTags">
    <vt:lpwstr/>
  </property>
  <property fmtid="{D5CDD505-2E9C-101B-9397-08002B2CF9AE}" pid="5" name="MSIP_Label_6bd9ddd1-4d20-43f6-abfa-fc3c07406f94_SetDate">
    <vt:lpwstr>2024-09-27T12:22:21Z</vt:lpwstr>
  </property>
  <property fmtid="{D5CDD505-2E9C-101B-9397-08002B2CF9AE}" pid="6" name="MSIP_Label_6bd9ddd1-4d20-43f6-abfa-fc3c07406f94_Name">
    <vt:lpwstr>Commission Use</vt:lpwstr>
  </property>
  <property fmtid="{D5CDD505-2E9C-101B-9397-08002B2CF9AE}" pid="7" name="MSIP_Label_6bd9ddd1-4d20-43f6-abfa-fc3c07406f94_ActionId">
    <vt:lpwstr>9e6d3e10-2662-42ef-8149-65c7eceb7a18</vt:lpwstr>
  </property>
  <property fmtid="{D5CDD505-2E9C-101B-9397-08002B2CF9AE}" pid="8" name="MSIP_Label_6bd9ddd1-4d20-43f6-abfa-fc3c07406f94_ContentBits">
    <vt:lpwstr>0</vt:lpwstr>
  </property>
  <property fmtid="{D5CDD505-2E9C-101B-9397-08002B2CF9AE}" pid="9" name="MSIP_Label_6bd9ddd1-4d20-43f6-abfa-fc3c07406f94_SiteId">
    <vt:lpwstr>b24c8b06-522c-46fe-9080-70926f8dddb1</vt:lpwstr>
  </property>
  <property fmtid="{D5CDD505-2E9C-101B-9397-08002B2CF9AE}" pid="10" name="MSIP_Label_6bd9ddd1-4d20-43f6-abfa-fc3c07406f94_Enabled">
    <vt:lpwstr>true</vt:lpwstr>
  </property>
  <property fmtid="{D5CDD505-2E9C-101B-9397-08002B2CF9AE}" pid="11" name="MSIP_Label_6bd9ddd1-4d20-43f6-abfa-fc3c07406f94_Method">
    <vt:lpwstr>Standard</vt:lpwstr>
  </property>
</Properties>
</file>