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firstSlideNum="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Roboto"/>
      <p:regular r:id="rId14"/>
      <p:bold r:id="rId15"/>
      <p:italic r:id="rId16"/>
      <p:boldItalic r:id="rId17"/>
    </p:embeddedFont>
    <p:embeddedFont>
      <p:font typeface="Quicksand"/>
      <p:regular r:id="rId18"/>
      <p:bold r:id="rId19"/>
    </p:embeddedFont>
    <p:embeddedFont>
      <p:font typeface="Roboto Light"/>
      <p:regular r:id="rId20"/>
      <p:bold r:id="rId21"/>
      <p:italic r:id="rId22"/>
      <p:boldItalic r:id="rId23"/>
    </p:embeddedFont>
    <p:embeddedFont>
      <p:font typeface="Quicksand SemiBold"/>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hC9IAZpS84+PZhkPZHiEC7lRqA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Light-regular.fntdata"/><Relationship Id="rId22" Type="http://schemas.openxmlformats.org/officeDocument/2006/relationships/font" Target="fonts/RobotoLight-italic.fntdata"/><Relationship Id="rId21" Type="http://schemas.openxmlformats.org/officeDocument/2006/relationships/font" Target="fonts/RobotoLight-bold.fntdata"/><Relationship Id="rId24" Type="http://schemas.openxmlformats.org/officeDocument/2006/relationships/font" Target="fonts/QuicksandSemiBold-regular.fntdata"/><Relationship Id="rId23" Type="http://schemas.openxmlformats.org/officeDocument/2006/relationships/font" Target="fonts/RobotoLigh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QuicksandSemiBold-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19" Type="http://schemas.openxmlformats.org/officeDocument/2006/relationships/font" Target="fonts/Quicksand-bold.fntdata"/><Relationship Id="rId18" Type="http://schemas.openxmlformats.org/officeDocument/2006/relationships/font" Target="fonts/Quicksan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nl-NL"/>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02782977b0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302782977b0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g302782977b0_0_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0550ab69da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30550ab69da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g30550ab69da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nl-N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02782977b0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302782977b0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g302782977b0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02782977b0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302782977b0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g302782977b0_0_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02782977b0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g302782977b0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g302782977b0_0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02782977b0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302782977b0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g302782977b0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nl-N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nl-N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hyperlink" Target="http://www.eosc-beyond.eu" TargetMode="External"/><Relationship Id="rId4" Type="http://schemas.openxmlformats.org/officeDocument/2006/relationships/hyperlink" Target="https://www.linkedin.com/company/eosc-beyond/" TargetMode="External"/><Relationship Id="rId5" Type="http://schemas.openxmlformats.org/officeDocument/2006/relationships/hyperlink" Target="https://www.youtube.com/@EOSCBeyond" TargetMode="External"/><Relationship Id="rId6" Type="http://schemas.openxmlformats.org/officeDocument/2006/relationships/hyperlink" Target="mailto:eosc-beyond-po@mailman.egi.eu" TargetMode="External"/><Relationship Id="rId7" Type="http://schemas.openxmlformats.org/officeDocument/2006/relationships/image" Target="../media/image5.png"/><Relationship Id="rId8"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TITLE_1">
    <p:bg>
      <p:bgPr>
        <a:solidFill>
          <a:srgbClr val="3363AC"/>
        </a:solidFill>
      </p:bgPr>
    </p:bg>
    <p:spTree>
      <p:nvGrpSpPr>
        <p:cNvPr id="13" name="Shape 13"/>
        <p:cNvGrpSpPr/>
        <p:nvPr/>
      </p:nvGrpSpPr>
      <p:grpSpPr>
        <a:xfrm>
          <a:off x="0" y="0"/>
          <a:ext cx="0" cy="0"/>
          <a:chOff x="0" y="0"/>
          <a:chExt cx="0" cy="0"/>
        </a:xfrm>
      </p:grpSpPr>
      <p:sp>
        <p:nvSpPr>
          <p:cNvPr id="14" name="Google Shape;14;p5"/>
          <p:cNvSpPr txBox="1"/>
          <p:nvPr>
            <p:ph type="ctrTitle"/>
          </p:nvPr>
        </p:nvSpPr>
        <p:spPr>
          <a:xfrm>
            <a:off x="423013" y="1600200"/>
            <a:ext cx="9144000" cy="1006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500"/>
              <a:buFont typeface="Quicksand"/>
              <a:buNone/>
              <a:defRPr b="0" i="0" sz="6500">
                <a:solidFill>
                  <a:schemeClr val="lt1"/>
                </a:solidFill>
                <a:latin typeface="Quicksand"/>
                <a:ea typeface="Quicksand"/>
                <a:cs typeface="Quicksand"/>
                <a:sym typeface="Quicksa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5"/>
          <p:cNvSpPr txBox="1"/>
          <p:nvPr>
            <p:ph idx="1" type="subTitle"/>
          </p:nvPr>
        </p:nvSpPr>
        <p:spPr>
          <a:xfrm>
            <a:off x="423013" y="2825750"/>
            <a:ext cx="9144000" cy="1655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3000"/>
              <a:buNone/>
              <a:defRPr b="0" i="0" sz="3000">
                <a:solidFill>
                  <a:schemeClr val="lt1"/>
                </a:solidFill>
                <a:latin typeface="Roboto"/>
                <a:ea typeface="Roboto"/>
                <a:cs typeface="Roboto"/>
                <a:sym typeface="Robot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5"/>
          <p:cNvSpPr txBox="1"/>
          <p:nvPr/>
        </p:nvSpPr>
        <p:spPr>
          <a:xfrm>
            <a:off x="2160153" y="6229564"/>
            <a:ext cx="9144000" cy="3651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1500"/>
              <a:buFont typeface="Arial"/>
              <a:buNone/>
            </a:pPr>
            <a:r>
              <a:rPr b="0" i="0" lang="nl-NL" sz="1500" u="none" cap="none" strike="noStrike">
                <a:solidFill>
                  <a:schemeClr val="lt1"/>
                </a:solidFill>
                <a:latin typeface="Roboto"/>
                <a:ea typeface="Roboto"/>
                <a:cs typeface="Roboto"/>
                <a:sym typeface="Roboto"/>
              </a:rPr>
              <a:t>0</a:t>
            </a:r>
            <a:r>
              <a:rPr lang="nl-NL" sz="1500">
                <a:solidFill>
                  <a:schemeClr val="lt1"/>
                </a:solidFill>
                <a:latin typeface="Roboto"/>
                <a:ea typeface="Roboto"/>
                <a:cs typeface="Roboto"/>
                <a:sym typeface="Roboto"/>
              </a:rPr>
              <a:t>2</a:t>
            </a:r>
            <a:r>
              <a:rPr b="0" i="0" lang="nl-NL" sz="1500" u="none" cap="none" strike="noStrike">
                <a:solidFill>
                  <a:schemeClr val="lt1"/>
                </a:solidFill>
                <a:latin typeface="Roboto"/>
                <a:ea typeface="Roboto"/>
                <a:cs typeface="Roboto"/>
                <a:sym typeface="Roboto"/>
              </a:rPr>
              <a:t> | 10 | 2024 by </a:t>
            </a:r>
            <a:r>
              <a:rPr lang="nl-NL" sz="1500">
                <a:solidFill>
                  <a:schemeClr val="lt1"/>
                </a:solidFill>
                <a:latin typeface="Roboto"/>
                <a:ea typeface="Roboto"/>
                <a:cs typeface="Roboto"/>
                <a:sym typeface="Roboto"/>
              </a:rPr>
              <a:t>Tim Wetzel</a:t>
            </a:r>
            <a:endParaRPr b="0" i="0" sz="1500" u="none" cap="none" strike="noStrike">
              <a:solidFill>
                <a:schemeClr val="lt1"/>
              </a:solidFill>
              <a:latin typeface="Roboto"/>
              <a:ea typeface="Roboto"/>
              <a:cs typeface="Roboto"/>
              <a:sym typeface="Roboto"/>
            </a:endParaRPr>
          </a:p>
        </p:txBody>
      </p:sp>
      <p:pic>
        <p:nvPicPr>
          <p:cNvPr id="17" name="Google Shape;17;p5"/>
          <p:cNvPicPr preferRelativeResize="0"/>
          <p:nvPr/>
        </p:nvPicPr>
        <p:blipFill rotWithShape="1">
          <a:blip r:embed="rId2">
            <a:alphaModFix/>
          </a:blip>
          <a:srcRect b="0" l="0" r="0" t="0"/>
          <a:stretch/>
        </p:blipFill>
        <p:spPr>
          <a:xfrm>
            <a:off x="551250" y="398145"/>
            <a:ext cx="4403774" cy="617000"/>
          </a:xfrm>
          <a:prstGeom prst="rect">
            <a:avLst/>
          </a:prstGeom>
          <a:noFill/>
          <a:ln>
            <a:noFill/>
          </a:ln>
        </p:spPr>
      </p:pic>
      <p:pic>
        <p:nvPicPr>
          <p:cNvPr id="18" name="Google Shape;18;p5"/>
          <p:cNvPicPr preferRelativeResize="0"/>
          <p:nvPr/>
        </p:nvPicPr>
        <p:blipFill rotWithShape="1">
          <a:blip r:embed="rId3">
            <a:alphaModFix/>
          </a:blip>
          <a:srcRect b="0" l="0" r="0" t="0"/>
          <a:stretch/>
        </p:blipFill>
        <p:spPr>
          <a:xfrm>
            <a:off x="6809358" y="4832230"/>
            <a:ext cx="4833427" cy="2706224"/>
          </a:xfrm>
          <a:prstGeom prst="rect">
            <a:avLst/>
          </a:prstGeom>
          <a:noFill/>
          <a:ln>
            <a:noFill/>
          </a:ln>
        </p:spPr>
      </p:pic>
      <p:pic>
        <p:nvPicPr>
          <p:cNvPr id="19" name="Google Shape;19;p5"/>
          <p:cNvPicPr preferRelativeResize="0"/>
          <p:nvPr/>
        </p:nvPicPr>
        <p:blipFill rotWithShape="1">
          <a:blip r:embed="rId4">
            <a:alphaModFix/>
          </a:blip>
          <a:srcRect b="0" l="0" r="0" t="0"/>
          <a:stretch/>
        </p:blipFill>
        <p:spPr>
          <a:xfrm>
            <a:off x="469500" y="6213234"/>
            <a:ext cx="1461950" cy="32637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age Image">
  <p:cSld name="Full Page Image">
    <p:spTree>
      <p:nvGrpSpPr>
        <p:cNvPr id="90" name="Shape 90"/>
        <p:cNvGrpSpPr/>
        <p:nvPr/>
      </p:nvGrpSpPr>
      <p:grpSpPr>
        <a:xfrm>
          <a:off x="0" y="0"/>
          <a:ext cx="0" cy="0"/>
          <a:chOff x="0" y="0"/>
          <a:chExt cx="0" cy="0"/>
        </a:xfrm>
      </p:grpSpPr>
      <p:sp>
        <p:nvSpPr>
          <p:cNvPr id="91" name="Google Shape;91;p14"/>
          <p:cNvSpPr/>
          <p:nvPr>
            <p:ph idx="2" type="pic"/>
          </p:nvPr>
        </p:nvSpPr>
        <p:spPr>
          <a:xfrm>
            <a:off x="0" y="0"/>
            <a:ext cx="12192000" cy="6857999"/>
          </a:xfrm>
          <a:prstGeom prst="rect">
            <a:avLst/>
          </a:prstGeom>
          <a:noFill/>
          <a:ln>
            <a:noFill/>
          </a:ln>
        </p:spPr>
      </p:sp>
      <p:pic>
        <p:nvPicPr>
          <p:cNvPr id="92" name="Google Shape;92;p14"/>
          <p:cNvPicPr preferRelativeResize="0"/>
          <p:nvPr/>
        </p:nvPicPr>
        <p:blipFill rotWithShape="1">
          <a:blip r:embed="rId2">
            <a:alphaModFix/>
          </a:blip>
          <a:srcRect b="0" l="0" r="0" t="0"/>
          <a:stretch/>
        </p:blipFill>
        <p:spPr>
          <a:xfrm>
            <a:off x="358725" y="364409"/>
            <a:ext cx="2858501" cy="400525"/>
          </a:xfrm>
          <a:prstGeom prst="rect">
            <a:avLst/>
          </a:prstGeom>
          <a:noFill/>
          <a:ln>
            <a:noFill/>
          </a:ln>
        </p:spPr>
      </p:pic>
      <p:sp>
        <p:nvSpPr>
          <p:cNvPr id="93" name="Google Shape;93;p14"/>
          <p:cNvSpPr txBox="1"/>
          <p:nvPr>
            <p:ph idx="1" type="body"/>
          </p:nvPr>
        </p:nvSpPr>
        <p:spPr>
          <a:xfrm>
            <a:off x="-7773" y="1650342"/>
            <a:ext cx="5082300" cy="364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b="0" i="0" sz="2000">
                <a:solidFill>
                  <a:schemeClr val="lt1"/>
                </a:solidFill>
                <a:latin typeface="Roboto"/>
                <a:ea typeface="Roboto"/>
                <a:cs typeface="Roboto"/>
                <a:sym typeface="Roboto"/>
              </a:defRPr>
            </a:lvl1pPr>
            <a:lvl2pPr indent="-342900" lvl="1" marL="914400" algn="l">
              <a:lnSpc>
                <a:spcPct val="90000"/>
              </a:lnSpc>
              <a:spcBef>
                <a:spcPts val="500"/>
              </a:spcBef>
              <a:spcAft>
                <a:spcPts val="0"/>
              </a:spcAft>
              <a:buClr>
                <a:schemeClr val="lt1"/>
              </a:buClr>
              <a:buSzPts val="1800"/>
              <a:buChar char="•"/>
              <a:defRPr>
                <a:solidFill>
                  <a:schemeClr val="lt1"/>
                </a:solidFill>
              </a:defRPr>
            </a:lvl2pPr>
            <a:lvl3pPr indent="-342900" lvl="2" marL="1371600" algn="l">
              <a:lnSpc>
                <a:spcPct val="90000"/>
              </a:lnSpc>
              <a:spcBef>
                <a:spcPts val="500"/>
              </a:spcBef>
              <a:spcAft>
                <a:spcPts val="0"/>
              </a:spcAft>
              <a:buClr>
                <a:schemeClr val="lt1"/>
              </a:buClr>
              <a:buSzPts val="18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lt1"/>
              </a:buClr>
              <a:buSzPts val="1800"/>
              <a:buChar char="•"/>
              <a:defRPr>
                <a:solidFill>
                  <a:schemeClr val="lt1"/>
                </a:solidFill>
              </a:defRPr>
            </a:lvl6pPr>
            <a:lvl7pPr indent="-342900" lvl="6" marL="3200400" algn="l">
              <a:lnSpc>
                <a:spcPct val="90000"/>
              </a:lnSpc>
              <a:spcBef>
                <a:spcPts val="500"/>
              </a:spcBef>
              <a:spcAft>
                <a:spcPts val="0"/>
              </a:spcAft>
              <a:buClr>
                <a:schemeClr val="lt1"/>
              </a:buClr>
              <a:buSzPts val="1800"/>
              <a:buChar char="•"/>
              <a:defRPr>
                <a:solidFill>
                  <a:schemeClr val="lt1"/>
                </a:solidFill>
              </a:defRPr>
            </a:lvl7pPr>
            <a:lvl8pPr indent="-342900" lvl="7" marL="3657600" algn="l">
              <a:lnSpc>
                <a:spcPct val="90000"/>
              </a:lnSpc>
              <a:spcBef>
                <a:spcPts val="500"/>
              </a:spcBef>
              <a:spcAft>
                <a:spcPts val="0"/>
              </a:spcAft>
              <a:buClr>
                <a:schemeClr val="lt1"/>
              </a:buClr>
              <a:buSzPts val="1800"/>
              <a:buChar char="•"/>
              <a:defRPr>
                <a:solidFill>
                  <a:schemeClr val="lt1"/>
                </a:solidFill>
              </a:defRPr>
            </a:lvl8pPr>
            <a:lvl9pPr indent="-342900" lvl="8" marL="4114800" algn="l">
              <a:lnSpc>
                <a:spcPct val="90000"/>
              </a:lnSpc>
              <a:spcBef>
                <a:spcPts val="500"/>
              </a:spcBef>
              <a:spcAft>
                <a:spcPts val="0"/>
              </a:spcAft>
              <a:buClr>
                <a:schemeClr val="lt1"/>
              </a:buClr>
              <a:buSzPts val="1800"/>
              <a:buChar char="•"/>
              <a:defRPr>
                <a:solidFill>
                  <a:schemeClr val="lt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Page 1">
  <p:cSld name="Divider Page 1">
    <p:spTree>
      <p:nvGrpSpPr>
        <p:cNvPr id="94" name="Shape 94"/>
        <p:cNvGrpSpPr/>
        <p:nvPr/>
      </p:nvGrpSpPr>
      <p:grpSpPr>
        <a:xfrm>
          <a:off x="0" y="0"/>
          <a:ext cx="0" cy="0"/>
          <a:chOff x="0" y="0"/>
          <a:chExt cx="0" cy="0"/>
        </a:xfrm>
      </p:grpSpPr>
      <p:sp>
        <p:nvSpPr>
          <p:cNvPr id="95" name="Google Shape;95;p15"/>
          <p:cNvSpPr/>
          <p:nvPr/>
        </p:nvSpPr>
        <p:spPr>
          <a:xfrm>
            <a:off x="0" y="0"/>
            <a:ext cx="6096000" cy="6858000"/>
          </a:xfrm>
          <a:prstGeom prst="rect">
            <a:avLst/>
          </a:prstGeom>
          <a:solidFill>
            <a:srgbClr val="3363A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C0C0C"/>
              </a:solidFill>
              <a:latin typeface="Roboto Light"/>
              <a:ea typeface="Roboto Light"/>
              <a:cs typeface="Roboto Light"/>
              <a:sym typeface="Roboto Light"/>
            </a:endParaRPr>
          </a:p>
        </p:txBody>
      </p:sp>
      <p:sp>
        <p:nvSpPr>
          <p:cNvPr id="96" name="Google Shape;96;p15"/>
          <p:cNvSpPr/>
          <p:nvPr>
            <p:ph idx="2" type="pic"/>
          </p:nvPr>
        </p:nvSpPr>
        <p:spPr>
          <a:xfrm>
            <a:off x="6096000" y="0"/>
            <a:ext cx="6096000" cy="6858000"/>
          </a:xfrm>
          <a:prstGeom prst="rect">
            <a:avLst/>
          </a:prstGeom>
          <a:noFill/>
          <a:ln>
            <a:noFill/>
          </a:ln>
        </p:spPr>
      </p:sp>
      <p:sp>
        <p:nvSpPr>
          <p:cNvPr id="97" name="Google Shape;97;p15"/>
          <p:cNvSpPr txBox="1"/>
          <p:nvPr>
            <p:ph type="title"/>
          </p:nvPr>
        </p:nvSpPr>
        <p:spPr>
          <a:xfrm>
            <a:off x="668192" y="940672"/>
            <a:ext cx="5082367" cy="6038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500"/>
              <a:buFont typeface="Quicksand"/>
              <a:buNone/>
              <a:defRPr b="0" i="0" sz="3500">
                <a:solidFill>
                  <a:schemeClr val="lt1"/>
                </a:solidFill>
                <a:latin typeface="Quicksand"/>
                <a:ea typeface="Quicksand"/>
                <a:cs typeface="Quicksand"/>
                <a:sym typeface="Quicksa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5"/>
          <p:cNvSpPr txBox="1"/>
          <p:nvPr>
            <p:ph idx="1" type="body"/>
          </p:nvPr>
        </p:nvSpPr>
        <p:spPr>
          <a:xfrm>
            <a:off x="668192" y="1650367"/>
            <a:ext cx="5082368" cy="3647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b="0" i="0" sz="2000">
                <a:solidFill>
                  <a:schemeClr val="lt1"/>
                </a:solidFill>
                <a:latin typeface="Roboto"/>
                <a:ea typeface="Roboto"/>
                <a:cs typeface="Roboto"/>
                <a:sym typeface="Roboto"/>
              </a:defRPr>
            </a:lvl1pPr>
            <a:lvl2pPr indent="-342900" lvl="1" marL="914400" algn="l">
              <a:lnSpc>
                <a:spcPct val="90000"/>
              </a:lnSpc>
              <a:spcBef>
                <a:spcPts val="500"/>
              </a:spcBef>
              <a:spcAft>
                <a:spcPts val="0"/>
              </a:spcAft>
              <a:buClr>
                <a:schemeClr val="lt1"/>
              </a:buClr>
              <a:buSzPts val="1800"/>
              <a:buChar char="•"/>
              <a:defRPr>
                <a:solidFill>
                  <a:schemeClr val="lt1"/>
                </a:solidFill>
              </a:defRPr>
            </a:lvl2pPr>
            <a:lvl3pPr indent="-342900" lvl="2" marL="1371600" algn="l">
              <a:lnSpc>
                <a:spcPct val="90000"/>
              </a:lnSpc>
              <a:spcBef>
                <a:spcPts val="500"/>
              </a:spcBef>
              <a:spcAft>
                <a:spcPts val="0"/>
              </a:spcAft>
              <a:buClr>
                <a:schemeClr val="lt1"/>
              </a:buClr>
              <a:buSzPts val="18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lt1"/>
              </a:buClr>
              <a:buSzPts val="1800"/>
              <a:buChar char="•"/>
              <a:defRPr>
                <a:solidFill>
                  <a:schemeClr val="lt1"/>
                </a:solidFill>
              </a:defRPr>
            </a:lvl6pPr>
            <a:lvl7pPr indent="-342900" lvl="6" marL="3200400" algn="l">
              <a:lnSpc>
                <a:spcPct val="90000"/>
              </a:lnSpc>
              <a:spcBef>
                <a:spcPts val="500"/>
              </a:spcBef>
              <a:spcAft>
                <a:spcPts val="0"/>
              </a:spcAft>
              <a:buClr>
                <a:schemeClr val="lt1"/>
              </a:buClr>
              <a:buSzPts val="1800"/>
              <a:buChar char="•"/>
              <a:defRPr>
                <a:solidFill>
                  <a:schemeClr val="lt1"/>
                </a:solidFill>
              </a:defRPr>
            </a:lvl7pPr>
            <a:lvl8pPr indent="-342900" lvl="7" marL="3657600" algn="l">
              <a:lnSpc>
                <a:spcPct val="90000"/>
              </a:lnSpc>
              <a:spcBef>
                <a:spcPts val="500"/>
              </a:spcBef>
              <a:spcAft>
                <a:spcPts val="0"/>
              </a:spcAft>
              <a:buClr>
                <a:schemeClr val="lt1"/>
              </a:buClr>
              <a:buSzPts val="1800"/>
              <a:buChar char="•"/>
              <a:defRPr>
                <a:solidFill>
                  <a:schemeClr val="lt1"/>
                </a:solidFill>
              </a:defRPr>
            </a:lvl8pPr>
            <a:lvl9pPr indent="-342900" lvl="8" marL="4114800" algn="l">
              <a:lnSpc>
                <a:spcPct val="90000"/>
              </a:lnSpc>
              <a:spcBef>
                <a:spcPts val="500"/>
              </a:spcBef>
              <a:spcAft>
                <a:spcPts val="0"/>
              </a:spcAft>
              <a:buClr>
                <a:schemeClr val="lt1"/>
              </a:buClr>
              <a:buSzPts val="1800"/>
              <a:buChar char="•"/>
              <a:defRPr>
                <a:solidFill>
                  <a:schemeClr val="lt1"/>
                </a:solidFill>
              </a:defRPr>
            </a:lvl9pPr>
          </a:lstStyle>
          <a:p/>
        </p:txBody>
      </p:sp>
      <p:sp>
        <p:nvSpPr>
          <p:cNvPr id="99" name="Google Shape;99;p15"/>
          <p:cNvSpPr txBox="1"/>
          <p:nvPr>
            <p:ph idx="3" type="body"/>
          </p:nvPr>
        </p:nvSpPr>
        <p:spPr>
          <a:xfrm>
            <a:off x="668192" y="2270760"/>
            <a:ext cx="5082367" cy="3682163"/>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lt1"/>
              </a:buClr>
              <a:buSzPts val="1500"/>
              <a:buNone/>
              <a:defRPr b="0" i="0" sz="1500">
                <a:solidFill>
                  <a:schemeClr val="lt1"/>
                </a:solidFill>
                <a:latin typeface="Roboto"/>
                <a:ea typeface="Roboto"/>
                <a:cs typeface="Roboto"/>
                <a:sym typeface="Roboto"/>
              </a:defRPr>
            </a:lvl1pPr>
            <a:lvl2pPr indent="-323850" lvl="1" marL="914400" algn="l">
              <a:lnSpc>
                <a:spcPct val="90000"/>
              </a:lnSpc>
              <a:spcBef>
                <a:spcPts val="500"/>
              </a:spcBef>
              <a:spcAft>
                <a:spcPts val="0"/>
              </a:spcAft>
              <a:buClr>
                <a:schemeClr val="lt1"/>
              </a:buClr>
              <a:buSzPts val="1500"/>
              <a:buChar char="•"/>
              <a:defRPr sz="1500">
                <a:solidFill>
                  <a:schemeClr val="lt1"/>
                </a:solidFill>
                <a:latin typeface="Roboto Light"/>
                <a:ea typeface="Roboto Light"/>
                <a:cs typeface="Roboto Light"/>
                <a:sym typeface="Roboto Light"/>
              </a:defRPr>
            </a:lvl2pPr>
            <a:lvl3pPr indent="-323850" lvl="2" marL="1371600" algn="l">
              <a:lnSpc>
                <a:spcPct val="90000"/>
              </a:lnSpc>
              <a:spcBef>
                <a:spcPts val="500"/>
              </a:spcBef>
              <a:spcAft>
                <a:spcPts val="0"/>
              </a:spcAft>
              <a:buClr>
                <a:schemeClr val="lt1"/>
              </a:buClr>
              <a:buSzPts val="1500"/>
              <a:buChar char="•"/>
              <a:defRPr sz="1500">
                <a:solidFill>
                  <a:schemeClr val="lt1"/>
                </a:solidFill>
                <a:latin typeface="Roboto Light"/>
                <a:ea typeface="Roboto Light"/>
                <a:cs typeface="Roboto Light"/>
                <a:sym typeface="Roboto Light"/>
              </a:defRPr>
            </a:lvl3pPr>
            <a:lvl4pPr indent="-323850" lvl="3" marL="1828800" algn="l">
              <a:lnSpc>
                <a:spcPct val="90000"/>
              </a:lnSpc>
              <a:spcBef>
                <a:spcPts val="500"/>
              </a:spcBef>
              <a:spcAft>
                <a:spcPts val="0"/>
              </a:spcAft>
              <a:buClr>
                <a:schemeClr val="lt1"/>
              </a:buClr>
              <a:buSzPts val="1500"/>
              <a:buChar char="•"/>
              <a:defRPr sz="1500">
                <a:solidFill>
                  <a:schemeClr val="lt1"/>
                </a:solidFill>
                <a:latin typeface="Roboto Light"/>
                <a:ea typeface="Roboto Light"/>
                <a:cs typeface="Roboto Light"/>
                <a:sym typeface="Roboto Light"/>
              </a:defRPr>
            </a:lvl4pPr>
            <a:lvl5pPr indent="-323850" lvl="4" marL="2286000" algn="l">
              <a:lnSpc>
                <a:spcPct val="90000"/>
              </a:lnSpc>
              <a:spcBef>
                <a:spcPts val="500"/>
              </a:spcBef>
              <a:spcAft>
                <a:spcPts val="0"/>
              </a:spcAft>
              <a:buClr>
                <a:schemeClr val="lt1"/>
              </a:buClr>
              <a:buSzPts val="1500"/>
              <a:buChar char="•"/>
              <a:defRPr sz="1500">
                <a:solidFill>
                  <a:schemeClr val="lt1"/>
                </a:solidFill>
                <a:latin typeface="Roboto Light"/>
                <a:ea typeface="Roboto Light"/>
                <a:cs typeface="Roboto Light"/>
                <a:sym typeface="Roboto Light"/>
              </a:defRPr>
            </a:lvl5pPr>
            <a:lvl6pPr indent="-342900" lvl="5" marL="2743200" algn="l">
              <a:lnSpc>
                <a:spcPct val="90000"/>
              </a:lnSpc>
              <a:spcBef>
                <a:spcPts val="500"/>
              </a:spcBef>
              <a:spcAft>
                <a:spcPts val="0"/>
              </a:spcAft>
              <a:buClr>
                <a:schemeClr val="lt1"/>
              </a:buClr>
              <a:buSzPts val="1800"/>
              <a:buChar char="•"/>
              <a:defRPr>
                <a:solidFill>
                  <a:schemeClr val="lt1"/>
                </a:solidFill>
              </a:defRPr>
            </a:lvl6pPr>
            <a:lvl7pPr indent="-342900" lvl="6" marL="3200400" algn="l">
              <a:lnSpc>
                <a:spcPct val="90000"/>
              </a:lnSpc>
              <a:spcBef>
                <a:spcPts val="500"/>
              </a:spcBef>
              <a:spcAft>
                <a:spcPts val="0"/>
              </a:spcAft>
              <a:buClr>
                <a:schemeClr val="lt1"/>
              </a:buClr>
              <a:buSzPts val="1800"/>
              <a:buChar char="•"/>
              <a:defRPr>
                <a:solidFill>
                  <a:schemeClr val="lt1"/>
                </a:solidFill>
              </a:defRPr>
            </a:lvl7pPr>
            <a:lvl8pPr indent="-342900" lvl="7" marL="3657600" algn="l">
              <a:lnSpc>
                <a:spcPct val="90000"/>
              </a:lnSpc>
              <a:spcBef>
                <a:spcPts val="500"/>
              </a:spcBef>
              <a:spcAft>
                <a:spcPts val="0"/>
              </a:spcAft>
              <a:buClr>
                <a:schemeClr val="lt1"/>
              </a:buClr>
              <a:buSzPts val="1800"/>
              <a:buChar char="•"/>
              <a:defRPr>
                <a:solidFill>
                  <a:schemeClr val="lt1"/>
                </a:solidFill>
              </a:defRPr>
            </a:lvl8pPr>
            <a:lvl9pPr indent="-342900" lvl="8" marL="4114800" algn="l">
              <a:lnSpc>
                <a:spcPct val="90000"/>
              </a:lnSpc>
              <a:spcBef>
                <a:spcPts val="500"/>
              </a:spcBef>
              <a:spcAft>
                <a:spcPts val="0"/>
              </a:spcAft>
              <a:buClr>
                <a:schemeClr val="lt1"/>
              </a:buClr>
              <a:buSzPts val="1800"/>
              <a:buChar char="•"/>
              <a:defRPr>
                <a:solidFill>
                  <a:schemeClr val="lt1"/>
                </a:solidFill>
              </a:defRPr>
            </a:lvl9pPr>
          </a:lstStyle>
          <a:p/>
        </p:txBody>
      </p:sp>
      <p:sp>
        <p:nvSpPr>
          <p:cNvPr id="100" name="Google Shape;100;p15"/>
          <p:cNvSpPr txBox="1"/>
          <p:nvPr/>
        </p:nvSpPr>
        <p:spPr>
          <a:xfrm>
            <a:off x="282422" y="6441230"/>
            <a:ext cx="2727478"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nl-NL" sz="900" u="none" cap="none" strike="noStrike">
                <a:solidFill>
                  <a:schemeClr val="lt1"/>
                </a:solidFill>
                <a:latin typeface="Roboto Light"/>
                <a:ea typeface="Roboto Light"/>
                <a:cs typeface="Roboto Light"/>
                <a:sym typeface="Roboto Light"/>
              </a:rPr>
              <a:t>Presentation title | Name Surname</a:t>
            </a:r>
            <a:endParaRPr b="0" i="0" sz="900" u="none" cap="none" strike="noStrike">
              <a:solidFill>
                <a:schemeClr val="lt1"/>
              </a:solidFill>
              <a:latin typeface="Roboto Light"/>
              <a:ea typeface="Roboto Light"/>
              <a:cs typeface="Roboto Light"/>
              <a:sym typeface="Roboto Light"/>
            </a:endParaRPr>
          </a:p>
        </p:txBody>
      </p:sp>
      <p:pic>
        <p:nvPicPr>
          <p:cNvPr id="101" name="Google Shape;101;p15"/>
          <p:cNvPicPr preferRelativeResize="0"/>
          <p:nvPr/>
        </p:nvPicPr>
        <p:blipFill rotWithShape="1">
          <a:blip r:embed="rId2">
            <a:alphaModFix/>
          </a:blip>
          <a:srcRect b="0" l="0" r="0" t="0"/>
          <a:stretch/>
        </p:blipFill>
        <p:spPr>
          <a:xfrm>
            <a:off x="358725" y="364409"/>
            <a:ext cx="2858501" cy="4005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Page 2">
  <p:cSld name="Divider Page 2">
    <p:spTree>
      <p:nvGrpSpPr>
        <p:cNvPr id="102" name="Shape 102"/>
        <p:cNvGrpSpPr/>
        <p:nvPr/>
      </p:nvGrpSpPr>
      <p:grpSpPr>
        <a:xfrm>
          <a:off x="0" y="0"/>
          <a:ext cx="0" cy="0"/>
          <a:chOff x="0" y="0"/>
          <a:chExt cx="0" cy="0"/>
        </a:xfrm>
      </p:grpSpPr>
      <p:sp>
        <p:nvSpPr>
          <p:cNvPr id="103" name="Google Shape;103;p16"/>
          <p:cNvSpPr/>
          <p:nvPr/>
        </p:nvSpPr>
        <p:spPr>
          <a:xfrm>
            <a:off x="6096000" y="0"/>
            <a:ext cx="6096000" cy="6858000"/>
          </a:xfrm>
          <a:prstGeom prst="rect">
            <a:avLst/>
          </a:prstGeom>
          <a:solidFill>
            <a:srgbClr val="3363A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C0C0C"/>
              </a:solidFill>
              <a:latin typeface="Roboto Light"/>
              <a:ea typeface="Roboto Light"/>
              <a:cs typeface="Roboto Light"/>
              <a:sym typeface="Roboto Light"/>
            </a:endParaRPr>
          </a:p>
        </p:txBody>
      </p:sp>
      <p:sp>
        <p:nvSpPr>
          <p:cNvPr id="104" name="Google Shape;104;p16"/>
          <p:cNvSpPr/>
          <p:nvPr>
            <p:ph idx="2" type="pic"/>
          </p:nvPr>
        </p:nvSpPr>
        <p:spPr>
          <a:xfrm>
            <a:off x="0" y="1"/>
            <a:ext cx="6096000" cy="6857999"/>
          </a:xfrm>
          <a:prstGeom prst="rect">
            <a:avLst/>
          </a:prstGeom>
          <a:noFill/>
          <a:ln>
            <a:noFill/>
          </a:ln>
        </p:spPr>
      </p:sp>
      <p:sp>
        <p:nvSpPr>
          <p:cNvPr id="105" name="Google Shape;105;p16"/>
          <p:cNvSpPr txBox="1"/>
          <p:nvPr/>
        </p:nvSpPr>
        <p:spPr>
          <a:xfrm>
            <a:off x="6398432" y="6441230"/>
            <a:ext cx="5102035" cy="2338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nl-NL" sz="900" u="none" cap="none" strike="noStrike">
                <a:solidFill>
                  <a:schemeClr val="lt1"/>
                </a:solidFill>
                <a:latin typeface="Roboto Light"/>
                <a:ea typeface="Roboto Light"/>
                <a:cs typeface="Roboto Light"/>
                <a:sym typeface="Roboto Light"/>
              </a:rPr>
              <a:t>Presentation title | Name Surname</a:t>
            </a:r>
            <a:endParaRPr b="0" i="0" sz="900" u="none" cap="none" strike="noStrike">
              <a:solidFill>
                <a:schemeClr val="lt1"/>
              </a:solidFill>
              <a:latin typeface="Roboto Light"/>
              <a:ea typeface="Roboto Light"/>
              <a:cs typeface="Roboto Light"/>
              <a:sym typeface="Roboto Light"/>
            </a:endParaRPr>
          </a:p>
        </p:txBody>
      </p:sp>
      <p:sp>
        <p:nvSpPr>
          <p:cNvPr id="106" name="Google Shape;106;p16"/>
          <p:cNvSpPr txBox="1"/>
          <p:nvPr>
            <p:ph type="title"/>
          </p:nvPr>
        </p:nvSpPr>
        <p:spPr>
          <a:xfrm>
            <a:off x="6787052" y="940672"/>
            <a:ext cx="5082367" cy="6038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500"/>
              <a:buFont typeface="Quicksand"/>
              <a:buNone/>
              <a:defRPr b="0" i="0" sz="3500">
                <a:solidFill>
                  <a:schemeClr val="lt1"/>
                </a:solidFill>
                <a:latin typeface="Quicksand"/>
                <a:ea typeface="Quicksand"/>
                <a:cs typeface="Quicksand"/>
                <a:sym typeface="Quicksa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6"/>
          <p:cNvSpPr txBox="1"/>
          <p:nvPr>
            <p:ph idx="1" type="body"/>
          </p:nvPr>
        </p:nvSpPr>
        <p:spPr>
          <a:xfrm>
            <a:off x="6787052" y="1650367"/>
            <a:ext cx="5082368" cy="3647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b="0" i="0" sz="2000">
                <a:solidFill>
                  <a:schemeClr val="lt1"/>
                </a:solidFill>
                <a:latin typeface="Roboto"/>
                <a:ea typeface="Roboto"/>
                <a:cs typeface="Roboto"/>
                <a:sym typeface="Roboto"/>
              </a:defRPr>
            </a:lvl1pPr>
            <a:lvl2pPr indent="-342900" lvl="1" marL="914400" algn="l">
              <a:lnSpc>
                <a:spcPct val="90000"/>
              </a:lnSpc>
              <a:spcBef>
                <a:spcPts val="500"/>
              </a:spcBef>
              <a:spcAft>
                <a:spcPts val="0"/>
              </a:spcAft>
              <a:buClr>
                <a:schemeClr val="lt1"/>
              </a:buClr>
              <a:buSzPts val="1800"/>
              <a:buChar char="•"/>
              <a:defRPr>
                <a:solidFill>
                  <a:schemeClr val="lt1"/>
                </a:solidFill>
              </a:defRPr>
            </a:lvl2pPr>
            <a:lvl3pPr indent="-342900" lvl="2" marL="1371600" algn="l">
              <a:lnSpc>
                <a:spcPct val="90000"/>
              </a:lnSpc>
              <a:spcBef>
                <a:spcPts val="500"/>
              </a:spcBef>
              <a:spcAft>
                <a:spcPts val="0"/>
              </a:spcAft>
              <a:buClr>
                <a:schemeClr val="lt1"/>
              </a:buClr>
              <a:buSzPts val="18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lt1"/>
              </a:buClr>
              <a:buSzPts val="1800"/>
              <a:buChar char="•"/>
              <a:defRPr>
                <a:solidFill>
                  <a:schemeClr val="lt1"/>
                </a:solidFill>
              </a:defRPr>
            </a:lvl6pPr>
            <a:lvl7pPr indent="-342900" lvl="6" marL="3200400" algn="l">
              <a:lnSpc>
                <a:spcPct val="90000"/>
              </a:lnSpc>
              <a:spcBef>
                <a:spcPts val="500"/>
              </a:spcBef>
              <a:spcAft>
                <a:spcPts val="0"/>
              </a:spcAft>
              <a:buClr>
                <a:schemeClr val="lt1"/>
              </a:buClr>
              <a:buSzPts val="1800"/>
              <a:buChar char="•"/>
              <a:defRPr>
                <a:solidFill>
                  <a:schemeClr val="lt1"/>
                </a:solidFill>
              </a:defRPr>
            </a:lvl7pPr>
            <a:lvl8pPr indent="-342900" lvl="7" marL="3657600" algn="l">
              <a:lnSpc>
                <a:spcPct val="90000"/>
              </a:lnSpc>
              <a:spcBef>
                <a:spcPts val="500"/>
              </a:spcBef>
              <a:spcAft>
                <a:spcPts val="0"/>
              </a:spcAft>
              <a:buClr>
                <a:schemeClr val="lt1"/>
              </a:buClr>
              <a:buSzPts val="1800"/>
              <a:buChar char="•"/>
              <a:defRPr>
                <a:solidFill>
                  <a:schemeClr val="lt1"/>
                </a:solidFill>
              </a:defRPr>
            </a:lvl8pPr>
            <a:lvl9pPr indent="-342900" lvl="8" marL="4114800" algn="l">
              <a:lnSpc>
                <a:spcPct val="90000"/>
              </a:lnSpc>
              <a:spcBef>
                <a:spcPts val="500"/>
              </a:spcBef>
              <a:spcAft>
                <a:spcPts val="0"/>
              </a:spcAft>
              <a:buClr>
                <a:schemeClr val="lt1"/>
              </a:buClr>
              <a:buSzPts val="1800"/>
              <a:buChar char="•"/>
              <a:defRPr>
                <a:solidFill>
                  <a:schemeClr val="lt1"/>
                </a:solidFill>
              </a:defRPr>
            </a:lvl9pPr>
          </a:lstStyle>
          <a:p/>
        </p:txBody>
      </p:sp>
      <p:sp>
        <p:nvSpPr>
          <p:cNvPr id="108" name="Google Shape;108;p16"/>
          <p:cNvSpPr txBox="1"/>
          <p:nvPr>
            <p:ph idx="3" type="body"/>
          </p:nvPr>
        </p:nvSpPr>
        <p:spPr>
          <a:xfrm>
            <a:off x="6787052" y="2270760"/>
            <a:ext cx="5082367" cy="3682163"/>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lt1"/>
              </a:buClr>
              <a:buSzPts val="1500"/>
              <a:buNone/>
              <a:defRPr b="0" i="0" sz="1500">
                <a:solidFill>
                  <a:schemeClr val="lt1"/>
                </a:solidFill>
                <a:latin typeface="Roboto"/>
                <a:ea typeface="Roboto"/>
                <a:cs typeface="Roboto"/>
                <a:sym typeface="Roboto"/>
              </a:defRPr>
            </a:lvl1pPr>
            <a:lvl2pPr indent="-323850" lvl="1" marL="914400" algn="l">
              <a:lnSpc>
                <a:spcPct val="90000"/>
              </a:lnSpc>
              <a:spcBef>
                <a:spcPts val="500"/>
              </a:spcBef>
              <a:spcAft>
                <a:spcPts val="0"/>
              </a:spcAft>
              <a:buClr>
                <a:schemeClr val="lt1"/>
              </a:buClr>
              <a:buSzPts val="1500"/>
              <a:buChar char="•"/>
              <a:defRPr sz="1500">
                <a:solidFill>
                  <a:schemeClr val="lt1"/>
                </a:solidFill>
                <a:latin typeface="Roboto Light"/>
                <a:ea typeface="Roboto Light"/>
                <a:cs typeface="Roboto Light"/>
                <a:sym typeface="Roboto Light"/>
              </a:defRPr>
            </a:lvl2pPr>
            <a:lvl3pPr indent="-323850" lvl="2" marL="1371600" algn="l">
              <a:lnSpc>
                <a:spcPct val="90000"/>
              </a:lnSpc>
              <a:spcBef>
                <a:spcPts val="500"/>
              </a:spcBef>
              <a:spcAft>
                <a:spcPts val="0"/>
              </a:spcAft>
              <a:buClr>
                <a:schemeClr val="lt1"/>
              </a:buClr>
              <a:buSzPts val="1500"/>
              <a:buChar char="•"/>
              <a:defRPr sz="1500">
                <a:solidFill>
                  <a:schemeClr val="lt1"/>
                </a:solidFill>
                <a:latin typeface="Roboto Light"/>
                <a:ea typeface="Roboto Light"/>
                <a:cs typeface="Roboto Light"/>
                <a:sym typeface="Roboto Light"/>
              </a:defRPr>
            </a:lvl3pPr>
            <a:lvl4pPr indent="-323850" lvl="3" marL="1828800" algn="l">
              <a:lnSpc>
                <a:spcPct val="90000"/>
              </a:lnSpc>
              <a:spcBef>
                <a:spcPts val="500"/>
              </a:spcBef>
              <a:spcAft>
                <a:spcPts val="0"/>
              </a:spcAft>
              <a:buClr>
                <a:schemeClr val="lt1"/>
              </a:buClr>
              <a:buSzPts val="1500"/>
              <a:buChar char="•"/>
              <a:defRPr sz="1500">
                <a:solidFill>
                  <a:schemeClr val="lt1"/>
                </a:solidFill>
                <a:latin typeface="Roboto Light"/>
                <a:ea typeface="Roboto Light"/>
                <a:cs typeface="Roboto Light"/>
                <a:sym typeface="Roboto Light"/>
              </a:defRPr>
            </a:lvl4pPr>
            <a:lvl5pPr indent="-323850" lvl="4" marL="2286000" algn="l">
              <a:lnSpc>
                <a:spcPct val="90000"/>
              </a:lnSpc>
              <a:spcBef>
                <a:spcPts val="500"/>
              </a:spcBef>
              <a:spcAft>
                <a:spcPts val="0"/>
              </a:spcAft>
              <a:buClr>
                <a:schemeClr val="lt1"/>
              </a:buClr>
              <a:buSzPts val="1500"/>
              <a:buChar char="•"/>
              <a:defRPr sz="1500">
                <a:solidFill>
                  <a:schemeClr val="lt1"/>
                </a:solidFill>
                <a:latin typeface="Roboto Light"/>
                <a:ea typeface="Roboto Light"/>
                <a:cs typeface="Roboto Light"/>
                <a:sym typeface="Roboto Light"/>
              </a:defRPr>
            </a:lvl5pPr>
            <a:lvl6pPr indent="-342900" lvl="5" marL="2743200" algn="l">
              <a:lnSpc>
                <a:spcPct val="90000"/>
              </a:lnSpc>
              <a:spcBef>
                <a:spcPts val="500"/>
              </a:spcBef>
              <a:spcAft>
                <a:spcPts val="0"/>
              </a:spcAft>
              <a:buClr>
                <a:schemeClr val="lt1"/>
              </a:buClr>
              <a:buSzPts val="1800"/>
              <a:buChar char="•"/>
              <a:defRPr>
                <a:solidFill>
                  <a:schemeClr val="lt1"/>
                </a:solidFill>
              </a:defRPr>
            </a:lvl6pPr>
            <a:lvl7pPr indent="-342900" lvl="6" marL="3200400" algn="l">
              <a:lnSpc>
                <a:spcPct val="90000"/>
              </a:lnSpc>
              <a:spcBef>
                <a:spcPts val="500"/>
              </a:spcBef>
              <a:spcAft>
                <a:spcPts val="0"/>
              </a:spcAft>
              <a:buClr>
                <a:schemeClr val="lt1"/>
              </a:buClr>
              <a:buSzPts val="1800"/>
              <a:buChar char="•"/>
              <a:defRPr>
                <a:solidFill>
                  <a:schemeClr val="lt1"/>
                </a:solidFill>
              </a:defRPr>
            </a:lvl7pPr>
            <a:lvl8pPr indent="-342900" lvl="7" marL="3657600" algn="l">
              <a:lnSpc>
                <a:spcPct val="90000"/>
              </a:lnSpc>
              <a:spcBef>
                <a:spcPts val="500"/>
              </a:spcBef>
              <a:spcAft>
                <a:spcPts val="0"/>
              </a:spcAft>
              <a:buClr>
                <a:schemeClr val="lt1"/>
              </a:buClr>
              <a:buSzPts val="1800"/>
              <a:buChar char="•"/>
              <a:defRPr>
                <a:solidFill>
                  <a:schemeClr val="lt1"/>
                </a:solidFill>
              </a:defRPr>
            </a:lvl8pPr>
            <a:lvl9pPr indent="-342900" lvl="8" marL="4114800" algn="l">
              <a:lnSpc>
                <a:spcPct val="90000"/>
              </a:lnSpc>
              <a:spcBef>
                <a:spcPts val="500"/>
              </a:spcBef>
              <a:spcAft>
                <a:spcPts val="0"/>
              </a:spcAft>
              <a:buClr>
                <a:schemeClr val="lt1"/>
              </a:buClr>
              <a:buSzPts val="1800"/>
              <a:buChar char="•"/>
              <a:defRPr>
                <a:solidFill>
                  <a:schemeClr val="lt1"/>
                </a:solidFill>
              </a:defRPr>
            </a:lvl9pPr>
          </a:lstStyle>
          <a:p/>
        </p:txBody>
      </p:sp>
      <p:pic>
        <p:nvPicPr>
          <p:cNvPr id="109" name="Google Shape;109;p16"/>
          <p:cNvPicPr preferRelativeResize="0"/>
          <p:nvPr/>
        </p:nvPicPr>
        <p:blipFill rotWithShape="1">
          <a:blip r:embed="rId2">
            <a:alphaModFix/>
          </a:blip>
          <a:srcRect b="0" l="0" r="0" t="0"/>
          <a:stretch/>
        </p:blipFill>
        <p:spPr>
          <a:xfrm>
            <a:off x="358725" y="364409"/>
            <a:ext cx="2858501" cy="400525"/>
          </a:xfrm>
          <a:prstGeom prst="rect">
            <a:avLst/>
          </a:prstGeom>
          <a:noFill/>
          <a:ln>
            <a:noFill/>
          </a:ln>
        </p:spPr>
      </p:pic>
      <p:sp>
        <p:nvSpPr>
          <p:cNvPr id="110" name="Google Shape;110;p16"/>
          <p:cNvSpPr txBox="1"/>
          <p:nvPr>
            <p:ph idx="4" type="body"/>
          </p:nvPr>
        </p:nvSpPr>
        <p:spPr>
          <a:xfrm>
            <a:off x="-7773" y="1650342"/>
            <a:ext cx="5082300" cy="364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b="0" i="0" sz="2000">
                <a:solidFill>
                  <a:schemeClr val="lt1"/>
                </a:solidFill>
                <a:latin typeface="Roboto"/>
                <a:ea typeface="Roboto"/>
                <a:cs typeface="Roboto"/>
                <a:sym typeface="Roboto"/>
              </a:defRPr>
            </a:lvl1pPr>
            <a:lvl2pPr indent="-342900" lvl="1" marL="914400" algn="l">
              <a:lnSpc>
                <a:spcPct val="90000"/>
              </a:lnSpc>
              <a:spcBef>
                <a:spcPts val="500"/>
              </a:spcBef>
              <a:spcAft>
                <a:spcPts val="0"/>
              </a:spcAft>
              <a:buClr>
                <a:schemeClr val="lt1"/>
              </a:buClr>
              <a:buSzPts val="1800"/>
              <a:buChar char="•"/>
              <a:defRPr>
                <a:solidFill>
                  <a:schemeClr val="lt1"/>
                </a:solidFill>
              </a:defRPr>
            </a:lvl2pPr>
            <a:lvl3pPr indent="-342900" lvl="2" marL="1371600" algn="l">
              <a:lnSpc>
                <a:spcPct val="90000"/>
              </a:lnSpc>
              <a:spcBef>
                <a:spcPts val="500"/>
              </a:spcBef>
              <a:spcAft>
                <a:spcPts val="0"/>
              </a:spcAft>
              <a:buClr>
                <a:schemeClr val="lt1"/>
              </a:buClr>
              <a:buSzPts val="18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lt1"/>
              </a:buClr>
              <a:buSzPts val="1800"/>
              <a:buChar char="•"/>
              <a:defRPr>
                <a:solidFill>
                  <a:schemeClr val="lt1"/>
                </a:solidFill>
              </a:defRPr>
            </a:lvl6pPr>
            <a:lvl7pPr indent="-342900" lvl="6" marL="3200400" algn="l">
              <a:lnSpc>
                <a:spcPct val="90000"/>
              </a:lnSpc>
              <a:spcBef>
                <a:spcPts val="500"/>
              </a:spcBef>
              <a:spcAft>
                <a:spcPts val="0"/>
              </a:spcAft>
              <a:buClr>
                <a:schemeClr val="lt1"/>
              </a:buClr>
              <a:buSzPts val="1800"/>
              <a:buChar char="•"/>
              <a:defRPr>
                <a:solidFill>
                  <a:schemeClr val="lt1"/>
                </a:solidFill>
              </a:defRPr>
            </a:lvl7pPr>
            <a:lvl8pPr indent="-342900" lvl="7" marL="3657600" algn="l">
              <a:lnSpc>
                <a:spcPct val="90000"/>
              </a:lnSpc>
              <a:spcBef>
                <a:spcPts val="500"/>
              </a:spcBef>
              <a:spcAft>
                <a:spcPts val="0"/>
              </a:spcAft>
              <a:buClr>
                <a:schemeClr val="lt1"/>
              </a:buClr>
              <a:buSzPts val="1800"/>
              <a:buChar char="•"/>
              <a:defRPr>
                <a:solidFill>
                  <a:schemeClr val="lt1"/>
                </a:solidFill>
              </a:defRPr>
            </a:lvl8pPr>
            <a:lvl9pPr indent="-342900" lvl="8" marL="4114800" algn="l">
              <a:lnSpc>
                <a:spcPct val="90000"/>
              </a:lnSpc>
              <a:spcBef>
                <a:spcPts val="500"/>
              </a:spcBef>
              <a:spcAft>
                <a:spcPts val="0"/>
              </a:spcAft>
              <a:buClr>
                <a:schemeClr val="lt1"/>
              </a:buClr>
              <a:buSzPts val="18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age 3">
  <p:cSld name="Text Page 3">
    <p:spTree>
      <p:nvGrpSpPr>
        <p:cNvPr id="20" name="Shape 20"/>
        <p:cNvGrpSpPr/>
        <p:nvPr/>
      </p:nvGrpSpPr>
      <p:grpSpPr>
        <a:xfrm>
          <a:off x="0" y="0"/>
          <a:ext cx="0" cy="0"/>
          <a:chOff x="0" y="0"/>
          <a:chExt cx="0" cy="0"/>
        </a:xfrm>
      </p:grpSpPr>
      <p:pic>
        <p:nvPicPr>
          <p:cNvPr id="21" name="Google Shape;21;p6"/>
          <p:cNvPicPr preferRelativeResize="0"/>
          <p:nvPr/>
        </p:nvPicPr>
        <p:blipFill rotWithShape="1">
          <a:blip r:embed="rId2">
            <a:alphaModFix/>
          </a:blip>
          <a:srcRect b="0" l="0" r="0" t="0"/>
          <a:stretch/>
        </p:blipFill>
        <p:spPr>
          <a:xfrm>
            <a:off x="6809358" y="4832230"/>
            <a:ext cx="4833427" cy="2706224"/>
          </a:xfrm>
          <a:prstGeom prst="rect">
            <a:avLst/>
          </a:prstGeom>
          <a:noFill/>
          <a:ln>
            <a:noFill/>
          </a:ln>
        </p:spPr>
      </p:pic>
      <p:sp>
        <p:nvSpPr>
          <p:cNvPr id="22" name="Google Shape;22;p6"/>
          <p:cNvSpPr txBox="1"/>
          <p:nvPr>
            <p:ph idx="1" type="body"/>
          </p:nvPr>
        </p:nvSpPr>
        <p:spPr>
          <a:xfrm>
            <a:off x="331463" y="1670958"/>
            <a:ext cx="9830100" cy="4382400"/>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500"/>
              <a:buNone/>
              <a:defRPr b="0" i="0" sz="1500">
                <a:solidFill>
                  <a:schemeClr val="dk1"/>
                </a:solidFill>
                <a:latin typeface="Roboto"/>
                <a:ea typeface="Roboto"/>
                <a:cs typeface="Roboto"/>
                <a:sym typeface="Roboto"/>
              </a:defRPr>
            </a:lvl1pPr>
            <a:lvl2pPr indent="-323850" lvl="1" marL="9144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2pPr>
            <a:lvl3pPr indent="-323850" lvl="2" marL="13716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3pPr>
            <a:lvl4pPr indent="-323850" lvl="3" marL="18288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4pPr>
            <a:lvl5pPr indent="-323850" lvl="4" marL="22860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6"/>
          <p:cNvSpPr txBox="1"/>
          <p:nvPr>
            <p:ph type="title"/>
          </p:nvPr>
        </p:nvSpPr>
        <p:spPr>
          <a:xfrm>
            <a:off x="3635171" y="235625"/>
            <a:ext cx="6727500" cy="603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363AC"/>
              </a:buClr>
              <a:buSzPts val="3500"/>
              <a:buFont typeface="Quicksand"/>
              <a:buNone/>
              <a:defRPr b="0" i="0" sz="3500">
                <a:solidFill>
                  <a:srgbClr val="3363AC"/>
                </a:solidFill>
                <a:latin typeface="Quicksand"/>
                <a:ea typeface="Quicksand"/>
                <a:cs typeface="Quicksand"/>
                <a:sym typeface="Quicksand"/>
              </a:defRPr>
            </a:lvl1pPr>
            <a:lvl2pPr lvl="1" algn="l">
              <a:lnSpc>
                <a:spcPct val="100000"/>
              </a:lnSpc>
              <a:spcBef>
                <a:spcPts val="0"/>
              </a:spcBef>
              <a:spcAft>
                <a:spcPts val="0"/>
              </a:spcAft>
              <a:buClr>
                <a:srgbClr val="EE7444"/>
              </a:buClr>
              <a:buSzPts val="1400"/>
              <a:buNone/>
              <a:defRPr>
                <a:solidFill>
                  <a:srgbClr val="EE7444"/>
                </a:solidFill>
              </a:defRPr>
            </a:lvl2pPr>
            <a:lvl3pPr lvl="2" algn="l">
              <a:lnSpc>
                <a:spcPct val="100000"/>
              </a:lnSpc>
              <a:spcBef>
                <a:spcPts val="0"/>
              </a:spcBef>
              <a:spcAft>
                <a:spcPts val="0"/>
              </a:spcAft>
              <a:buClr>
                <a:srgbClr val="EE7444"/>
              </a:buClr>
              <a:buSzPts val="1400"/>
              <a:buNone/>
              <a:defRPr>
                <a:solidFill>
                  <a:srgbClr val="EE7444"/>
                </a:solidFill>
              </a:defRPr>
            </a:lvl3pPr>
            <a:lvl4pPr lvl="3" algn="l">
              <a:lnSpc>
                <a:spcPct val="100000"/>
              </a:lnSpc>
              <a:spcBef>
                <a:spcPts val="0"/>
              </a:spcBef>
              <a:spcAft>
                <a:spcPts val="0"/>
              </a:spcAft>
              <a:buClr>
                <a:srgbClr val="EE7444"/>
              </a:buClr>
              <a:buSzPts val="1400"/>
              <a:buNone/>
              <a:defRPr>
                <a:solidFill>
                  <a:srgbClr val="EE7444"/>
                </a:solidFill>
              </a:defRPr>
            </a:lvl4pPr>
            <a:lvl5pPr lvl="4" algn="l">
              <a:lnSpc>
                <a:spcPct val="100000"/>
              </a:lnSpc>
              <a:spcBef>
                <a:spcPts val="0"/>
              </a:spcBef>
              <a:spcAft>
                <a:spcPts val="0"/>
              </a:spcAft>
              <a:buClr>
                <a:srgbClr val="EE7444"/>
              </a:buClr>
              <a:buSzPts val="1400"/>
              <a:buNone/>
              <a:defRPr>
                <a:solidFill>
                  <a:srgbClr val="EE7444"/>
                </a:solidFill>
              </a:defRPr>
            </a:lvl5pPr>
            <a:lvl6pPr lvl="5" algn="l">
              <a:lnSpc>
                <a:spcPct val="100000"/>
              </a:lnSpc>
              <a:spcBef>
                <a:spcPts val="0"/>
              </a:spcBef>
              <a:spcAft>
                <a:spcPts val="0"/>
              </a:spcAft>
              <a:buClr>
                <a:srgbClr val="EE7444"/>
              </a:buClr>
              <a:buSzPts val="1400"/>
              <a:buNone/>
              <a:defRPr>
                <a:solidFill>
                  <a:srgbClr val="EE7444"/>
                </a:solidFill>
              </a:defRPr>
            </a:lvl6pPr>
            <a:lvl7pPr lvl="6" algn="l">
              <a:lnSpc>
                <a:spcPct val="100000"/>
              </a:lnSpc>
              <a:spcBef>
                <a:spcPts val="0"/>
              </a:spcBef>
              <a:spcAft>
                <a:spcPts val="0"/>
              </a:spcAft>
              <a:buClr>
                <a:srgbClr val="EE7444"/>
              </a:buClr>
              <a:buSzPts val="1400"/>
              <a:buNone/>
              <a:defRPr>
                <a:solidFill>
                  <a:srgbClr val="EE7444"/>
                </a:solidFill>
              </a:defRPr>
            </a:lvl7pPr>
            <a:lvl8pPr lvl="7" algn="l">
              <a:lnSpc>
                <a:spcPct val="100000"/>
              </a:lnSpc>
              <a:spcBef>
                <a:spcPts val="0"/>
              </a:spcBef>
              <a:spcAft>
                <a:spcPts val="0"/>
              </a:spcAft>
              <a:buClr>
                <a:srgbClr val="EE7444"/>
              </a:buClr>
              <a:buSzPts val="1400"/>
              <a:buNone/>
              <a:defRPr>
                <a:solidFill>
                  <a:srgbClr val="EE7444"/>
                </a:solidFill>
              </a:defRPr>
            </a:lvl8pPr>
            <a:lvl9pPr lvl="8" algn="l">
              <a:lnSpc>
                <a:spcPct val="100000"/>
              </a:lnSpc>
              <a:spcBef>
                <a:spcPts val="0"/>
              </a:spcBef>
              <a:spcAft>
                <a:spcPts val="0"/>
              </a:spcAft>
              <a:buClr>
                <a:srgbClr val="EE7444"/>
              </a:buClr>
              <a:buSzPts val="1400"/>
              <a:buNone/>
              <a:defRPr>
                <a:solidFill>
                  <a:srgbClr val="EE7444"/>
                </a:solidFill>
              </a:defRPr>
            </a:lvl9pPr>
          </a:lstStyle>
          <a:p/>
        </p:txBody>
      </p:sp>
      <p:sp>
        <p:nvSpPr>
          <p:cNvPr id="24" name="Google Shape;24;p6"/>
          <p:cNvSpPr txBox="1"/>
          <p:nvPr>
            <p:ph idx="12" type="sldNum"/>
          </p:nvPr>
        </p:nvSpPr>
        <p:spPr>
          <a:xfrm>
            <a:off x="9290222" y="6423497"/>
            <a:ext cx="2743200" cy="23083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nl-NL"/>
              <a:t>‹#›</a:t>
            </a:fld>
            <a:endParaRPr/>
          </a:p>
        </p:txBody>
      </p:sp>
      <p:sp>
        <p:nvSpPr>
          <p:cNvPr id="25" name="Google Shape;25;p6"/>
          <p:cNvSpPr txBox="1"/>
          <p:nvPr>
            <p:ph idx="2" type="body"/>
          </p:nvPr>
        </p:nvSpPr>
        <p:spPr>
          <a:xfrm>
            <a:off x="331466" y="995712"/>
            <a:ext cx="9830100" cy="364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C0C0C"/>
              </a:buClr>
              <a:buSzPts val="1900"/>
              <a:buNone/>
              <a:defRPr b="0" i="0" sz="1900">
                <a:solidFill>
                  <a:srgbClr val="0C0C0C"/>
                </a:solidFill>
                <a:latin typeface="Roboto"/>
                <a:ea typeface="Roboto"/>
                <a:cs typeface="Roboto"/>
                <a:sym typeface="Robo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6" name="Google Shape;26;p6"/>
          <p:cNvPicPr preferRelativeResize="0"/>
          <p:nvPr/>
        </p:nvPicPr>
        <p:blipFill rotWithShape="1">
          <a:blip r:embed="rId3">
            <a:alphaModFix/>
          </a:blip>
          <a:srcRect b="0" l="0" r="0" t="0"/>
          <a:stretch/>
        </p:blipFill>
        <p:spPr>
          <a:xfrm>
            <a:off x="361900" y="366700"/>
            <a:ext cx="2850451" cy="399350"/>
          </a:xfrm>
          <a:prstGeom prst="rect">
            <a:avLst/>
          </a:prstGeom>
          <a:noFill/>
          <a:ln>
            <a:noFill/>
          </a:ln>
        </p:spPr>
      </p:pic>
      <p:sp>
        <p:nvSpPr>
          <p:cNvPr id="27" name="Google Shape;27;p6"/>
          <p:cNvSpPr txBox="1"/>
          <p:nvPr/>
        </p:nvSpPr>
        <p:spPr>
          <a:xfrm>
            <a:off x="282425" y="6441225"/>
            <a:ext cx="4003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lang="nl-NL" sz="900">
                <a:solidFill>
                  <a:srgbClr val="262626"/>
                </a:solidFill>
                <a:latin typeface="Roboto Light"/>
                <a:ea typeface="Roboto Light"/>
                <a:cs typeface="Roboto Light"/>
                <a:sym typeface="Roboto Light"/>
              </a:rPr>
              <a:t>T</a:t>
            </a:r>
            <a:r>
              <a:rPr lang="nl-NL" sz="900">
                <a:solidFill>
                  <a:srgbClr val="262626"/>
                </a:solidFill>
                <a:latin typeface="Roboto Light"/>
                <a:ea typeface="Roboto Light"/>
                <a:cs typeface="Roboto Light"/>
                <a:sym typeface="Roboto Light"/>
              </a:rPr>
              <a:t>he German NFDI pilot node for EOSC </a:t>
            </a:r>
            <a:r>
              <a:rPr b="0" i="0" lang="nl-NL" sz="900" u="none" cap="none" strike="noStrike">
                <a:solidFill>
                  <a:srgbClr val="008691"/>
                </a:solidFill>
                <a:latin typeface="Roboto Light"/>
                <a:ea typeface="Roboto Light"/>
                <a:cs typeface="Roboto Light"/>
                <a:sym typeface="Roboto Light"/>
              </a:rPr>
              <a:t>|</a:t>
            </a:r>
            <a:r>
              <a:rPr b="0" i="0" lang="nl-NL" sz="900" u="none" cap="none" strike="noStrike">
                <a:solidFill>
                  <a:srgbClr val="262626"/>
                </a:solidFill>
                <a:latin typeface="Roboto Light"/>
                <a:ea typeface="Roboto Light"/>
                <a:cs typeface="Roboto Light"/>
                <a:sym typeface="Roboto Light"/>
              </a:rPr>
              <a:t> </a:t>
            </a:r>
            <a:r>
              <a:rPr lang="nl-NL" sz="900">
                <a:solidFill>
                  <a:srgbClr val="262626"/>
                </a:solidFill>
                <a:latin typeface="Roboto Light"/>
                <a:ea typeface="Roboto Light"/>
                <a:cs typeface="Roboto Light"/>
                <a:sym typeface="Roboto Light"/>
              </a:rPr>
              <a:t>Tim Wetzel</a:t>
            </a:r>
            <a:r>
              <a:rPr lang="nl-NL" sz="900">
                <a:solidFill>
                  <a:srgbClr val="262626"/>
                </a:solidFill>
                <a:latin typeface="Roboto Light"/>
                <a:ea typeface="Roboto Light"/>
                <a:cs typeface="Roboto Light"/>
                <a:sym typeface="Roboto Light"/>
              </a:rPr>
              <a:t> </a:t>
            </a:r>
            <a:r>
              <a:rPr lang="nl-NL" sz="900">
                <a:solidFill>
                  <a:srgbClr val="008691"/>
                </a:solidFill>
                <a:latin typeface="Roboto Light"/>
                <a:ea typeface="Roboto Light"/>
                <a:cs typeface="Roboto Light"/>
                <a:sym typeface="Roboto Light"/>
              </a:rPr>
              <a:t>|</a:t>
            </a:r>
            <a:r>
              <a:rPr lang="nl-NL" sz="900">
                <a:solidFill>
                  <a:srgbClr val="262626"/>
                </a:solidFill>
                <a:latin typeface="Roboto Light"/>
                <a:ea typeface="Roboto Light"/>
                <a:cs typeface="Roboto Light"/>
                <a:sym typeface="Roboto Light"/>
              </a:rPr>
              <a:t> EGI2024</a:t>
            </a:r>
            <a:endParaRPr b="0" i="0" sz="900" u="none" cap="none" strike="noStrike">
              <a:solidFill>
                <a:srgbClr val="262626"/>
              </a:solidFill>
              <a:latin typeface="Roboto Light"/>
              <a:ea typeface="Roboto Light"/>
              <a:cs typeface="Roboto Light"/>
              <a:sym typeface="Roboto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p:cSld name="Sectiekop">
    <p:bg>
      <p:bgPr>
        <a:solidFill>
          <a:schemeClr val="lt1"/>
        </a:solidFill>
      </p:bgPr>
    </p:bg>
    <p:spTree>
      <p:nvGrpSpPr>
        <p:cNvPr id="28" name="Shape 28"/>
        <p:cNvGrpSpPr/>
        <p:nvPr/>
      </p:nvGrpSpPr>
      <p:grpSpPr>
        <a:xfrm>
          <a:off x="0" y="0"/>
          <a:ext cx="0" cy="0"/>
          <a:chOff x="0" y="0"/>
          <a:chExt cx="0" cy="0"/>
        </a:xfrm>
      </p:grpSpPr>
      <p:pic>
        <p:nvPicPr>
          <p:cNvPr id="29" name="Google Shape;29;p7"/>
          <p:cNvPicPr preferRelativeResize="0"/>
          <p:nvPr/>
        </p:nvPicPr>
        <p:blipFill rotWithShape="1">
          <a:blip r:embed="rId2">
            <a:alphaModFix/>
          </a:blip>
          <a:srcRect b="0" l="0" r="0" t="0"/>
          <a:stretch/>
        </p:blipFill>
        <p:spPr>
          <a:xfrm>
            <a:off x="554225" y="396910"/>
            <a:ext cx="4385602" cy="614425"/>
          </a:xfrm>
          <a:prstGeom prst="rect">
            <a:avLst/>
          </a:prstGeom>
          <a:noFill/>
          <a:ln>
            <a:noFill/>
          </a:ln>
        </p:spPr>
      </p:pic>
      <p:sp>
        <p:nvSpPr>
          <p:cNvPr id="30" name="Google Shape;30;p7"/>
          <p:cNvSpPr txBox="1"/>
          <p:nvPr/>
        </p:nvSpPr>
        <p:spPr>
          <a:xfrm>
            <a:off x="8866550" y="5550700"/>
            <a:ext cx="3122700" cy="167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nl-NL" sz="1300" u="none" cap="none" strike="noStrike">
                <a:solidFill>
                  <a:srgbClr val="EE7444"/>
                </a:solidFill>
                <a:latin typeface="Roboto Light"/>
                <a:ea typeface="Roboto Light"/>
                <a:cs typeface="Roboto Light"/>
                <a:sym typeface="Roboto Light"/>
              </a:rPr>
              <a:t>Website</a:t>
            </a:r>
            <a:r>
              <a:rPr b="0" i="0" lang="nl-NL" sz="1400" u="none" cap="none" strike="noStrike">
                <a:solidFill>
                  <a:srgbClr val="000000"/>
                </a:solidFill>
                <a:latin typeface="Arial"/>
                <a:ea typeface="Arial"/>
                <a:cs typeface="Arial"/>
                <a:sym typeface="Arial"/>
              </a:rPr>
              <a:t> </a:t>
            </a:r>
            <a:r>
              <a:rPr b="0" i="0" lang="nl-NL" sz="1300" u="sng" cap="none" strike="noStrike">
                <a:solidFill>
                  <a:schemeClr val="hlink"/>
                </a:solidFill>
                <a:latin typeface="Roboto Light"/>
                <a:ea typeface="Roboto Light"/>
                <a:cs typeface="Roboto Light"/>
                <a:sym typeface="Roboto Light"/>
                <a:hlinkClick r:id="rId3"/>
              </a:rPr>
              <a:t>www.eosc-beyond.eu</a:t>
            </a:r>
            <a:r>
              <a:rPr b="0" i="0" lang="nl-NL" sz="1300" u="none" cap="none" strike="noStrike">
                <a:solidFill>
                  <a:srgbClr val="000000"/>
                </a:solidFill>
                <a:latin typeface="Roboto Light"/>
                <a:ea typeface="Roboto Light"/>
                <a:cs typeface="Roboto Light"/>
                <a:sym typeface="Roboto Light"/>
              </a:rPr>
              <a:t> </a:t>
            </a:r>
            <a:r>
              <a:rPr b="0" i="0" lang="nl-NL" sz="1300" u="none" cap="none" strike="noStrike">
                <a:solidFill>
                  <a:srgbClr val="EE7444"/>
                </a:solidFill>
                <a:latin typeface="Roboto Light"/>
                <a:ea typeface="Roboto Light"/>
                <a:cs typeface="Roboto Light"/>
                <a:sym typeface="Roboto Light"/>
              </a:rPr>
              <a:t> </a:t>
            </a:r>
            <a:endParaRPr b="0" i="0" sz="1300" u="none" cap="none" strike="noStrike">
              <a:solidFill>
                <a:srgbClr val="EE7444"/>
              </a:solidFill>
              <a:latin typeface="Roboto Light"/>
              <a:ea typeface="Roboto Light"/>
              <a:cs typeface="Roboto Light"/>
              <a:sym typeface="Roboto Light"/>
            </a:endParaRPr>
          </a:p>
          <a:p>
            <a:pPr indent="0" lvl="0" marL="0" marR="0" rtl="0" algn="l">
              <a:lnSpc>
                <a:spcPct val="100000"/>
              </a:lnSpc>
              <a:spcBef>
                <a:spcPts val="0"/>
              </a:spcBef>
              <a:spcAft>
                <a:spcPts val="0"/>
              </a:spcAft>
              <a:buClr>
                <a:srgbClr val="000000"/>
              </a:buClr>
              <a:buSzPts val="1300"/>
              <a:buFont typeface="Arial"/>
              <a:buNone/>
            </a:pPr>
            <a:r>
              <a:rPr b="0" i="0" lang="nl-NL" sz="1300" u="none" cap="none" strike="noStrike">
                <a:solidFill>
                  <a:srgbClr val="EE7444"/>
                </a:solidFill>
                <a:latin typeface="Roboto Light"/>
                <a:ea typeface="Roboto Light"/>
                <a:cs typeface="Roboto Light"/>
                <a:sym typeface="Roboto Light"/>
              </a:rPr>
              <a:t>LinkedIn </a:t>
            </a:r>
            <a:r>
              <a:rPr b="0" i="0" lang="nl-NL" sz="1300" u="sng" cap="none" strike="noStrike">
                <a:solidFill>
                  <a:schemeClr val="hlink"/>
                </a:solidFill>
                <a:latin typeface="Roboto Light"/>
                <a:ea typeface="Roboto Light"/>
                <a:cs typeface="Roboto Light"/>
                <a:sym typeface="Roboto Light"/>
                <a:hlinkClick r:id="rId4"/>
              </a:rPr>
              <a:t>/company/eosc-beyond/</a:t>
            </a:r>
            <a:r>
              <a:rPr b="0" i="0" lang="nl-NL" sz="1300" u="none" cap="none" strike="noStrike">
                <a:solidFill>
                  <a:srgbClr val="EE7444"/>
                </a:solidFill>
                <a:latin typeface="Roboto Light"/>
                <a:ea typeface="Roboto Light"/>
                <a:cs typeface="Roboto Light"/>
                <a:sym typeface="Roboto Light"/>
              </a:rPr>
              <a:t> </a:t>
            </a:r>
            <a:endParaRPr b="0" i="0" sz="1300" u="none" cap="none" strike="noStrike">
              <a:solidFill>
                <a:srgbClr val="EE7444"/>
              </a:solidFill>
              <a:latin typeface="Roboto Light"/>
              <a:ea typeface="Roboto Light"/>
              <a:cs typeface="Roboto Light"/>
              <a:sym typeface="Roboto Light"/>
            </a:endParaRPr>
          </a:p>
          <a:p>
            <a:pPr indent="0" lvl="0" marL="0" marR="0" rtl="0" algn="l">
              <a:lnSpc>
                <a:spcPct val="100000"/>
              </a:lnSpc>
              <a:spcBef>
                <a:spcPts val="0"/>
              </a:spcBef>
              <a:spcAft>
                <a:spcPts val="0"/>
              </a:spcAft>
              <a:buClr>
                <a:srgbClr val="000000"/>
              </a:buClr>
              <a:buSzPts val="1300"/>
              <a:buFont typeface="Arial"/>
              <a:buNone/>
            </a:pPr>
            <a:r>
              <a:rPr b="0" i="0" lang="nl-NL" sz="1300" u="none" cap="none" strike="noStrike">
                <a:solidFill>
                  <a:srgbClr val="EE7444"/>
                </a:solidFill>
                <a:latin typeface="Roboto Light"/>
                <a:ea typeface="Roboto Light"/>
                <a:cs typeface="Roboto Light"/>
                <a:sym typeface="Roboto Light"/>
              </a:rPr>
              <a:t>YouTube </a:t>
            </a:r>
            <a:r>
              <a:rPr b="0" i="0" lang="nl-NL" sz="1300" u="sng" cap="none" strike="noStrike">
                <a:solidFill>
                  <a:schemeClr val="hlink"/>
                </a:solidFill>
                <a:latin typeface="Roboto Light"/>
                <a:ea typeface="Roboto Light"/>
                <a:cs typeface="Roboto Light"/>
                <a:sym typeface="Roboto Light"/>
                <a:hlinkClick r:id="rId5"/>
              </a:rPr>
              <a:t>/@EOSCBeyond</a:t>
            </a:r>
            <a:r>
              <a:rPr b="0" i="0" lang="nl-NL" sz="1300" u="none" cap="none" strike="noStrike">
                <a:solidFill>
                  <a:srgbClr val="EE7444"/>
                </a:solidFill>
                <a:latin typeface="Roboto Light"/>
                <a:ea typeface="Roboto Light"/>
                <a:cs typeface="Roboto Light"/>
                <a:sym typeface="Roboto Light"/>
              </a:rPr>
              <a:t> </a:t>
            </a:r>
            <a:endParaRPr b="0" i="0" sz="1300" u="none" cap="none" strike="noStrike">
              <a:solidFill>
                <a:srgbClr val="EE7444"/>
              </a:solidFill>
              <a:latin typeface="Roboto Light"/>
              <a:ea typeface="Roboto Light"/>
              <a:cs typeface="Roboto Light"/>
              <a:sym typeface="Roboto Light"/>
            </a:endParaRPr>
          </a:p>
          <a:p>
            <a:pPr indent="0" lvl="0" marL="0" marR="0" rtl="0" algn="l">
              <a:lnSpc>
                <a:spcPct val="100000"/>
              </a:lnSpc>
              <a:spcBef>
                <a:spcPts val="0"/>
              </a:spcBef>
              <a:spcAft>
                <a:spcPts val="0"/>
              </a:spcAft>
              <a:buClr>
                <a:srgbClr val="000000"/>
              </a:buClr>
              <a:buSzPts val="1300"/>
              <a:buFont typeface="Arial"/>
              <a:buNone/>
            </a:pPr>
            <a:r>
              <a:rPr b="0" i="0" lang="nl-NL" sz="1300" u="none" cap="none" strike="noStrike">
                <a:solidFill>
                  <a:srgbClr val="EE7444"/>
                </a:solidFill>
                <a:latin typeface="Roboto Light"/>
                <a:ea typeface="Roboto Light"/>
                <a:cs typeface="Roboto Light"/>
                <a:sym typeface="Roboto Light"/>
              </a:rPr>
              <a:t>Email </a:t>
            </a:r>
            <a:r>
              <a:rPr b="0" i="0" lang="nl-NL" sz="1300" u="sng" cap="none" strike="noStrike">
                <a:solidFill>
                  <a:schemeClr val="hlink"/>
                </a:solidFill>
                <a:latin typeface="Roboto Light"/>
                <a:ea typeface="Roboto Light"/>
                <a:cs typeface="Roboto Light"/>
                <a:sym typeface="Roboto Light"/>
                <a:hlinkClick r:id="rId6"/>
              </a:rPr>
              <a:t>eosc-beyond-po@mailman.egi.eu</a:t>
            </a:r>
            <a:r>
              <a:rPr b="0" i="0" lang="nl-NL" sz="1300" u="none" cap="none" strike="noStrike">
                <a:solidFill>
                  <a:srgbClr val="EE7444"/>
                </a:solidFill>
                <a:latin typeface="Roboto Light"/>
                <a:ea typeface="Roboto Light"/>
                <a:cs typeface="Roboto Light"/>
                <a:sym typeface="Roboto Light"/>
              </a:rPr>
              <a:t> </a:t>
            </a:r>
            <a:endParaRPr b="0" i="0" sz="1300" u="none" cap="none" strike="noStrike">
              <a:solidFill>
                <a:srgbClr val="EE7444"/>
              </a:solidFill>
              <a:latin typeface="Roboto Light"/>
              <a:ea typeface="Roboto Light"/>
              <a:cs typeface="Roboto Light"/>
              <a:sym typeface="Roboto Light"/>
            </a:endParaRPr>
          </a:p>
        </p:txBody>
      </p:sp>
      <p:sp>
        <p:nvSpPr>
          <p:cNvPr id="31" name="Google Shape;31;p7"/>
          <p:cNvSpPr txBox="1"/>
          <p:nvPr/>
        </p:nvSpPr>
        <p:spPr>
          <a:xfrm>
            <a:off x="8857277" y="5124700"/>
            <a:ext cx="4385700" cy="42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nl-NL" sz="1800" u="none" cap="none" strike="noStrike">
                <a:solidFill>
                  <a:schemeClr val="dk1"/>
                </a:solidFill>
                <a:latin typeface="Quicksand SemiBold"/>
                <a:ea typeface="Quicksand SemiBold"/>
                <a:cs typeface="Quicksand SemiBold"/>
                <a:sym typeface="Quicksand SemiBold"/>
              </a:rPr>
              <a:t>Get in touch with us</a:t>
            </a:r>
            <a:endParaRPr b="0" i="0" sz="1800" u="none" cap="none" strike="noStrike">
              <a:solidFill>
                <a:schemeClr val="dk1"/>
              </a:solidFill>
              <a:latin typeface="Quicksand SemiBold"/>
              <a:ea typeface="Quicksand SemiBold"/>
              <a:cs typeface="Quicksand SemiBold"/>
              <a:sym typeface="Quicksand SemiBold"/>
            </a:endParaRPr>
          </a:p>
        </p:txBody>
      </p:sp>
      <p:pic>
        <p:nvPicPr>
          <p:cNvPr id="32" name="Google Shape;32;p7"/>
          <p:cNvPicPr preferRelativeResize="0"/>
          <p:nvPr/>
        </p:nvPicPr>
        <p:blipFill rotWithShape="1">
          <a:blip r:embed="rId7">
            <a:alphaModFix/>
          </a:blip>
          <a:srcRect b="0" l="0" r="0" t="0"/>
          <a:stretch/>
        </p:blipFill>
        <p:spPr>
          <a:xfrm>
            <a:off x="469500" y="6215250"/>
            <a:ext cx="1461950" cy="326350"/>
          </a:xfrm>
          <a:prstGeom prst="rect">
            <a:avLst/>
          </a:prstGeom>
          <a:noFill/>
          <a:ln>
            <a:noFill/>
          </a:ln>
        </p:spPr>
      </p:pic>
      <p:pic>
        <p:nvPicPr>
          <p:cNvPr id="33" name="Google Shape;33;p7"/>
          <p:cNvPicPr preferRelativeResize="0"/>
          <p:nvPr/>
        </p:nvPicPr>
        <p:blipFill rotWithShape="1">
          <a:blip r:embed="rId8">
            <a:alphaModFix/>
          </a:blip>
          <a:srcRect b="0" l="0" r="0" t="0"/>
          <a:stretch/>
        </p:blipFill>
        <p:spPr>
          <a:xfrm>
            <a:off x="6809358" y="4832230"/>
            <a:ext cx="4833427" cy="27062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lide 1" type="title">
  <p:cSld name="TITLE">
    <p:bg>
      <p:bgPr>
        <a:solidFill>
          <a:srgbClr val="EE7444"/>
        </a:solidFill>
      </p:bgPr>
    </p:bg>
    <p:spTree>
      <p:nvGrpSpPr>
        <p:cNvPr id="34" name="Shape 34"/>
        <p:cNvGrpSpPr/>
        <p:nvPr/>
      </p:nvGrpSpPr>
      <p:grpSpPr>
        <a:xfrm>
          <a:off x="0" y="0"/>
          <a:ext cx="0" cy="0"/>
          <a:chOff x="0" y="0"/>
          <a:chExt cx="0" cy="0"/>
        </a:xfrm>
      </p:grpSpPr>
      <p:sp>
        <p:nvSpPr>
          <p:cNvPr id="35" name="Google Shape;35;p8"/>
          <p:cNvSpPr txBox="1"/>
          <p:nvPr>
            <p:ph type="ctrTitle"/>
          </p:nvPr>
        </p:nvSpPr>
        <p:spPr>
          <a:xfrm>
            <a:off x="423025" y="1242075"/>
            <a:ext cx="11441100" cy="1891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500"/>
              <a:buFont typeface="Quicksand"/>
              <a:buNone/>
              <a:defRPr b="0" i="0" sz="6500">
                <a:solidFill>
                  <a:schemeClr val="lt1"/>
                </a:solidFill>
                <a:latin typeface="Quicksand"/>
                <a:ea typeface="Quicksand"/>
                <a:cs typeface="Quicksand"/>
                <a:sym typeface="Quicksa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8"/>
          <p:cNvSpPr txBox="1"/>
          <p:nvPr>
            <p:ph idx="1" type="subTitle"/>
          </p:nvPr>
        </p:nvSpPr>
        <p:spPr>
          <a:xfrm>
            <a:off x="423025" y="3342450"/>
            <a:ext cx="9144000" cy="542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3000"/>
              <a:buNone/>
              <a:defRPr b="0" i="0" sz="3000">
                <a:solidFill>
                  <a:schemeClr val="lt1"/>
                </a:solidFill>
                <a:latin typeface="Roboto"/>
                <a:ea typeface="Roboto"/>
                <a:cs typeface="Roboto"/>
                <a:sym typeface="Robot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7" name="Google Shape;37;p8"/>
          <p:cNvSpPr txBox="1"/>
          <p:nvPr/>
        </p:nvSpPr>
        <p:spPr>
          <a:xfrm>
            <a:off x="2160153" y="6229564"/>
            <a:ext cx="9144000" cy="3651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1500"/>
              <a:buFont typeface="Arial"/>
              <a:buNone/>
            </a:pPr>
            <a:r>
              <a:rPr b="0" i="0" lang="nl-NL" sz="1500" u="none" cap="none" strike="noStrike">
                <a:solidFill>
                  <a:schemeClr val="lt1"/>
                </a:solidFill>
                <a:latin typeface="Roboto"/>
                <a:ea typeface="Roboto"/>
                <a:cs typeface="Roboto"/>
                <a:sym typeface="Roboto"/>
              </a:rPr>
              <a:t>01 | 01 | 2024 by Name Surname</a:t>
            </a:r>
            <a:endParaRPr b="0" i="0" sz="1500" u="none" cap="none" strike="noStrike">
              <a:solidFill>
                <a:schemeClr val="lt1"/>
              </a:solidFill>
              <a:latin typeface="Roboto"/>
              <a:ea typeface="Roboto"/>
              <a:cs typeface="Roboto"/>
              <a:sym typeface="Roboto"/>
            </a:endParaRPr>
          </a:p>
        </p:txBody>
      </p:sp>
      <p:pic>
        <p:nvPicPr>
          <p:cNvPr id="38" name="Google Shape;38;p8"/>
          <p:cNvPicPr preferRelativeResize="0"/>
          <p:nvPr/>
        </p:nvPicPr>
        <p:blipFill rotWithShape="1">
          <a:blip r:embed="rId2">
            <a:alphaModFix/>
          </a:blip>
          <a:srcRect b="0" l="0" r="0" t="0"/>
          <a:stretch/>
        </p:blipFill>
        <p:spPr>
          <a:xfrm>
            <a:off x="551250" y="398145"/>
            <a:ext cx="4403774" cy="617000"/>
          </a:xfrm>
          <a:prstGeom prst="rect">
            <a:avLst/>
          </a:prstGeom>
          <a:noFill/>
          <a:ln>
            <a:noFill/>
          </a:ln>
        </p:spPr>
      </p:pic>
      <p:pic>
        <p:nvPicPr>
          <p:cNvPr id="39" name="Google Shape;39;p8"/>
          <p:cNvPicPr preferRelativeResize="0"/>
          <p:nvPr/>
        </p:nvPicPr>
        <p:blipFill rotWithShape="1">
          <a:blip r:embed="rId3">
            <a:alphaModFix/>
          </a:blip>
          <a:srcRect b="0" l="0" r="0" t="0"/>
          <a:stretch/>
        </p:blipFill>
        <p:spPr>
          <a:xfrm>
            <a:off x="6809358" y="4832230"/>
            <a:ext cx="4833427" cy="2706224"/>
          </a:xfrm>
          <a:prstGeom prst="rect">
            <a:avLst/>
          </a:prstGeom>
          <a:noFill/>
          <a:ln>
            <a:noFill/>
          </a:ln>
        </p:spPr>
      </p:pic>
      <p:pic>
        <p:nvPicPr>
          <p:cNvPr id="40" name="Google Shape;40;p8"/>
          <p:cNvPicPr preferRelativeResize="0"/>
          <p:nvPr/>
        </p:nvPicPr>
        <p:blipFill rotWithShape="1">
          <a:blip r:embed="rId4">
            <a:alphaModFix/>
          </a:blip>
          <a:srcRect b="0" l="0" r="0" t="0"/>
          <a:stretch/>
        </p:blipFill>
        <p:spPr>
          <a:xfrm>
            <a:off x="469500" y="6213234"/>
            <a:ext cx="1461950" cy="326374"/>
          </a:xfrm>
          <a:prstGeom prst="rect">
            <a:avLst/>
          </a:prstGeom>
          <a:noFill/>
          <a:ln>
            <a:noFill/>
          </a:ln>
        </p:spPr>
      </p:pic>
      <p:sp>
        <p:nvSpPr>
          <p:cNvPr id="41" name="Google Shape;41;p8"/>
          <p:cNvSpPr txBox="1"/>
          <p:nvPr>
            <p:ph idx="2" type="subTitle"/>
          </p:nvPr>
        </p:nvSpPr>
        <p:spPr>
          <a:xfrm>
            <a:off x="423025" y="4022038"/>
            <a:ext cx="9144000" cy="542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3000"/>
              <a:buNone/>
              <a:defRPr b="0" i="0" sz="3000">
                <a:solidFill>
                  <a:schemeClr val="lt1"/>
                </a:solidFill>
                <a:latin typeface="Roboto"/>
                <a:ea typeface="Roboto"/>
                <a:cs typeface="Roboto"/>
                <a:sym typeface="Robot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2" name="Google Shape;42;p8"/>
          <p:cNvSpPr txBox="1"/>
          <p:nvPr>
            <p:ph idx="3" type="subTitle"/>
          </p:nvPr>
        </p:nvSpPr>
        <p:spPr>
          <a:xfrm>
            <a:off x="423025" y="4701625"/>
            <a:ext cx="9144000" cy="542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3000"/>
              <a:buNone/>
              <a:defRPr b="0" i="0" sz="3000">
                <a:solidFill>
                  <a:schemeClr val="lt1"/>
                </a:solidFill>
                <a:latin typeface="Roboto"/>
                <a:ea typeface="Roboto"/>
                <a:cs typeface="Roboto"/>
                <a:sym typeface="Robot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lide 2">
  <p:cSld name="TITLE_3">
    <p:bg>
      <p:bgPr>
        <a:noFill/>
      </p:bgPr>
    </p:bg>
    <p:spTree>
      <p:nvGrpSpPr>
        <p:cNvPr id="43" name="Shape 43"/>
        <p:cNvGrpSpPr/>
        <p:nvPr/>
      </p:nvGrpSpPr>
      <p:grpSpPr>
        <a:xfrm>
          <a:off x="0" y="0"/>
          <a:ext cx="0" cy="0"/>
          <a:chOff x="0" y="0"/>
          <a:chExt cx="0" cy="0"/>
        </a:xfrm>
      </p:grpSpPr>
      <p:sp>
        <p:nvSpPr>
          <p:cNvPr id="44" name="Google Shape;44;p9"/>
          <p:cNvSpPr/>
          <p:nvPr/>
        </p:nvSpPr>
        <p:spPr>
          <a:xfrm>
            <a:off x="0" y="166450"/>
            <a:ext cx="12192000" cy="6691500"/>
          </a:xfrm>
          <a:prstGeom prst="rect">
            <a:avLst/>
          </a:prstGeom>
          <a:solidFill>
            <a:srgbClr val="EE744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Light"/>
              <a:ea typeface="Roboto Light"/>
              <a:cs typeface="Roboto Light"/>
              <a:sym typeface="Roboto Light"/>
            </a:endParaRPr>
          </a:p>
        </p:txBody>
      </p:sp>
      <p:sp>
        <p:nvSpPr>
          <p:cNvPr id="45" name="Google Shape;45;p9"/>
          <p:cNvSpPr txBox="1"/>
          <p:nvPr>
            <p:ph type="ctrTitle"/>
          </p:nvPr>
        </p:nvSpPr>
        <p:spPr>
          <a:xfrm>
            <a:off x="423025" y="1242075"/>
            <a:ext cx="11441100" cy="1891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500"/>
              <a:buFont typeface="Quicksand"/>
              <a:buNone/>
              <a:defRPr b="0" i="0" sz="6500">
                <a:solidFill>
                  <a:schemeClr val="lt1"/>
                </a:solidFill>
                <a:latin typeface="Quicksand"/>
                <a:ea typeface="Quicksand"/>
                <a:cs typeface="Quicksand"/>
                <a:sym typeface="Quicksa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9"/>
          <p:cNvSpPr txBox="1"/>
          <p:nvPr>
            <p:ph idx="1" type="subTitle"/>
          </p:nvPr>
        </p:nvSpPr>
        <p:spPr>
          <a:xfrm>
            <a:off x="423025" y="3342450"/>
            <a:ext cx="9144000" cy="542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3000"/>
              <a:buNone/>
              <a:defRPr b="0" i="0" sz="3000">
                <a:solidFill>
                  <a:schemeClr val="lt1"/>
                </a:solidFill>
                <a:latin typeface="Roboto"/>
                <a:ea typeface="Roboto"/>
                <a:cs typeface="Roboto"/>
                <a:sym typeface="Robot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7" name="Google Shape;47;p9"/>
          <p:cNvSpPr txBox="1"/>
          <p:nvPr/>
        </p:nvSpPr>
        <p:spPr>
          <a:xfrm>
            <a:off x="2160153" y="6229564"/>
            <a:ext cx="9144000" cy="3651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1500"/>
              <a:buFont typeface="Arial"/>
              <a:buNone/>
            </a:pPr>
            <a:r>
              <a:rPr b="0" i="0" lang="nl-NL" sz="1500" u="none" cap="none" strike="noStrike">
                <a:solidFill>
                  <a:schemeClr val="lt1"/>
                </a:solidFill>
                <a:latin typeface="Roboto"/>
                <a:ea typeface="Roboto"/>
                <a:cs typeface="Roboto"/>
                <a:sym typeface="Roboto"/>
              </a:rPr>
              <a:t>01 | 01 | 2024 by Name Surname</a:t>
            </a:r>
            <a:endParaRPr b="0" i="0" sz="1500" u="none" cap="none" strike="noStrike">
              <a:solidFill>
                <a:schemeClr val="lt1"/>
              </a:solidFill>
              <a:latin typeface="Roboto"/>
              <a:ea typeface="Roboto"/>
              <a:cs typeface="Roboto"/>
              <a:sym typeface="Roboto"/>
            </a:endParaRPr>
          </a:p>
        </p:txBody>
      </p:sp>
      <p:pic>
        <p:nvPicPr>
          <p:cNvPr id="48" name="Google Shape;48;p9"/>
          <p:cNvPicPr preferRelativeResize="0"/>
          <p:nvPr/>
        </p:nvPicPr>
        <p:blipFill rotWithShape="1">
          <a:blip r:embed="rId2">
            <a:alphaModFix/>
          </a:blip>
          <a:srcRect b="0" l="0" r="0" t="0"/>
          <a:stretch/>
        </p:blipFill>
        <p:spPr>
          <a:xfrm>
            <a:off x="551250" y="398145"/>
            <a:ext cx="4403774" cy="617000"/>
          </a:xfrm>
          <a:prstGeom prst="rect">
            <a:avLst/>
          </a:prstGeom>
          <a:noFill/>
          <a:ln>
            <a:noFill/>
          </a:ln>
        </p:spPr>
      </p:pic>
      <p:pic>
        <p:nvPicPr>
          <p:cNvPr id="49" name="Google Shape;49;p9"/>
          <p:cNvPicPr preferRelativeResize="0"/>
          <p:nvPr/>
        </p:nvPicPr>
        <p:blipFill rotWithShape="1">
          <a:blip r:embed="rId3">
            <a:alphaModFix/>
          </a:blip>
          <a:srcRect b="0" l="0" r="0" t="0"/>
          <a:stretch/>
        </p:blipFill>
        <p:spPr>
          <a:xfrm>
            <a:off x="6809358" y="4832230"/>
            <a:ext cx="4833427" cy="2706224"/>
          </a:xfrm>
          <a:prstGeom prst="rect">
            <a:avLst/>
          </a:prstGeom>
          <a:noFill/>
          <a:ln>
            <a:noFill/>
          </a:ln>
        </p:spPr>
      </p:pic>
      <p:pic>
        <p:nvPicPr>
          <p:cNvPr id="50" name="Google Shape;50;p9"/>
          <p:cNvPicPr preferRelativeResize="0"/>
          <p:nvPr/>
        </p:nvPicPr>
        <p:blipFill rotWithShape="1">
          <a:blip r:embed="rId4">
            <a:alphaModFix/>
          </a:blip>
          <a:srcRect b="0" l="0" r="0" t="0"/>
          <a:stretch/>
        </p:blipFill>
        <p:spPr>
          <a:xfrm>
            <a:off x="469500" y="6213234"/>
            <a:ext cx="1461950" cy="326374"/>
          </a:xfrm>
          <a:prstGeom prst="rect">
            <a:avLst/>
          </a:prstGeom>
          <a:noFill/>
          <a:ln>
            <a:noFill/>
          </a:ln>
        </p:spPr>
      </p:pic>
      <p:sp>
        <p:nvSpPr>
          <p:cNvPr id="51" name="Google Shape;51;p9"/>
          <p:cNvSpPr txBox="1"/>
          <p:nvPr>
            <p:ph idx="2" type="subTitle"/>
          </p:nvPr>
        </p:nvSpPr>
        <p:spPr>
          <a:xfrm>
            <a:off x="423025" y="4022038"/>
            <a:ext cx="9144000" cy="542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3000"/>
              <a:buNone/>
              <a:defRPr b="0" i="0" sz="3000">
                <a:solidFill>
                  <a:schemeClr val="lt1"/>
                </a:solidFill>
                <a:latin typeface="Roboto"/>
                <a:ea typeface="Roboto"/>
                <a:cs typeface="Roboto"/>
                <a:sym typeface="Robot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2" name="Google Shape;52;p9"/>
          <p:cNvSpPr txBox="1"/>
          <p:nvPr>
            <p:ph idx="3" type="subTitle"/>
          </p:nvPr>
        </p:nvSpPr>
        <p:spPr>
          <a:xfrm>
            <a:off x="423025" y="4701625"/>
            <a:ext cx="9144000" cy="542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3000"/>
              <a:buNone/>
              <a:defRPr b="0" i="0" sz="3000">
                <a:solidFill>
                  <a:schemeClr val="lt1"/>
                </a:solidFill>
                <a:latin typeface="Roboto"/>
                <a:ea typeface="Roboto"/>
                <a:cs typeface="Roboto"/>
                <a:sym typeface="Robot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lide 3">
  <p:cSld name="TITLE_2">
    <p:bg>
      <p:bgPr>
        <a:noFill/>
      </p:bgPr>
    </p:bg>
    <p:spTree>
      <p:nvGrpSpPr>
        <p:cNvPr id="53" name="Shape 53"/>
        <p:cNvGrpSpPr/>
        <p:nvPr/>
      </p:nvGrpSpPr>
      <p:grpSpPr>
        <a:xfrm>
          <a:off x="0" y="0"/>
          <a:ext cx="0" cy="0"/>
          <a:chOff x="0" y="0"/>
          <a:chExt cx="0" cy="0"/>
        </a:xfrm>
      </p:grpSpPr>
      <p:sp>
        <p:nvSpPr>
          <p:cNvPr id="54" name="Google Shape;54;p10"/>
          <p:cNvSpPr/>
          <p:nvPr/>
        </p:nvSpPr>
        <p:spPr>
          <a:xfrm>
            <a:off x="0" y="25"/>
            <a:ext cx="6113400" cy="6858000"/>
          </a:xfrm>
          <a:prstGeom prst="rect">
            <a:avLst/>
          </a:prstGeom>
          <a:solidFill>
            <a:srgbClr val="EE744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Light"/>
              <a:ea typeface="Roboto Light"/>
              <a:cs typeface="Roboto Light"/>
              <a:sym typeface="Roboto Light"/>
            </a:endParaRPr>
          </a:p>
        </p:txBody>
      </p:sp>
      <p:sp>
        <p:nvSpPr>
          <p:cNvPr id="55" name="Google Shape;55;p10"/>
          <p:cNvSpPr txBox="1"/>
          <p:nvPr>
            <p:ph idx="1" type="subTitle"/>
          </p:nvPr>
        </p:nvSpPr>
        <p:spPr>
          <a:xfrm>
            <a:off x="423025" y="3342450"/>
            <a:ext cx="5382300" cy="542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700"/>
              <a:buFont typeface="Roboto"/>
              <a:buNone/>
              <a:defRPr i="0" sz="2700">
                <a:solidFill>
                  <a:schemeClr val="lt1"/>
                </a:solidFill>
                <a:latin typeface="Roboto"/>
                <a:ea typeface="Roboto"/>
                <a:cs typeface="Roboto"/>
                <a:sym typeface="Roboto"/>
              </a:defRPr>
            </a:lvl1pPr>
            <a:lvl2pPr lvl="1" algn="ctr">
              <a:lnSpc>
                <a:spcPct val="90000"/>
              </a:lnSpc>
              <a:spcBef>
                <a:spcPts val="500"/>
              </a:spcBef>
              <a:spcAft>
                <a:spcPts val="0"/>
              </a:spcAft>
              <a:buClr>
                <a:schemeClr val="dk1"/>
              </a:buClr>
              <a:buSzPts val="1700"/>
              <a:buFont typeface="Roboto"/>
              <a:buNone/>
              <a:defRPr sz="1700">
                <a:latin typeface="Roboto"/>
                <a:ea typeface="Roboto"/>
                <a:cs typeface="Roboto"/>
                <a:sym typeface="Roboto"/>
              </a:defRPr>
            </a:lvl2pPr>
            <a:lvl3pPr lvl="2" algn="ctr">
              <a:lnSpc>
                <a:spcPct val="90000"/>
              </a:lnSpc>
              <a:spcBef>
                <a:spcPts val="500"/>
              </a:spcBef>
              <a:spcAft>
                <a:spcPts val="0"/>
              </a:spcAft>
              <a:buClr>
                <a:schemeClr val="dk1"/>
              </a:buClr>
              <a:buSzPts val="1500"/>
              <a:buFont typeface="Roboto"/>
              <a:buNone/>
              <a:defRPr sz="1500">
                <a:latin typeface="Roboto"/>
                <a:ea typeface="Roboto"/>
                <a:cs typeface="Roboto"/>
                <a:sym typeface="Roboto"/>
              </a:defRPr>
            </a:lvl3pPr>
            <a:lvl4pPr lvl="3" algn="ctr">
              <a:lnSpc>
                <a:spcPct val="90000"/>
              </a:lnSpc>
              <a:spcBef>
                <a:spcPts val="500"/>
              </a:spcBef>
              <a:spcAft>
                <a:spcPts val="0"/>
              </a:spcAft>
              <a:buClr>
                <a:schemeClr val="dk1"/>
              </a:buClr>
              <a:buSzPts val="1300"/>
              <a:buFont typeface="Roboto"/>
              <a:buNone/>
              <a:defRPr sz="1300">
                <a:latin typeface="Roboto"/>
                <a:ea typeface="Roboto"/>
                <a:cs typeface="Roboto"/>
                <a:sym typeface="Roboto"/>
              </a:defRPr>
            </a:lvl4pPr>
            <a:lvl5pPr lvl="4" algn="ctr">
              <a:lnSpc>
                <a:spcPct val="90000"/>
              </a:lnSpc>
              <a:spcBef>
                <a:spcPts val="500"/>
              </a:spcBef>
              <a:spcAft>
                <a:spcPts val="0"/>
              </a:spcAft>
              <a:buClr>
                <a:schemeClr val="dk1"/>
              </a:buClr>
              <a:buSzPts val="1300"/>
              <a:buFont typeface="Roboto"/>
              <a:buNone/>
              <a:defRPr sz="1300">
                <a:latin typeface="Roboto"/>
                <a:ea typeface="Roboto"/>
                <a:cs typeface="Roboto"/>
                <a:sym typeface="Roboto"/>
              </a:defRPr>
            </a:lvl5pPr>
            <a:lvl6pPr lvl="5" algn="ctr">
              <a:lnSpc>
                <a:spcPct val="90000"/>
              </a:lnSpc>
              <a:spcBef>
                <a:spcPts val="500"/>
              </a:spcBef>
              <a:spcAft>
                <a:spcPts val="0"/>
              </a:spcAft>
              <a:buClr>
                <a:schemeClr val="dk1"/>
              </a:buClr>
              <a:buSzPts val="1300"/>
              <a:buFont typeface="Roboto"/>
              <a:buNone/>
              <a:defRPr sz="1300">
                <a:latin typeface="Roboto"/>
                <a:ea typeface="Roboto"/>
                <a:cs typeface="Roboto"/>
                <a:sym typeface="Roboto"/>
              </a:defRPr>
            </a:lvl6pPr>
            <a:lvl7pPr lvl="6" algn="ctr">
              <a:lnSpc>
                <a:spcPct val="90000"/>
              </a:lnSpc>
              <a:spcBef>
                <a:spcPts val="500"/>
              </a:spcBef>
              <a:spcAft>
                <a:spcPts val="0"/>
              </a:spcAft>
              <a:buClr>
                <a:schemeClr val="dk1"/>
              </a:buClr>
              <a:buSzPts val="1300"/>
              <a:buFont typeface="Roboto"/>
              <a:buNone/>
              <a:defRPr sz="1300">
                <a:latin typeface="Roboto"/>
                <a:ea typeface="Roboto"/>
                <a:cs typeface="Roboto"/>
                <a:sym typeface="Roboto"/>
              </a:defRPr>
            </a:lvl7pPr>
            <a:lvl8pPr lvl="7" algn="ctr">
              <a:lnSpc>
                <a:spcPct val="90000"/>
              </a:lnSpc>
              <a:spcBef>
                <a:spcPts val="500"/>
              </a:spcBef>
              <a:spcAft>
                <a:spcPts val="0"/>
              </a:spcAft>
              <a:buClr>
                <a:schemeClr val="dk1"/>
              </a:buClr>
              <a:buSzPts val="1300"/>
              <a:buFont typeface="Roboto"/>
              <a:buNone/>
              <a:defRPr sz="1300">
                <a:latin typeface="Roboto"/>
                <a:ea typeface="Roboto"/>
                <a:cs typeface="Roboto"/>
                <a:sym typeface="Roboto"/>
              </a:defRPr>
            </a:lvl8pPr>
            <a:lvl9pPr lvl="8" algn="ctr">
              <a:lnSpc>
                <a:spcPct val="90000"/>
              </a:lnSpc>
              <a:spcBef>
                <a:spcPts val="500"/>
              </a:spcBef>
              <a:spcAft>
                <a:spcPts val="0"/>
              </a:spcAft>
              <a:buClr>
                <a:schemeClr val="dk1"/>
              </a:buClr>
              <a:buSzPts val="1300"/>
              <a:buFont typeface="Roboto"/>
              <a:buNone/>
              <a:defRPr sz="1300">
                <a:latin typeface="Roboto"/>
                <a:ea typeface="Roboto"/>
                <a:cs typeface="Roboto"/>
                <a:sym typeface="Roboto"/>
              </a:defRPr>
            </a:lvl9pPr>
          </a:lstStyle>
          <a:p/>
        </p:txBody>
      </p:sp>
      <p:sp>
        <p:nvSpPr>
          <p:cNvPr id="56" name="Google Shape;56;p10"/>
          <p:cNvSpPr txBox="1"/>
          <p:nvPr/>
        </p:nvSpPr>
        <p:spPr>
          <a:xfrm>
            <a:off x="2160153" y="6229564"/>
            <a:ext cx="9144000" cy="3651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1500"/>
              <a:buFont typeface="Arial"/>
              <a:buNone/>
            </a:pPr>
            <a:r>
              <a:rPr b="0" i="0" lang="nl-NL" sz="1500" u="none" cap="none" strike="noStrike">
                <a:solidFill>
                  <a:schemeClr val="lt1"/>
                </a:solidFill>
                <a:latin typeface="Roboto"/>
                <a:ea typeface="Roboto"/>
                <a:cs typeface="Roboto"/>
                <a:sym typeface="Roboto"/>
              </a:rPr>
              <a:t>01 | 01 | 2024 by Name Surname</a:t>
            </a:r>
            <a:endParaRPr b="0" i="0" sz="1500" u="none" cap="none" strike="noStrike">
              <a:solidFill>
                <a:schemeClr val="lt1"/>
              </a:solidFill>
              <a:latin typeface="Roboto"/>
              <a:ea typeface="Roboto"/>
              <a:cs typeface="Roboto"/>
              <a:sym typeface="Roboto"/>
            </a:endParaRPr>
          </a:p>
        </p:txBody>
      </p:sp>
      <p:pic>
        <p:nvPicPr>
          <p:cNvPr id="57" name="Google Shape;57;p10"/>
          <p:cNvPicPr preferRelativeResize="0"/>
          <p:nvPr/>
        </p:nvPicPr>
        <p:blipFill rotWithShape="1">
          <a:blip r:embed="rId2">
            <a:alphaModFix/>
          </a:blip>
          <a:srcRect b="0" l="0" r="0" t="0"/>
          <a:stretch/>
        </p:blipFill>
        <p:spPr>
          <a:xfrm>
            <a:off x="551250" y="398145"/>
            <a:ext cx="4403774" cy="617000"/>
          </a:xfrm>
          <a:prstGeom prst="rect">
            <a:avLst/>
          </a:prstGeom>
          <a:noFill/>
          <a:ln>
            <a:noFill/>
          </a:ln>
        </p:spPr>
      </p:pic>
      <p:pic>
        <p:nvPicPr>
          <p:cNvPr id="58" name="Google Shape;58;p10"/>
          <p:cNvPicPr preferRelativeResize="0"/>
          <p:nvPr/>
        </p:nvPicPr>
        <p:blipFill rotWithShape="1">
          <a:blip r:embed="rId3">
            <a:alphaModFix/>
          </a:blip>
          <a:srcRect b="0" l="0" r="0" t="0"/>
          <a:stretch/>
        </p:blipFill>
        <p:spPr>
          <a:xfrm>
            <a:off x="6809358" y="4832230"/>
            <a:ext cx="4833427" cy="2706224"/>
          </a:xfrm>
          <a:prstGeom prst="rect">
            <a:avLst/>
          </a:prstGeom>
          <a:noFill/>
          <a:ln>
            <a:noFill/>
          </a:ln>
        </p:spPr>
      </p:pic>
      <p:pic>
        <p:nvPicPr>
          <p:cNvPr id="59" name="Google Shape;59;p10"/>
          <p:cNvPicPr preferRelativeResize="0"/>
          <p:nvPr/>
        </p:nvPicPr>
        <p:blipFill rotWithShape="1">
          <a:blip r:embed="rId4">
            <a:alphaModFix/>
          </a:blip>
          <a:srcRect b="0" l="0" r="0" t="0"/>
          <a:stretch/>
        </p:blipFill>
        <p:spPr>
          <a:xfrm>
            <a:off x="469500" y="6213234"/>
            <a:ext cx="1461950" cy="326374"/>
          </a:xfrm>
          <a:prstGeom prst="rect">
            <a:avLst/>
          </a:prstGeom>
          <a:noFill/>
          <a:ln>
            <a:noFill/>
          </a:ln>
        </p:spPr>
      </p:pic>
      <p:sp>
        <p:nvSpPr>
          <p:cNvPr id="60" name="Google Shape;60;p10"/>
          <p:cNvSpPr txBox="1"/>
          <p:nvPr>
            <p:ph idx="2" type="subTitle"/>
          </p:nvPr>
        </p:nvSpPr>
        <p:spPr>
          <a:xfrm>
            <a:off x="423025" y="4022038"/>
            <a:ext cx="5382300" cy="542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700"/>
              <a:buFont typeface="Roboto"/>
              <a:buNone/>
              <a:defRPr i="0" sz="2700">
                <a:solidFill>
                  <a:schemeClr val="lt1"/>
                </a:solidFill>
                <a:latin typeface="Roboto"/>
                <a:ea typeface="Roboto"/>
                <a:cs typeface="Roboto"/>
                <a:sym typeface="Roboto"/>
              </a:defRPr>
            </a:lvl1pPr>
            <a:lvl2pPr lvl="1" algn="ctr">
              <a:lnSpc>
                <a:spcPct val="90000"/>
              </a:lnSpc>
              <a:spcBef>
                <a:spcPts val="500"/>
              </a:spcBef>
              <a:spcAft>
                <a:spcPts val="0"/>
              </a:spcAft>
              <a:buClr>
                <a:schemeClr val="dk1"/>
              </a:buClr>
              <a:buSzPts val="1700"/>
              <a:buFont typeface="Roboto"/>
              <a:buNone/>
              <a:defRPr sz="1700">
                <a:latin typeface="Roboto"/>
                <a:ea typeface="Roboto"/>
                <a:cs typeface="Roboto"/>
                <a:sym typeface="Roboto"/>
              </a:defRPr>
            </a:lvl2pPr>
            <a:lvl3pPr lvl="2" algn="ctr">
              <a:lnSpc>
                <a:spcPct val="90000"/>
              </a:lnSpc>
              <a:spcBef>
                <a:spcPts val="500"/>
              </a:spcBef>
              <a:spcAft>
                <a:spcPts val="0"/>
              </a:spcAft>
              <a:buClr>
                <a:schemeClr val="dk1"/>
              </a:buClr>
              <a:buSzPts val="1500"/>
              <a:buFont typeface="Roboto"/>
              <a:buNone/>
              <a:defRPr sz="1500">
                <a:latin typeface="Roboto"/>
                <a:ea typeface="Roboto"/>
                <a:cs typeface="Roboto"/>
                <a:sym typeface="Roboto"/>
              </a:defRPr>
            </a:lvl3pPr>
            <a:lvl4pPr lvl="3" algn="ctr">
              <a:lnSpc>
                <a:spcPct val="90000"/>
              </a:lnSpc>
              <a:spcBef>
                <a:spcPts val="500"/>
              </a:spcBef>
              <a:spcAft>
                <a:spcPts val="0"/>
              </a:spcAft>
              <a:buClr>
                <a:schemeClr val="dk1"/>
              </a:buClr>
              <a:buSzPts val="1300"/>
              <a:buFont typeface="Roboto"/>
              <a:buNone/>
              <a:defRPr sz="1300">
                <a:latin typeface="Roboto"/>
                <a:ea typeface="Roboto"/>
                <a:cs typeface="Roboto"/>
                <a:sym typeface="Roboto"/>
              </a:defRPr>
            </a:lvl4pPr>
            <a:lvl5pPr lvl="4" algn="ctr">
              <a:lnSpc>
                <a:spcPct val="90000"/>
              </a:lnSpc>
              <a:spcBef>
                <a:spcPts val="500"/>
              </a:spcBef>
              <a:spcAft>
                <a:spcPts val="0"/>
              </a:spcAft>
              <a:buClr>
                <a:schemeClr val="dk1"/>
              </a:buClr>
              <a:buSzPts val="1300"/>
              <a:buFont typeface="Roboto"/>
              <a:buNone/>
              <a:defRPr sz="1300">
                <a:latin typeface="Roboto"/>
                <a:ea typeface="Roboto"/>
                <a:cs typeface="Roboto"/>
                <a:sym typeface="Roboto"/>
              </a:defRPr>
            </a:lvl5pPr>
            <a:lvl6pPr lvl="5" algn="ctr">
              <a:lnSpc>
                <a:spcPct val="90000"/>
              </a:lnSpc>
              <a:spcBef>
                <a:spcPts val="500"/>
              </a:spcBef>
              <a:spcAft>
                <a:spcPts val="0"/>
              </a:spcAft>
              <a:buClr>
                <a:schemeClr val="dk1"/>
              </a:buClr>
              <a:buSzPts val="1300"/>
              <a:buFont typeface="Roboto"/>
              <a:buNone/>
              <a:defRPr sz="1300">
                <a:latin typeface="Roboto"/>
                <a:ea typeface="Roboto"/>
                <a:cs typeface="Roboto"/>
                <a:sym typeface="Roboto"/>
              </a:defRPr>
            </a:lvl6pPr>
            <a:lvl7pPr lvl="6" algn="ctr">
              <a:lnSpc>
                <a:spcPct val="90000"/>
              </a:lnSpc>
              <a:spcBef>
                <a:spcPts val="500"/>
              </a:spcBef>
              <a:spcAft>
                <a:spcPts val="0"/>
              </a:spcAft>
              <a:buClr>
                <a:schemeClr val="dk1"/>
              </a:buClr>
              <a:buSzPts val="1300"/>
              <a:buFont typeface="Roboto"/>
              <a:buNone/>
              <a:defRPr sz="1300">
                <a:latin typeface="Roboto"/>
                <a:ea typeface="Roboto"/>
                <a:cs typeface="Roboto"/>
                <a:sym typeface="Roboto"/>
              </a:defRPr>
            </a:lvl7pPr>
            <a:lvl8pPr lvl="7" algn="ctr">
              <a:lnSpc>
                <a:spcPct val="90000"/>
              </a:lnSpc>
              <a:spcBef>
                <a:spcPts val="500"/>
              </a:spcBef>
              <a:spcAft>
                <a:spcPts val="0"/>
              </a:spcAft>
              <a:buClr>
                <a:schemeClr val="dk1"/>
              </a:buClr>
              <a:buSzPts val="1300"/>
              <a:buFont typeface="Roboto"/>
              <a:buNone/>
              <a:defRPr sz="1300">
                <a:latin typeface="Roboto"/>
                <a:ea typeface="Roboto"/>
                <a:cs typeface="Roboto"/>
                <a:sym typeface="Roboto"/>
              </a:defRPr>
            </a:lvl8pPr>
            <a:lvl9pPr lvl="8" algn="ctr">
              <a:lnSpc>
                <a:spcPct val="90000"/>
              </a:lnSpc>
              <a:spcBef>
                <a:spcPts val="500"/>
              </a:spcBef>
              <a:spcAft>
                <a:spcPts val="0"/>
              </a:spcAft>
              <a:buClr>
                <a:schemeClr val="dk1"/>
              </a:buClr>
              <a:buSzPts val="1300"/>
              <a:buFont typeface="Roboto"/>
              <a:buNone/>
              <a:defRPr sz="1300">
                <a:latin typeface="Roboto"/>
                <a:ea typeface="Roboto"/>
                <a:cs typeface="Roboto"/>
                <a:sym typeface="Roboto"/>
              </a:defRPr>
            </a:lvl9pPr>
          </a:lstStyle>
          <a:p/>
        </p:txBody>
      </p:sp>
      <p:sp>
        <p:nvSpPr>
          <p:cNvPr id="61" name="Google Shape;61;p10"/>
          <p:cNvSpPr txBox="1"/>
          <p:nvPr>
            <p:ph idx="3" type="subTitle"/>
          </p:nvPr>
        </p:nvSpPr>
        <p:spPr>
          <a:xfrm>
            <a:off x="423025" y="4701625"/>
            <a:ext cx="5382300" cy="542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700"/>
              <a:buFont typeface="Roboto"/>
              <a:buNone/>
              <a:defRPr i="0" sz="2700">
                <a:solidFill>
                  <a:schemeClr val="lt1"/>
                </a:solidFill>
                <a:latin typeface="Roboto"/>
                <a:ea typeface="Roboto"/>
                <a:cs typeface="Roboto"/>
                <a:sym typeface="Roboto"/>
              </a:defRPr>
            </a:lvl1pPr>
            <a:lvl2pPr lvl="1" algn="ctr">
              <a:lnSpc>
                <a:spcPct val="90000"/>
              </a:lnSpc>
              <a:spcBef>
                <a:spcPts val="500"/>
              </a:spcBef>
              <a:spcAft>
                <a:spcPts val="0"/>
              </a:spcAft>
              <a:buClr>
                <a:schemeClr val="dk1"/>
              </a:buClr>
              <a:buSzPts val="1700"/>
              <a:buFont typeface="Roboto"/>
              <a:buNone/>
              <a:defRPr sz="1700">
                <a:latin typeface="Roboto"/>
                <a:ea typeface="Roboto"/>
                <a:cs typeface="Roboto"/>
                <a:sym typeface="Roboto"/>
              </a:defRPr>
            </a:lvl2pPr>
            <a:lvl3pPr lvl="2" algn="ctr">
              <a:lnSpc>
                <a:spcPct val="90000"/>
              </a:lnSpc>
              <a:spcBef>
                <a:spcPts val="500"/>
              </a:spcBef>
              <a:spcAft>
                <a:spcPts val="0"/>
              </a:spcAft>
              <a:buClr>
                <a:schemeClr val="dk1"/>
              </a:buClr>
              <a:buSzPts val="1500"/>
              <a:buFont typeface="Roboto"/>
              <a:buNone/>
              <a:defRPr sz="1500">
                <a:latin typeface="Roboto"/>
                <a:ea typeface="Roboto"/>
                <a:cs typeface="Roboto"/>
                <a:sym typeface="Roboto"/>
              </a:defRPr>
            </a:lvl3pPr>
            <a:lvl4pPr lvl="3" algn="ctr">
              <a:lnSpc>
                <a:spcPct val="90000"/>
              </a:lnSpc>
              <a:spcBef>
                <a:spcPts val="500"/>
              </a:spcBef>
              <a:spcAft>
                <a:spcPts val="0"/>
              </a:spcAft>
              <a:buClr>
                <a:schemeClr val="dk1"/>
              </a:buClr>
              <a:buSzPts val="1300"/>
              <a:buFont typeface="Roboto"/>
              <a:buNone/>
              <a:defRPr sz="1300">
                <a:latin typeface="Roboto"/>
                <a:ea typeface="Roboto"/>
                <a:cs typeface="Roboto"/>
                <a:sym typeface="Roboto"/>
              </a:defRPr>
            </a:lvl4pPr>
            <a:lvl5pPr lvl="4" algn="ctr">
              <a:lnSpc>
                <a:spcPct val="90000"/>
              </a:lnSpc>
              <a:spcBef>
                <a:spcPts val="500"/>
              </a:spcBef>
              <a:spcAft>
                <a:spcPts val="0"/>
              </a:spcAft>
              <a:buClr>
                <a:schemeClr val="dk1"/>
              </a:buClr>
              <a:buSzPts val="1300"/>
              <a:buFont typeface="Roboto"/>
              <a:buNone/>
              <a:defRPr sz="1300">
                <a:latin typeface="Roboto"/>
                <a:ea typeface="Roboto"/>
                <a:cs typeface="Roboto"/>
                <a:sym typeface="Roboto"/>
              </a:defRPr>
            </a:lvl5pPr>
            <a:lvl6pPr lvl="5" algn="ctr">
              <a:lnSpc>
                <a:spcPct val="90000"/>
              </a:lnSpc>
              <a:spcBef>
                <a:spcPts val="500"/>
              </a:spcBef>
              <a:spcAft>
                <a:spcPts val="0"/>
              </a:spcAft>
              <a:buClr>
                <a:schemeClr val="dk1"/>
              </a:buClr>
              <a:buSzPts val="1300"/>
              <a:buFont typeface="Roboto"/>
              <a:buNone/>
              <a:defRPr sz="1300">
                <a:latin typeface="Roboto"/>
                <a:ea typeface="Roboto"/>
                <a:cs typeface="Roboto"/>
                <a:sym typeface="Roboto"/>
              </a:defRPr>
            </a:lvl6pPr>
            <a:lvl7pPr lvl="6" algn="ctr">
              <a:lnSpc>
                <a:spcPct val="90000"/>
              </a:lnSpc>
              <a:spcBef>
                <a:spcPts val="500"/>
              </a:spcBef>
              <a:spcAft>
                <a:spcPts val="0"/>
              </a:spcAft>
              <a:buClr>
                <a:schemeClr val="dk1"/>
              </a:buClr>
              <a:buSzPts val="1300"/>
              <a:buFont typeface="Roboto"/>
              <a:buNone/>
              <a:defRPr sz="1300">
                <a:latin typeface="Roboto"/>
                <a:ea typeface="Roboto"/>
                <a:cs typeface="Roboto"/>
                <a:sym typeface="Roboto"/>
              </a:defRPr>
            </a:lvl7pPr>
            <a:lvl8pPr lvl="7" algn="ctr">
              <a:lnSpc>
                <a:spcPct val="90000"/>
              </a:lnSpc>
              <a:spcBef>
                <a:spcPts val="500"/>
              </a:spcBef>
              <a:spcAft>
                <a:spcPts val="0"/>
              </a:spcAft>
              <a:buClr>
                <a:schemeClr val="dk1"/>
              </a:buClr>
              <a:buSzPts val="1300"/>
              <a:buFont typeface="Roboto"/>
              <a:buNone/>
              <a:defRPr sz="1300">
                <a:latin typeface="Roboto"/>
                <a:ea typeface="Roboto"/>
                <a:cs typeface="Roboto"/>
                <a:sym typeface="Roboto"/>
              </a:defRPr>
            </a:lvl8pPr>
            <a:lvl9pPr lvl="8" algn="ctr">
              <a:lnSpc>
                <a:spcPct val="90000"/>
              </a:lnSpc>
              <a:spcBef>
                <a:spcPts val="500"/>
              </a:spcBef>
              <a:spcAft>
                <a:spcPts val="0"/>
              </a:spcAft>
              <a:buClr>
                <a:schemeClr val="dk1"/>
              </a:buClr>
              <a:buSzPts val="1300"/>
              <a:buFont typeface="Roboto"/>
              <a:buNone/>
              <a:defRPr sz="1300">
                <a:latin typeface="Roboto"/>
                <a:ea typeface="Roboto"/>
                <a:cs typeface="Roboto"/>
                <a:sym typeface="Roboto"/>
              </a:defRPr>
            </a:lvl9pPr>
          </a:lstStyle>
          <a:p/>
        </p:txBody>
      </p:sp>
      <p:sp>
        <p:nvSpPr>
          <p:cNvPr id="62" name="Google Shape;62;p10"/>
          <p:cNvSpPr txBox="1"/>
          <p:nvPr>
            <p:ph idx="4" type="subTitle"/>
          </p:nvPr>
        </p:nvSpPr>
        <p:spPr>
          <a:xfrm>
            <a:off x="423025" y="2703525"/>
            <a:ext cx="5382300" cy="542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700"/>
              <a:buNone/>
              <a:defRPr b="0" i="0" sz="2700">
                <a:solidFill>
                  <a:schemeClr val="lt1"/>
                </a:solidFill>
                <a:latin typeface="Roboto"/>
                <a:ea typeface="Roboto"/>
                <a:cs typeface="Roboto"/>
                <a:sym typeface="Roboto"/>
              </a:defRPr>
            </a:lvl1pPr>
            <a:lvl2pPr lvl="1" algn="ctr">
              <a:lnSpc>
                <a:spcPct val="90000"/>
              </a:lnSpc>
              <a:spcBef>
                <a:spcPts val="500"/>
              </a:spcBef>
              <a:spcAft>
                <a:spcPts val="0"/>
              </a:spcAft>
              <a:buClr>
                <a:schemeClr val="dk1"/>
              </a:buClr>
              <a:buSzPts val="1700"/>
              <a:buNone/>
              <a:defRPr sz="1700"/>
            </a:lvl2pPr>
            <a:lvl3pPr lvl="2" algn="ctr">
              <a:lnSpc>
                <a:spcPct val="90000"/>
              </a:lnSpc>
              <a:spcBef>
                <a:spcPts val="500"/>
              </a:spcBef>
              <a:spcAft>
                <a:spcPts val="0"/>
              </a:spcAft>
              <a:buClr>
                <a:schemeClr val="dk1"/>
              </a:buClr>
              <a:buSzPts val="1500"/>
              <a:buNone/>
              <a:defRPr sz="1500"/>
            </a:lvl3pPr>
            <a:lvl4pPr lvl="3" algn="ctr">
              <a:lnSpc>
                <a:spcPct val="90000"/>
              </a:lnSpc>
              <a:spcBef>
                <a:spcPts val="500"/>
              </a:spcBef>
              <a:spcAft>
                <a:spcPts val="0"/>
              </a:spcAft>
              <a:buClr>
                <a:schemeClr val="dk1"/>
              </a:buClr>
              <a:buSzPts val="1300"/>
              <a:buNone/>
              <a:defRPr sz="1300"/>
            </a:lvl4pPr>
            <a:lvl5pPr lvl="4" algn="ctr">
              <a:lnSpc>
                <a:spcPct val="90000"/>
              </a:lnSpc>
              <a:spcBef>
                <a:spcPts val="500"/>
              </a:spcBef>
              <a:spcAft>
                <a:spcPts val="0"/>
              </a:spcAft>
              <a:buClr>
                <a:schemeClr val="dk1"/>
              </a:buClr>
              <a:buSzPts val="1300"/>
              <a:buNone/>
              <a:defRPr sz="1300"/>
            </a:lvl5pPr>
            <a:lvl6pPr lvl="5" algn="ctr">
              <a:lnSpc>
                <a:spcPct val="90000"/>
              </a:lnSpc>
              <a:spcBef>
                <a:spcPts val="500"/>
              </a:spcBef>
              <a:spcAft>
                <a:spcPts val="0"/>
              </a:spcAft>
              <a:buClr>
                <a:schemeClr val="dk1"/>
              </a:buClr>
              <a:buSzPts val="1300"/>
              <a:buNone/>
              <a:defRPr sz="1300"/>
            </a:lvl6pPr>
            <a:lvl7pPr lvl="6" algn="ctr">
              <a:lnSpc>
                <a:spcPct val="90000"/>
              </a:lnSpc>
              <a:spcBef>
                <a:spcPts val="500"/>
              </a:spcBef>
              <a:spcAft>
                <a:spcPts val="0"/>
              </a:spcAft>
              <a:buClr>
                <a:schemeClr val="dk1"/>
              </a:buClr>
              <a:buSzPts val="1300"/>
              <a:buNone/>
              <a:defRPr sz="1300"/>
            </a:lvl7pPr>
            <a:lvl8pPr lvl="7" algn="ctr">
              <a:lnSpc>
                <a:spcPct val="90000"/>
              </a:lnSpc>
              <a:spcBef>
                <a:spcPts val="500"/>
              </a:spcBef>
              <a:spcAft>
                <a:spcPts val="0"/>
              </a:spcAft>
              <a:buClr>
                <a:schemeClr val="dk1"/>
              </a:buClr>
              <a:buSzPts val="1300"/>
              <a:buNone/>
              <a:defRPr sz="1300"/>
            </a:lvl8pPr>
            <a:lvl9pPr lvl="8" algn="ctr">
              <a:lnSpc>
                <a:spcPct val="90000"/>
              </a:lnSpc>
              <a:spcBef>
                <a:spcPts val="500"/>
              </a:spcBef>
              <a:spcAft>
                <a:spcPts val="0"/>
              </a:spcAft>
              <a:buClr>
                <a:schemeClr val="dk1"/>
              </a:buClr>
              <a:buSzPts val="1300"/>
              <a:buNone/>
              <a:defRPr sz="13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lide 4">
  <p:cSld name="TITLE_2_1">
    <p:bg>
      <p:bgPr>
        <a:noFill/>
      </p:bgPr>
    </p:bg>
    <p:spTree>
      <p:nvGrpSpPr>
        <p:cNvPr id="63" name="Shape 63"/>
        <p:cNvGrpSpPr/>
        <p:nvPr/>
      </p:nvGrpSpPr>
      <p:grpSpPr>
        <a:xfrm>
          <a:off x="0" y="0"/>
          <a:ext cx="0" cy="0"/>
          <a:chOff x="0" y="0"/>
          <a:chExt cx="0" cy="0"/>
        </a:xfrm>
      </p:grpSpPr>
      <p:pic>
        <p:nvPicPr>
          <p:cNvPr id="64" name="Google Shape;64;p11"/>
          <p:cNvPicPr preferRelativeResize="0"/>
          <p:nvPr/>
        </p:nvPicPr>
        <p:blipFill rotWithShape="1">
          <a:blip r:embed="rId2">
            <a:alphaModFix/>
          </a:blip>
          <a:srcRect b="0" l="0" r="0" t="0"/>
          <a:stretch/>
        </p:blipFill>
        <p:spPr>
          <a:xfrm>
            <a:off x="551250" y="395350"/>
            <a:ext cx="4403962" cy="617000"/>
          </a:xfrm>
          <a:prstGeom prst="rect">
            <a:avLst/>
          </a:prstGeom>
          <a:noFill/>
          <a:ln>
            <a:noFill/>
          </a:ln>
        </p:spPr>
      </p:pic>
      <p:sp>
        <p:nvSpPr>
          <p:cNvPr id="65" name="Google Shape;65;p11"/>
          <p:cNvSpPr/>
          <p:nvPr/>
        </p:nvSpPr>
        <p:spPr>
          <a:xfrm>
            <a:off x="6078600" y="25"/>
            <a:ext cx="6113400" cy="6858000"/>
          </a:xfrm>
          <a:prstGeom prst="rect">
            <a:avLst/>
          </a:prstGeom>
          <a:solidFill>
            <a:srgbClr val="EE744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Light"/>
              <a:ea typeface="Roboto Light"/>
              <a:cs typeface="Roboto Light"/>
              <a:sym typeface="Roboto Light"/>
            </a:endParaRPr>
          </a:p>
        </p:txBody>
      </p:sp>
      <p:sp>
        <p:nvSpPr>
          <p:cNvPr id="66" name="Google Shape;66;p11"/>
          <p:cNvSpPr txBox="1"/>
          <p:nvPr>
            <p:ph idx="1" type="subTitle"/>
          </p:nvPr>
        </p:nvSpPr>
        <p:spPr>
          <a:xfrm>
            <a:off x="423025" y="3342450"/>
            <a:ext cx="5382300" cy="542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3363AC"/>
              </a:buClr>
              <a:buSzPts val="2700"/>
              <a:buFont typeface="Roboto"/>
              <a:buNone/>
              <a:defRPr i="0" sz="2700">
                <a:solidFill>
                  <a:srgbClr val="3363AC"/>
                </a:solidFill>
                <a:latin typeface="Roboto"/>
                <a:ea typeface="Roboto"/>
                <a:cs typeface="Roboto"/>
                <a:sym typeface="Roboto"/>
              </a:defRPr>
            </a:lvl1pPr>
            <a:lvl2pPr lvl="1" algn="ctr">
              <a:lnSpc>
                <a:spcPct val="90000"/>
              </a:lnSpc>
              <a:spcBef>
                <a:spcPts val="500"/>
              </a:spcBef>
              <a:spcAft>
                <a:spcPts val="0"/>
              </a:spcAft>
              <a:buClr>
                <a:srgbClr val="3363AC"/>
              </a:buClr>
              <a:buSzPts val="1700"/>
              <a:buFont typeface="Roboto"/>
              <a:buNone/>
              <a:defRPr sz="1700">
                <a:solidFill>
                  <a:srgbClr val="3363AC"/>
                </a:solidFill>
                <a:latin typeface="Roboto"/>
                <a:ea typeface="Roboto"/>
                <a:cs typeface="Roboto"/>
                <a:sym typeface="Roboto"/>
              </a:defRPr>
            </a:lvl2pPr>
            <a:lvl3pPr lvl="2" algn="ctr">
              <a:lnSpc>
                <a:spcPct val="90000"/>
              </a:lnSpc>
              <a:spcBef>
                <a:spcPts val="500"/>
              </a:spcBef>
              <a:spcAft>
                <a:spcPts val="0"/>
              </a:spcAft>
              <a:buClr>
                <a:srgbClr val="3363AC"/>
              </a:buClr>
              <a:buSzPts val="1500"/>
              <a:buFont typeface="Roboto"/>
              <a:buNone/>
              <a:defRPr sz="1500">
                <a:solidFill>
                  <a:srgbClr val="3363AC"/>
                </a:solidFill>
                <a:latin typeface="Roboto"/>
                <a:ea typeface="Roboto"/>
                <a:cs typeface="Roboto"/>
                <a:sym typeface="Roboto"/>
              </a:defRPr>
            </a:lvl3pPr>
            <a:lvl4pPr lvl="3" algn="ctr">
              <a:lnSpc>
                <a:spcPct val="90000"/>
              </a:lnSpc>
              <a:spcBef>
                <a:spcPts val="500"/>
              </a:spcBef>
              <a:spcAft>
                <a:spcPts val="0"/>
              </a:spcAft>
              <a:buClr>
                <a:srgbClr val="3363AC"/>
              </a:buClr>
              <a:buSzPts val="1300"/>
              <a:buFont typeface="Roboto"/>
              <a:buNone/>
              <a:defRPr sz="1300">
                <a:solidFill>
                  <a:srgbClr val="3363AC"/>
                </a:solidFill>
                <a:latin typeface="Roboto"/>
                <a:ea typeface="Roboto"/>
                <a:cs typeface="Roboto"/>
                <a:sym typeface="Roboto"/>
              </a:defRPr>
            </a:lvl4pPr>
            <a:lvl5pPr lvl="4" algn="ctr">
              <a:lnSpc>
                <a:spcPct val="90000"/>
              </a:lnSpc>
              <a:spcBef>
                <a:spcPts val="500"/>
              </a:spcBef>
              <a:spcAft>
                <a:spcPts val="0"/>
              </a:spcAft>
              <a:buClr>
                <a:srgbClr val="3363AC"/>
              </a:buClr>
              <a:buSzPts val="1300"/>
              <a:buFont typeface="Roboto"/>
              <a:buNone/>
              <a:defRPr sz="1300">
                <a:solidFill>
                  <a:srgbClr val="3363AC"/>
                </a:solidFill>
                <a:latin typeface="Roboto"/>
                <a:ea typeface="Roboto"/>
                <a:cs typeface="Roboto"/>
                <a:sym typeface="Roboto"/>
              </a:defRPr>
            </a:lvl5pPr>
            <a:lvl6pPr lvl="5" algn="ctr">
              <a:lnSpc>
                <a:spcPct val="90000"/>
              </a:lnSpc>
              <a:spcBef>
                <a:spcPts val="500"/>
              </a:spcBef>
              <a:spcAft>
                <a:spcPts val="0"/>
              </a:spcAft>
              <a:buClr>
                <a:srgbClr val="3363AC"/>
              </a:buClr>
              <a:buSzPts val="1300"/>
              <a:buFont typeface="Roboto"/>
              <a:buNone/>
              <a:defRPr sz="1300">
                <a:solidFill>
                  <a:srgbClr val="3363AC"/>
                </a:solidFill>
                <a:latin typeface="Roboto"/>
                <a:ea typeface="Roboto"/>
                <a:cs typeface="Roboto"/>
                <a:sym typeface="Roboto"/>
              </a:defRPr>
            </a:lvl6pPr>
            <a:lvl7pPr lvl="6" algn="ctr">
              <a:lnSpc>
                <a:spcPct val="90000"/>
              </a:lnSpc>
              <a:spcBef>
                <a:spcPts val="500"/>
              </a:spcBef>
              <a:spcAft>
                <a:spcPts val="0"/>
              </a:spcAft>
              <a:buClr>
                <a:srgbClr val="3363AC"/>
              </a:buClr>
              <a:buSzPts val="1300"/>
              <a:buFont typeface="Roboto"/>
              <a:buNone/>
              <a:defRPr sz="1300">
                <a:solidFill>
                  <a:srgbClr val="3363AC"/>
                </a:solidFill>
                <a:latin typeface="Roboto"/>
                <a:ea typeface="Roboto"/>
                <a:cs typeface="Roboto"/>
                <a:sym typeface="Roboto"/>
              </a:defRPr>
            </a:lvl7pPr>
            <a:lvl8pPr lvl="7" algn="ctr">
              <a:lnSpc>
                <a:spcPct val="90000"/>
              </a:lnSpc>
              <a:spcBef>
                <a:spcPts val="500"/>
              </a:spcBef>
              <a:spcAft>
                <a:spcPts val="0"/>
              </a:spcAft>
              <a:buClr>
                <a:srgbClr val="3363AC"/>
              </a:buClr>
              <a:buSzPts val="1300"/>
              <a:buFont typeface="Roboto"/>
              <a:buNone/>
              <a:defRPr sz="1300">
                <a:solidFill>
                  <a:srgbClr val="3363AC"/>
                </a:solidFill>
                <a:latin typeface="Roboto"/>
                <a:ea typeface="Roboto"/>
                <a:cs typeface="Roboto"/>
                <a:sym typeface="Roboto"/>
              </a:defRPr>
            </a:lvl8pPr>
            <a:lvl9pPr lvl="8" algn="ctr">
              <a:lnSpc>
                <a:spcPct val="90000"/>
              </a:lnSpc>
              <a:spcBef>
                <a:spcPts val="500"/>
              </a:spcBef>
              <a:spcAft>
                <a:spcPts val="0"/>
              </a:spcAft>
              <a:buClr>
                <a:srgbClr val="3363AC"/>
              </a:buClr>
              <a:buSzPts val="1300"/>
              <a:buFont typeface="Roboto"/>
              <a:buNone/>
              <a:defRPr sz="1300">
                <a:solidFill>
                  <a:srgbClr val="3363AC"/>
                </a:solidFill>
                <a:latin typeface="Roboto"/>
                <a:ea typeface="Roboto"/>
                <a:cs typeface="Roboto"/>
                <a:sym typeface="Roboto"/>
              </a:defRPr>
            </a:lvl9pPr>
          </a:lstStyle>
          <a:p/>
        </p:txBody>
      </p:sp>
      <p:sp>
        <p:nvSpPr>
          <p:cNvPr id="67" name="Google Shape;67;p11"/>
          <p:cNvSpPr txBox="1"/>
          <p:nvPr/>
        </p:nvSpPr>
        <p:spPr>
          <a:xfrm>
            <a:off x="2160153" y="6229564"/>
            <a:ext cx="9144000" cy="3651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1500"/>
              <a:buFont typeface="Arial"/>
              <a:buNone/>
            </a:pPr>
            <a:r>
              <a:rPr b="0" i="0" lang="nl-NL" sz="1500" u="none" cap="none" strike="noStrike">
                <a:solidFill>
                  <a:srgbClr val="3363AC"/>
                </a:solidFill>
                <a:latin typeface="Roboto"/>
                <a:ea typeface="Roboto"/>
                <a:cs typeface="Roboto"/>
                <a:sym typeface="Roboto"/>
              </a:rPr>
              <a:t>01 | 01 | 2024 by Name Surname</a:t>
            </a:r>
            <a:endParaRPr b="0" i="0" sz="1500" u="none" cap="none" strike="noStrike">
              <a:solidFill>
                <a:srgbClr val="3363AC"/>
              </a:solidFill>
              <a:latin typeface="Roboto"/>
              <a:ea typeface="Roboto"/>
              <a:cs typeface="Roboto"/>
              <a:sym typeface="Roboto"/>
            </a:endParaRPr>
          </a:p>
        </p:txBody>
      </p:sp>
      <p:pic>
        <p:nvPicPr>
          <p:cNvPr id="68" name="Google Shape;68;p11"/>
          <p:cNvPicPr preferRelativeResize="0"/>
          <p:nvPr/>
        </p:nvPicPr>
        <p:blipFill rotWithShape="1">
          <a:blip r:embed="rId3">
            <a:alphaModFix/>
          </a:blip>
          <a:srcRect b="0" l="0" r="0" t="0"/>
          <a:stretch/>
        </p:blipFill>
        <p:spPr>
          <a:xfrm>
            <a:off x="6809358" y="4832230"/>
            <a:ext cx="4833427" cy="2706224"/>
          </a:xfrm>
          <a:prstGeom prst="rect">
            <a:avLst/>
          </a:prstGeom>
          <a:noFill/>
          <a:ln>
            <a:noFill/>
          </a:ln>
        </p:spPr>
      </p:pic>
      <p:sp>
        <p:nvSpPr>
          <p:cNvPr id="69" name="Google Shape;69;p11"/>
          <p:cNvSpPr txBox="1"/>
          <p:nvPr>
            <p:ph idx="2" type="subTitle"/>
          </p:nvPr>
        </p:nvSpPr>
        <p:spPr>
          <a:xfrm>
            <a:off x="423025" y="4022038"/>
            <a:ext cx="5382300" cy="542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3363AC"/>
              </a:buClr>
              <a:buSzPts val="2700"/>
              <a:buFont typeface="Roboto"/>
              <a:buNone/>
              <a:defRPr i="0" sz="2700">
                <a:solidFill>
                  <a:srgbClr val="3363AC"/>
                </a:solidFill>
                <a:latin typeface="Roboto"/>
                <a:ea typeface="Roboto"/>
                <a:cs typeface="Roboto"/>
                <a:sym typeface="Roboto"/>
              </a:defRPr>
            </a:lvl1pPr>
            <a:lvl2pPr lvl="1" algn="ctr">
              <a:lnSpc>
                <a:spcPct val="90000"/>
              </a:lnSpc>
              <a:spcBef>
                <a:spcPts val="500"/>
              </a:spcBef>
              <a:spcAft>
                <a:spcPts val="0"/>
              </a:spcAft>
              <a:buClr>
                <a:srgbClr val="3363AC"/>
              </a:buClr>
              <a:buSzPts val="1700"/>
              <a:buFont typeface="Roboto"/>
              <a:buNone/>
              <a:defRPr sz="1700">
                <a:solidFill>
                  <a:srgbClr val="3363AC"/>
                </a:solidFill>
                <a:latin typeface="Roboto"/>
                <a:ea typeface="Roboto"/>
                <a:cs typeface="Roboto"/>
                <a:sym typeface="Roboto"/>
              </a:defRPr>
            </a:lvl2pPr>
            <a:lvl3pPr lvl="2" algn="ctr">
              <a:lnSpc>
                <a:spcPct val="90000"/>
              </a:lnSpc>
              <a:spcBef>
                <a:spcPts val="500"/>
              </a:spcBef>
              <a:spcAft>
                <a:spcPts val="0"/>
              </a:spcAft>
              <a:buClr>
                <a:srgbClr val="3363AC"/>
              </a:buClr>
              <a:buSzPts val="1500"/>
              <a:buFont typeface="Roboto"/>
              <a:buNone/>
              <a:defRPr sz="1500">
                <a:solidFill>
                  <a:srgbClr val="3363AC"/>
                </a:solidFill>
                <a:latin typeface="Roboto"/>
                <a:ea typeface="Roboto"/>
                <a:cs typeface="Roboto"/>
                <a:sym typeface="Roboto"/>
              </a:defRPr>
            </a:lvl3pPr>
            <a:lvl4pPr lvl="3" algn="ctr">
              <a:lnSpc>
                <a:spcPct val="90000"/>
              </a:lnSpc>
              <a:spcBef>
                <a:spcPts val="500"/>
              </a:spcBef>
              <a:spcAft>
                <a:spcPts val="0"/>
              </a:spcAft>
              <a:buClr>
                <a:srgbClr val="3363AC"/>
              </a:buClr>
              <a:buSzPts val="1300"/>
              <a:buFont typeface="Roboto"/>
              <a:buNone/>
              <a:defRPr sz="1300">
                <a:solidFill>
                  <a:srgbClr val="3363AC"/>
                </a:solidFill>
                <a:latin typeface="Roboto"/>
                <a:ea typeface="Roboto"/>
                <a:cs typeface="Roboto"/>
                <a:sym typeface="Roboto"/>
              </a:defRPr>
            </a:lvl4pPr>
            <a:lvl5pPr lvl="4" algn="ctr">
              <a:lnSpc>
                <a:spcPct val="90000"/>
              </a:lnSpc>
              <a:spcBef>
                <a:spcPts val="500"/>
              </a:spcBef>
              <a:spcAft>
                <a:spcPts val="0"/>
              </a:spcAft>
              <a:buClr>
                <a:srgbClr val="3363AC"/>
              </a:buClr>
              <a:buSzPts val="1300"/>
              <a:buFont typeface="Roboto"/>
              <a:buNone/>
              <a:defRPr sz="1300">
                <a:solidFill>
                  <a:srgbClr val="3363AC"/>
                </a:solidFill>
                <a:latin typeface="Roboto"/>
                <a:ea typeface="Roboto"/>
                <a:cs typeface="Roboto"/>
                <a:sym typeface="Roboto"/>
              </a:defRPr>
            </a:lvl5pPr>
            <a:lvl6pPr lvl="5" algn="ctr">
              <a:lnSpc>
                <a:spcPct val="90000"/>
              </a:lnSpc>
              <a:spcBef>
                <a:spcPts val="500"/>
              </a:spcBef>
              <a:spcAft>
                <a:spcPts val="0"/>
              </a:spcAft>
              <a:buClr>
                <a:srgbClr val="3363AC"/>
              </a:buClr>
              <a:buSzPts val="1300"/>
              <a:buFont typeface="Roboto"/>
              <a:buNone/>
              <a:defRPr sz="1300">
                <a:solidFill>
                  <a:srgbClr val="3363AC"/>
                </a:solidFill>
                <a:latin typeface="Roboto"/>
                <a:ea typeface="Roboto"/>
                <a:cs typeface="Roboto"/>
                <a:sym typeface="Roboto"/>
              </a:defRPr>
            </a:lvl6pPr>
            <a:lvl7pPr lvl="6" algn="ctr">
              <a:lnSpc>
                <a:spcPct val="90000"/>
              </a:lnSpc>
              <a:spcBef>
                <a:spcPts val="500"/>
              </a:spcBef>
              <a:spcAft>
                <a:spcPts val="0"/>
              </a:spcAft>
              <a:buClr>
                <a:srgbClr val="3363AC"/>
              </a:buClr>
              <a:buSzPts val="1300"/>
              <a:buFont typeface="Roboto"/>
              <a:buNone/>
              <a:defRPr sz="1300">
                <a:solidFill>
                  <a:srgbClr val="3363AC"/>
                </a:solidFill>
                <a:latin typeface="Roboto"/>
                <a:ea typeface="Roboto"/>
                <a:cs typeface="Roboto"/>
                <a:sym typeface="Roboto"/>
              </a:defRPr>
            </a:lvl7pPr>
            <a:lvl8pPr lvl="7" algn="ctr">
              <a:lnSpc>
                <a:spcPct val="90000"/>
              </a:lnSpc>
              <a:spcBef>
                <a:spcPts val="500"/>
              </a:spcBef>
              <a:spcAft>
                <a:spcPts val="0"/>
              </a:spcAft>
              <a:buClr>
                <a:srgbClr val="3363AC"/>
              </a:buClr>
              <a:buSzPts val="1300"/>
              <a:buFont typeface="Roboto"/>
              <a:buNone/>
              <a:defRPr sz="1300">
                <a:solidFill>
                  <a:srgbClr val="3363AC"/>
                </a:solidFill>
                <a:latin typeface="Roboto"/>
                <a:ea typeface="Roboto"/>
                <a:cs typeface="Roboto"/>
                <a:sym typeface="Roboto"/>
              </a:defRPr>
            </a:lvl8pPr>
            <a:lvl9pPr lvl="8" algn="ctr">
              <a:lnSpc>
                <a:spcPct val="90000"/>
              </a:lnSpc>
              <a:spcBef>
                <a:spcPts val="500"/>
              </a:spcBef>
              <a:spcAft>
                <a:spcPts val="0"/>
              </a:spcAft>
              <a:buClr>
                <a:srgbClr val="3363AC"/>
              </a:buClr>
              <a:buSzPts val="1300"/>
              <a:buFont typeface="Roboto"/>
              <a:buNone/>
              <a:defRPr sz="1300">
                <a:solidFill>
                  <a:srgbClr val="3363AC"/>
                </a:solidFill>
                <a:latin typeface="Roboto"/>
                <a:ea typeface="Roboto"/>
                <a:cs typeface="Roboto"/>
                <a:sym typeface="Roboto"/>
              </a:defRPr>
            </a:lvl9pPr>
          </a:lstStyle>
          <a:p/>
        </p:txBody>
      </p:sp>
      <p:sp>
        <p:nvSpPr>
          <p:cNvPr id="70" name="Google Shape;70;p11"/>
          <p:cNvSpPr txBox="1"/>
          <p:nvPr>
            <p:ph idx="3" type="subTitle"/>
          </p:nvPr>
        </p:nvSpPr>
        <p:spPr>
          <a:xfrm>
            <a:off x="423025" y="4701625"/>
            <a:ext cx="5382300" cy="542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3363AC"/>
              </a:buClr>
              <a:buSzPts val="2700"/>
              <a:buFont typeface="Roboto"/>
              <a:buNone/>
              <a:defRPr i="0" sz="2700">
                <a:solidFill>
                  <a:srgbClr val="3363AC"/>
                </a:solidFill>
                <a:latin typeface="Roboto"/>
                <a:ea typeface="Roboto"/>
                <a:cs typeface="Roboto"/>
                <a:sym typeface="Roboto"/>
              </a:defRPr>
            </a:lvl1pPr>
            <a:lvl2pPr lvl="1" algn="ctr">
              <a:lnSpc>
                <a:spcPct val="90000"/>
              </a:lnSpc>
              <a:spcBef>
                <a:spcPts val="500"/>
              </a:spcBef>
              <a:spcAft>
                <a:spcPts val="0"/>
              </a:spcAft>
              <a:buClr>
                <a:srgbClr val="3363AC"/>
              </a:buClr>
              <a:buSzPts val="1700"/>
              <a:buFont typeface="Roboto"/>
              <a:buNone/>
              <a:defRPr sz="1700">
                <a:solidFill>
                  <a:srgbClr val="3363AC"/>
                </a:solidFill>
                <a:latin typeface="Roboto"/>
                <a:ea typeface="Roboto"/>
                <a:cs typeface="Roboto"/>
                <a:sym typeface="Roboto"/>
              </a:defRPr>
            </a:lvl2pPr>
            <a:lvl3pPr lvl="2" algn="ctr">
              <a:lnSpc>
                <a:spcPct val="90000"/>
              </a:lnSpc>
              <a:spcBef>
                <a:spcPts val="500"/>
              </a:spcBef>
              <a:spcAft>
                <a:spcPts val="0"/>
              </a:spcAft>
              <a:buClr>
                <a:srgbClr val="3363AC"/>
              </a:buClr>
              <a:buSzPts val="1500"/>
              <a:buFont typeface="Roboto"/>
              <a:buNone/>
              <a:defRPr sz="1500">
                <a:solidFill>
                  <a:srgbClr val="3363AC"/>
                </a:solidFill>
                <a:latin typeface="Roboto"/>
                <a:ea typeface="Roboto"/>
                <a:cs typeface="Roboto"/>
                <a:sym typeface="Roboto"/>
              </a:defRPr>
            </a:lvl3pPr>
            <a:lvl4pPr lvl="3" algn="ctr">
              <a:lnSpc>
                <a:spcPct val="90000"/>
              </a:lnSpc>
              <a:spcBef>
                <a:spcPts val="500"/>
              </a:spcBef>
              <a:spcAft>
                <a:spcPts val="0"/>
              </a:spcAft>
              <a:buClr>
                <a:srgbClr val="3363AC"/>
              </a:buClr>
              <a:buSzPts val="1300"/>
              <a:buFont typeface="Roboto"/>
              <a:buNone/>
              <a:defRPr sz="1300">
                <a:solidFill>
                  <a:srgbClr val="3363AC"/>
                </a:solidFill>
                <a:latin typeface="Roboto"/>
                <a:ea typeface="Roboto"/>
                <a:cs typeface="Roboto"/>
                <a:sym typeface="Roboto"/>
              </a:defRPr>
            </a:lvl4pPr>
            <a:lvl5pPr lvl="4" algn="ctr">
              <a:lnSpc>
                <a:spcPct val="90000"/>
              </a:lnSpc>
              <a:spcBef>
                <a:spcPts val="500"/>
              </a:spcBef>
              <a:spcAft>
                <a:spcPts val="0"/>
              </a:spcAft>
              <a:buClr>
                <a:srgbClr val="3363AC"/>
              </a:buClr>
              <a:buSzPts val="1300"/>
              <a:buFont typeface="Roboto"/>
              <a:buNone/>
              <a:defRPr sz="1300">
                <a:solidFill>
                  <a:srgbClr val="3363AC"/>
                </a:solidFill>
                <a:latin typeface="Roboto"/>
                <a:ea typeface="Roboto"/>
                <a:cs typeface="Roboto"/>
                <a:sym typeface="Roboto"/>
              </a:defRPr>
            </a:lvl5pPr>
            <a:lvl6pPr lvl="5" algn="ctr">
              <a:lnSpc>
                <a:spcPct val="90000"/>
              </a:lnSpc>
              <a:spcBef>
                <a:spcPts val="500"/>
              </a:spcBef>
              <a:spcAft>
                <a:spcPts val="0"/>
              </a:spcAft>
              <a:buClr>
                <a:srgbClr val="3363AC"/>
              </a:buClr>
              <a:buSzPts val="1300"/>
              <a:buFont typeface="Roboto"/>
              <a:buNone/>
              <a:defRPr sz="1300">
                <a:solidFill>
                  <a:srgbClr val="3363AC"/>
                </a:solidFill>
                <a:latin typeface="Roboto"/>
                <a:ea typeface="Roboto"/>
                <a:cs typeface="Roboto"/>
                <a:sym typeface="Roboto"/>
              </a:defRPr>
            </a:lvl6pPr>
            <a:lvl7pPr lvl="6" algn="ctr">
              <a:lnSpc>
                <a:spcPct val="90000"/>
              </a:lnSpc>
              <a:spcBef>
                <a:spcPts val="500"/>
              </a:spcBef>
              <a:spcAft>
                <a:spcPts val="0"/>
              </a:spcAft>
              <a:buClr>
                <a:srgbClr val="3363AC"/>
              </a:buClr>
              <a:buSzPts val="1300"/>
              <a:buFont typeface="Roboto"/>
              <a:buNone/>
              <a:defRPr sz="1300">
                <a:solidFill>
                  <a:srgbClr val="3363AC"/>
                </a:solidFill>
                <a:latin typeface="Roboto"/>
                <a:ea typeface="Roboto"/>
                <a:cs typeface="Roboto"/>
                <a:sym typeface="Roboto"/>
              </a:defRPr>
            </a:lvl7pPr>
            <a:lvl8pPr lvl="7" algn="ctr">
              <a:lnSpc>
                <a:spcPct val="90000"/>
              </a:lnSpc>
              <a:spcBef>
                <a:spcPts val="500"/>
              </a:spcBef>
              <a:spcAft>
                <a:spcPts val="0"/>
              </a:spcAft>
              <a:buClr>
                <a:srgbClr val="3363AC"/>
              </a:buClr>
              <a:buSzPts val="1300"/>
              <a:buFont typeface="Roboto"/>
              <a:buNone/>
              <a:defRPr sz="1300">
                <a:solidFill>
                  <a:srgbClr val="3363AC"/>
                </a:solidFill>
                <a:latin typeface="Roboto"/>
                <a:ea typeface="Roboto"/>
                <a:cs typeface="Roboto"/>
                <a:sym typeface="Roboto"/>
              </a:defRPr>
            </a:lvl8pPr>
            <a:lvl9pPr lvl="8" algn="ctr">
              <a:lnSpc>
                <a:spcPct val="90000"/>
              </a:lnSpc>
              <a:spcBef>
                <a:spcPts val="500"/>
              </a:spcBef>
              <a:spcAft>
                <a:spcPts val="0"/>
              </a:spcAft>
              <a:buClr>
                <a:srgbClr val="3363AC"/>
              </a:buClr>
              <a:buSzPts val="1300"/>
              <a:buFont typeface="Roboto"/>
              <a:buNone/>
              <a:defRPr sz="1300">
                <a:solidFill>
                  <a:srgbClr val="3363AC"/>
                </a:solidFill>
                <a:latin typeface="Roboto"/>
                <a:ea typeface="Roboto"/>
                <a:cs typeface="Roboto"/>
                <a:sym typeface="Roboto"/>
              </a:defRPr>
            </a:lvl9pPr>
          </a:lstStyle>
          <a:p/>
        </p:txBody>
      </p:sp>
      <p:sp>
        <p:nvSpPr>
          <p:cNvPr id="71" name="Google Shape;71;p11"/>
          <p:cNvSpPr txBox="1"/>
          <p:nvPr>
            <p:ph idx="4" type="subTitle"/>
          </p:nvPr>
        </p:nvSpPr>
        <p:spPr>
          <a:xfrm>
            <a:off x="423025" y="2703525"/>
            <a:ext cx="5382300" cy="542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3363AC"/>
              </a:buClr>
              <a:buSzPts val="2700"/>
              <a:buNone/>
              <a:defRPr b="0" i="0" sz="2700">
                <a:solidFill>
                  <a:srgbClr val="3363AC"/>
                </a:solidFill>
                <a:latin typeface="Roboto"/>
                <a:ea typeface="Roboto"/>
                <a:cs typeface="Roboto"/>
                <a:sym typeface="Roboto"/>
              </a:defRPr>
            </a:lvl1pPr>
            <a:lvl2pPr lvl="1" algn="ctr">
              <a:lnSpc>
                <a:spcPct val="90000"/>
              </a:lnSpc>
              <a:spcBef>
                <a:spcPts val="500"/>
              </a:spcBef>
              <a:spcAft>
                <a:spcPts val="0"/>
              </a:spcAft>
              <a:buClr>
                <a:srgbClr val="3363AC"/>
              </a:buClr>
              <a:buSzPts val="1700"/>
              <a:buNone/>
              <a:defRPr sz="1700">
                <a:solidFill>
                  <a:srgbClr val="3363AC"/>
                </a:solidFill>
              </a:defRPr>
            </a:lvl2pPr>
            <a:lvl3pPr lvl="2" algn="ctr">
              <a:lnSpc>
                <a:spcPct val="90000"/>
              </a:lnSpc>
              <a:spcBef>
                <a:spcPts val="500"/>
              </a:spcBef>
              <a:spcAft>
                <a:spcPts val="0"/>
              </a:spcAft>
              <a:buClr>
                <a:srgbClr val="3363AC"/>
              </a:buClr>
              <a:buSzPts val="1500"/>
              <a:buNone/>
              <a:defRPr sz="1500">
                <a:solidFill>
                  <a:srgbClr val="3363AC"/>
                </a:solidFill>
              </a:defRPr>
            </a:lvl3pPr>
            <a:lvl4pPr lvl="3" algn="ctr">
              <a:lnSpc>
                <a:spcPct val="90000"/>
              </a:lnSpc>
              <a:spcBef>
                <a:spcPts val="500"/>
              </a:spcBef>
              <a:spcAft>
                <a:spcPts val="0"/>
              </a:spcAft>
              <a:buClr>
                <a:srgbClr val="3363AC"/>
              </a:buClr>
              <a:buSzPts val="1300"/>
              <a:buNone/>
              <a:defRPr sz="1300">
                <a:solidFill>
                  <a:srgbClr val="3363AC"/>
                </a:solidFill>
              </a:defRPr>
            </a:lvl4pPr>
            <a:lvl5pPr lvl="4" algn="ctr">
              <a:lnSpc>
                <a:spcPct val="90000"/>
              </a:lnSpc>
              <a:spcBef>
                <a:spcPts val="500"/>
              </a:spcBef>
              <a:spcAft>
                <a:spcPts val="0"/>
              </a:spcAft>
              <a:buClr>
                <a:srgbClr val="3363AC"/>
              </a:buClr>
              <a:buSzPts val="1300"/>
              <a:buNone/>
              <a:defRPr sz="1300">
                <a:solidFill>
                  <a:srgbClr val="3363AC"/>
                </a:solidFill>
              </a:defRPr>
            </a:lvl5pPr>
            <a:lvl6pPr lvl="5" algn="ctr">
              <a:lnSpc>
                <a:spcPct val="90000"/>
              </a:lnSpc>
              <a:spcBef>
                <a:spcPts val="500"/>
              </a:spcBef>
              <a:spcAft>
                <a:spcPts val="0"/>
              </a:spcAft>
              <a:buClr>
                <a:srgbClr val="3363AC"/>
              </a:buClr>
              <a:buSzPts val="1300"/>
              <a:buNone/>
              <a:defRPr sz="1300">
                <a:solidFill>
                  <a:srgbClr val="3363AC"/>
                </a:solidFill>
              </a:defRPr>
            </a:lvl6pPr>
            <a:lvl7pPr lvl="6" algn="ctr">
              <a:lnSpc>
                <a:spcPct val="90000"/>
              </a:lnSpc>
              <a:spcBef>
                <a:spcPts val="500"/>
              </a:spcBef>
              <a:spcAft>
                <a:spcPts val="0"/>
              </a:spcAft>
              <a:buClr>
                <a:srgbClr val="3363AC"/>
              </a:buClr>
              <a:buSzPts val="1300"/>
              <a:buNone/>
              <a:defRPr sz="1300">
                <a:solidFill>
                  <a:srgbClr val="3363AC"/>
                </a:solidFill>
              </a:defRPr>
            </a:lvl7pPr>
            <a:lvl8pPr lvl="7" algn="ctr">
              <a:lnSpc>
                <a:spcPct val="90000"/>
              </a:lnSpc>
              <a:spcBef>
                <a:spcPts val="500"/>
              </a:spcBef>
              <a:spcAft>
                <a:spcPts val="0"/>
              </a:spcAft>
              <a:buClr>
                <a:srgbClr val="3363AC"/>
              </a:buClr>
              <a:buSzPts val="1300"/>
              <a:buNone/>
              <a:defRPr sz="1300">
                <a:solidFill>
                  <a:srgbClr val="3363AC"/>
                </a:solidFill>
              </a:defRPr>
            </a:lvl8pPr>
            <a:lvl9pPr lvl="8" algn="ctr">
              <a:lnSpc>
                <a:spcPct val="90000"/>
              </a:lnSpc>
              <a:spcBef>
                <a:spcPts val="500"/>
              </a:spcBef>
              <a:spcAft>
                <a:spcPts val="0"/>
              </a:spcAft>
              <a:buClr>
                <a:srgbClr val="3363AC"/>
              </a:buClr>
              <a:buSzPts val="1300"/>
              <a:buNone/>
              <a:defRPr sz="1300">
                <a:solidFill>
                  <a:srgbClr val="3363AC"/>
                </a:solidFill>
              </a:defRPr>
            </a:lvl9pPr>
          </a:lstStyle>
          <a:p/>
        </p:txBody>
      </p:sp>
      <p:pic>
        <p:nvPicPr>
          <p:cNvPr id="72" name="Google Shape;72;p11"/>
          <p:cNvPicPr preferRelativeResize="0"/>
          <p:nvPr/>
        </p:nvPicPr>
        <p:blipFill rotWithShape="1">
          <a:blip r:embed="rId4">
            <a:alphaModFix/>
          </a:blip>
          <a:srcRect b="0" l="0" r="0" t="0"/>
          <a:stretch/>
        </p:blipFill>
        <p:spPr>
          <a:xfrm>
            <a:off x="469500" y="6215250"/>
            <a:ext cx="1461950" cy="3263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Page 2">
  <p:cSld name="Text + Image Page 2">
    <p:spTree>
      <p:nvGrpSpPr>
        <p:cNvPr id="73" name="Shape 73"/>
        <p:cNvGrpSpPr/>
        <p:nvPr/>
      </p:nvGrpSpPr>
      <p:grpSpPr>
        <a:xfrm>
          <a:off x="0" y="0"/>
          <a:ext cx="0" cy="0"/>
          <a:chOff x="0" y="0"/>
          <a:chExt cx="0" cy="0"/>
        </a:xfrm>
      </p:grpSpPr>
      <p:pic>
        <p:nvPicPr>
          <p:cNvPr id="74" name="Google Shape;74;p12"/>
          <p:cNvPicPr preferRelativeResize="0"/>
          <p:nvPr/>
        </p:nvPicPr>
        <p:blipFill rotWithShape="1">
          <a:blip r:embed="rId2">
            <a:alphaModFix/>
          </a:blip>
          <a:srcRect b="0" l="0" r="0" t="0"/>
          <a:stretch/>
        </p:blipFill>
        <p:spPr>
          <a:xfrm>
            <a:off x="6809358" y="4832230"/>
            <a:ext cx="4833427" cy="2706224"/>
          </a:xfrm>
          <a:prstGeom prst="rect">
            <a:avLst/>
          </a:prstGeom>
          <a:noFill/>
          <a:ln>
            <a:noFill/>
          </a:ln>
        </p:spPr>
      </p:pic>
      <p:sp>
        <p:nvSpPr>
          <p:cNvPr id="75" name="Google Shape;75;p12"/>
          <p:cNvSpPr txBox="1"/>
          <p:nvPr>
            <p:ph idx="12" type="sldNum"/>
          </p:nvPr>
        </p:nvSpPr>
        <p:spPr>
          <a:xfrm>
            <a:off x="9290222" y="6423497"/>
            <a:ext cx="2743200" cy="23083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nl-NL"/>
              <a:t>‹#›</a:t>
            </a:fld>
            <a:endParaRPr/>
          </a:p>
        </p:txBody>
      </p:sp>
      <p:sp>
        <p:nvSpPr>
          <p:cNvPr id="76" name="Google Shape;76;p12"/>
          <p:cNvSpPr/>
          <p:nvPr>
            <p:ph idx="2" type="pic"/>
          </p:nvPr>
        </p:nvSpPr>
        <p:spPr>
          <a:xfrm>
            <a:off x="6624662" y="1570355"/>
            <a:ext cx="4927256" cy="4382570"/>
          </a:xfrm>
          <a:prstGeom prst="rect">
            <a:avLst/>
          </a:prstGeom>
          <a:noFill/>
          <a:ln>
            <a:noFill/>
          </a:ln>
        </p:spPr>
      </p:sp>
      <p:sp>
        <p:nvSpPr>
          <p:cNvPr id="77" name="Google Shape;77;p12"/>
          <p:cNvSpPr txBox="1"/>
          <p:nvPr/>
        </p:nvSpPr>
        <p:spPr>
          <a:xfrm>
            <a:off x="282422" y="6441230"/>
            <a:ext cx="60981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nl-NL" sz="900" u="none" cap="none" strike="noStrike">
                <a:solidFill>
                  <a:srgbClr val="262626"/>
                </a:solidFill>
                <a:latin typeface="Roboto Light"/>
                <a:ea typeface="Roboto Light"/>
                <a:cs typeface="Roboto Light"/>
                <a:sym typeface="Roboto Light"/>
              </a:rPr>
              <a:t>Presentation title </a:t>
            </a:r>
            <a:r>
              <a:rPr b="0" i="0" lang="nl-NL" sz="900" u="none" cap="none" strike="noStrike">
                <a:solidFill>
                  <a:srgbClr val="008691"/>
                </a:solidFill>
                <a:latin typeface="Roboto Light"/>
                <a:ea typeface="Roboto Light"/>
                <a:cs typeface="Roboto Light"/>
                <a:sym typeface="Roboto Light"/>
              </a:rPr>
              <a:t>|</a:t>
            </a:r>
            <a:r>
              <a:rPr b="0" i="0" lang="nl-NL" sz="900" u="none" cap="none" strike="noStrike">
                <a:solidFill>
                  <a:srgbClr val="262626"/>
                </a:solidFill>
                <a:latin typeface="Roboto Light"/>
                <a:ea typeface="Roboto Light"/>
                <a:cs typeface="Roboto Light"/>
                <a:sym typeface="Roboto Light"/>
              </a:rPr>
              <a:t> Name Surname</a:t>
            </a:r>
            <a:endParaRPr b="0" i="0" sz="900" u="none" cap="none" strike="noStrike">
              <a:solidFill>
                <a:srgbClr val="262626"/>
              </a:solidFill>
              <a:latin typeface="Roboto Light"/>
              <a:ea typeface="Roboto Light"/>
              <a:cs typeface="Roboto Light"/>
              <a:sym typeface="Roboto Light"/>
            </a:endParaRPr>
          </a:p>
        </p:txBody>
      </p:sp>
      <p:sp>
        <p:nvSpPr>
          <p:cNvPr id="78" name="Google Shape;78;p12"/>
          <p:cNvSpPr txBox="1"/>
          <p:nvPr>
            <p:ph type="title"/>
          </p:nvPr>
        </p:nvSpPr>
        <p:spPr>
          <a:xfrm>
            <a:off x="3635171" y="235625"/>
            <a:ext cx="6727500" cy="603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363AC"/>
              </a:buClr>
              <a:buSzPts val="3500"/>
              <a:buFont typeface="Quicksand"/>
              <a:buNone/>
              <a:defRPr b="0" i="0" sz="3500">
                <a:solidFill>
                  <a:srgbClr val="3363AC"/>
                </a:solidFill>
                <a:latin typeface="Quicksand"/>
                <a:ea typeface="Quicksand"/>
                <a:cs typeface="Quicksand"/>
                <a:sym typeface="Quicksand"/>
              </a:defRPr>
            </a:lvl1pPr>
            <a:lvl2pPr lvl="1" algn="l">
              <a:lnSpc>
                <a:spcPct val="100000"/>
              </a:lnSpc>
              <a:spcBef>
                <a:spcPts val="0"/>
              </a:spcBef>
              <a:spcAft>
                <a:spcPts val="0"/>
              </a:spcAft>
              <a:buClr>
                <a:srgbClr val="EE7444"/>
              </a:buClr>
              <a:buSzPts val="1400"/>
              <a:buNone/>
              <a:defRPr>
                <a:solidFill>
                  <a:srgbClr val="EE7444"/>
                </a:solidFill>
              </a:defRPr>
            </a:lvl2pPr>
            <a:lvl3pPr lvl="2" algn="l">
              <a:lnSpc>
                <a:spcPct val="100000"/>
              </a:lnSpc>
              <a:spcBef>
                <a:spcPts val="0"/>
              </a:spcBef>
              <a:spcAft>
                <a:spcPts val="0"/>
              </a:spcAft>
              <a:buClr>
                <a:srgbClr val="EE7444"/>
              </a:buClr>
              <a:buSzPts val="1400"/>
              <a:buNone/>
              <a:defRPr>
                <a:solidFill>
                  <a:srgbClr val="EE7444"/>
                </a:solidFill>
              </a:defRPr>
            </a:lvl3pPr>
            <a:lvl4pPr lvl="3" algn="l">
              <a:lnSpc>
                <a:spcPct val="100000"/>
              </a:lnSpc>
              <a:spcBef>
                <a:spcPts val="0"/>
              </a:spcBef>
              <a:spcAft>
                <a:spcPts val="0"/>
              </a:spcAft>
              <a:buClr>
                <a:srgbClr val="EE7444"/>
              </a:buClr>
              <a:buSzPts val="1400"/>
              <a:buNone/>
              <a:defRPr>
                <a:solidFill>
                  <a:srgbClr val="EE7444"/>
                </a:solidFill>
              </a:defRPr>
            </a:lvl4pPr>
            <a:lvl5pPr lvl="4" algn="l">
              <a:lnSpc>
                <a:spcPct val="100000"/>
              </a:lnSpc>
              <a:spcBef>
                <a:spcPts val="0"/>
              </a:spcBef>
              <a:spcAft>
                <a:spcPts val="0"/>
              </a:spcAft>
              <a:buClr>
                <a:srgbClr val="EE7444"/>
              </a:buClr>
              <a:buSzPts val="1400"/>
              <a:buNone/>
              <a:defRPr>
                <a:solidFill>
                  <a:srgbClr val="EE7444"/>
                </a:solidFill>
              </a:defRPr>
            </a:lvl5pPr>
            <a:lvl6pPr lvl="5" algn="l">
              <a:lnSpc>
                <a:spcPct val="100000"/>
              </a:lnSpc>
              <a:spcBef>
                <a:spcPts val="0"/>
              </a:spcBef>
              <a:spcAft>
                <a:spcPts val="0"/>
              </a:spcAft>
              <a:buClr>
                <a:srgbClr val="EE7444"/>
              </a:buClr>
              <a:buSzPts val="1400"/>
              <a:buNone/>
              <a:defRPr>
                <a:solidFill>
                  <a:srgbClr val="EE7444"/>
                </a:solidFill>
              </a:defRPr>
            </a:lvl6pPr>
            <a:lvl7pPr lvl="6" algn="l">
              <a:lnSpc>
                <a:spcPct val="100000"/>
              </a:lnSpc>
              <a:spcBef>
                <a:spcPts val="0"/>
              </a:spcBef>
              <a:spcAft>
                <a:spcPts val="0"/>
              </a:spcAft>
              <a:buClr>
                <a:srgbClr val="EE7444"/>
              </a:buClr>
              <a:buSzPts val="1400"/>
              <a:buNone/>
              <a:defRPr>
                <a:solidFill>
                  <a:srgbClr val="EE7444"/>
                </a:solidFill>
              </a:defRPr>
            </a:lvl7pPr>
            <a:lvl8pPr lvl="7" algn="l">
              <a:lnSpc>
                <a:spcPct val="100000"/>
              </a:lnSpc>
              <a:spcBef>
                <a:spcPts val="0"/>
              </a:spcBef>
              <a:spcAft>
                <a:spcPts val="0"/>
              </a:spcAft>
              <a:buClr>
                <a:srgbClr val="EE7444"/>
              </a:buClr>
              <a:buSzPts val="1400"/>
              <a:buNone/>
              <a:defRPr>
                <a:solidFill>
                  <a:srgbClr val="EE7444"/>
                </a:solidFill>
              </a:defRPr>
            </a:lvl8pPr>
            <a:lvl9pPr lvl="8" algn="l">
              <a:lnSpc>
                <a:spcPct val="100000"/>
              </a:lnSpc>
              <a:spcBef>
                <a:spcPts val="0"/>
              </a:spcBef>
              <a:spcAft>
                <a:spcPts val="0"/>
              </a:spcAft>
              <a:buClr>
                <a:srgbClr val="EE7444"/>
              </a:buClr>
              <a:buSzPts val="1400"/>
              <a:buNone/>
              <a:defRPr>
                <a:solidFill>
                  <a:srgbClr val="EE7444"/>
                </a:solidFill>
              </a:defRPr>
            </a:lvl9pPr>
          </a:lstStyle>
          <a:p/>
        </p:txBody>
      </p:sp>
      <p:pic>
        <p:nvPicPr>
          <p:cNvPr id="79" name="Google Shape;79;p12"/>
          <p:cNvPicPr preferRelativeResize="0"/>
          <p:nvPr/>
        </p:nvPicPr>
        <p:blipFill rotWithShape="1">
          <a:blip r:embed="rId3">
            <a:alphaModFix/>
          </a:blip>
          <a:srcRect b="0" l="0" r="0" t="0"/>
          <a:stretch/>
        </p:blipFill>
        <p:spPr>
          <a:xfrm>
            <a:off x="361900" y="366700"/>
            <a:ext cx="2850451" cy="399350"/>
          </a:xfrm>
          <a:prstGeom prst="rect">
            <a:avLst/>
          </a:prstGeom>
          <a:noFill/>
          <a:ln>
            <a:noFill/>
          </a:ln>
        </p:spPr>
      </p:pic>
      <p:sp>
        <p:nvSpPr>
          <p:cNvPr id="80" name="Google Shape;80;p12"/>
          <p:cNvSpPr txBox="1"/>
          <p:nvPr>
            <p:ph idx="1" type="body"/>
          </p:nvPr>
        </p:nvSpPr>
        <p:spPr>
          <a:xfrm>
            <a:off x="331463" y="1670958"/>
            <a:ext cx="9830100" cy="4382400"/>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500"/>
              <a:buNone/>
              <a:defRPr b="0" i="0" sz="1500">
                <a:solidFill>
                  <a:schemeClr val="dk1"/>
                </a:solidFill>
                <a:latin typeface="Roboto"/>
                <a:ea typeface="Roboto"/>
                <a:cs typeface="Roboto"/>
                <a:sym typeface="Roboto"/>
              </a:defRPr>
            </a:lvl1pPr>
            <a:lvl2pPr indent="-323850" lvl="1" marL="9144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2pPr>
            <a:lvl3pPr indent="-323850" lvl="2" marL="13716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3pPr>
            <a:lvl4pPr indent="-323850" lvl="3" marL="18288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4pPr>
            <a:lvl5pPr indent="-323850" lvl="4" marL="22860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3" type="body"/>
          </p:nvPr>
        </p:nvSpPr>
        <p:spPr>
          <a:xfrm>
            <a:off x="331466" y="995712"/>
            <a:ext cx="9830100" cy="364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C0C0C"/>
              </a:buClr>
              <a:buSzPts val="1900"/>
              <a:buNone/>
              <a:defRPr b="0" i="0" sz="1900">
                <a:solidFill>
                  <a:srgbClr val="0C0C0C"/>
                </a:solidFill>
                <a:latin typeface="Roboto"/>
                <a:ea typeface="Roboto"/>
                <a:cs typeface="Roboto"/>
                <a:sym typeface="Robo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Page 2">
  <p:cSld name="Image Page 2">
    <p:spTree>
      <p:nvGrpSpPr>
        <p:cNvPr id="82" name="Shape 82"/>
        <p:cNvGrpSpPr/>
        <p:nvPr/>
      </p:nvGrpSpPr>
      <p:grpSpPr>
        <a:xfrm>
          <a:off x="0" y="0"/>
          <a:ext cx="0" cy="0"/>
          <a:chOff x="0" y="0"/>
          <a:chExt cx="0" cy="0"/>
        </a:xfrm>
      </p:grpSpPr>
      <p:pic>
        <p:nvPicPr>
          <p:cNvPr id="83" name="Google Shape;83;p13"/>
          <p:cNvPicPr preferRelativeResize="0"/>
          <p:nvPr/>
        </p:nvPicPr>
        <p:blipFill rotWithShape="1">
          <a:blip r:embed="rId2">
            <a:alphaModFix/>
          </a:blip>
          <a:srcRect b="0" l="0" r="0" t="0"/>
          <a:stretch/>
        </p:blipFill>
        <p:spPr>
          <a:xfrm>
            <a:off x="6809358" y="4832230"/>
            <a:ext cx="4833427" cy="2706224"/>
          </a:xfrm>
          <a:prstGeom prst="rect">
            <a:avLst/>
          </a:prstGeom>
          <a:noFill/>
          <a:ln>
            <a:noFill/>
          </a:ln>
        </p:spPr>
      </p:pic>
      <p:sp>
        <p:nvSpPr>
          <p:cNvPr id="84" name="Google Shape;84;p13"/>
          <p:cNvSpPr/>
          <p:nvPr>
            <p:ph idx="2" type="pic"/>
          </p:nvPr>
        </p:nvSpPr>
        <p:spPr>
          <a:xfrm>
            <a:off x="1721736" y="1570354"/>
            <a:ext cx="9830180" cy="4382570"/>
          </a:xfrm>
          <a:prstGeom prst="rect">
            <a:avLst/>
          </a:prstGeom>
          <a:noFill/>
          <a:ln>
            <a:noFill/>
          </a:ln>
        </p:spPr>
      </p:sp>
      <p:sp>
        <p:nvSpPr>
          <p:cNvPr id="85" name="Google Shape;85;p13"/>
          <p:cNvSpPr txBox="1"/>
          <p:nvPr>
            <p:ph idx="12" type="sldNum"/>
          </p:nvPr>
        </p:nvSpPr>
        <p:spPr>
          <a:xfrm>
            <a:off x="9290222" y="6423497"/>
            <a:ext cx="2743200" cy="23083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nl-NL"/>
              <a:t>‹#›</a:t>
            </a:fld>
            <a:endParaRPr/>
          </a:p>
        </p:txBody>
      </p:sp>
      <p:sp>
        <p:nvSpPr>
          <p:cNvPr id="86" name="Google Shape;86;p13"/>
          <p:cNvSpPr txBox="1"/>
          <p:nvPr/>
        </p:nvSpPr>
        <p:spPr>
          <a:xfrm>
            <a:off x="282422" y="6441230"/>
            <a:ext cx="6098058"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nl-NL" sz="900" u="none" cap="none" strike="noStrike">
                <a:solidFill>
                  <a:srgbClr val="262626"/>
                </a:solidFill>
                <a:latin typeface="Roboto Light"/>
                <a:ea typeface="Roboto Light"/>
                <a:cs typeface="Roboto Light"/>
                <a:sym typeface="Roboto Light"/>
              </a:rPr>
              <a:t>Presentation title </a:t>
            </a:r>
            <a:r>
              <a:rPr b="0" i="0" lang="nl-NL" sz="900" u="none" cap="none" strike="noStrike">
                <a:solidFill>
                  <a:srgbClr val="008691"/>
                </a:solidFill>
                <a:latin typeface="Roboto Light"/>
                <a:ea typeface="Roboto Light"/>
                <a:cs typeface="Roboto Light"/>
                <a:sym typeface="Roboto Light"/>
              </a:rPr>
              <a:t>|</a:t>
            </a:r>
            <a:r>
              <a:rPr b="0" i="0" lang="nl-NL" sz="900" u="none" cap="none" strike="noStrike">
                <a:solidFill>
                  <a:srgbClr val="262626"/>
                </a:solidFill>
                <a:latin typeface="Roboto Light"/>
                <a:ea typeface="Roboto Light"/>
                <a:cs typeface="Roboto Light"/>
                <a:sym typeface="Roboto Light"/>
              </a:rPr>
              <a:t> Name Surname</a:t>
            </a:r>
            <a:endParaRPr b="0" i="0" sz="900" u="none" cap="none" strike="noStrike">
              <a:solidFill>
                <a:srgbClr val="262626"/>
              </a:solidFill>
              <a:latin typeface="Roboto Light"/>
              <a:ea typeface="Roboto Light"/>
              <a:cs typeface="Roboto Light"/>
              <a:sym typeface="Roboto Light"/>
            </a:endParaRPr>
          </a:p>
        </p:txBody>
      </p:sp>
      <p:sp>
        <p:nvSpPr>
          <p:cNvPr id="87" name="Google Shape;87;p13"/>
          <p:cNvSpPr txBox="1"/>
          <p:nvPr>
            <p:ph idx="1" type="body"/>
          </p:nvPr>
        </p:nvSpPr>
        <p:spPr>
          <a:xfrm>
            <a:off x="1721741" y="895137"/>
            <a:ext cx="9830176" cy="3647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C0C0C"/>
              </a:buClr>
              <a:buSzPts val="1900"/>
              <a:buNone/>
              <a:defRPr b="0" i="0" sz="1900">
                <a:solidFill>
                  <a:srgbClr val="0C0C0C"/>
                </a:solidFill>
                <a:latin typeface="Roboto"/>
                <a:ea typeface="Roboto"/>
                <a:cs typeface="Roboto"/>
                <a:sym typeface="Robo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13"/>
          <p:cNvSpPr txBox="1"/>
          <p:nvPr>
            <p:ph type="title"/>
          </p:nvPr>
        </p:nvSpPr>
        <p:spPr>
          <a:xfrm>
            <a:off x="3635171" y="235625"/>
            <a:ext cx="6727500" cy="603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363AC"/>
              </a:buClr>
              <a:buSzPts val="3500"/>
              <a:buFont typeface="Quicksand"/>
              <a:buNone/>
              <a:defRPr b="0" i="0" sz="3500">
                <a:solidFill>
                  <a:srgbClr val="3363AC"/>
                </a:solidFill>
                <a:latin typeface="Quicksand"/>
                <a:ea typeface="Quicksand"/>
                <a:cs typeface="Quicksand"/>
                <a:sym typeface="Quicksand"/>
              </a:defRPr>
            </a:lvl1pPr>
            <a:lvl2pPr lvl="1" algn="l">
              <a:lnSpc>
                <a:spcPct val="100000"/>
              </a:lnSpc>
              <a:spcBef>
                <a:spcPts val="0"/>
              </a:spcBef>
              <a:spcAft>
                <a:spcPts val="0"/>
              </a:spcAft>
              <a:buClr>
                <a:srgbClr val="EE7444"/>
              </a:buClr>
              <a:buSzPts val="1400"/>
              <a:buNone/>
              <a:defRPr>
                <a:solidFill>
                  <a:srgbClr val="EE7444"/>
                </a:solidFill>
              </a:defRPr>
            </a:lvl2pPr>
            <a:lvl3pPr lvl="2" algn="l">
              <a:lnSpc>
                <a:spcPct val="100000"/>
              </a:lnSpc>
              <a:spcBef>
                <a:spcPts val="0"/>
              </a:spcBef>
              <a:spcAft>
                <a:spcPts val="0"/>
              </a:spcAft>
              <a:buClr>
                <a:srgbClr val="EE7444"/>
              </a:buClr>
              <a:buSzPts val="1400"/>
              <a:buNone/>
              <a:defRPr>
                <a:solidFill>
                  <a:srgbClr val="EE7444"/>
                </a:solidFill>
              </a:defRPr>
            </a:lvl3pPr>
            <a:lvl4pPr lvl="3" algn="l">
              <a:lnSpc>
                <a:spcPct val="100000"/>
              </a:lnSpc>
              <a:spcBef>
                <a:spcPts val="0"/>
              </a:spcBef>
              <a:spcAft>
                <a:spcPts val="0"/>
              </a:spcAft>
              <a:buClr>
                <a:srgbClr val="EE7444"/>
              </a:buClr>
              <a:buSzPts val="1400"/>
              <a:buNone/>
              <a:defRPr>
                <a:solidFill>
                  <a:srgbClr val="EE7444"/>
                </a:solidFill>
              </a:defRPr>
            </a:lvl4pPr>
            <a:lvl5pPr lvl="4" algn="l">
              <a:lnSpc>
                <a:spcPct val="100000"/>
              </a:lnSpc>
              <a:spcBef>
                <a:spcPts val="0"/>
              </a:spcBef>
              <a:spcAft>
                <a:spcPts val="0"/>
              </a:spcAft>
              <a:buClr>
                <a:srgbClr val="EE7444"/>
              </a:buClr>
              <a:buSzPts val="1400"/>
              <a:buNone/>
              <a:defRPr>
                <a:solidFill>
                  <a:srgbClr val="EE7444"/>
                </a:solidFill>
              </a:defRPr>
            </a:lvl5pPr>
            <a:lvl6pPr lvl="5" algn="l">
              <a:lnSpc>
                <a:spcPct val="100000"/>
              </a:lnSpc>
              <a:spcBef>
                <a:spcPts val="0"/>
              </a:spcBef>
              <a:spcAft>
                <a:spcPts val="0"/>
              </a:spcAft>
              <a:buClr>
                <a:srgbClr val="EE7444"/>
              </a:buClr>
              <a:buSzPts val="1400"/>
              <a:buNone/>
              <a:defRPr>
                <a:solidFill>
                  <a:srgbClr val="EE7444"/>
                </a:solidFill>
              </a:defRPr>
            </a:lvl6pPr>
            <a:lvl7pPr lvl="6" algn="l">
              <a:lnSpc>
                <a:spcPct val="100000"/>
              </a:lnSpc>
              <a:spcBef>
                <a:spcPts val="0"/>
              </a:spcBef>
              <a:spcAft>
                <a:spcPts val="0"/>
              </a:spcAft>
              <a:buClr>
                <a:srgbClr val="EE7444"/>
              </a:buClr>
              <a:buSzPts val="1400"/>
              <a:buNone/>
              <a:defRPr>
                <a:solidFill>
                  <a:srgbClr val="EE7444"/>
                </a:solidFill>
              </a:defRPr>
            </a:lvl7pPr>
            <a:lvl8pPr lvl="7" algn="l">
              <a:lnSpc>
                <a:spcPct val="100000"/>
              </a:lnSpc>
              <a:spcBef>
                <a:spcPts val="0"/>
              </a:spcBef>
              <a:spcAft>
                <a:spcPts val="0"/>
              </a:spcAft>
              <a:buClr>
                <a:srgbClr val="EE7444"/>
              </a:buClr>
              <a:buSzPts val="1400"/>
              <a:buNone/>
              <a:defRPr>
                <a:solidFill>
                  <a:srgbClr val="EE7444"/>
                </a:solidFill>
              </a:defRPr>
            </a:lvl8pPr>
            <a:lvl9pPr lvl="8" algn="l">
              <a:lnSpc>
                <a:spcPct val="100000"/>
              </a:lnSpc>
              <a:spcBef>
                <a:spcPts val="0"/>
              </a:spcBef>
              <a:spcAft>
                <a:spcPts val="0"/>
              </a:spcAft>
              <a:buClr>
                <a:srgbClr val="EE7444"/>
              </a:buClr>
              <a:buSzPts val="1400"/>
              <a:buNone/>
              <a:defRPr>
                <a:solidFill>
                  <a:srgbClr val="EE7444"/>
                </a:solidFill>
              </a:defRPr>
            </a:lvl9pPr>
          </a:lstStyle>
          <a:p/>
        </p:txBody>
      </p:sp>
      <p:pic>
        <p:nvPicPr>
          <p:cNvPr id="89" name="Google Shape;89;p13"/>
          <p:cNvPicPr preferRelativeResize="0"/>
          <p:nvPr/>
        </p:nvPicPr>
        <p:blipFill rotWithShape="1">
          <a:blip r:embed="rId3">
            <a:alphaModFix/>
          </a:blip>
          <a:srcRect b="0" l="0" r="0" t="0"/>
          <a:stretch/>
        </p:blipFill>
        <p:spPr>
          <a:xfrm>
            <a:off x="361900" y="366700"/>
            <a:ext cx="2850451" cy="3993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Roboto Light"/>
              <a:buNone/>
              <a:defRPr b="0" i="0" sz="4400" u="none" cap="none" strike="noStrike">
                <a:solidFill>
                  <a:schemeClr val="dk1"/>
                </a:solidFill>
                <a:latin typeface="Roboto Light"/>
                <a:ea typeface="Roboto Light"/>
                <a:cs typeface="Roboto Light"/>
                <a:sym typeface="Roboto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boto Light"/>
                <a:ea typeface="Roboto Light"/>
                <a:cs typeface="Roboto Light"/>
                <a:sym typeface="Roboto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Light"/>
                <a:ea typeface="Roboto Light"/>
                <a:cs typeface="Roboto Light"/>
                <a:sym typeface="Roboto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Light"/>
                <a:ea typeface="Roboto Light"/>
                <a:cs typeface="Roboto Light"/>
                <a:sym typeface="Roboto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Light"/>
                <a:ea typeface="Roboto Light"/>
                <a:cs typeface="Roboto Light"/>
                <a:sym typeface="Roboto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Light"/>
                <a:ea typeface="Roboto Light"/>
                <a:cs typeface="Roboto Light"/>
                <a:sym typeface="Robo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Roboto Light"/>
                <a:ea typeface="Roboto Light"/>
                <a:cs typeface="Roboto Light"/>
                <a:sym typeface="Roboto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Roboto Light"/>
                <a:ea typeface="Roboto Light"/>
                <a:cs typeface="Roboto Light"/>
                <a:sym typeface="Roboto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Roboto Light"/>
                <a:ea typeface="Roboto Light"/>
                <a:cs typeface="Roboto Light"/>
                <a:sym typeface="Roboto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Roboto Light"/>
                <a:ea typeface="Roboto Light"/>
                <a:cs typeface="Roboto Light"/>
                <a:sym typeface="Roboto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Roboto Light"/>
                <a:ea typeface="Roboto Light"/>
                <a:cs typeface="Roboto Light"/>
                <a:sym typeface="Roboto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Roboto Light"/>
                <a:ea typeface="Roboto Light"/>
                <a:cs typeface="Roboto Light"/>
                <a:sym typeface="Roboto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Roboto Light"/>
                <a:ea typeface="Roboto Light"/>
                <a:cs typeface="Roboto Light"/>
                <a:sym typeface="Roboto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Roboto Light"/>
                <a:ea typeface="Roboto Light"/>
                <a:cs typeface="Roboto Light"/>
                <a:sym typeface="Roboto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nl-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1" Type="http://schemas.openxmlformats.org/officeDocument/2006/relationships/image" Target="../media/image21.png"/><Relationship Id="rId10"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image" Target="../media/image10.png"/><Relationship Id="rId7" Type="http://schemas.openxmlformats.org/officeDocument/2006/relationships/image" Target="../media/image13.png"/><Relationship Id="rId8"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20.png"/><Relationship Id="rId5"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confluence.egi.eu/pages/viewpage.action?pageId=275189566" TargetMode="External"/><Relationship Id="rId4" Type="http://schemas.openxmlformats.org/officeDocument/2006/relationships/hyperlink" Target="https://zenodo.org/records/1281985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mailto:tim.wetzel@desy.d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
          <p:cNvSpPr txBox="1"/>
          <p:nvPr>
            <p:ph type="ctrTitle"/>
          </p:nvPr>
        </p:nvSpPr>
        <p:spPr>
          <a:xfrm>
            <a:off x="423028" y="2434975"/>
            <a:ext cx="11469300" cy="10065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Quicksand"/>
              <a:buNone/>
            </a:pPr>
            <a:r>
              <a:rPr lang="nl-NL">
                <a:extLst>
                  <a:ext uri="http://customooxmlschemas.google.com/">
                    <go:slidesCustomData xmlns:go="http://customooxmlschemas.google.com/" textRoundtripDataId="0"/>
                  </a:ext>
                </a:extLst>
              </a:rPr>
              <a:t>Empowering</a:t>
            </a:r>
            <a:r>
              <a:rPr lang="nl-NL"/>
              <a:t> Open Science for the German data infrastructure.</a:t>
            </a:r>
            <a:endParaRPr/>
          </a:p>
        </p:txBody>
      </p:sp>
      <p:sp>
        <p:nvSpPr>
          <p:cNvPr id="116" name="Google Shape;116;p1"/>
          <p:cNvSpPr txBox="1"/>
          <p:nvPr>
            <p:ph idx="1" type="subTitle"/>
          </p:nvPr>
        </p:nvSpPr>
        <p:spPr>
          <a:xfrm>
            <a:off x="333113" y="3827475"/>
            <a:ext cx="9144000" cy="1655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000"/>
              <a:buNone/>
            </a:pPr>
            <a:r>
              <a:rPr lang="nl-NL"/>
              <a:t>Introducing the German NFDI pilot node for EOSC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1" name="Shape 121"/>
        <p:cNvGrpSpPr/>
        <p:nvPr/>
      </p:nvGrpSpPr>
      <p:grpSpPr>
        <a:xfrm>
          <a:off x="0" y="0"/>
          <a:ext cx="0" cy="0"/>
          <a:chOff x="0" y="0"/>
          <a:chExt cx="0" cy="0"/>
        </a:xfrm>
      </p:grpSpPr>
      <p:sp>
        <p:nvSpPr>
          <p:cNvPr id="122" name="Google Shape;122;p2"/>
          <p:cNvSpPr txBox="1"/>
          <p:nvPr>
            <p:ph type="title"/>
          </p:nvPr>
        </p:nvSpPr>
        <p:spPr>
          <a:xfrm>
            <a:off x="3635171" y="235625"/>
            <a:ext cx="6727500" cy="603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500"/>
              <a:buNone/>
            </a:pPr>
            <a:r>
              <a:rPr lang="nl-NL"/>
              <a:t>Summary</a:t>
            </a:r>
            <a:endParaRPr/>
          </a:p>
        </p:txBody>
      </p:sp>
      <p:sp>
        <p:nvSpPr>
          <p:cNvPr id="123" name="Google Shape;123;p2"/>
          <p:cNvSpPr txBox="1"/>
          <p:nvPr>
            <p:ph idx="1" type="body"/>
          </p:nvPr>
        </p:nvSpPr>
        <p:spPr>
          <a:xfrm>
            <a:off x="331463" y="1670958"/>
            <a:ext cx="9830100" cy="4382400"/>
          </a:xfrm>
          <a:prstGeom prst="rect">
            <a:avLst/>
          </a:prstGeom>
          <a:noFill/>
          <a:ln>
            <a:noFill/>
          </a:ln>
        </p:spPr>
        <p:txBody>
          <a:bodyPr anchorCtr="0" anchor="t" bIns="45700" lIns="91425" spcFirstLastPara="1" rIns="91425" wrap="square" tIns="45700">
            <a:normAutofit/>
          </a:bodyPr>
          <a:lstStyle/>
          <a:p>
            <a:pPr indent="-323850" lvl="0" marL="457200" rtl="0" algn="l">
              <a:lnSpc>
                <a:spcPct val="120000"/>
              </a:lnSpc>
              <a:spcBef>
                <a:spcPts val="0"/>
              </a:spcBef>
              <a:spcAft>
                <a:spcPts val="0"/>
              </a:spcAft>
              <a:buSzPts val="1500"/>
              <a:buChar char="●"/>
            </a:pPr>
            <a:r>
              <a:rPr lang="nl-NL" sz="1200">
                <a:latin typeface="Times New Roman"/>
                <a:ea typeface="Times New Roman"/>
                <a:cs typeface="Times New Roman"/>
                <a:sym typeface="Times New Roman"/>
              </a:rPr>
              <a:t>Scientific content 1 slide </a:t>
            </a:r>
            <a:endParaRPr sz="1200">
              <a:latin typeface="Times New Roman"/>
              <a:ea typeface="Times New Roman"/>
              <a:cs typeface="Times New Roman"/>
              <a:sym typeface="Times New Roman"/>
            </a:endParaRPr>
          </a:p>
          <a:p>
            <a:pPr indent="-323850" lvl="0" marL="457200" rtl="0" algn="l">
              <a:lnSpc>
                <a:spcPct val="120000"/>
              </a:lnSpc>
              <a:spcBef>
                <a:spcPts val="0"/>
              </a:spcBef>
              <a:spcAft>
                <a:spcPts val="0"/>
              </a:spcAft>
              <a:buSzPts val="1500"/>
              <a:buChar char="●"/>
            </a:pPr>
            <a:r>
              <a:rPr lang="nl-NL" sz="1200">
                <a:latin typeface="Times New Roman"/>
                <a:ea typeface="Times New Roman"/>
                <a:cs typeface="Times New Roman"/>
                <a:sym typeface="Times New Roman"/>
              </a:rPr>
              <a:t>Target community 1 slide </a:t>
            </a:r>
            <a:endParaRPr sz="1200">
              <a:latin typeface="Times New Roman"/>
              <a:ea typeface="Times New Roman"/>
              <a:cs typeface="Times New Roman"/>
              <a:sym typeface="Times New Roman"/>
            </a:endParaRPr>
          </a:p>
          <a:p>
            <a:pPr indent="-323850" lvl="0" marL="457200" rtl="0" algn="l">
              <a:lnSpc>
                <a:spcPct val="120000"/>
              </a:lnSpc>
              <a:spcBef>
                <a:spcPts val="0"/>
              </a:spcBef>
              <a:spcAft>
                <a:spcPts val="0"/>
              </a:spcAft>
              <a:buSzPts val="1500"/>
              <a:buChar char="●"/>
            </a:pPr>
            <a:r>
              <a:rPr lang="nl-NL" sz="1200">
                <a:latin typeface="Times New Roman"/>
                <a:ea typeface="Times New Roman"/>
                <a:cs typeface="Times New Roman"/>
                <a:sym typeface="Times New Roman"/>
              </a:rPr>
              <a:t>User stories (for each pilot) 1 slide </a:t>
            </a:r>
            <a:endParaRPr sz="1200">
              <a:latin typeface="Times New Roman"/>
              <a:ea typeface="Times New Roman"/>
              <a:cs typeface="Times New Roman"/>
              <a:sym typeface="Times New Roman"/>
            </a:endParaRPr>
          </a:p>
          <a:p>
            <a:pPr indent="-323850" lvl="0" marL="457200" rtl="0" algn="l">
              <a:lnSpc>
                <a:spcPct val="120000"/>
              </a:lnSpc>
              <a:spcBef>
                <a:spcPts val="0"/>
              </a:spcBef>
              <a:spcAft>
                <a:spcPts val="0"/>
              </a:spcAft>
              <a:buSzPts val="1500"/>
              <a:buChar char="●"/>
            </a:pPr>
            <a:r>
              <a:rPr lang="nl-NL" sz="1200">
                <a:latin typeface="Times New Roman"/>
                <a:ea typeface="Times New Roman"/>
                <a:cs typeface="Times New Roman"/>
                <a:sym typeface="Times New Roman"/>
              </a:rPr>
              <a:t>Integration (core, services)/ EOSC Beyond sandbox </a:t>
            </a:r>
            <a:endParaRPr sz="1200">
              <a:latin typeface="Times New Roman"/>
              <a:ea typeface="Times New Roman"/>
              <a:cs typeface="Times New Roman"/>
              <a:sym typeface="Times New Roman"/>
            </a:endParaRPr>
          </a:p>
          <a:p>
            <a:pPr indent="-323850" lvl="0" marL="457200" rtl="0" algn="l">
              <a:lnSpc>
                <a:spcPct val="120000"/>
              </a:lnSpc>
              <a:spcBef>
                <a:spcPts val="0"/>
              </a:spcBef>
              <a:spcAft>
                <a:spcPts val="0"/>
              </a:spcAft>
              <a:buSzPts val="1500"/>
              <a:buChar char="●"/>
            </a:pPr>
            <a:r>
              <a:rPr lang="nl-NL" sz="1200">
                <a:latin typeface="Times New Roman"/>
                <a:ea typeface="Times New Roman"/>
                <a:cs typeface="Times New Roman"/>
                <a:sym typeface="Times New Roman"/>
              </a:rPr>
              <a:t>Federation (views , pilot stand federations , offer , needs ) </a:t>
            </a:r>
            <a:endParaRPr sz="1200">
              <a:latin typeface="Times New Roman"/>
              <a:ea typeface="Times New Roman"/>
              <a:cs typeface="Times New Roman"/>
              <a:sym typeface="Times New Roman"/>
            </a:endParaRPr>
          </a:p>
          <a:p>
            <a:pPr indent="-323850" lvl="0" marL="457200" rtl="0" algn="l">
              <a:lnSpc>
                <a:spcPct val="115000"/>
              </a:lnSpc>
              <a:spcBef>
                <a:spcPts val="0"/>
              </a:spcBef>
              <a:spcAft>
                <a:spcPts val="0"/>
              </a:spcAft>
              <a:buSzPts val="1500"/>
              <a:buChar char="●"/>
            </a:pPr>
            <a:r>
              <a:t/>
            </a:r>
            <a:endParaRPr sz="1100">
              <a:latin typeface="Arial"/>
              <a:ea typeface="Arial"/>
              <a:cs typeface="Arial"/>
              <a:sym typeface="Arial"/>
            </a:endParaRPr>
          </a:p>
          <a:p>
            <a:pPr indent="0" lvl="0" marL="457200" rtl="0" algn="l">
              <a:lnSpc>
                <a:spcPct val="130000"/>
              </a:lnSpc>
              <a:spcBef>
                <a:spcPts val="1000"/>
              </a:spcBef>
              <a:spcAft>
                <a:spcPts val="0"/>
              </a:spcAft>
              <a:buSzPts val="1500"/>
              <a:buNone/>
            </a:pPr>
            <a:r>
              <a:t/>
            </a:r>
            <a:endParaRPr/>
          </a:p>
        </p:txBody>
      </p:sp>
      <p:sp>
        <p:nvSpPr>
          <p:cNvPr id="124" name="Google Shape;124;p2"/>
          <p:cNvSpPr txBox="1"/>
          <p:nvPr>
            <p:ph idx="12" type="sldNum"/>
          </p:nvPr>
        </p:nvSpPr>
        <p:spPr>
          <a:xfrm>
            <a:off x="9290222" y="6423497"/>
            <a:ext cx="2743200" cy="23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nl-NL"/>
              <a:t>‹#›</a:t>
            </a:fld>
            <a:endParaRPr/>
          </a:p>
        </p:txBody>
      </p:sp>
      <p:sp>
        <p:nvSpPr>
          <p:cNvPr id="125" name="Google Shape;125;p2"/>
          <p:cNvSpPr txBox="1"/>
          <p:nvPr>
            <p:ph idx="2" type="body"/>
          </p:nvPr>
        </p:nvSpPr>
        <p:spPr>
          <a:xfrm>
            <a:off x="331466" y="995712"/>
            <a:ext cx="9830100" cy="364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900"/>
              <a:buNone/>
            </a:pPr>
            <a:r>
              <a:rPr lang="nl-NL"/>
              <a:t>can be hidden, if u prefer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302782977b0_0_26"/>
          <p:cNvSpPr txBox="1"/>
          <p:nvPr>
            <p:ph idx="1" type="body"/>
          </p:nvPr>
        </p:nvSpPr>
        <p:spPr>
          <a:xfrm>
            <a:off x="331463" y="1659183"/>
            <a:ext cx="9830100" cy="43824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1000"/>
              </a:spcBef>
              <a:spcAft>
                <a:spcPts val="0"/>
              </a:spcAft>
              <a:buClr>
                <a:schemeClr val="dk1"/>
              </a:buClr>
              <a:buSzPts val="618"/>
              <a:buFont typeface="Arial"/>
              <a:buNone/>
            </a:pPr>
            <a:r>
              <a:rPr lang="nl-NL" sz="1917">
                <a:solidFill>
                  <a:srgbClr val="0C0C0C"/>
                </a:solidFill>
              </a:rPr>
              <a:t>W</a:t>
            </a:r>
            <a:r>
              <a:rPr lang="nl-NL" sz="1917">
                <a:solidFill>
                  <a:srgbClr val="0C0C0C"/>
                </a:solidFill>
              </a:rPr>
              <a:t>ith over 270 institutes organized in 26 scientific consortia as well as Base4NFDI which focuses on delivering horizontal services, NFDI is a large interdisciplinary union with all scientific disciplines ranging from humanities and social sciences over life science, engineering to natural sciences. Its common vision and goal is to provide an infrastructure for managing </a:t>
            </a:r>
            <a:r>
              <a:rPr lang="nl-NL" sz="1917">
                <a:solidFill>
                  <a:srgbClr val="0C0C0C"/>
                </a:solidFill>
                <a:extLst>
                  <a:ext uri="http://customooxmlschemas.google.com/">
                    <go:slidesCustomData xmlns:go="http://customooxmlschemas.google.com/" textRoundtripDataId="1"/>
                  </a:ext>
                </a:extLst>
              </a:rPr>
              <a:t>research</a:t>
            </a:r>
            <a:r>
              <a:rPr lang="nl-NL" sz="1917">
                <a:solidFill>
                  <a:srgbClr val="0C0C0C"/>
                </a:solidFill>
              </a:rPr>
              <a:t> data as a common good for excellent research organized by the scientific communities themselves.</a:t>
            </a:r>
            <a:endParaRPr sz="1917">
              <a:solidFill>
                <a:srgbClr val="0C0C0C"/>
              </a:solidFill>
            </a:endParaRPr>
          </a:p>
          <a:p>
            <a:pPr indent="0" lvl="0" marL="0" rtl="0" algn="l">
              <a:lnSpc>
                <a:spcPct val="70000"/>
              </a:lnSpc>
              <a:spcBef>
                <a:spcPts val="1000"/>
              </a:spcBef>
              <a:spcAft>
                <a:spcPts val="0"/>
              </a:spcAft>
              <a:buClr>
                <a:schemeClr val="dk1"/>
              </a:buClr>
              <a:buSzPts val="618"/>
              <a:buFont typeface="Arial"/>
              <a:buNone/>
            </a:pPr>
            <a:r>
              <a:t/>
            </a:r>
            <a:endParaRPr sz="1917">
              <a:solidFill>
                <a:srgbClr val="0C0C0C"/>
              </a:solidFill>
            </a:endParaRPr>
          </a:p>
          <a:p>
            <a:pPr indent="0" lvl="0" marL="0" rtl="0" algn="l">
              <a:lnSpc>
                <a:spcPct val="70000"/>
              </a:lnSpc>
              <a:spcBef>
                <a:spcPts val="1000"/>
              </a:spcBef>
              <a:spcAft>
                <a:spcPts val="0"/>
              </a:spcAft>
              <a:buClr>
                <a:schemeClr val="dk1"/>
              </a:buClr>
              <a:buSzPts val="618"/>
              <a:buFont typeface="Arial"/>
              <a:buNone/>
            </a:pPr>
            <a:r>
              <a:rPr lang="nl-NL" sz="1917">
                <a:solidFill>
                  <a:srgbClr val="0C0C0C"/>
                </a:solidFill>
              </a:rPr>
              <a:t>The NFDI pilot node will primarily cater to the needs of the German scientists and their collaboration partners in order to make for more efficient use of commonly used </a:t>
            </a:r>
            <a:r>
              <a:rPr lang="nl-NL" sz="1917">
                <a:solidFill>
                  <a:srgbClr val="0C0C0C"/>
                </a:solidFill>
                <a:extLst>
                  <a:ext uri="http://customooxmlschemas.google.com/">
                    <go:slidesCustomData xmlns:go="http://customooxmlschemas.google.com/" textRoundtripDataId="2"/>
                  </a:ext>
                </a:extLst>
              </a:rPr>
              <a:t>resources</a:t>
            </a:r>
            <a:r>
              <a:rPr lang="nl-NL" sz="1917">
                <a:solidFill>
                  <a:srgbClr val="0C0C0C"/>
                </a:solidFill>
              </a:rPr>
              <a:t> and test the integration of services from and into the EOSC framework.</a:t>
            </a:r>
            <a:endParaRPr sz="1917">
              <a:solidFill>
                <a:srgbClr val="0C0C0C"/>
              </a:solidFill>
            </a:endParaRPr>
          </a:p>
          <a:p>
            <a:pPr indent="0" lvl="0" marL="0" rtl="0" algn="l">
              <a:lnSpc>
                <a:spcPct val="70000"/>
              </a:lnSpc>
              <a:spcBef>
                <a:spcPts val="1000"/>
              </a:spcBef>
              <a:spcAft>
                <a:spcPts val="0"/>
              </a:spcAft>
              <a:buClr>
                <a:schemeClr val="dk1"/>
              </a:buClr>
              <a:buSzPts val="618"/>
              <a:buFont typeface="Arial"/>
              <a:buNone/>
            </a:pPr>
            <a:r>
              <a:t/>
            </a:r>
            <a:endParaRPr sz="1917">
              <a:solidFill>
                <a:srgbClr val="0C0C0C"/>
              </a:solidFill>
            </a:endParaRPr>
          </a:p>
          <a:p>
            <a:pPr indent="0" lvl="0" marL="0" rtl="0" algn="l">
              <a:lnSpc>
                <a:spcPct val="70000"/>
              </a:lnSpc>
              <a:spcBef>
                <a:spcPts val="1000"/>
              </a:spcBef>
              <a:spcAft>
                <a:spcPts val="0"/>
              </a:spcAft>
              <a:buClr>
                <a:schemeClr val="dk1"/>
              </a:buClr>
              <a:buSzPts val="618"/>
              <a:buFont typeface="Arial"/>
              <a:buNone/>
            </a:pPr>
            <a:r>
              <a:rPr lang="nl-NL" sz="1917">
                <a:solidFill>
                  <a:srgbClr val="0C0C0C"/>
                </a:solidFill>
              </a:rPr>
              <a:t>During the development of the pilot node, we are taking input from the consortia to find collaborative and scientific services that are valuable to the majority of scientists. With this approach we can provide a node with a hopefully large enough impact that it can serve as a blueprint for a candidate node to be developed on this foundation later on.</a:t>
            </a:r>
            <a:endParaRPr sz="1917">
              <a:solidFill>
                <a:srgbClr val="0C0C0C"/>
              </a:solidFill>
            </a:endParaRPr>
          </a:p>
        </p:txBody>
      </p:sp>
      <p:sp>
        <p:nvSpPr>
          <p:cNvPr id="132" name="Google Shape;132;g302782977b0_0_26"/>
          <p:cNvSpPr txBox="1"/>
          <p:nvPr>
            <p:ph type="title"/>
          </p:nvPr>
        </p:nvSpPr>
        <p:spPr>
          <a:xfrm>
            <a:off x="3635171" y="235625"/>
            <a:ext cx="6727500" cy="603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500"/>
              <a:buNone/>
            </a:pPr>
            <a:r>
              <a:rPr lang="nl-NL"/>
              <a:t>Target community</a:t>
            </a:r>
            <a:endParaRPr/>
          </a:p>
        </p:txBody>
      </p:sp>
      <p:sp>
        <p:nvSpPr>
          <p:cNvPr id="133" name="Google Shape;133;g302782977b0_0_26"/>
          <p:cNvSpPr txBox="1"/>
          <p:nvPr>
            <p:ph idx="12" type="sldNum"/>
          </p:nvPr>
        </p:nvSpPr>
        <p:spPr>
          <a:xfrm>
            <a:off x="9290222" y="6423497"/>
            <a:ext cx="2743200" cy="23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nl-NL"/>
              <a:t>‹#›</a:t>
            </a:fld>
            <a:endParaRPr/>
          </a:p>
        </p:txBody>
      </p:sp>
      <p:sp>
        <p:nvSpPr>
          <p:cNvPr id="134" name="Google Shape;134;g302782977b0_0_26"/>
          <p:cNvSpPr txBox="1"/>
          <p:nvPr>
            <p:ph idx="2" type="body"/>
          </p:nvPr>
        </p:nvSpPr>
        <p:spPr>
          <a:xfrm>
            <a:off x="331475" y="995696"/>
            <a:ext cx="9830100" cy="507300"/>
          </a:xfrm>
          <a:prstGeom prst="rect">
            <a:avLst/>
          </a:prstGeom>
          <a:noFill/>
          <a:ln>
            <a:noFill/>
          </a:ln>
        </p:spPr>
        <p:txBody>
          <a:bodyPr anchorCtr="0" anchor="t" bIns="45700" lIns="91425" spcFirstLastPara="1" rIns="91425" wrap="square" tIns="45700">
            <a:normAutofit/>
          </a:bodyPr>
          <a:lstStyle/>
          <a:p>
            <a:pPr indent="0" lvl="0" marL="0" rtl="0" algn="l">
              <a:lnSpc>
                <a:spcPct val="50000"/>
              </a:lnSpc>
              <a:spcBef>
                <a:spcPts val="1000"/>
              </a:spcBef>
              <a:spcAft>
                <a:spcPts val="0"/>
              </a:spcAft>
              <a:buSzPts val="618"/>
              <a:buNone/>
            </a:pPr>
            <a:r>
              <a:rPr lang="nl-NL" sz="1817"/>
              <a:t>The National Research Data Infrastructure NFDI (</a:t>
            </a:r>
            <a:r>
              <a:rPr i="1" lang="nl-NL" sz="1817"/>
              <a:t>Nationale Forschungsdateninfrastruktur</a:t>
            </a:r>
            <a:r>
              <a:rPr lang="nl-NL" sz="1817"/>
              <a:t>)</a:t>
            </a:r>
            <a:endParaRPr sz="2300"/>
          </a:p>
        </p:txBody>
      </p:sp>
      <p:pic>
        <p:nvPicPr>
          <p:cNvPr id="135" name="Google Shape;135;g302782977b0_0_26"/>
          <p:cNvPicPr preferRelativeResize="0"/>
          <p:nvPr/>
        </p:nvPicPr>
        <p:blipFill>
          <a:blip r:embed="rId3">
            <a:alphaModFix/>
          </a:blip>
          <a:stretch>
            <a:fillRect/>
          </a:stretch>
        </p:blipFill>
        <p:spPr>
          <a:xfrm>
            <a:off x="9799001" y="4352738"/>
            <a:ext cx="1725637" cy="20707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30550ab69da_0_29"/>
          <p:cNvSpPr txBox="1"/>
          <p:nvPr>
            <p:ph type="title"/>
          </p:nvPr>
        </p:nvSpPr>
        <p:spPr>
          <a:xfrm>
            <a:off x="3635171" y="235625"/>
            <a:ext cx="6727500" cy="603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500"/>
              <a:buNone/>
            </a:pPr>
            <a:r>
              <a:rPr lang="nl-NL"/>
              <a:t>Scientific content</a:t>
            </a:r>
            <a:endParaRPr/>
          </a:p>
        </p:txBody>
      </p:sp>
      <p:sp>
        <p:nvSpPr>
          <p:cNvPr id="142" name="Google Shape;142;g30550ab69da_0_29"/>
          <p:cNvSpPr txBox="1"/>
          <p:nvPr>
            <p:ph idx="12" type="sldNum"/>
          </p:nvPr>
        </p:nvSpPr>
        <p:spPr>
          <a:xfrm>
            <a:off x="9290222" y="6423497"/>
            <a:ext cx="2743200" cy="23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nl-NL"/>
              <a:t>‹#›</a:t>
            </a:fld>
            <a:endParaRPr/>
          </a:p>
        </p:txBody>
      </p:sp>
      <p:sp>
        <p:nvSpPr>
          <p:cNvPr id="143" name="Google Shape;143;g30550ab69da_0_29"/>
          <p:cNvSpPr txBox="1"/>
          <p:nvPr>
            <p:ph idx="2" type="body"/>
          </p:nvPr>
        </p:nvSpPr>
        <p:spPr>
          <a:xfrm>
            <a:off x="341675" y="915100"/>
            <a:ext cx="9830100" cy="5205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1000"/>
              </a:spcBef>
              <a:spcAft>
                <a:spcPts val="0"/>
              </a:spcAft>
              <a:buSzPts val="618"/>
              <a:buNone/>
            </a:pPr>
            <a:r>
              <a:rPr lang="nl-NL" sz="1417"/>
              <a:t>Useful collaborative and scientific services for everyone in NFDI</a:t>
            </a:r>
            <a:endParaRPr sz="1417"/>
          </a:p>
        </p:txBody>
      </p:sp>
      <p:grpSp>
        <p:nvGrpSpPr>
          <p:cNvPr id="144" name="Google Shape;144;g30550ab69da_0_29"/>
          <p:cNvGrpSpPr/>
          <p:nvPr/>
        </p:nvGrpSpPr>
        <p:grpSpPr>
          <a:xfrm>
            <a:off x="1308225" y="4116900"/>
            <a:ext cx="1246800" cy="1155000"/>
            <a:chOff x="0" y="3717625"/>
            <a:chExt cx="1246800" cy="1155000"/>
          </a:xfrm>
        </p:grpSpPr>
        <p:sp>
          <p:nvSpPr>
            <p:cNvPr id="145" name="Google Shape;145;g30550ab69da_0_29"/>
            <p:cNvSpPr/>
            <p:nvPr/>
          </p:nvSpPr>
          <p:spPr>
            <a:xfrm>
              <a:off x="0" y="3717625"/>
              <a:ext cx="1246800" cy="1155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NL">
                  <a:latin typeface="Roboto Light"/>
                  <a:ea typeface="Roboto Light"/>
                  <a:cs typeface="Roboto Light"/>
                  <a:sym typeface="Roboto Light"/>
                </a:rPr>
                <a:t>Gitlab</a:t>
              </a:r>
              <a:endParaRPr>
                <a:latin typeface="Roboto Light"/>
                <a:ea typeface="Roboto Light"/>
                <a:cs typeface="Roboto Light"/>
                <a:sym typeface="Roboto Light"/>
              </a:endParaRPr>
            </a:p>
          </p:txBody>
        </p:sp>
        <p:pic>
          <p:nvPicPr>
            <p:cNvPr id="146" name="Google Shape;146;g30550ab69da_0_29"/>
            <p:cNvPicPr preferRelativeResize="0"/>
            <p:nvPr/>
          </p:nvPicPr>
          <p:blipFill>
            <a:blip r:embed="rId3">
              <a:alphaModFix/>
            </a:blip>
            <a:stretch>
              <a:fillRect/>
            </a:stretch>
          </p:blipFill>
          <p:spPr>
            <a:xfrm>
              <a:off x="282087" y="4143775"/>
              <a:ext cx="682625" cy="629750"/>
            </a:xfrm>
            <a:prstGeom prst="rect">
              <a:avLst/>
            </a:prstGeom>
            <a:noFill/>
            <a:ln>
              <a:noFill/>
            </a:ln>
          </p:spPr>
        </p:pic>
      </p:grpSp>
      <p:grpSp>
        <p:nvGrpSpPr>
          <p:cNvPr id="147" name="Google Shape;147;g30550ab69da_0_29"/>
          <p:cNvGrpSpPr/>
          <p:nvPr/>
        </p:nvGrpSpPr>
        <p:grpSpPr>
          <a:xfrm>
            <a:off x="8388175" y="1841700"/>
            <a:ext cx="2841300" cy="1664700"/>
            <a:chOff x="8469950" y="1689050"/>
            <a:chExt cx="2841300" cy="1664700"/>
          </a:xfrm>
        </p:grpSpPr>
        <p:sp>
          <p:nvSpPr>
            <p:cNvPr id="148" name="Google Shape;148;g30550ab69da_0_29"/>
            <p:cNvSpPr/>
            <p:nvPr/>
          </p:nvSpPr>
          <p:spPr>
            <a:xfrm>
              <a:off x="8469950" y="1689050"/>
              <a:ext cx="2841300" cy="1664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NL">
                  <a:latin typeface="Roboto Light"/>
                  <a:ea typeface="Roboto Light"/>
                  <a:cs typeface="Roboto Light"/>
                  <a:sym typeface="Roboto Light"/>
                </a:rPr>
                <a:t>Data catalogues</a:t>
              </a:r>
              <a:endParaRPr>
                <a:latin typeface="Roboto Light"/>
                <a:ea typeface="Roboto Light"/>
                <a:cs typeface="Roboto Light"/>
                <a:sym typeface="Roboto Light"/>
              </a:endParaRPr>
            </a:p>
          </p:txBody>
        </p:sp>
        <p:grpSp>
          <p:nvGrpSpPr>
            <p:cNvPr id="149" name="Google Shape;149;g30550ab69da_0_29"/>
            <p:cNvGrpSpPr/>
            <p:nvPr/>
          </p:nvGrpSpPr>
          <p:grpSpPr>
            <a:xfrm>
              <a:off x="8645775" y="2116800"/>
              <a:ext cx="2489656" cy="1073500"/>
              <a:chOff x="6199675" y="1758475"/>
              <a:chExt cx="2489656" cy="1073500"/>
            </a:xfrm>
          </p:grpSpPr>
          <p:pic>
            <p:nvPicPr>
              <p:cNvPr id="150" name="Google Shape;150;g30550ab69da_0_29"/>
              <p:cNvPicPr preferRelativeResize="0"/>
              <p:nvPr/>
            </p:nvPicPr>
            <p:blipFill>
              <a:blip r:embed="rId4">
                <a:alphaModFix/>
              </a:blip>
              <a:stretch>
                <a:fillRect/>
              </a:stretch>
            </p:blipFill>
            <p:spPr>
              <a:xfrm>
                <a:off x="6199675" y="1758475"/>
                <a:ext cx="1247205" cy="603899"/>
              </a:xfrm>
              <a:prstGeom prst="rect">
                <a:avLst/>
              </a:prstGeom>
              <a:noFill/>
              <a:ln>
                <a:noFill/>
              </a:ln>
            </p:spPr>
          </p:pic>
          <p:pic>
            <p:nvPicPr>
              <p:cNvPr id="151" name="Google Shape;151;g30550ab69da_0_29"/>
              <p:cNvPicPr preferRelativeResize="0"/>
              <p:nvPr/>
            </p:nvPicPr>
            <p:blipFill>
              <a:blip r:embed="rId5">
                <a:alphaModFix/>
              </a:blip>
              <a:stretch>
                <a:fillRect/>
              </a:stretch>
            </p:blipFill>
            <p:spPr>
              <a:xfrm>
                <a:off x="6798150" y="2141225"/>
                <a:ext cx="1891181" cy="690750"/>
              </a:xfrm>
              <a:prstGeom prst="rect">
                <a:avLst/>
              </a:prstGeom>
              <a:noFill/>
              <a:ln>
                <a:noFill/>
              </a:ln>
            </p:spPr>
          </p:pic>
        </p:grpSp>
      </p:grpSp>
      <p:grpSp>
        <p:nvGrpSpPr>
          <p:cNvPr id="152" name="Google Shape;152;g30550ab69da_0_29"/>
          <p:cNvGrpSpPr/>
          <p:nvPr/>
        </p:nvGrpSpPr>
        <p:grpSpPr>
          <a:xfrm>
            <a:off x="8097000" y="4687875"/>
            <a:ext cx="2841300" cy="1664700"/>
            <a:chOff x="7885300" y="4289250"/>
            <a:chExt cx="2841300" cy="1664700"/>
          </a:xfrm>
        </p:grpSpPr>
        <p:sp>
          <p:nvSpPr>
            <p:cNvPr id="153" name="Google Shape;153;g30550ab69da_0_29"/>
            <p:cNvSpPr/>
            <p:nvPr/>
          </p:nvSpPr>
          <p:spPr>
            <a:xfrm>
              <a:off x="7885300" y="4289250"/>
              <a:ext cx="2841300" cy="1664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NL">
                  <a:latin typeface="Roboto Light"/>
                  <a:ea typeface="Roboto Light"/>
                  <a:cs typeface="Roboto Light"/>
                  <a:sym typeface="Roboto Light"/>
                </a:rPr>
                <a:t>Data Storage and Transfers</a:t>
              </a:r>
              <a:endParaRPr>
                <a:latin typeface="Roboto Light"/>
                <a:ea typeface="Roboto Light"/>
                <a:cs typeface="Roboto Light"/>
                <a:sym typeface="Roboto Light"/>
              </a:endParaRPr>
            </a:p>
          </p:txBody>
        </p:sp>
        <p:grpSp>
          <p:nvGrpSpPr>
            <p:cNvPr id="154" name="Google Shape;154;g30550ab69da_0_29"/>
            <p:cNvGrpSpPr/>
            <p:nvPr/>
          </p:nvGrpSpPr>
          <p:grpSpPr>
            <a:xfrm>
              <a:off x="8051215" y="4820287"/>
              <a:ext cx="2509484" cy="990487"/>
              <a:chOff x="7973515" y="4371512"/>
              <a:chExt cx="2509484" cy="990487"/>
            </a:xfrm>
          </p:grpSpPr>
          <p:pic>
            <p:nvPicPr>
              <p:cNvPr id="155" name="Google Shape;155;g30550ab69da_0_29"/>
              <p:cNvPicPr preferRelativeResize="0"/>
              <p:nvPr/>
            </p:nvPicPr>
            <p:blipFill>
              <a:blip r:embed="rId6">
                <a:alphaModFix/>
              </a:blip>
              <a:stretch>
                <a:fillRect/>
              </a:stretch>
            </p:blipFill>
            <p:spPr>
              <a:xfrm>
                <a:off x="7973515" y="4552090"/>
                <a:ext cx="757769" cy="809900"/>
              </a:xfrm>
              <a:prstGeom prst="rect">
                <a:avLst/>
              </a:prstGeom>
              <a:noFill/>
              <a:ln>
                <a:noFill/>
              </a:ln>
            </p:spPr>
          </p:pic>
          <p:pic>
            <p:nvPicPr>
              <p:cNvPr id="156" name="Google Shape;156;g30550ab69da_0_29"/>
              <p:cNvPicPr preferRelativeResize="0"/>
              <p:nvPr/>
            </p:nvPicPr>
            <p:blipFill>
              <a:blip r:embed="rId7">
                <a:alphaModFix/>
              </a:blip>
              <a:stretch>
                <a:fillRect/>
              </a:stretch>
            </p:blipFill>
            <p:spPr>
              <a:xfrm>
                <a:off x="8671650" y="4371512"/>
                <a:ext cx="1811348" cy="629734"/>
              </a:xfrm>
              <a:prstGeom prst="rect">
                <a:avLst/>
              </a:prstGeom>
              <a:noFill/>
              <a:ln>
                <a:noFill/>
              </a:ln>
            </p:spPr>
          </p:pic>
          <p:pic>
            <p:nvPicPr>
              <p:cNvPr id="157" name="Google Shape;157;g30550ab69da_0_29"/>
              <p:cNvPicPr preferRelativeResize="0"/>
              <p:nvPr/>
            </p:nvPicPr>
            <p:blipFill>
              <a:blip r:embed="rId8">
                <a:alphaModFix/>
              </a:blip>
              <a:stretch>
                <a:fillRect/>
              </a:stretch>
            </p:blipFill>
            <p:spPr>
              <a:xfrm>
                <a:off x="8731275" y="5001249"/>
                <a:ext cx="1692094" cy="360750"/>
              </a:xfrm>
              <a:prstGeom prst="rect">
                <a:avLst/>
              </a:prstGeom>
              <a:noFill/>
              <a:ln>
                <a:noFill/>
              </a:ln>
            </p:spPr>
          </p:pic>
        </p:grpSp>
      </p:grpSp>
      <p:grpSp>
        <p:nvGrpSpPr>
          <p:cNvPr id="158" name="Google Shape;158;g30550ab69da_0_29"/>
          <p:cNvGrpSpPr/>
          <p:nvPr/>
        </p:nvGrpSpPr>
        <p:grpSpPr>
          <a:xfrm>
            <a:off x="4285788" y="3608590"/>
            <a:ext cx="2841300" cy="922783"/>
            <a:chOff x="3127325" y="3065275"/>
            <a:chExt cx="2841300" cy="855300"/>
          </a:xfrm>
        </p:grpSpPr>
        <p:sp>
          <p:nvSpPr>
            <p:cNvPr id="159" name="Google Shape;159;g30550ab69da_0_29"/>
            <p:cNvSpPr/>
            <p:nvPr/>
          </p:nvSpPr>
          <p:spPr>
            <a:xfrm>
              <a:off x="3127325" y="3065275"/>
              <a:ext cx="2841300" cy="855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NL">
                  <a:latin typeface="Roboto Light"/>
                  <a:ea typeface="Roboto Light"/>
                  <a:cs typeface="Roboto Light"/>
                  <a:sym typeface="Roboto Light"/>
                </a:rPr>
                <a:t>Jupyter Notebooks</a:t>
              </a:r>
              <a:endParaRPr>
                <a:latin typeface="Roboto Light"/>
                <a:ea typeface="Roboto Light"/>
                <a:cs typeface="Roboto Light"/>
                <a:sym typeface="Roboto Light"/>
              </a:endParaRPr>
            </a:p>
          </p:txBody>
        </p:sp>
        <p:pic>
          <p:nvPicPr>
            <p:cNvPr id="160" name="Google Shape;160;g30550ab69da_0_29"/>
            <p:cNvPicPr preferRelativeResize="0"/>
            <p:nvPr/>
          </p:nvPicPr>
          <p:blipFill>
            <a:blip r:embed="rId9">
              <a:alphaModFix/>
            </a:blip>
            <a:stretch>
              <a:fillRect/>
            </a:stretch>
          </p:blipFill>
          <p:spPr>
            <a:xfrm>
              <a:off x="3188850" y="3316634"/>
              <a:ext cx="2718234" cy="603900"/>
            </a:xfrm>
            <a:prstGeom prst="rect">
              <a:avLst/>
            </a:prstGeom>
            <a:noFill/>
            <a:ln>
              <a:noFill/>
            </a:ln>
          </p:spPr>
        </p:pic>
      </p:grpSp>
      <p:grpSp>
        <p:nvGrpSpPr>
          <p:cNvPr id="161" name="Google Shape;161;g30550ab69da_0_29"/>
          <p:cNvGrpSpPr/>
          <p:nvPr/>
        </p:nvGrpSpPr>
        <p:grpSpPr>
          <a:xfrm>
            <a:off x="3556750" y="5058825"/>
            <a:ext cx="2841300" cy="922800"/>
            <a:chOff x="4180200" y="4371500"/>
            <a:chExt cx="2841300" cy="922800"/>
          </a:xfrm>
        </p:grpSpPr>
        <p:sp>
          <p:nvSpPr>
            <p:cNvPr id="162" name="Google Shape;162;g30550ab69da_0_29"/>
            <p:cNvSpPr/>
            <p:nvPr/>
          </p:nvSpPr>
          <p:spPr>
            <a:xfrm>
              <a:off x="4180200" y="4371500"/>
              <a:ext cx="2841300" cy="922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NL">
                  <a:latin typeface="Roboto Light"/>
                  <a:ea typeface="Roboto Light"/>
                  <a:cs typeface="Roboto Light"/>
                  <a:sym typeface="Roboto Light"/>
                </a:rPr>
                <a:t>Terminology Service</a:t>
              </a:r>
              <a:endParaRPr>
                <a:latin typeface="Roboto Light"/>
                <a:ea typeface="Roboto Light"/>
                <a:cs typeface="Roboto Light"/>
                <a:sym typeface="Roboto Light"/>
              </a:endParaRPr>
            </a:p>
          </p:txBody>
        </p:sp>
        <p:pic>
          <p:nvPicPr>
            <p:cNvPr id="163" name="Google Shape;163;g30550ab69da_0_29"/>
            <p:cNvPicPr preferRelativeResize="0"/>
            <p:nvPr/>
          </p:nvPicPr>
          <p:blipFill>
            <a:blip r:embed="rId10">
              <a:alphaModFix/>
            </a:blip>
            <a:stretch>
              <a:fillRect/>
            </a:stretch>
          </p:blipFill>
          <p:spPr>
            <a:xfrm>
              <a:off x="4393038" y="4647050"/>
              <a:ext cx="2415601" cy="603900"/>
            </a:xfrm>
            <a:prstGeom prst="rect">
              <a:avLst/>
            </a:prstGeom>
            <a:noFill/>
            <a:ln>
              <a:noFill/>
            </a:ln>
          </p:spPr>
        </p:pic>
      </p:grpSp>
      <p:grpSp>
        <p:nvGrpSpPr>
          <p:cNvPr id="164" name="Google Shape;164;g30550ab69da_0_29"/>
          <p:cNvGrpSpPr/>
          <p:nvPr/>
        </p:nvGrpSpPr>
        <p:grpSpPr>
          <a:xfrm>
            <a:off x="602975" y="2198750"/>
            <a:ext cx="2841300" cy="1155000"/>
            <a:chOff x="3495450" y="1931700"/>
            <a:chExt cx="2841300" cy="1155000"/>
          </a:xfrm>
        </p:grpSpPr>
        <p:sp>
          <p:nvSpPr>
            <p:cNvPr id="165" name="Google Shape;165;g30550ab69da_0_29"/>
            <p:cNvSpPr/>
            <p:nvPr/>
          </p:nvSpPr>
          <p:spPr>
            <a:xfrm>
              <a:off x="3495450" y="1931700"/>
              <a:ext cx="2841300" cy="1155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NL">
                  <a:latin typeface="Roboto Light"/>
                  <a:ea typeface="Roboto Light"/>
                  <a:cs typeface="Roboto Light"/>
                  <a:sym typeface="Roboto Light"/>
                </a:rPr>
                <a:t>Helpdesk</a:t>
              </a:r>
              <a:endParaRPr>
                <a:latin typeface="Roboto Light"/>
                <a:ea typeface="Roboto Light"/>
                <a:cs typeface="Roboto Light"/>
                <a:sym typeface="Roboto Light"/>
              </a:endParaRPr>
            </a:p>
          </p:txBody>
        </p:sp>
        <p:pic>
          <p:nvPicPr>
            <p:cNvPr id="166" name="Google Shape;166;g30550ab69da_0_29"/>
            <p:cNvPicPr preferRelativeResize="0"/>
            <p:nvPr/>
          </p:nvPicPr>
          <p:blipFill>
            <a:blip r:embed="rId11">
              <a:alphaModFix/>
            </a:blip>
            <a:stretch>
              <a:fillRect/>
            </a:stretch>
          </p:blipFill>
          <p:spPr>
            <a:xfrm>
              <a:off x="3981025" y="2362374"/>
              <a:ext cx="1870147" cy="520500"/>
            </a:xfrm>
            <a:prstGeom prst="rect">
              <a:avLst/>
            </a:prstGeom>
            <a:noFill/>
            <a:ln>
              <a:noFill/>
            </a:ln>
          </p:spPr>
        </p:pic>
      </p:grpSp>
      <p:sp>
        <p:nvSpPr>
          <p:cNvPr id="167" name="Google Shape;167;g30550ab69da_0_29"/>
          <p:cNvSpPr/>
          <p:nvPr/>
        </p:nvSpPr>
        <p:spPr>
          <a:xfrm>
            <a:off x="4285800" y="1689800"/>
            <a:ext cx="2841300" cy="1155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NL">
                <a:latin typeface="Roboto Light"/>
                <a:ea typeface="Roboto Light"/>
                <a:cs typeface="Roboto Light"/>
                <a:sym typeface="Roboto Light"/>
              </a:rPr>
              <a:t>Service Catalogue</a:t>
            </a:r>
            <a:endParaRPr>
              <a:latin typeface="Roboto Light"/>
              <a:ea typeface="Roboto Light"/>
              <a:cs typeface="Roboto Light"/>
              <a:sym typeface="Roboto Light"/>
            </a:endParaRPr>
          </a:p>
          <a:p>
            <a:pPr indent="0" lvl="0" marL="0" rtl="0" algn="ctr">
              <a:spcBef>
                <a:spcPts val="0"/>
              </a:spcBef>
              <a:spcAft>
                <a:spcPts val="0"/>
              </a:spcAft>
              <a:buNone/>
            </a:pPr>
            <a:r>
              <a:t/>
            </a:r>
            <a:endParaRPr>
              <a:latin typeface="Roboto Light"/>
              <a:ea typeface="Roboto Light"/>
              <a:cs typeface="Roboto Light"/>
              <a:sym typeface="Roboto Light"/>
            </a:endParaRPr>
          </a:p>
          <a:p>
            <a:pPr indent="0" lvl="0" marL="0" rtl="0" algn="ctr">
              <a:spcBef>
                <a:spcPts val="0"/>
              </a:spcBef>
              <a:spcAft>
                <a:spcPts val="0"/>
              </a:spcAft>
              <a:buNone/>
            </a:pPr>
            <a:r>
              <a:rPr lang="nl-NL" sz="3000">
                <a:latin typeface="Roboto Light"/>
                <a:ea typeface="Roboto Light"/>
                <a:cs typeface="Roboto Light"/>
                <a:sym typeface="Roboto Light"/>
              </a:rPr>
              <a:t>?</a:t>
            </a:r>
            <a:endParaRPr sz="3000">
              <a:latin typeface="Roboto Light"/>
              <a:ea typeface="Roboto Light"/>
              <a:cs typeface="Roboto Light"/>
              <a:sym typeface="Roboto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302782977b0_0_18"/>
          <p:cNvSpPr txBox="1"/>
          <p:nvPr>
            <p:ph idx="1" type="body"/>
          </p:nvPr>
        </p:nvSpPr>
        <p:spPr>
          <a:xfrm>
            <a:off x="331463" y="1670958"/>
            <a:ext cx="9830100" cy="4382400"/>
          </a:xfrm>
          <a:prstGeom prst="rect">
            <a:avLst/>
          </a:prstGeom>
          <a:noFill/>
          <a:ln>
            <a:noFill/>
          </a:ln>
        </p:spPr>
        <p:txBody>
          <a:bodyPr anchorCtr="0" anchor="t" bIns="45700" lIns="91425" spcFirstLastPara="1" rIns="91425" wrap="square" tIns="45700">
            <a:normAutofit/>
          </a:bodyPr>
          <a:lstStyle/>
          <a:p>
            <a:pPr indent="-307975" lvl="0" marL="457200" rtl="0" algn="l">
              <a:lnSpc>
                <a:spcPct val="130000"/>
              </a:lnSpc>
              <a:spcBef>
                <a:spcPts val="1000"/>
              </a:spcBef>
              <a:spcAft>
                <a:spcPts val="0"/>
              </a:spcAft>
              <a:buClr>
                <a:srgbClr val="172B4D"/>
              </a:buClr>
              <a:buSzPts val="1250"/>
              <a:buChar char="●"/>
            </a:pPr>
            <a:r>
              <a:rPr lang="nl-NL" sz="1250">
                <a:solidFill>
                  <a:srgbClr val="172B4D"/>
                </a:solidFill>
                <a:highlight>
                  <a:srgbClr val="FFFFFF"/>
                </a:highlight>
              </a:rPr>
              <a:t>As a user I want to be able to log into any service offered by the node using either my institutional identity or a social login</a:t>
            </a:r>
            <a:endParaRPr sz="1250">
              <a:solidFill>
                <a:srgbClr val="172B4D"/>
              </a:solidFill>
              <a:highlight>
                <a:srgbClr val="FFFFFF"/>
              </a:highlight>
            </a:endParaRPr>
          </a:p>
          <a:p>
            <a:pPr indent="-307975" lvl="1" marL="914400" rtl="0" algn="l">
              <a:lnSpc>
                <a:spcPct val="130000"/>
              </a:lnSpc>
              <a:spcBef>
                <a:spcPts val="0"/>
              </a:spcBef>
              <a:spcAft>
                <a:spcPts val="0"/>
              </a:spcAft>
              <a:buClr>
                <a:srgbClr val="172B4D"/>
              </a:buClr>
              <a:buSzPts val="1250"/>
              <a:buChar char="➢"/>
            </a:pPr>
            <a:r>
              <a:rPr lang="nl-NL" sz="1250">
                <a:solidFill>
                  <a:srgbClr val="172B4D"/>
                </a:solidFill>
                <a:highlight>
                  <a:srgbClr val="FFFFFF"/>
                </a:highlight>
              </a:rPr>
              <a:t>This will be made possible by adopting an AARC-based AAI federation approach as demonstrated within e.g. EGI and HIFIS</a:t>
            </a:r>
            <a:endParaRPr sz="1250">
              <a:solidFill>
                <a:srgbClr val="172B4D"/>
              </a:solidFill>
              <a:highlight>
                <a:srgbClr val="FFFFFF"/>
              </a:highlight>
            </a:endParaRPr>
          </a:p>
          <a:p>
            <a:pPr indent="-307975" lvl="0" marL="457200" rtl="0" algn="l">
              <a:lnSpc>
                <a:spcPct val="130000"/>
              </a:lnSpc>
              <a:spcBef>
                <a:spcPts val="0"/>
              </a:spcBef>
              <a:spcAft>
                <a:spcPts val="0"/>
              </a:spcAft>
              <a:buClr>
                <a:srgbClr val="172B4D"/>
              </a:buClr>
              <a:buSzPts val="1250"/>
              <a:buChar char="●"/>
            </a:pPr>
            <a:r>
              <a:rPr lang="nl-NL" sz="1250">
                <a:solidFill>
                  <a:srgbClr val="172B4D"/>
                </a:solidFill>
                <a:highlight>
                  <a:srgbClr val="FFFFFF"/>
                </a:highlight>
              </a:rPr>
              <a:t>As a user I want to discover services offered by the node, possibly also from other nodes' catalogues</a:t>
            </a:r>
            <a:endParaRPr sz="1250">
              <a:solidFill>
                <a:srgbClr val="172B4D"/>
              </a:solidFill>
              <a:highlight>
                <a:srgbClr val="FFFFFF"/>
              </a:highlight>
            </a:endParaRPr>
          </a:p>
          <a:p>
            <a:pPr indent="-307975" lvl="1" marL="914400" rtl="0" algn="l">
              <a:lnSpc>
                <a:spcPct val="130000"/>
              </a:lnSpc>
              <a:spcBef>
                <a:spcPts val="0"/>
              </a:spcBef>
              <a:spcAft>
                <a:spcPts val="0"/>
              </a:spcAft>
              <a:buClr>
                <a:srgbClr val="172B4D"/>
              </a:buClr>
              <a:buSzPts val="1250"/>
              <a:buChar char="➢"/>
            </a:pPr>
            <a:r>
              <a:rPr lang="nl-NL" sz="1250">
                <a:solidFill>
                  <a:srgbClr val="172B4D"/>
                </a:solidFill>
                <a:highlight>
                  <a:srgbClr val="FFFFFF"/>
                </a:highlight>
              </a:rPr>
              <a:t>A service catalogue capable of sharing its offers with other nodes will be made available to all node users</a:t>
            </a:r>
            <a:endParaRPr sz="1250">
              <a:solidFill>
                <a:srgbClr val="172B4D"/>
              </a:solidFill>
              <a:highlight>
                <a:srgbClr val="FFFFFF"/>
              </a:highlight>
            </a:endParaRPr>
          </a:p>
          <a:p>
            <a:pPr indent="-307975" lvl="0" marL="457200" rtl="0" algn="l">
              <a:lnSpc>
                <a:spcPct val="130000"/>
              </a:lnSpc>
              <a:spcBef>
                <a:spcPts val="0"/>
              </a:spcBef>
              <a:spcAft>
                <a:spcPts val="0"/>
              </a:spcAft>
              <a:buClr>
                <a:srgbClr val="172B4D"/>
              </a:buClr>
              <a:buSzPts val="1250"/>
              <a:buChar char="●"/>
            </a:pPr>
            <a:r>
              <a:rPr lang="nl-NL" sz="1250">
                <a:solidFill>
                  <a:srgbClr val="172B4D"/>
                </a:solidFill>
                <a:highlight>
                  <a:srgbClr val="FFFFFF"/>
                </a:highlight>
              </a:rPr>
              <a:t>As a developer I want to store, version and share my code with others while being able to also publish it as a package or container</a:t>
            </a:r>
            <a:endParaRPr sz="1250">
              <a:solidFill>
                <a:srgbClr val="172B4D"/>
              </a:solidFill>
              <a:highlight>
                <a:srgbClr val="FFFFFF"/>
              </a:highlight>
            </a:endParaRPr>
          </a:p>
          <a:p>
            <a:pPr indent="-307975" lvl="1" marL="914400" rtl="0" algn="l">
              <a:lnSpc>
                <a:spcPct val="130000"/>
              </a:lnSpc>
              <a:spcBef>
                <a:spcPts val="0"/>
              </a:spcBef>
              <a:spcAft>
                <a:spcPts val="0"/>
              </a:spcAft>
              <a:buClr>
                <a:srgbClr val="172B4D"/>
              </a:buClr>
              <a:buSzPts val="1250"/>
              <a:buChar char="➢"/>
            </a:pPr>
            <a:r>
              <a:rPr lang="nl-NL" sz="1250">
                <a:solidFill>
                  <a:srgbClr val="172B4D"/>
                </a:solidFill>
                <a:highlight>
                  <a:srgbClr val="FFFFFF"/>
                </a:highlight>
              </a:rPr>
              <a:t>A gitlab instance will be provided for the node users including CI/CD pipelines and runners</a:t>
            </a:r>
            <a:endParaRPr sz="1250">
              <a:solidFill>
                <a:srgbClr val="172B4D"/>
              </a:solidFill>
              <a:highlight>
                <a:srgbClr val="FFFFFF"/>
              </a:highlight>
            </a:endParaRPr>
          </a:p>
          <a:p>
            <a:pPr indent="-307975" lvl="0" marL="457200" rtl="0" algn="l">
              <a:lnSpc>
                <a:spcPct val="130000"/>
              </a:lnSpc>
              <a:spcBef>
                <a:spcPts val="0"/>
              </a:spcBef>
              <a:spcAft>
                <a:spcPts val="0"/>
              </a:spcAft>
              <a:buClr>
                <a:srgbClr val="172B4D"/>
              </a:buClr>
              <a:buSzPts val="1250"/>
              <a:buChar char="●"/>
            </a:pPr>
            <a:r>
              <a:rPr lang="nl-NL" sz="1250">
                <a:solidFill>
                  <a:srgbClr val="172B4D"/>
                </a:solidFill>
                <a:highlight>
                  <a:srgbClr val="FFFFFF"/>
                </a:highlight>
              </a:rPr>
              <a:t>As a researcher I want to find and explore published open datasets</a:t>
            </a:r>
            <a:endParaRPr sz="1250">
              <a:solidFill>
                <a:srgbClr val="172B4D"/>
              </a:solidFill>
              <a:highlight>
                <a:srgbClr val="FFFFFF"/>
              </a:highlight>
            </a:endParaRPr>
          </a:p>
          <a:p>
            <a:pPr indent="-307975" lvl="1" marL="914400" rtl="0" algn="l">
              <a:lnSpc>
                <a:spcPct val="130000"/>
              </a:lnSpc>
              <a:spcBef>
                <a:spcPts val="0"/>
              </a:spcBef>
              <a:spcAft>
                <a:spcPts val="0"/>
              </a:spcAft>
              <a:buClr>
                <a:srgbClr val="172B4D"/>
              </a:buClr>
              <a:buSzPts val="1250"/>
              <a:buChar char="➢"/>
            </a:pPr>
            <a:r>
              <a:rPr lang="nl-NL" sz="1250">
                <a:solidFill>
                  <a:srgbClr val="172B4D"/>
                </a:solidFill>
                <a:highlight>
                  <a:srgbClr val="FFFFFF"/>
                </a:highlight>
              </a:rPr>
              <a:t>Public data portals are part of the node’s service offerings including limited resources to explore the listed data sets without the need to download them or install any kind of software on your own computer</a:t>
            </a:r>
            <a:endParaRPr sz="1250">
              <a:solidFill>
                <a:srgbClr val="172B4D"/>
              </a:solidFill>
              <a:highlight>
                <a:srgbClr val="FFFFFF"/>
              </a:highlight>
            </a:endParaRPr>
          </a:p>
          <a:p>
            <a:pPr indent="-307975" lvl="0" marL="457200" rtl="0" algn="l">
              <a:lnSpc>
                <a:spcPct val="130000"/>
              </a:lnSpc>
              <a:spcBef>
                <a:spcPts val="0"/>
              </a:spcBef>
              <a:spcAft>
                <a:spcPts val="0"/>
              </a:spcAft>
              <a:buClr>
                <a:srgbClr val="172B4D"/>
              </a:buClr>
              <a:buSzPts val="1250"/>
              <a:buChar char="●"/>
            </a:pPr>
            <a:r>
              <a:rPr lang="nl-NL" sz="1250">
                <a:solidFill>
                  <a:srgbClr val="172B4D"/>
                </a:solidFill>
                <a:highlight>
                  <a:srgbClr val="FFFFFF"/>
                </a:highlight>
              </a:rPr>
              <a:t>As a user I would like to reach out support of other nodes which services I could probably use. I reach out the support of the other nodes via support channel provided by my node. </a:t>
            </a:r>
            <a:endParaRPr sz="1250">
              <a:solidFill>
                <a:srgbClr val="172B4D"/>
              </a:solidFill>
              <a:highlight>
                <a:srgbClr val="FFFFFF"/>
              </a:highlight>
            </a:endParaRPr>
          </a:p>
          <a:p>
            <a:pPr indent="-307975" lvl="1" marL="914400" rtl="0" algn="l">
              <a:lnSpc>
                <a:spcPct val="130000"/>
              </a:lnSpc>
              <a:spcBef>
                <a:spcPts val="0"/>
              </a:spcBef>
              <a:spcAft>
                <a:spcPts val="0"/>
              </a:spcAft>
              <a:buClr>
                <a:srgbClr val="172B4D"/>
              </a:buClr>
              <a:buSzPts val="1250"/>
              <a:buChar char="➢"/>
            </a:pPr>
            <a:r>
              <a:rPr lang="nl-NL" sz="1250">
                <a:solidFill>
                  <a:srgbClr val="172B4D"/>
                </a:solidFill>
                <a:highlight>
                  <a:srgbClr val="FFFFFF"/>
                </a:highlight>
              </a:rPr>
              <a:t>We strive to have a helpdesk that is fully integrated with the EOSC EU node and others</a:t>
            </a:r>
            <a:endParaRPr sz="1250">
              <a:solidFill>
                <a:srgbClr val="172B4D"/>
              </a:solidFill>
              <a:highlight>
                <a:srgbClr val="FFFFFF"/>
              </a:highlight>
            </a:endParaRPr>
          </a:p>
        </p:txBody>
      </p:sp>
      <p:sp>
        <p:nvSpPr>
          <p:cNvPr id="174" name="Google Shape;174;g302782977b0_0_18"/>
          <p:cNvSpPr txBox="1"/>
          <p:nvPr>
            <p:ph type="title"/>
          </p:nvPr>
        </p:nvSpPr>
        <p:spPr>
          <a:xfrm>
            <a:off x="3635171" y="235625"/>
            <a:ext cx="6727500" cy="603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500"/>
              <a:buNone/>
            </a:pPr>
            <a:r>
              <a:rPr lang="nl-NL"/>
              <a:t>User stories</a:t>
            </a:r>
            <a:endParaRPr/>
          </a:p>
        </p:txBody>
      </p:sp>
      <p:sp>
        <p:nvSpPr>
          <p:cNvPr id="175" name="Google Shape;175;g302782977b0_0_18"/>
          <p:cNvSpPr txBox="1"/>
          <p:nvPr>
            <p:ph idx="12" type="sldNum"/>
          </p:nvPr>
        </p:nvSpPr>
        <p:spPr>
          <a:xfrm>
            <a:off x="9290222" y="6423497"/>
            <a:ext cx="2743200" cy="23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nl-NL"/>
              <a:t>‹#›</a:t>
            </a:fld>
            <a:endParaRPr/>
          </a:p>
        </p:txBody>
      </p:sp>
      <p:sp>
        <p:nvSpPr>
          <p:cNvPr id="176" name="Google Shape;176;g302782977b0_0_18"/>
          <p:cNvSpPr txBox="1"/>
          <p:nvPr>
            <p:ph idx="2" type="body"/>
          </p:nvPr>
        </p:nvSpPr>
        <p:spPr>
          <a:xfrm>
            <a:off x="331466" y="995712"/>
            <a:ext cx="9830100" cy="364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900"/>
              <a:buNone/>
            </a:pPr>
            <a:r>
              <a:rPr lang="nl-NL"/>
              <a:t>What do we expect our </a:t>
            </a:r>
            <a:r>
              <a:rPr lang="nl-NL"/>
              <a:t>scientists</a:t>
            </a:r>
            <a:r>
              <a:rPr lang="nl-NL"/>
              <a:t> want to do in the beginning?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302782977b0_0_34"/>
          <p:cNvSpPr txBox="1"/>
          <p:nvPr>
            <p:ph idx="1" type="body"/>
          </p:nvPr>
        </p:nvSpPr>
        <p:spPr>
          <a:xfrm>
            <a:off x="331463" y="1670958"/>
            <a:ext cx="9830100" cy="4382400"/>
          </a:xfrm>
          <a:prstGeom prst="rect">
            <a:avLst/>
          </a:prstGeom>
          <a:noFill/>
          <a:ln>
            <a:noFill/>
          </a:ln>
        </p:spPr>
        <p:txBody>
          <a:bodyPr anchorCtr="0" anchor="t" bIns="45700" lIns="91425" spcFirstLastPara="1" rIns="91425" wrap="square" tIns="45700">
            <a:normAutofit lnSpcReduction="10000"/>
          </a:bodyPr>
          <a:lstStyle/>
          <a:p>
            <a:pPr indent="-323850" lvl="0" marL="457200" rtl="0" algn="l">
              <a:lnSpc>
                <a:spcPct val="130000"/>
              </a:lnSpc>
              <a:spcBef>
                <a:spcPts val="1000"/>
              </a:spcBef>
              <a:spcAft>
                <a:spcPts val="0"/>
              </a:spcAft>
              <a:buSzPts val="1500"/>
              <a:buChar char="-"/>
            </a:pPr>
            <a:r>
              <a:rPr lang="nl-NL"/>
              <a:t>1st step: requirements gathering (&lt;M16)</a:t>
            </a:r>
            <a:endParaRPr/>
          </a:p>
          <a:p>
            <a:pPr indent="-323850" lvl="0" marL="457200" rtl="0" algn="l">
              <a:lnSpc>
                <a:spcPct val="130000"/>
              </a:lnSpc>
              <a:spcBef>
                <a:spcPts val="0"/>
              </a:spcBef>
              <a:spcAft>
                <a:spcPts val="0"/>
              </a:spcAft>
              <a:buSzPts val="1500"/>
              <a:buChar char="-"/>
            </a:pPr>
            <a:r>
              <a:rPr lang="nl-NL"/>
              <a:t>2nd step: AAI integration (</a:t>
            </a:r>
            <a:r>
              <a:rPr lang="nl-NL">
                <a:extLst>
                  <a:ext uri="http://customooxmlschemas.google.com/">
                    <go:slidesCustomData xmlns:go="http://customooxmlschemas.google.com/" textRoundtripDataId="3"/>
                  </a:ext>
                </a:extLst>
              </a:rPr>
              <a:t>M16</a:t>
            </a:r>
            <a:r>
              <a:rPr lang="nl-NL"/>
              <a:t>)</a:t>
            </a:r>
            <a:endParaRPr/>
          </a:p>
          <a:p>
            <a:pPr indent="-323850" lvl="1" marL="914400" rtl="0" algn="l">
              <a:lnSpc>
                <a:spcPct val="130000"/>
              </a:lnSpc>
              <a:spcBef>
                <a:spcPts val="0"/>
              </a:spcBef>
              <a:spcAft>
                <a:spcPts val="0"/>
              </a:spcAft>
              <a:buSzPts val="1500"/>
              <a:buChar char="-"/>
            </a:pPr>
            <a:r>
              <a:rPr lang="nl-NL"/>
              <a:t>Realised via IAM4NFDI</a:t>
            </a:r>
            <a:endParaRPr/>
          </a:p>
          <a:p>
            <a:pPr indent="-323850" lvl="1" marL="914400" rtl="0" algn="l">
              <a:lnSpc>
                <a:spcPct val="130000"/>
              </a:lnSpc>
              <a:spcBef>
                <a:spcPts val="0"/>
              </a:spcBef>
              <a:spcAft>
                <a:spcPts val="0"/>
              </a:spcAft>
              <a:buSzPts val="1500"/>
              <a:buChar char="-"/>
            </a:pPr>
            <a:r>
              <a:rPr lang="nl-NL"/>
              <a:t>AARC-compliant AAI architecture (as demonstrated by e.g. HelmholtzID)</a:t>
            </a:r>
            <a:endParaRPr/>
          </a:p>
          <a:p>
            <a:pPr indent="-323850" lvl="1" marL="914400" rtl="0" algn="l">
              <a:lnSpc>
                <a:spcPct val="130000"/>
              </a:lnSpc>
              <a:spcBef>
                <a:spcPts val="0"/>
              </a:spcBef>
              <a:spcAft>
                <a:spcPts val="0"/>
              </a:spcAft>
              <a:buSzPts val="1500"/>
              <a:buChar char="-"/>
            </a:pPr>
            <a:r>
              <a:rPr lang="nl-NL"/>
              <a:t>Trust relationship between IdPs and AAI (community) proxies (see diagram on the right)</a:t>
            </a:r>
            <a:endParaRPr/>
          </a:p>
          <a:p>
            <a:pPr indent="-323850" lvl="1" marL="914400" rtl="0" algn="l">
              <a:lnSpc>
                <a:spcPct val="130000"/>
              </a:lnSpc>
              <a:spcBef>
                <a:spcPts val="0"/>
              </a:spcBef>
              <a:spcAft>
                <a:spcPts val="0"/>
              </a:spcAft>
              <a:buSzPts val="1500"/>
              <a:buChar char="-"/>
            </a:pPr>
            <a:r>
              <a:rPr lang="nl-NL"/>
              <a:t>Institutional and Social IdPs allowed with different trust levels</a:t>
            </a:r>
            <a:endParaRPr/>
          </a:p>
          <a:p>
            <a:pPr indent="-323850" lvl="0" marL="457200" rtl="0" algn="l">
              <a:lnSpc>
                <a:spcPct val="130000"/>
              </a:lnSpc>
              <a:spcBef>
                <a:spcPts val="0"/>
              </a:spcBef>
              <a:spcAft>
                <a:spcPts val="0"/>
              </a:spcAft>
              <a:buSzPts val="1500"/>
              <a:buChar char="-"/>
            </a:pPr>
            <a:r>
              <a:rPr lang="nl-NL"/>
              <a:t>3rd step: Service/Resource catalogue (M20)</a:t>
            </a:r>
            <a:endParaRPr/>
          </a:p>
          <a:p>
            <a:pPr indent="-323850" lvl="1" marL="914400" rtl="0" algn="l">
              <a:lnSpc>
                <a:spcPct val="130000"/>
              </a:lnSpc>
              <a:spcBef>
                <a:spcPts val="0"/>
              </a:spcBef>
              <a:spcAft>
                <a:spcPts val="0"/>
              </a:spcAft>
              <a:buSzPts val="1500"/>
              <a:buChar char="-"/>
            </a:pPr>
            <a:r>
              <a:rPr lang="nl-NL"/>
              <a:t>Allows users to see offered service</a:t>
            </a:r>
            <a:endParaRPr/>
          </a:p>
          <a:p>
            <a:pPr indent="-323850" lvl="1" marL="914400" rtl="0" algn="l">
              <a:lnSpc>
                <a:spcPct val="130000"/>
              </a:lnSpc>
              <a:spcBef>
                <a:spcPts val="0"/>
              </a:spcBef>
              <a:spcAft>
                <a:spcPts val="0"/>
              </a:spcAft>
              <a:buSzPts val="1500"/>
              <a:buChar char="-"/>
            </a:pPr>
            <a:r>
              <a:rPr lang="nl-NL"/>
              <a:t>Shows access routes and descriptions</a:t>
            </a:r>
            <a:endParaRPr/>
          </a:p>
          <a:p>
            <a:pPr indent="-323850" lvl="1" marL="914400" rtl="0" algn="l">
              <a:lnSpc>
                <a:spcPct val="130000"/>
              </a:lnSpc>
              <a:spcBef>
                <a:spcPts val="0"/>
              </a:spcBef>
              <a:spcAft>
                <a:spcPts val="0"/>
              </a:spcAft>
              <a:buSzPts val="1500"/>
              <a:buChar char="-"/>
            </a:pPr>
            <a:r>
              <a:rPr lang="nl-NL"/>
              <a:t>Links to help &amp; documentation</a:t>
            </a:r>
            <a:endParaRPr/>
          </a:p>
          <a:p>
            <a:pPr indent="-323850" lvl="0" marL="457200" rtl="0" algn="l">
              <a:lnSpc>
                <a:spcPct val="130000"/>
              </a:lnSpc>
              <a:spcBef>
                <a:spcPts val="0"/>
              </a:spcBef>
              <a:spcAft>
                <a:spcPts val="0"/>
              </a:spcAft>
              <a:buSzPts val="1500"/>
              <a:buChar char="-"/>
            </a:pPr>
            <a:r>
              <a:rPr lang="nl-NL"/>
              <a:t>4th step: Helpdesk (</a:t>
            </a:r>
            <a:r>
              <a:rPr lang="nl-NL">
                <a:extLst>
                  <a:ext uri="http://customooxmlschemas.google.com/">
                    <go:slidesCustomData xmlns:go="http://customooxmlschemas.google.com/" textRoundtripDataId="4"/>
                  </a:ext>
                </a:extLst>
              </a:rPr>
              <a:t>M20</a:t>
            </a:r>
            <a:r>
              <a:rPr lang="nl-NL"/>
              <a:t>)</a:t>
            </a:r>
            <a:endParaRPr/>
          </a:p>
          <a:p>
            <a:pPr indent="-323850" lvl="1" marL="914400" rtl="0" algn="l">
              <a:lnSpc>
                <a:spcPct val="130000"/>
              </a:lnSpc>
              <a:spcBef>
                <a:spcPts val="0"/>
              </a:spcBef>
              <a:spcAft>
                <a:spcPts val="0"/>
              </a:spcAft>
              <a:buSzPts val="1500"/>
              <a:buChar char="-"/>
            </a:pPr>
            <a:r>
              <a:rPr lang="nl-NL"/>
              <a:t>Main contact point for users</a:t>
            </a:r>
            <a:endParaRPr/>
          </a:p>
          <a:p>
            <a:pPr indent="-323850" lvl="1" marL="914400" rtl="0" algn="l">
              <a:lnSpc>
                <a:spcPct val="130000"/>
              </a:lnSpc>
              <a:spcBef>
                <a:spcPts val="0"/>
              </a:spcBef>
              <a:spcAft>
                <a:spcPts val="0"/>
              </a:spcAft>
              <a:buSzPts val="1500"/>
              <a:buChar char="-"/>
            </a:pPr>
            <a:r>
              <a:rPr lang="nl-NL"/>
              <a:t>Should be integrated with EU node </a:t>
            </a:r>
            <a:endParaRPr/>
          </a:p>
          <a:p>
            <a:pPr indent="-323850" lvl="0" marL="457200" rtl="0" algn="l">
              <a:lnSpc>
                <a:spcPct val="130000"/>
              </a:lnSpc>
              <a:spcBef>
                <a:spcPts val="0"/>
              </a:spcBef>
              <a:spcAft>
                <a:spcPts val="0"/>
              </a:spcAft>
              <a:buSzPts val="1500"/>
              <a:buChar char="-"/>
            </a:pPr>
            <a:r>
              <a:rPr lang="nl-NL"/>
              <a:t>further steps: Monitoring, Accounting, Interoperability Framework (≥M22)</a:t>
            </a:r>
            <a:endParaRPr/>
          </a:p>
          <a:p>
            <a:pPr indent="-323850" lvl="1" marL="914400" rtl="0" algn="l">
              <a:lnSpc>
                <a:spcPct val="130000"/>
              </a:lnSpc>
              <a:spcBef>
                <a:spcPts val="0"/>
              </a:spcBef>
              <a:spcAft>
                <a:spcPts val="0"/>
              </a:spcAft>
              <a:buSzPts val="1500"/>
              <a:buChar char="-"/>
            </a:pPr>
            <a:r>
              <a:rPr lang="nl-NL"/>
              <a:t>Exact plans still to be discussed with service providers</a:t>
            </a:r>
            <a:endParaRPr/>
          </a:p>
        </p:txBody>
      </p:sp>
      <p:sp>
        <p:nvSpPr>
          <p:cNvPr id="183" name="Google Shape;183;g302782977b0_0_34"/>
          <p:cNvSpPr txBox="1"/>
          <p:nvPr>
            <p:ph type="title"/>
          </p:nvPr>
        </p:nvSpPr>
        <p:spPr>
          <a:xfrm>
            <a:off x="3635171" y="235625"/>
            <a:ext cx="6727500" cy="603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500"/>
              <a:buNone/>
            </a:pPr>
            <a:r>
              <a:rPr lang="nl-NL"/>
              <a:t>Integration</a:t>
            </a:r>
            <a:endParaRPr/>
          </a:p>
        </p:txBody>
      </p:sp>
      <p:sp>
        <p:nvSpPr>
          <p:cNvPr id="184" name="Google Shape;184;g302782977b0_0_34"/>
          <p:cNvSpPr txBox="1"/>
          <p:nvPr>
            <p:ph idx="12" type="sldNum"/>
          </p:nvPr>
        </p:nvSpPr>
        <p:spPr>
          <a:xfrm>
            <a:off x="9290222" y="6423497"/>
            <a:ext cx="2743200" cy="23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nl-NL"/>
              <a:t>‹#›</a:t>
            </a:fld>
            <a:endParaRPr/>
          </a:p>
        </p:txBody>
      </p:sp>
      <p:sp>
        <p:nvSpPr>
          <p:cNvPr id="185" name="Google Shape;185;g302782977b0_0_34"/>
          <p:cNvSpPr txBox="1"/>
          <p:nvPr>
            <p:ph idx="2" type="body"/>
          </p:nvPr>
        </p:nvSpPr>
        <p:spPr>
          <a:xfrm>
            <a:off x="331466" y="995712"/>
            <a:ext cx="9830100" cy="364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900"/>
              <a:buNone/>
            </a:pPr>
            <a:r>
              <a:rPr lang="nl-NL"/>
              <a:t>How do we make the node accessible?</a:t>
            </a:r>
            <a:endParaRPr/>
          </a:p>
        </p:txBody>
      </p:sp>
      <p:sp>
        <p:nvSpPr>
          <p:cNvPr id="186" name="Google Shape;186;g302782977b0_0_3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NL"/>
              <a:t> </a:t>
            </a:r>
            <a:endParaRPr/>
          </a:p>
        </p:txBody>
      </p:sp>
      <p:pic>
        <p:nvPicPr>
          <p:cNvPr id="187" name="Google Shape;187;g302782977b0_0_34"/>
          <p:cNvPicPr preferRelativeResize="0"/>
          <p:nvPr/>
        </p:nvPicPr>
        <p:blipFill>
          <a:blip r:embed="rId3">
            <a:alphaModFix/>
          </a:blip>
          <a:stretch>
            <a:fillRect/>
          </a:stretch>
        </p:blipFill>
        <p:spPr>
          <a:xfrm>
            <a:off x="8179025" y="1341963"/>
            <a:ext cx="3737223" cy="4704276"/>
          </a:xfrm>
          <a:prstGeom prst="rect">
            <a:avLst/>
          </a:prstGeom>
          <a:noFill/>
          <a:ln>
            <a:noFill/>
          </a:ln>
        </p:spPr>
      </p:pic>
      <p:pic>
        <p:nvPicPr>
          <p:cNvPr id="188" name="Google Shape;188;g302782977b0_0_34"/>
          <p:cNvPicPr preferRelativeResize="0"/>
          <p:nvPr/>
        </p:nvPicPr>
        <p:blipFill>
          <a:blip r:embed="rId4">
            <a:alphaModFix/>
          </a:blip>
          <a:stretch>
            <a:fillRect/>
          </a:stretch>
        </p:blipFill>
        <p:spPr>
          <a:xfrm>
            <a:off x="9084188" y="853889"/>
            <a:ext cx="2329974" cy="496025"/>
          </a:xfrm>
          <a:prstGeom prst="rect">
            <a:avLst/>
          </a:prstGeom>
          <a:noFill/>
          <a:ln>
            <a:noFill/>
          </a:ln>
        </p:spPr>
      </p:pic>
      <p:sp>
        <p:nvSpPr>
          <p:cNvPr id="189" name="Google Shape;189;g302782977b0_0_34"/>
          <p:cNvSpPr txBox="1"/>
          <p:nvPr/>
        </p:nvSpPr>
        <p:spPr>
          <a:xfrm>
            <a:off x="8464925" y="5887025"/>
            <a:ext cx="35685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NL" sz="1200">
                <a:solidFill>
                  <a:schemeClr val="dk1"/>
                </a:solidFill>
                <a:latin typeface="Roboto Light"/>
                <a:ea typeface="Roboto Light"/>
                <a:cs typeface="Roboto Light"/>
                <a:sym typeface="Roboto Light"/>
              </a:rPr>
              <a:t>Source: https://doc.nfdi-aai.de/architecture/</a:t>
            </a:r>
            <a:endParaRPr sz="1200">
              <a:solidFill>
                <a:schemeClr val="dk1"/>
              </a:solidFill>
              <a:latin typeface="Roboto Light"/>
              <a:ea typeface="Roboto Light"/>
              <a:cs typeface="Roboto Light"/>
              <a:sym typeface="Roboto Light"/>
            </a:endParaRPr>
          </a:p>
        </p:txBody>
      </p:sp>
      <p:pic>
        <p:nvPicPr>
          <p:cNvPr id="190" name="Google Shape;190;g302782977b0_0_34"/>
          <p:cNvPicPr preferRelativeResize="0"/>
          <p:nvPr/>
        </p:nvPicPr>
        <p:blipFill>
          <a:blip r:embed="rId5">
            <a:alphaModFix/>
          </a:blip>
          <a:stretch>
            <a:fillRect/>
          </a:stretch>
        </p:blipFill>
        <p:spPr>
          <a:xfrm>
            <a:off x="7011316" y="328450"/>
            <a:ext cx="2023650" cy="1167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5" name="Shape 195"/>
        <p:cNvGrpSpPr/>
        <p:nvPr/>
      </p:nvGrpSpPr>
      <p:grpSpPr>
        <a:xfrm>
          <a:off x="0" y="0"/>
          <a:ext cx="0" cy="0"/>
          <a:chOff x="0" y="0"/>
          <a:chExt cx="0" cy="0"/>
        </a:xfrm>
      </p:grpSpPr>
      <p:sp>
        <p:nvSpPr>
          <p:cNvPr id="196" name="Google Shape;196;g302782977b0_0_42"/>
          <p:cNvSpPr txBox="1"/>
          <p:nvPr>
            <p:ph idx="1" type="body"/>
          </p:nvPr>
        </p:nvSpPr>
        <p:spPr>
          <a:xfrm>
            <a:off x="331463" y="1670958"/>
            <a:ext cx="9830100" cy="43824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1000"/>
              </a:spcBef>
              <a:spcAft>
                <a:spcPts val="0"/>
              </a:spcAft>
              <a:buSzPts val="1500"/>
              <a:buNone/>
            </a:pPr>
            <a:r>
              <a:rPr lang="nl-NL"/>
              <a:t>Possible Input: </a:t>
            </a:r>
            <a:r>
              <a:rPr lang="nl-NL" u="sng">
                <a:solidFill>
                  <a:schemeClr val="hlink"/>
                </a:solidFill>
                <a:hlinkClick r:id="rId3"/>
              </a:rPr>
              <a:t>https://confluence.egi.eu/pages/viewpage.action?pageId=275189566</a:t>
            </a:r>
            <a:r>
              <a:rPr lang="nl-NL"/>
              <a:t> and the </a:t>
            </a:r>
            <a:r>
              <a:rPr lang="nl-NL" u="sng">
                <a:solidFill>
                  <a:schemeClr val="hlink"/>
                </a:solidFill>
                <a:hlinkClick r:id="rId4"/>
              </a:rPr>
              <a:t>https://zenodo.org/records/12819857</a:t>
            </a:r>
            <a:r>
              <a:rPr lang="nl-NL"/>
              <a:t> </a:t>
            </a:r>
            <a:endParaRPr/>
          </a:p>
        </p:txBody>
      </p:sp>
      <p:sp>
        <p:nvSpPr>
          <p:cNvPr id="197" name="Google Shape;197;g302782977b0_0_42"/>
          <p:cNvSpPr txBox="1"/>
          <p:nvPr>
            <p:ph type="title"/>
          </p:nvPr>
        </p:nvSpPr>
        <p:spPr>
          <a:xfrm>
            <a:off x="3635171" y="235625"/>
            <a:ext cx="6727500" cy="603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500"/>
              <a:buNone/>
            </a:pPr>
            <a:r>
              <a:rPr lang="nl-NL"/>
              <a:t>Federation</a:t>
            </a:r>
            <a:endParaRPr/>
          </a:p>
        </p:txBody>
      </p:sp>
      <p:sp>
        <p:nvSpPr>
          <p:cNvPr id="198" name="Google Shape;198;g302782977b0_0_42"/>
          <p:cNvSpPr txBox="1"/>
          <p:nvPr>
            <p:ph idx="12" type="sldNum"/>
          </p:nvPr>
        </p:nvSpPr>
        <p:spPr>
          <a:xfrm>
            <a:off x="9290222" y="6423497"/>
            <a:ext cx="2743200" cy="23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nl-NL"/>
              <a:t>‹#›</a:t>
            </a:fld>
            <a:endParaRPr/>
          </a:p>
        </p:txBody>
      </p:sp>
      <p:sp>
        <p:nvSpPr>
          <p:cNvPr id="199" name="Google Shape;199;g302782977b0_0_42"/>
          <p:cNvSpPr txBox="1"/>
          <p:nvPr>
            <p:ph idx="2" type="body"/>
          </p:nvPr>
        </p:nvSpPr>
        <p:spPr>
          <a:xfrm>
            <a:off x="331466" y="995712"/>
            <a:ext cx="9830100" cy="364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9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4" name="Shape 204"/>
        <p:cNvGrpSpPr/>
        <p:nvPr/>
      </p:nvGrpSpPr>
      <p:grpSpPr>
        <a:xfrm>
          <a:off x="0" y="0"/>
          <a:ext cx="0" cy="0"/>
          <a:chOff x="0" y="0"/>
          <a:chExt cx="0" cy="0"/>
        </a:xfrm>
      </p:grpSpPr>
      <p:sp>
        <p:nvSpPr>
          <p:cNvPr id="205" name="Google Shape;205;g302782977b0_0_1"/>
          <p:cNvSpPr txBox="1"/>
          <p:nvPr>
            <p:ph type="title"/>
          </p:nvPr>
        </p:nvSpPr>
        <p:spPr>
          <a:xfrm>
            <a:off x="3635171" y="235625"/>
            <a:ext cx="6727500" cy="603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500"/>
              <a:buNone/>
            </a:pPr>
            <a:r>
              <a:rPr lang="nl-NL"/>
              <a:t>Questions</a:t>
            </a:r>
            <a:endParaRPr/>
          </a:p>
        </p:txBody>
      </p:sp>
      <p:sp>
        <p:nvSpPr>
          <p:cNvPr id="206" name="Google Shape;206;g302782977b0_0_1"/>
          <p:cNvSpPr txBox="1"/>
          <p:nvPr>
            <p:ph idx="1" type="body"/>
          </p:nvPr>
        </p:nvSpPr>
        <p:spPr>
          <a:xfrm>
            <a:off x="331463" y="1670958"/>
            <a:ext cx="9830100" cy="4382400"/>
          </a:xfrm>
          <a:prstGeom prst="rect">
            <a:avLst/>
          </a:prstGeom>
          <a:noFill/>
          <a:ln>
            <a:noFill/>
          </a:ln>
        </p:spPr>
        <p:txBody>
          <a:bodyPr anchorCtr="0" anchor="t" bIns="45700" lIns="91425" spcFirstLastPara="1" rIns="91425" wrap="square" tIns="45700">
            <a:normAutofit/>
          </a:bodyPr>
          <a:lstStyle/>
          <a:p>
            <a:pPr indent="-323850" lvl="0" marL="457200" rtl="0" algn="l">
              <a:lnSpc>
                <a:spcPct val="120000"/>
              </a:lnSpc>
              <a:spcBef>
                <a:spcPts val="0"/>
              </a:spcBef>
              <a:spcAft>
                <a:spcPts val="0"/>
              </a:spcAft>
              <a:buSzPts val="1500"/>
              <a:buChar char="●"/>
            </a:pPr>
            <a:r>
              <a:rPr lang="nl-NL" sz="1200">
                <a:latin typeface="Times New Roman"/>
                <a:ea typeface="Times New Roman"/>
                <a:cs typeface="Times New Roman"/>
                <a:sym typeface="Times New Roman"/>
              </a:rPr>
              <a:t>1 From the previous EOSC  to the Nodes , tell us what you think about the transition (5) Tim</a:t>
            </a:r>
            <a:endParaRPr sz="1200">
              <a:latin typeface="Times New Roman"/>
              <a:ea typeface="Times New Roman"/>
              <a:cs typeface="Times New Roman"/>
              <a:sym typeface="Times New Roman"/>
            </a:endParaRPr>
          </a:p>
          <a:p>
            <a:pPr indent="-323850" lvl="0" marL="457200" rtl="0" algn="l">
              <a:lnSpc>
                <a:spcPct val="120000"/>
              </a:lnSpc>
              <a:spcBef>
                <a:spcPts val="0"/>
              </a:spcBef>
              <a:spcAft>
                <a:spcPts val="0"/>
              </a:spcAft>
              <a:buSzPts val="1500"/>
              <a:buChar char="●"/>
            </a:pPr>
            <a:r>
              <a:rPr lang="nl-NL" sz="1200">
                <a:latin typeface="Times New Roman"/>
                <a:ea typeface="Times New Roman"/>
                <a:cs typeface="Times New Roman"/>
                <a:sym typeface="Times New Roman"/>
              </a:rPr>
              <a:t>2 Expectations from the federation (wishes, crystal ball  )  , what would you bring forward , what would you leave behind  (5 min) </a:t>
            </a:r>
            <a:endParaRPr sz="1200">
              <a:latin typeface="Times New Roman"/>
              <a:ea typeface="Times New Roman"/>
              <a:cs typeface="Times New Roman"/>
              <a:sym typeface="Times New Roman"/>
            </a:endParaRPr>
          </a:p>
          <a:p>
            <a:pPr indent="-323850" lvl="0" marL="457200" rtl="0" algn="l">
              <a:lnSpc>
                <a:spcPct val="120000"/>
              </a:lnSpc>
              <a:spcBef>
                <a:spcPts val="0"/>
              </a:spcBef>
              <a:spcAft>
                <a:spcPts val="0"/>
              </a:spcAft>
              <a:buSzPts val="1500"/>
              <a:buChar char="●"/>
            </a:pPr>
            <a:r>
              <a:rPr lang="nl-NL" sz="1200">
                <a:latin typeface="Times New Roman"/>
                <a:ea typeface="Times New Roman"/>
                <a:cs typeface="Times New Roman"/>
                <a:sym typeface="Times New Roman"/>
              </a:rPr>
              <a:t>3 How to go beyond target communities (is this good /bad ) , how do you serve users that don’t know you. (5 min) </a:t>
            </a:r>
            <a:endParaRPr sz="1200">
              <a:latin typeface="Times New Roman"/>
              <a:ea typeface="Times New Roman"/>
              <a:cs typeface="Times New Roman"/>
              <a:sym typeface="Times New Roman"/>
            </a:endParaRPr>
          </a:p>
          <a:p>
            <a:pPr indent="0" lvl="0" marL="457200" rtl="0" algn="l">
              <a:lnSpc>
                <a:spcPct val="115000"/>
              </a:lnSpc>
              <a:spcBef>
                <a:spcPts val="0"/>
              </a:spcBef>
              <a:spcAft>
                <a:spcPts val="0"/>
              </a:spcAft>
              <a:buSzPts val="1500"/>
              <a:buNone/>
            </a:pPr>
            <a:r>
              <a:t/>
            </a:r>
            <a:endParaRPr/>
          </a:p>
        </p:txBody>
      </p:sp>
      <p:sp>
        <p:nvSpPr>
          <p:cNvPr id="207" name="Google Shape;207;g302782977b0_0_1"/>
          <p:cNvSpPr txBox="1"/>
          <p:nvPr>
            <p:ph idx="12" type="sldNum"/>
          </p:nvPr>
        </p:nvSpPr>
        <p:spPr>
          <a:xfrm>
            <a:off x="9290222" y="6423497"/>
            <a:ext cx="2743200" cy="23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nl-NL"/>
              <a:t>‹#›</a:t>
            </a:fld>
            <a:endParaRPr/>
          </a:p>
        </p:txBody>
      </p:sp>
      <p:sp>
        <p:nvSpPr>
          <p:cNvPr id="208" name="Google Shape;208;g302782977b0_0_1"/>
          <p:cNvSpPr txBox="1"/>
          <p:nvPr>
            <p:ph idx="2" type="body"/>
          </p:nvPr>
        </p:nvSpPr>
        <p:spPr>
          <a:xfrm>
            <a:off x="331466" y="995712"/>
            <a:ext cx="9830100" cy="364800"/>
          </a:xfrm>
          <a:prstGeom prst="rect">
            <a:avLst/>
          </a:prstGeom>
          <a:noFill/>
          <a:ln>
            <a:noFill/>
          </a:ln>
        </p:spPr>
        <p:txBody>
          <a:bodyPr anchorCtr="0" anchor="t" bIns="45700" lIns="91425" spcFirstLastPara="1" rIns="91425" wrap="square" tIns="45700">
            <a:normAutofit fontScale="77500"/>
          </a:bodyPr>
          <a:lstStyle/>
          <a:p>
            <a:pPr indent="0" lvl="0" marL="0" rtl="0" algn="l">
              <a:lnSpc>
                <a:spcPct val="90000"/>
              </a:lnSpc>
              <a:spcBef>
                <a:spcPts val="1000"/>
              </a:spcBef>
              <a:spcAft>
                <a:spcPts val="0"/>
              </a:spcAft>
              <a:buSzPct val="100000"/>
              <a:buNone/>
            </a:pPr>
            <a:r>
              <a:rPr lang="nl-NL"/>
              <a:t>Put your name, if u want to answer one of the questions below during the session. This slide should be hidden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
          <p:cNvSpPr txBox="1"/>
          <p:nvPr/>
        </p:nvSpPr>
        <p:spPr>
          <a:xfrm>
            <a:off x="521250" y="2739125"/>
            <a:ext cx="11344800" cy="33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NL" sz="1900">
                <a:solidFill>
                  <a:schemeClr val="dk1"/>
                </a:solidFill>
                <a:latin typeface="Roboto"/>
                <a:ea typeface="Roboto"/>
                <a:cs typeface="Roboto"/>
                <a:sym typeface="Roboto"/>
              </a:rPr>
              <a:t>Contact email: </a:t>
            </a:r>
            <a:r>
              <a:rPr lang="nl-NL" sz="1900" u="sng">
                <a:solidFill>
                  <a:schemeClr val="hlink"/>
                </a:solidFill>
                <a:latin typeface="Roboto Light"/>
                <a:ea typeface="Roboto Light"/>
                <a:cs typeface="Roboto Light"/>
                <a:sym typeface="Roboto Light"/>
                <a:hlinkClick r:id="rId3"/>
              </a:rPr>
              <a:t>tim.wetzel@desy.de</a:t>
            </a:r>
            <a:r>
              <a:rPr lang="nl-NL" sz="1900">
                <a:solidFill>
                  <a:schemeClr val="dk1"/>
                </a:solidFill>
                <a:latin typeface="Roboto Light"/>
                <a:ea typeface="Roboto Light"/>
                <a:cs typeface="Roboto Light"/>
                <a:sym typeface="Roboto Light"/>
              </a:rPr>
              <a:t> </a:t>
            </a:r>
            <a:endParaRPr sz="1900">
              <a:solidFill>
                <a:schemeClr val="dk1"/>
              </a:solidFill>
              <a:latin typeface="Roboto Light"/>
              <a:ea typeface="Roboto Light"/>
              <a:cs typeface="Roboto Light"/>
              <a:sym typeface="Roboto Light"/>
            </a:endParaRPr>
          </a:p>
          <a:p>
            <a:pPr indent="0" lvl="0" marL="0" rtl="0" algn="l">
              <a:spcBef>
                <a:spcPts val="0"/>
              </a:spcBef>
              <a:spcAft>
                <a:spcPts val="0"/>
              </a:spcAft>
              <a:buNone/>
            </a:pPr>
            <a:r>
              <a:rPr b="1" lang="nl-NL" sz="1900">
                <a:solidFill>
                  <a:schemeClr val="dk1"/>
                </a:solidFill>
                <a:latin typeface="Roboto"/>
                <a:ea typeface="Roboto"/>
                <a:cs typeface="Roboto"/>
                <a:sym typeface="Roboto"/>
              </a:rPr>
              <a:t>Team:</a:t>
            </a:r>
            <a:endParaRPr b="1" sz="1900">
              <a:solidFill>
                <a:schemeClr val="dk1"/>
              </a:solidFill>
              <a:latin typeface="Roboto"/>
              <a:ea typeface="Roboto"/>
              <a:cs typeface="Roboto"/>
              <a:sym typeface="Roboto"/>
            </a:endParaRPr>
          </a:p>
          <a:p>
            <a:pPr indent="0" lvl="0" marL="0" rtl="0" algn="l">
              <a:spcBef>
                <a:spcPts val="0"/>
              </a:spcBef>
              <a:spcAft>
                <a:spcPts val="0"/>
              </a:spcAft>
              <a:buNone/>
            </a:pPr>
            <a:r>
              <a:rPr lang="nl-NL" sz="1900">
                <a:solidFill>
                  <a:schemeClr val="dk1"/>
                </a:solidFill>
                <a:latin typeface="Roboto Light"/>
                <a:ea typeface="Roboto Light"/>
                <a:cs typeface="Roboto Light"/>
                <a:sym typeface="Roboto Light"/>
              </a:rPr>
              <a:t>Sander Apweiler , </a:t>
            </a:r>
            <a:r>
              <a:rPr lang="nl-NL" sz="1900">
                <a:solidFill>
                  <a:schemeClr val="dk1"/>
                </a:solidFill>
                <a:latin typeface="Roboto Light"/>
                <a:ea typeface="Roboto Light"/>
                <a:cs typeface="Roboto Light"/>
                <a:sym typeface="Roboto Light"/>
              </a:rPr>
              <a:t>Daniel Mallmann, Marvin Winkens(FZJ)</a:t>
            </a:r>
            <a:endParaRPr sz="1900">
              <a:solidFill>
                <a:schemeClr val="dk1"/>
              </a:solidFill>
              <a:latin typeface="Roboto Light"/>
              <a:ea typeface="Roboto Light"/>
              <a:cs typeface="Roboto Light"/>
              <a:sym typeface="Roboto Light"/>
            </a:endParaRPr>
          </a:p>
          <a:p>
            <a:pPr indent="0" lvl="0" marL="0" rtl="0" algn="l">
              <a:spcBef>
                <a:spcPts val="0"/>
              </a:spcBef>
              <a:spcAft>
                <a:spcPts val="0"/>
              </a:spcAft>
              <a:buNone/>
            </a:pPr>
            <a:r>
              <a:rPr lang="nl-NL" sz="1900">
                <a:solidFill>
                  <a:schemeClr val="dk1"/>
                </a:solidFill>
                <a:latin typeface="Roboto Light"/>
                <a:ea typeface="Roboto Light"/>
                <a:cs typeface="Roboto Light"/>
                <a:sym typeface="Roboto Light"/>
              </a:rPr>
              <a:t>Patrick Fuhrmann, </a:t>
            </a:r>
            <a:r>
              <a:rPr lang="nl-NL" sz="1900">
                <a:solidFill>
                  <a:schemeClr val="dk1"/>
                </a:solidFill>
                <a:latin typeface="Roboto Light"/>
                <a:ea typeface="Roboto Light"/>
                <a:cs typeface="Roboto Light"/>
                <a:sym typeface="Roboto Light"/>
              </a:rPr>
              <a:t>Armando Bermudez Martinez, Tim Wetzel (DESY)</a:t>
            </a:r>
            <a:endParaRPr sz="1900">
              <a:solidFill>
                <a:schemeClr val="dk1"/>
              </a:solidFill>
              <a:latin typeface="Roboto Light"/>
              <a:ea typeface="Roboto Light"/>
              <a:cs typeface="Roboto Light"/>
              <a:sym typeface="Roboto Light"/>
            </a:endParaRPr>
          </a:p>
          <a:p>
            <a:pPr indent="0" lvl="0" marL="0" rtl="0" algn="l">
              <a:spcBef>
                <a:spcPts val="0"/>
              </a:spcBef>
              <a:spcAft>
                <a:spcPts val="0"/>
              </a:spcAft>
              <a:buNone/>
            </a:pPr>
            <a:r>
              <a:rPr lang="nl-NL" sz="1900">
                <a:solidFill>
                  <a:schemeClr val="dk1"/>
                </a:solidFill>
                <a:latin typeface="Roboto Light"/>
                <a:ea typeface="Roboto Light"/>
                <a:cs typeface="Roboto Light"/>
                <a:sym typeface="Roboto Light"/>
              </a:rPr>
              <a:t>Jos van Wezel (KIT)</a:t>
            </a:r>
            <a:endParaRPr sz="1900">
              <a:solidFill>
                <a:schemeClr val="dk1"/>
              </a:solidFill>
              <a:latin typeface="Roboto Light"/>
              <a:ea typeface="Roboto Light"/>
              <a:cs typeface="Roboto Light"/>
              <a:sym typeface="Roboto Light"/>
            </a:endParaRPr>
          </a:p>
          <a:p>
            <a:pPr indent="0" lvl="0" marL="0" rtl="0" algn="l">
              <a:spcBef>
                <a:spcPts val="0"/>
              </a:spcBef>
              <a:spcAft>
                <a:spcPts val="0"/>
              </a:spcAft>
              <a:buNone/>
            </a:pPr>
            <a:r>
              <a:rPr lang="nl-NL" sz="1900">
                <a:solidFill>
                  <a:schemeClr val="dk1"/>
                </a:solidFill>
                <a:latin typeface="Roboto Light"/>
                <a:ea typeface="Roboto Light"/>
                <a:cs typeface="Roboto Light"/>
                <a:sym typeface="Roboto Light"/>
              </a:rPr>
              <a:t>York Sure-Vetter (NFDI)</a:t>
            </a:r>
            <a:endParaRPr sz="1900">
              <a:solidFill>
                <a:schemeClr val="dk1"/>
              </a:solidFill>
              <a:latin typeface="Roboto Light"/>
              <a:ea typeface="Roboto Light"/>
              <a:cs typeface="Roboto Light"/>
              <a:sym typeface="Roboto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