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69" r:id="rId3"/>
    <p:sldMasterId id="2147483671" r:id="rId4"/>
  </p:sldMasterIdLst>
  <p:notesMasterIdLst>
    <p:notesMasterId r:id="rId15"/>
  </p:notesMasterIdLst>
  <p:sldIdLst>
    <p:sldId id="315" r:id="rId5"/>
    <p:sldId id="257" r:id="rId6"/>
    <p:sldId id="258" r:id="rId7"/>
    <p:sldId id="2147478896" r:id="rId8"/>
    <p:sldId id="2147478897" r:id="rId9"/>
    <p:sldId id="2145708693" r:id="rId10"/>
    <p:sldId id="2145708646" r:id="rId11"/>
    <p:sldId id="2147478899" r:id="rId12"/>
    <p:sldId id="2147478898" r:id="rId13"/>
    <p:sldId id="21474788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C9801FA-05CD-ABD9-46C1-348AD14DF321}" name="Pierre Gronlier" initials="PG" userId="S::pierre.gronlier@gaia-x.eu::b8123042-69d9-448f-a87a-3dc04faf96b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8AB558-5429-4EED-A04C-507E91FBDE87}" v="8" dt="2024-09-27T22:22:08.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uditta del Buono" userId="b4f707b0-251e-452e-859a-40e139c49613" providerId="ADAL" clId="{C88AB558-5429-4EED-A04C-507E91FBDE87}"/>
    <pc:docChg chg="undo custSel modSld">
      <pc:chgData name="Giuditta del Buono" userId="b4f707b0-251e-452e-859a-40e139c49613" providerId="ADAL" clId="{C88AB558-5429-4EED-A04C-507E91FBDE87}" dt="2024-09-27T22:36:41.811" v="180" actId="1076"/>
      <pc:docMkLst>
        <pc:docMk/>
      </pc:docMkLst>
      <pc:sldChg chg="addSp delSp modSp mod">
        <pc:chgData name="Giuditta del Buono" userId="b4f707b0-251e-452e-859a-40e139c49613" providerId="ADAL" clId="{C88AB558-5429-4EED-A04C-507E91FBDE87}" dt="2024-09-27T22:23:40.792" v="178" actId="1076"/>
        <pc:sldMkLst>
          <pc:docMk/>
          <pc:sldMk cId="0" sldId="257"/>
        </pc:sldMkLst>
        <pc:spChg chg="mod">
          <ac:chgData name="Giuditta del Buono" userId="b4f707b0-251e-452e-859a-40e139c49613" providerId="ADAL" clId="{C88AB558-5429-4EED-A04C-507E91FBDE87}" dt="2024-09-27T22:12:43.622" v="24"/>
          <ac:spMkLst>
            <pc:docMk/>
            <pc:sldMk cId="0" sldId="257"/>
            <ac:spMk id="7" creationId="{D0843291-5231-B2D2-CFAD-6C49B894267E}"/>
          </ac:spMkLst>
        </pc:spChg>
        <pc:spChg chg="add mod">
          <ac:chgData name="Giuditta del Buono" userId="b4f707b0-251e-452e-859a-40e139c49613" providerId="ADAL" clId="{C88AB558-5429-4EED-A04C-507E91FBDE87}" dt="2024-09-27T22:12:43.622" v="24"/>
          <ac:spMkLst>
            <pc:docMk/>
            <pc:sldMk cId="0" sldId="257"/>
            <ac:spMk id="9" creationId="{EB838F22-9389-761C-2186-DF4028AAD551}"/>
          </ac:spMkLst>
        </pc:spChg>
        <pc:spChg chg="add mod">
          <ac:chgData name="Giuditta del Buono" userId="b4f707b0-251e-452e-859a-40e139c49613" providerId="ADAL" clId="{C88AB558-5429-4EED-A04C-507E91FBDE87}" dt="2024-09-27T22:12:43.622" v="24"/>
          <ac:spMkLst>
            <pc:docMk/>
            <pc:sldMk cId="0" sldId="257"/>
            <ac:spMk id="10" creationId="{C4F3EEC0-1024-BABD-81F2-C513F8AB8AE1}"/>
          </ac:spMkLst>
        </pc:spChg>
        <pc:spChg chg="mod">
          <ac:chgData name="Giuditta del Buono" userId="b4f707b0-251e-452e-859a-40e139c49613" providerId="ADAL" clId="{C88AB558-5429-4EED-A04C-507E91FBDE87}" dt="2024-09-27T22:12:43.622" v="24"/>
          <ac:spMkLst>
            <pc:docMk/>
            <pc:sldMk cId="0" sldId="257"/>
            <ac:spMk id="15" creationId="{E1AB2A63-7BEF-4BE9-009C-A7074B9B24D7}"/>
          </ac:spMkLst>
        </pc:spChg>
        <pc:spChg chg="mod">
          <ac:chgData name="Giuditta del Buono" userId="b4f707b0-251e-452e-859a-40e139c49613" providerId="ADAL" clId="{C88AB558-5429-4EED-A04C-507E91FBDE87}" dt="2024-09-27T22:12:52.694" v="25"/>
          <ac:spMkLst>
            <pc:docMk/>
            <pc:sldMk cId="0" sldId="257"/>
            <ac:spMk id="22" creationId="{3820CCCC-8C2E-4A83-5453-4E2123E34C70}"/>
          </ac:spMkLst>
        </pc:spChg>
        <pc:spChg chg="add mod">
          <ac:chgData name="Giuditta del Buono" userId="b4f707b0-251e-452e-859a-40e139c49613" providerId="ADAL" clId="{C88AB558-5429-4EED-A04C-507E91FBDE87}" dt="2024-09-27T22:12:52.694" v="25"/>
          <ac:spMkLst>
            <pc:docMk/>
            <pc:sldMk cId="0" sldId="257"/>
            <ac:spMk id="24" creationId="{B9B1C65F-029D-B89E-B02E-6137FD9A1305}"/>
          </ac:spMkLst>
        </pc:spChg>
        <pc:spChg chg="add mod">
          <ac:chgData name="Giuditta del Buono" userId="b4f707b0-251e-452e-859a-40e139c49613" providerId="ADAL" clId="{C88AB558-5429-4EED-A04C-507E91FBDE87}" dt="2024-09-27T22:12:52.694" v="25"/>
          <ac:spMkLst>
            <pc:docMk/>
            <pc:sldMk cId="0" sldId="257"/>
            <ac:spMk id="25" creationId="{AB0B6FD1-48A2-A6E8-1D69-C4BCA036EE70}"/>
          </ac:spMkLst>
        </pc:spChg>
        <pc:spChg chg="mod">
          <ac:chgData name="Giuditta del Buono" userId="b4f707b0-251e-452e-859a-40e139c49613" providerId="ADAL" clId="{C88AB558-5429-4EED-A04C-507E91FBDE87}" dt="2024-09-27T22:12:52.694" v="25"/>
          <ac:spMkLst>
            <pc:docMk/>
            <pc:sldMk cId="0" sldId="257"/>
            <ac:spMk id="27" creationId="{06EEB229-C0CB-B0B9-00F3-6F3CFC7A03F0}"/>
          </ac:spMkLst>
        </pc:spChg>
        <pc:spChg chg="add mod">
          <ac:chgData name="Giuditta del Buono" userId="b4f707b0-251e-452e-859a-40e139c49613" providerId="ADAL" clId="{C88AB558-5429-4EED-A04C-507E91FBDE87}" dt="2024-09-27T22:20:52.536" v="121" actId="20577"/>
          <ac:spMkLst>
            <pc:docMk/>
            <pc:sldMk cId="0" sldId="257"/>
            <ac:spMk id="30" creationId="{9E02786C-8CAC-DDCC-96BA-4CA3F488AAC1}"/>
          </ac:spMkLst>
        </pc:spChg>
        <pc:spChg chg="add mod">
          <ac:chgData name="Giuditta del Buono" userId="b4f707b0-251e-452e-859a-40e139c49613" providerId="ADAL" clId="{C88AB558-5429-4EED-A04C-507E91FBDE87}" dt="2024-09-27T22:23:40.792" v="178" actId="1076"/>
          <ac:spMkLst>
            <pc:docMk/>
            <pc:sldMk cId="0" sldId="257"/>
            <ac:spMk id="32" creationId="{A50305FA-8E63-C72D-3560-244C8DB6418E}"/>
          </ac:spMkLst>
        </pc:spChg>
        <pc:spChg chg="mod">
          <ac:chgData name="Giuditta del Buono" userId="b4f707b0-251e-452e-859a-40e139c49613" providerId="ADAL" clId="{C88AB558-5429-4EED-A04C-507E91FBDE87}" dt="2024-09-27T22:13:56.859" v="32" actId="20577"/>
          <ac:spMkLst>
            <pc:docMk/>
            <pc:sldMk cId="0" sldId="257"/>
            <ac:spMk id="131" creationId="{00000000-0000-0000-0000-000000000000}"/>
          </ac:spMkLst>
        </pc:spChg>
        <pc:spChg chg="mod">
          <ac:chgData name="Giuditta del Buono" userId="b4f707b0-251e-452e-859a-40e139c49613" providerId="ADAL" clId="{C88AB558-5429-4EED-A04C-507E91FBDE87}" dt="2024-09-27T22:23:10.072" v="175" actId="108"/>
          <ac:spMkLst>
            <pc:docMk/>
            <pc:sldMk cId="0" sldId="257"/>
            <ac:spMk id="132" creationId="{00000000-0000-0000-0000-000000000000}"/>
          </ac:spMkLst>
        </pc:spChg>
        <pc:spChg chg="mod">
          <ac:chgData name="Giuditta del Buono" userId="b4f707b0-251e-452e-859a-40e139c49613" providerId="ADAL" clId="{C88AB558-5429-4EED-A04C-507E91FBDE87}" dt="2024-09-27T22:23:19.704" v="176" actId="108"/>
          <ac:spMkLst>
            <pc:docMk/>
            <pc:sldMk cId="0" sldId="257"/>
            <ac:spMk id="136" creationId="{00000000-0000-0000-0000-000000000000}"/>
          </ac:spMkLst>
        </pc:spChg>
        <pc:spChg chg="mod">
          <ac:chgData name="Giuditta del Buono" userId="b4f707b0-251e-452e-859a-40e139c49613" providerId="ADAL" clId="{C88AB558-5429-4EED-A04C-507E91FBDE87}" dt="2024-09-27T22:20:56.610" v="123" actId="20577"/>
          <ac:spMkLst>
            <pc:docMk/>
            <pc:sldMk cId="0" sldId="257"/>
            <ac:spMk id="137" creationId="{00000000-0000-0000-0000-000000000000}"/>
          </ac:spMkLst>
        </pc:spChg>
        <pc:grpChg chg="add mod">
          <ac:chgData name="Giuditta del Buono" userId="b4f707b0-251e-452e-859a-40e139c49613" providerId="ADAL" clId="{C88AB558-5429-4EED-A04C-507E91FBDE87}" dt="2024-09-27T22:12:43.622" v="24"/>
          <ac:grpSpMkLst>
            <pc:docMk/>
            <pc:sldMk cId="0" sldId="257"/>
            <ac:grpSpMk id="6" creationId="{ED09E9F2-4EE2-8C27-23DF-0A9E74CF3ACB}"/>
          </ac:grpSpMkLst>
        </pc:grpChg>
        <pc:grpChg chg="add mod">
          <ac:chgData name="Giuditta del Buono" userId="b4f707b0-251e-452e-859a-40e139c49613" providerId="ADAL" clId="{C88AB558-5429-4EED-A04C-507E91FBDE87}" dt="2024-09-27T22:12:43.622" v="24"/>
          <ac:grpSpMkLst>
            <pc:docMk/>
            <pc:sldMk cId="0" sldId="257"/>
            <ac:grpSpMk id="11" creationId="{1EE86FA5-D0A6-4B91-157B-F5BC73B5DD5F}"/>
          </ac:grpSpMkLst>
        </pc:grpChg>
        <pc:grpChg chg="add mod">
          <ac:chgData name="Giuditta del Buono" userId="b4f707b0-251e-452e-859a-40e139c49613" providerId="ADAL" clId="{C88AB558-5429-4EED-A04C-507E91FBDE87}" dt="2024-09-27T22:12:52.694" v="25"/>
          <ac:grpSpMkLst>
            <pc:docMk/>
            <pc:sldMk cId="0" sldId="257"/>
            <ac:grpSpMk id="21" creationId="{216F855F-B26C-9BFD-A3AE-DE4F896416D3}"/>
          </ac:grpSpMkLst>
        </pc:grpChg>
        <pc:grpChg chg="add mod">
          <ac:chgData name="Giuditta del Buono" userId="b4f707b0-251e-452e-859a-40e139c49613" providerId="ADAL" clId="{C88AB558-5429-4EED-A04C-507E91FBDE87}" dt="2024-09-27T22:12:52.694" v="25"/>
          <ac:grpSpMkLst>
            <pc:docMk/>
            <pc:sldMk cId="0" sldId="257"/>
            <ac:grpSpMk id="26" creationId="{523362FE-4AE8-D948-9A22-6CFB85170728}"/>
          </ac:grpSpMkLst>
        </pc:grpChg>
        <pc:picChg chg="mod">
          <ac:chgData name="Giuditta del Buono" userId="b4f707b0-251e-452e-859a-40e139c49613" providerId="ADAL" clId="{C88AB558-5429-4EED-A04C-507E91FBDE87}" dt="2024-09-27T22:12:43.622" v="24"/>
          <ac:picMkLst>
            <pc:docMk/>
            <pc:sldMk cId="0" sldId="257"/>
            <ac:picMk id="8" creationId="{E7049086-D472-79F9-FE0C-3E0CC208AB0D}"/>
          </ac:picMkLst>
        </pc:picChg>
        <pc:picChg chg="mod">
          <ac:chgData name="Giuditta del Buono" userId="b4f707b0-251e-452e-859a-40e139c49613" providerId="ADAL" clId="{C88AB558-5429-4EED-A04C-507E91FBDE87}" dt="2024-09-27T22:12:43.622" v="24"/>
          <ac:picMkLst>
            <pc:docMk/>
            <pc:sldMk cId="0" sldId="257"/>
            <ac:picMk id="16" creationId="{9579EEF2-EF54-2F7A-7320-53678BCE8D8D}"/>
          </ac:picMkLst>
        </pc:picChg>
        <pc:picChg chg="mod">
          <ac:chgData name="Giuditta del Buono" userId="b4f707b0-251e-452e-859a-40e139c49613" providerId="ADAL" clId="{C88AB558-5429-4EED-A04C-507E91FBDE87}" dt="2024-09-27T22:12:52.694" v="25"/>
          <ac:picMkLst>
            <pc:docMk/>
            <pc:sldMk cId="0" sldId="257"/>
            <ac:picMk id="23" creationId="{C7F04BDB-5351-5148-DCF6-23E29B5D9C24}"/>
          </ac:picMkLst>
        </pc:picChg>
        <pc:picChg chg="mod">
          <ac:chgData name="Giuditta del Buono" userId="b4f707b0-251e-452e-859a-40e139c49613" providerId="ADAL" clId="{C88AB558-5429-4EED-A04C-507E91FBDE87}" dt="2024-09-27T22:12:52.694" v="25"/>
          <ac:picMkLst>
            <pc:docMk/>
            <pc:sldMk cId="0" sldId="257"/>
            <ac:picMk id="28" creationId="{DAD76ABF-350E-A29D-D00A-D43C1C7A5709}"/>
          </ac:picMkLst>
        </pc:picChg>
        <pc:picChg chg="add del mod">
          <ac:chgData name="Giuditta del Buono" userId="b4f707b0-251e-452e-859a-40e139c49613" providerId="ADAL" clId="{C88AB558-5429-4EED-A04C-507E91FBDE87}" dt="2024-09-27T22:13:49.030" v="28" actId="478"/>
          <ac:picMkLst>
            <pc:docMk/>
            <pc:sldMk cId="0" sldId="257"/>
            <ac:picMk id="29" creationId="{DA41CB71-9896-063E-9BC5-E9E6A9DC638D}"/>
          </ac:picMkLst>
        </pc:picChg>
        <pc:picChg chg="add del mod">
          <ac:chgData name="Giuditta del Buono" userId="b4f707b0-251e-452e-859a-40e139c49613" providerId="ADAL" clId="{C88AB558-5429-4EED-A04C-507E91FBDE87}" dt="2024-09-27T22:21:55.522" v="130" actId="478"/>
          <ac:picMkLst>
            <pc:docMk/>
            <pc:sldMk cId="0" sldId="257"/>
            <ac:picMk id="31" creationId="{269C0ACA-9441-E3BD-7925-F9E7E7E0150A}"/>
          </ac:picMkLst>
        </pc:picChg>
        <pc:cxnChg chg="add mod">
          <ac:chgData name="Giuditta del Buono" userId="b4f707b0-251e-452e-859a-40e139c49613" providerId="ADAL" clId="{C88AB558-5429-4EED-A04C-507E91FBDE87}" dt="2024-09-27T22:12:43.622" v="24"/>
          <ac:cxnSpMkLst>
            <pc:docMk/>
            <pc:sldMk cId="0" sldId="257"/>
            <ac:cxnSpMk id="2" creationId="{BAEA96C1-8672-1AE8-C7F7-A2D254D37182}"/>
          </ac:cxnSpMkLst>
        </pc:cxnChg>
        <pc:cxnChg chg="add mod">
          <ac:chgData name="Giuditta del Buono" userId="b4f707b0-251e-452e-859a-40e139c49613" providerId="ADAL" clId="{C88AB558-5429-4EED-A04C-507E91FBDE87}" dt="2024-09-27T22:12:43.622" v="24"/>
          <ac:cxnSpMkLst>
            <pc:docMk/>
            <pc:sldMk cId="0" sldId="257"/>
            <ac:cxnSpMk id="3" creationId="{D57DC6D7-9960-76F0-62C8-8BE876D50BB6}"/>
          </ac:cxnSpMkLst>
        </pc:cxnChg>
        <pc:cxnChg chg="add mod">
          <ac:chgData name="Giuditta del Buono" userId="b4f707b0-251e-452e-859a-40e139c49613" providerId="ADAL" clId="{C88AB558-5429-4EED-A04C-507E91FBDE87}" dt="2024-09-27T22:12:43.622" v="24"/>
          <ac:cxnSpMkLst>
            <pc:docMk/>
            <pc:sldMk cId="0" sldId="257"/>
            <ac:cxnSpMk id="4" creationId="{CE3CA561-BF80-1212-7181-253728293D02}"/>
          </ac:cxnSpMkLst>
        </pc:cxnChg>
        <pc:cxnChg chg="add mod">
          <ac:chgData name="Giuditta del Buono" userId="b4f707b0-251e-452e-859a-40e139c49613" providerId="ADAL" clId="{C88AB558-5429-4EED-A04C-507E91FBDE87}" dt="2024-09-27T22:12:43.622" v="24"/>
          <ac:cxnSpMkLst>
            <pc:docMk/>
            <pc:sldMk cId="0" sldId="257"/>
            <ac:cxnSpMk id="5" creationId="{11BFD644-A12F-8F17-EE25-7F9C5734AFF0}"/>
          </ac:cxnSpMkLst>
        </pc:cxnChg>
        <pc:cxnChg chg="add mod">
          <ac:chgData name="Giuditta del Buono" userId="b4f707b0-251e-452e-859a-40e139c49613" providerId="ADAL" clId="{C88AB558-5429-4EED-A04C-507E91FBDE87}" dt="2024-09-27T22:12:52.694" v="25"/>
          <ac:cxnSpMkLst>
            <pc:docMk/>
            <pc:sldMk cId="0" sldId="257"/>
            <ac:cxnSpMk id="17" creationId="{CADCD068-6439-8B82-3B77-6298E2AC4E3D}"/>
          </ac:cxnSpMkLst>
        </pc:cxnChg>
        <pc:cxnChg chg="add mod">
          <ac:chgData name="Giuditta del Buono" userId="b4f707b0-251e-452e-859a-40e139c49613" providerId="ADAL" clId="{C88AB558-5429-4EED-A04C-507E91FBDE87}" dt="2024-09-27T22:12:52.694" v="25"/>
          <ac:cxnSpMkLst>
            <pc:docMk/>
            <pc:sldMk cId="0" sldId="257"/>
            <ac:cxnSpMk id="18" creationId="{47F017E0-D78B-1C7B-D231-EE1D164543A8}"/>
          </ac:cxnSpMkLst>
        </pc:cxnChg>
        <pc:cxnChg chg="add mod">
          <ac:chgData name="Giuditta del Buono" userId="b4f707b0-251e-452e-859a-40e139c49613" providerId="ADAL" clId="{C88AB558-5429-4EED-A04C-507E91FBDE87}" dt="2024-09-27T22:12:52.694" v="25"/>
          <ac:cxnSpMkLst>
            <pc:docMk/>
            <pc:sldMk cId="0" sldId="257"/>
            <ac:cxnSpMk id="19" creationId="{15B0E85D-28F4-6B39-B512-F069A7637283}"/>
          </ac:cxnSpMkLst>
        </pc:cxnChg>
        <pc:cxnChg chg="add mod">
          <ac:chgData name="Giuditta del Buono" userId="b4f707b0-251e-452e-859a-40e139c49613" providerId="ADAL" clId="{C88AB558-5429-4EED-A04C-507E91FBDE87}" dt="2024-09-27T22:12:52.694" v="25"/>
          <ac:cxnSpMkLst>
            <pc:docMk/>
            <pc:sldMk cId="0" sldId="257"/>
            <ac:cxnSpMk id="20" creationId="{22BCE008-9869-6BF4-927F-F78DF97A96CB}"/>
          </ac:cxnSpMkLst>
        </pc:cxnChg>
      </pc:sldChg>
      <pc:sldChg chg="modSp mod">
        <pc:chgData name="Giuditta del Buono" userId="b4f707b0-251e-452e-859a-40e139c49613" providerId="ADAL" clId="{C88AB558-5429-4EED-A04C-507E91FBDE87}" dt="2024-09-27T22:36:41.811" v="180" actId="1076"/>
        <pc:sldMkLst>
          <pc:docMk/>
          <pc:sldMk cId="75366722" sldId="315"/>
        </pc:sldMkLst>
        <pc:spChg chg="mod">
          <ac:chgData name="Giuditta del Buono" userId="b4f707b0-251e-452e-859a-40e139c49613" providerId="ADAL" clId="{C88AB558-5429-4EED-A04C-507E91FBDE87}" dt="2024-09-27T22:36:41.811" v="180" actId="1076"/>
          <ac:spMkLst>
            <pc:docMk/>
            <pc:sldMk cId="75366722" sldId="315"/>
            <ac:spMk id="2" creationId="{724BB699-1EBB-4DD0-B08B-6FA715DB4B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91E54-399D-4480-9038-28D9C987AC6D}" type="datetimeFigureOut">
              <a:rPr lang="en-GB" smtClean="0"/>
              <a:t>27/09/2024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7995F-288B-4937-8CF2-7A0EE792B878}" type="slidenum">
              <a:rPr lang="en-GB" smtClean="0"/>
              <a:t>‹#›</a:t>
            </a:fld>
            <a:endParaRPr lang="en-GB"/>
          </a:p>
        </p:txBody>
      </p:sp>
    </p:spTree>
    <p:extLst>
      <p:ext uri="{BB962C8B-B14F-4D97-AF65-F5344CB8AC3E}">
        <p14:creationId xmlns:p14="http://schemas.microsoft.com/office/powerpoint/2010/main" val="73451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a:t>Yassir</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F49D0-60C6-437D-956A-A0F246839CDF}" type="datetime4">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September 2024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CF431A-A932-44FC-B078-FD04E952A61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32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05F8CBC-B357-4045-914B-ED7B985BAF52}"/>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hteck 9">
            <a:extLst>
              <a:ext uri="{FF2B5EF4-FFF2-40B4-BE49-F238E27FC236}">
                <a16:creationId xmlns:a16="http://schemas.microsoft.com/office/drawing/2014/main" id="{57E083C5-85A4-43AD-9A57-98C467EA6926}"/>
              </a:ext>
            </a:extLst>
          </p:cNvPr>
          <p:cNvSpPr/>
          <p:nvPr userDrawn="1"/>
        </p:nvSpPr>
        <p:spPr>
          <a:xfrm>
            <a:off x="0" y="1903956"/>
            <a:ext cx="12192000" cy="4954044"/>
          </a:xfrm>
          <a:prstGeom prst="rect">
            <a:avLst/>
          </a:prstGeom>
          <a:gradFill>
            <a:gsLst>
              <a:gs pos="56632">
                <a:schemeClr val="accent1">
                  <a:lumMod val="60000"/>
                  <a:lumOff val="40000"/>
                </a:schemeClr>
              </a:gs>
              <a:gs pos="0">
                <a:schemeClr val="accent2">
                  <a:lumMod val="84000"/>
                </a:schemeClr>
              </a:gs>
              <a:gs pos="100000">
                <a:schemeClr val="accent3"/>
              </a:gs>
              <a:gs pos="22000">
                <a:srgbClr val="000094"/>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3" name="Grafik 12">
            <a:extLst>
              <a:ext uri="{FF2B5EF4-FFF2-40B4-BE49-F238E27FC236}">
                <a16:creationId xmlns:a16="http://schemas.microsoft.com/office/drawing/2014/main" id="{C4358B15-5C81-4F6E-81C6-9A77344B0D74}"/>
              </a:ext>
            </a:extLst>
          </p:cNvPr>
          <p:cNvPicPr>
            <a:picLocks noChangeAspect="1"/>
          </p:cNvPicPr>
          <p:nvPr userDrawn="1"/>
        </p:nvPicPr>
        <p:blipFill>
          <a:blip r:embed="rId2">
            <a:alphaModFix amt="44000"/>
            <a:extLst>
              <a:ext uri="{28A0092B-C50C-407E-A947-70E740481C1C}">
                <a14:useLocalDpi xmlns:a14="http://schemas.microsoft.com/office/drawing/2010/main" val="0"/>
              </a:ext>
            </a:extLst>
          </a:blip>
          <a:stretch>
            <a:fillRect/>
          </a:stretch>
        </p:blipFill>
        <p:spPr>
          <a:xfrm>
            <a:off x="4531939" y="4411383"/>
            <a:ext cx="12675547" cy="5202003"/>
          </a:xfrm>
          <a:prstGeom prst="rect">
            <a:avLst/>
          </a:prstGeom>
        </p:spPr>
      </p:pic>
      <p:cxnSp>
        <p:nvCxnSpPr>
          <p:cNvPr id="18" name="Gerader Verbinder 17">
            <a:extLst>
              <a:ext uri="{FF2B5EF4-FFF2-40B4-BE49-F238E27FC236}">
                <a16:creationId xmlns:a16="http://schemas.microsoft.com/office/drawing/2014/main" id="{5602975A-2666-4F68-8AB3-41A4C0D07743}"/>
              </a:ext>
            </a:extLst>
          </p:cNvPr>
          <p:cNvCxnSpPr>
            <a:cxnSpLocks/>
          </p:cNvCxnSpPr>
          <p:nvPr userDrawn="1"/>
        </p:nvCxnSpPr>
        <p:spPr>
          <a:xfrm>
            <a:off x="1030737" y="4949717"/>
            <a:ext cx="180000"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E5114228-DBE9-4224-A2EE-0435CBDFE4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25026" y="452664"/>
            <a:ext cx="1728000" cy="963692"/>
          </a:xfrm>
          <a:prstGeom prst="rect">
            <a:avLst/>
          </a:prstGeom>
        </p:spPr>
      </p:pic>
      <p:sp>
        <p:nvSpPr>
          <p:cNvPr id="17" name="Titel 1">
            <a:extLst>
              <a:ext uri="{FF2B5EF4-FFF2-40B4-BE49-F238E27FC236}">
                <a16:creationId xmlns:a16="http://schemas.microsoft.com/office/drawing/2014/main" id="{82CB1653-C5CC-45B7-89DC-548B146BE168}"/>
              </a:ext>
            </a:extLst>
          </p:cNvPr>
          <p:cNvSpPr>
            <a:spLocks noGrp="1"/>
          </p:cNvSpPr>
          <p:nvPr>
            <p:ph type="ctrTitle" hasCustomPrompt="1"/>
          </p:nvPr>
        </p:nvSpPr>
        <p:spPr>
          <a:xfrm>
            <a:off x="1006019" y="2610793"/>
            <a:ext cx="6628268" cy="2022475"/>
          </a:xfrm>
          <a:prstGeom prst="rect">
            <a:avLst/>
          </a:prstGeom>
        </p:spPr>
        <p:txBody>
          <a:bodyPr lIns="0" tIns="0" bIns="0" anchor="b">
            <a:normAutofit/>
          </a:bodyPr>
          <a:lstStyle>
            <a:lvl1pPr algn="l">
              <a:defRPr sz="5500" b="0">
                <a:solidFill>
                  <a:schemeClr val="bg1"/>
                </a:solidFill>
              </a:defRPr>
            </a:lvl1pPr>
          </a:lstStyle>
          <a:p>
            <a:r>
              <a:rPr lang="en-GB" noProof="0"/>
              <a:t>This is the title of the presentation</a:t>
            </a:r>
          </a:p>
        </p:txBody>
      </p:sp>
      <p:sp>
        <p:nvSpPr>
          <p:cNvPr id="19" name="Untertitel 2">
            <a:extLst>
              <a:ext uri="{FF2B5EF4-FFF2-40B4-BE49-F238E27FC236}">
                <a16:creationId xmlns:a16="http://schemas.microsoft.com/office/drawing/2014/main" id="{8E50841B-E657-4081-913D-C3D1F6D8D34B}"/>
              </a:ext>
            </a:extLst>
          </p:cNvPr>
          <p:cNvSpPr>
            <a:spLocks noGrp="1"/>
          </p:cNvSpPr>
          <p:nvPr>
            <p:ph type="subTitle" idx="1" hasCustomPrompt="1"/>
          </p:nvPr>
        </p:nvSpPr>
        <p:spPr>
          <a:xfrm>
            <a:off x="1006019" y="5159374"/>
            <a:ext cx="6628268" cy="762504"/>
          </a:xfrm>
          <a:prstGeom prst="rect">
            <a:avLst/>
          </a:prstGeom>
        </p:spPr>
        <p:txBody>
          <a:bodyPr lIns="0" t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Edit subtitle</a:t>
            </a:r>
          </a:p>
        </p:txBody>
      </p:sp>
      <p:sp>
        <p:nvSpPr>
          <p:cNvPr id="20" name="Datumsplatzhalter 3">
            <a:extLst>
              <a:ext uri="{FF2B5EF4-FFF2-40B4-BE49-F238E27FC236}">
                <a16:creationId xmlns:a16="http://schemas.microsoft.com/office/drawing/2014/main" id="{37D3A525-08DA-4308-9ECA-66ECC1C4C32A}"/>
              </a:ext>
            </a:extLst>
          </p:cNvPr>
          <p:cNvSpPr>
            <a:spLocks noGrp="1"/>
          </p:cNvSpPr>
          <p:nvPr>
            <p:ph type="dt" sz="half" idx="10"/>
          </p:nvPr>
        </p:nvSpPr>
        <p:spPr>
          <a:xfrm>
            <a:off x="1006019" y="6050472"/>
            <a:ext cx="2070556" cy="365125"/>
          </a:xfrm>
        </p:spPr>
        <p:txBody>
          <a:bodyPr anchor="t" anchorCtr="0"/>
          <a:lstStyle>
            <a:lvl1pPr algn="l">
              <a:defRPr sz="1600">
                <a:solidFill>
                  <a:schemeClr val="bg1"/>
                </a:solidFill>
                <a:latin typeface="+mj-lt"/>
              </a:defRPr>
            </a:lvl1pPr>
          </a:lstStyle>
          <a:p>
            <a:r>
              <a:rPr lang="en-BE"/>
              <a:t>3 May 2023</a:t>
            </a:r>
            <a:endParaRPr lang="en-GB" noProof="0"/>
          </a:p>
        </p:txBody>
      </p:sp>
      <p:sp>
        <p:nvSpPr>
          <p:cNvPr id="21" name="Textplatzhalter 2">
            <a:extLst>
              <a:ext uri="{FF2B5EF4-FFF2-40B4-BE49-F238E27FC236}">
                <a16:creationId xmlns:a16="http://schemas.microsoft.com/office/drawing/2014/main" id="{12F0B7EC-15E5-40F5-93CC-57428D54D77D}"/>
              </a:ext>
            </a:extLst>
          </p:cNvPr>
          <p:cNvSpPr>
            <a:spLocks noGrp="1"/>
          </p:cNvSpPr>
          <p:nvPr>
            <p:ph type="body" sz="quarter" idx="11" hasCustomPrompt="1"/>
          </p:nvPr>
        </p:nvSpPr>
        <p:spPr>
          <a:xfrm>
            <a:off x="3376612" y="6088572"/>
            <a:ext cx="4257675" cy="365125"/>
          </a:xfrm>
          <a:prstGeom prst="rect">
            <a:avLst/>
          </a:prstGeom>
        </p:spPr>
        <p:txBody>
          <a:bodyPr lIns="0" tIns="0" rIns="0"/>
          <a:lstStyle>
            <a:lvl1pPr marL="0" indent="0">
              <a:buNone/>
              <a:defRPr sz="1600">
                <a:solidFill>
                  <a:schemeClr val="accent3"/>
                </a:solidFill>
              </a:defRPr>
            </a:lvl1pPr>
          </a:lstStyle>
          <a:p>
            <a:pPr lvl="0"/>
            <a:r>
              <a:rPr lang="en-GB" noProof="0"/>
              <a:t>Your name, company</a:t>
            </a:r>
          </a:p>
        </p:txBody>
      </p:sp>
    </p:spTree>
    <p:extLst>
      <p:ext uri="{BB962C8B-B14F-4D97-AF65-F5344CB8AC3E}">
        <p14:creationId xmlns:p14="http://schemas.microsoft.com/office/powerpoint/2010/main" val="2420815898"/>
      </p:ext>
    </p:extLst>
  </p:cSld>
  <p:clrMapOvr>
    <a:masterClrMapping/>
  </p:clrMapOvr>
  <p:extLst>
    <p:ext uri="{DCECCB84-F9BA-43D5-87BE-67443E8EF086}">
      <p15:sldGuideLst xmlns:p15="http://schemas.microsoft.com/office/powerpoint/2012/main">
        <p15:guide id="1" pos="6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8" name="PlaceHolder 1"/>
          <p:cNvSpPr>
            <a:spLocks noGrp="1"/>
          </p:cNvSpPr>
          <p:nvPr>
            <p:ph type="title"/>
          </p:nvPr>
        </p:nvSpPr>
        <p:spPr>
          <a:xfrm>
            <a:off x="1005840" y="2610720"/>
            <a:ext cx="6627960" cy="2022120"/>
          </a:xfrm>
          <a:prstGeom prst="rect">
            <a:avLst/>
          </a:prstGeom>
        </p:spPr>
        <p:txBody>
          <a:bodyPr lIns="0" tIns="0" rIns="0" bIns="0" anchor="ctr">
            <a:noAutofit/>
          </a:bodyPr>
          <a:lstStyle/>
          <a:p>
            <a:endParaRPr lang="en-BE" sz="1800" b="0" strike="noStrike" spc="-1">
              <a:solidFill>
                <a:srgbClr val="000000"/>
              </a:solidFill>
              <a:latin typeface="Calibri"/>
            </a:endParaRPr>
          </a:p>
        </p:txBody>
      </p:sp>
      <p:sp>
        <p:nvSpPr>
          <p:cNvPr id="169" name="PlaceHolder 2"/>
          <p:cNvSpPr>
            <a:spLocks noGrp="1"/>
          </p:cNvSpPr>
          <p:nvPr>
            <p:ph type="subTitle"/>
          </p:nvPr>
        </p:nvSpPr>
        <p:spPr>
          <a:xfrm>
            <a:off x="3376440" y="6067440"/>
            <a:ext cx="4257360" cy="407520"/>
          </a:xfrm>
          <a:prstGeom prst="rect">
            <a:avLst/>
          </a:prstGeom>
        </p:spPr>
        <p:txBody>
          <a:bodyPr lIns="0" tIns="0" rIns="0" bIns="0" anchor="ctr">
            <a:noAutofit/>
          </a:bodyPr>
          <a:lstStyle/>
          <a:p>
            <a:pPr algn="ctr"/>
            <a:endParaRPr lang="en-GB" sz="3200" b="0" strike="noStrike" spc="-1">
              <a:latin typeface="Calibri"/>
            </a:endParaRPr>
          </a:p>
        </p:txBody>
      </p:sp>
      <p:sp>
        <p:nvSpPr>
          <p:cNvPr id="4" name="PlaceHolder 3"/>
          <p:cNvSpPr>
            <a:spLocks noGrp="1"/>
          </p:cNvSpPr>
          <p:nvPr>
            <p:ph type="ftr" idx="3"/>
          </p:nvPr>
        </p:nvSpPr>
        <p:spPr/>
        <p:txBody>
          <a:bodyPr/>
          <a:lstStyle/>
          <a:p>
            <a:r>
              <a:t>Footer</a:t>
            </a:r>
          </a:p>
        </p:txBody>
      </p:sp>
      <p:sp>
        <p:nvSpPr>
          <p:cNvPr id="5" name="PlaceHolder 4"/>
          <p:cNvSpPr>
            <a:spLocks noGrp="1"/>
          </p:cNvSpPr>
          <p:nvPr>
            <p:ph type="sldNum" idx="4"/>
          </p:nvPr>
        </p:nvSpPr>
        <p:spPr/>
        <p:txBody>
          <a:bodyPr/>
          <a:lstStyle/>
          <a:p>
            <a:fld id="{4FFD1084-9CC6-490A-8735-17727EDBBA6D}" type="slidenum">
              <a:t>‹#›</a:t>
            </a:fld>
            <a:endParaRPr/>
          </a:p>
        </p:txBody>
      </p:sp>
      <p:sp>
        <p:nvSpPr>
          <p:cNvPr id="6" name="PlaceHolder 5"/>
          <p:cNvSpPr>
            <a:spLocks noGrp="1"/>
          </p:cNvSpPr>
          <p:nvPr>
            <p:ph type="dt" idx="2"/>
          </p:nvPr>
        </p:nvSpPr>
        <p:spPr/>
        <p:txBody>
          <a:bodyPr/>
          <a:lstStyle/>
          <a:p>
            <a:endParaRPr/>
          </a:p>
        </p:txBody>
      </p:sp>
    </p:spTree>
    <p:extLst>
      <p:ext uri="{BB962C8B-B14F-4D97-AF65-F5344CB8AC3E}">
        <p14:creationId xmlns:p14="http://schemas.microsoft.com/office/powerpoint/2010/main" val="66233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1005840" y="2610720"/>
            <a:ext cx="6627960" cy="2022120"/>
          </a:xfrm>
          <a:prstGeom prst="rect">
            <a:avLst/>
          </a:prstGeom>
        </p:spPr>
        <p:txBody>
          <a:bodyPr lIns="0" tIns="0" rIns="0" bIns="0" anchor="ctr">
            <a:noAutofit/>
          </a:bodyPr>
          <a:lstStyle/>
          <a:p>
            <a:endParaRPr lang="en-BE" sz="1800" b="0" strike="noStrike" spc="-1">
              <a:solidFill>
                <a:srgbClr val="000000"/>
              </a:solidFill>
              <a:latin typeface="Calibri"/>
            </a:endParaRPr>
          </a:p>
        </p:txBody>
      </p:sp>
      <p:sp>
        <p:nvSpPr>
          <p:cNvPr id="171" name="PlaceHolder 2"/>
          <p:cNvSpPr>
            <a:spLocks noGrp="1"/>
          </p:cNvSpPr>
          <p:nvPr>
            <p:ph type="body"/>
          </p:nvPr>
        </p:nvSpPr>
        <p:spPr>
          <a:xfrm>
            <a:off x="3376440" y="6088680"/>
            <a:ext cx="4257360" cy="364680"/>
          </a:xfrm>
          <a:prstGeom prst="rect">
            <a:avLst/>
          </a:prstGeom>
        </p:spPr>
        <p:txBody>
          <a:bodyPr lIns="0" tIns="0" rIns="0" bIns="0">
            <a:normAutofit/>
          </a:bodyPr>
          <a:lstStyle/>
          <a:p>
            <a:endParaRPr lang="en-BE" sz="2800" b="0" strike="noStrike" spc="-1">
              <a:solidFill>
                <a:srgbClr val="000000"/>
              </a:solidFill>
              <a:latin typeface="Calibri"/>
            </a:endParaRPr>
          </a:p>
        </p:txBody>
      </p:sp>
      <p:sp>
        <p:nvSpPr>
          <p:cNvPr id="4" name="PlaceHolder 3"/>
          <p:cNvSpPr>
            <a:spLocks noGrp="1"/>
          </p:cNvSpPr>
          <p:nvPr>
            <p:ph type="ftr" idx="3"/>
          </p:nvPr>
        </p:nvSpPr>
        <p:spPr/>
        <p:txBody>
          <a:bodyPr/>
          <a:lstStyle/>
          <a:p>
            <a:r>
              <a:t>Footer</a:t>
            </a:r>
          </a:p>
        </p:txBody>
      </p:sp>
      <p:sp>
        <p:nvSpPr>
          <p:cNvPr id="5" name="PlaceHolder 4"/>
          <p:cNvSpPr>
            <a:spLocks noGrp="1"/>
          </p:cNvSpPr>
          <p:nvPr>
            <p:ph type="sldNum" idx="4"/>
          </p:nvPr>
        </p:nvSpPr>
        <p:spPr/>
        <p:txBody>
          <a:bodyPr/>
          <a:lstStyle/>
          <a:p>
            <a:fld id="{2931F537-B23A-4FE0-8D2F-03E06252AEF7}" type="slidenum">
              <a:t>‹#›</a:t>
            </a:fld>
            <a:endParaRPr/>
          </a:p>
        </p:txBody>
      </p:sp>
      <p:sp>
        <p:nvSpPr>
          <p:cNvPr id="6" name="PlaceHolder 5"/>
          <p:cNvSpPr>
            <a:spLocks noGrp="1"/>
          </p:cNvSpPr>
          <p:nvPr>
            <p:ph type="dt" idx="2"/>
          </p:nvPr>
        </p:nvSpPr>
        <p:spPr/>
        <p:txBody>
          <a:bodyPr/>
          <a:lstStyle/>
          <a:p>
            <a:endParaRPr/>
          </a:p>
        </p:txBody>
      </p:sp>
    </p:spTree>
    <p:extLst>
      <p:ext uri="{BB962C8B-B14F-4D97-AF65-F5344CB8AC3E}">
        <p14:creationId xmlns:p14="http://schemas.microsoft.com/office/powerpoint/2010/main" val="418719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005840" y="2610720"/>
            <a:ext cx="6627960" cy="2022120"/>
          </a:xfrm>
          <a:prstGeom prst="rect">
            <a:avLst/>
          </a:prstGeom>
        </p:spPr>
        <p:txBody>
          <a:bodyPr lIns="0" tIns="0" rIns="0" bIns="0" anchor="ctr">
            <a:noAutofit/>
          </a:bodyPr>
          <a:lstStyle/>
          <a:p>
            <a:endParaRPr lang="en-BE" sz="1800" b="0" strike="noStrike" spc="-1">
              <a:solidFill>
                <a:srgbClr val="000000"/>
              </a:solidFill>
              <a:latin typeface="Calibri"/>
            </a:endParaRPr>
          </a:p>
        </p:txBody>
      </p:sp>
      <p:sp>
        <p:nvSpPr>
          <p:cNvPr id="173" name="PlaceHolder 2"/>
          <p:cNvSpPr>
            <a:spLocks noGrp="1"/>
          </p:cNvSpPr>
          <p:nvPr>
            <p:ph type="body"/>
          </p:nvPr>
        </p:nvSpPr>
        <p:spPr>
          <a:xfrm>
            <a:off x="3376440" y="6088680"/>
            <a:ext cx="2077560" cy="364680"/>
          </a:xfrm>
          <a:prstGeom prst="rect">
            <a:avLst/>
          </a:prstGeom>
        </p:spPr>
        <p:txBody>
          <a:bodyPr lIns="0" tIns="0" rIns="0" bIns="0">
            <a:normAutofit fontScale="42000"/>
          </a:bodyPr>
          <a:lstStyle/>
          <a:p>
            <a:endParaRPr lang="en-BE" sz="2800" b="0" strike="noStrike" spc="-1">
              <a:solidFill>
                <a:srgbClr val="000000"/>
              </a:solidFill>
              <a:latin typeface="Calibri"/>
            </a:endParaRPr>
          </a:p>
        </p:txBody>
      </p:sp>
      <p:sp>
        <p:nvSpPr>
          <p:cNvPr id="174" name="PlaceHolder 3"/>
          <p:cNvSpPr>
            <a:spLocks noGrp="1"/>
          </p:cNvSpPr>
          <p:nvPr>
            <p:ph type="body"/>
          </p:nvPr>
        </p:nvSpPr>
        <p:spPr>
          <a:xfrm>
            <a:off x="5558400" y="6088680"/>
            <a:ext cx="2077560" cy="364680"/>
          </a:xfrm>
          <a:prstGeom prst="rect">
            <a:avLst/>
          </a:prstGeom>
        </p:spPr>
        <p:txBody>
          <a:bodyPr lIns="0" tIns="0" rIns="0" bIns="0">
            <a:normAutofit fontScale="42000"/>
          </a:bodyPr>
          <a:lstStyle/>
          <a:p>
            <a:endParaRPr lang="en-BE" sz="2800" b="0" strike="noStrike" spc="-1">
              <a:solidFill>
                <a:srgbClr val="000000"/>
              </a:solidFill>
              <a:latin typeface="Calibri"/>
            </a:endParaRPr>
          </a:p>
        </p:txBody>
      </p:sp>
      <p:sp>
        <p:nvSpPr>
          <p:cNvPr id="5" name="PlaceHolder 4"/>
          <p:cNvSpPr>
            <a:spLocks noGrp="1"/>
          </p:cNvSpPr>
          <p:nvPr>
            <p:ph type="ftr" idx="3"/>
          </p:nvPr>
        </p:nvSpPr>
        <p:spPr/>
        <p:txBody>
          <a:bodyPr/>
          <a:lstStyle/>
          <a:p>
            <a:r>
              <a:t>Footer</a:t>
            </a:r>
          </a:p>
        </p:txBody>
      </p:sp>
      <p:sp>
        <p:nvSpPr>
          <p:cNvPr id="6" name="PlaceHolder 5"/>
          <p:cNvSpPr>
            <a:spLocks noGrp="1"/>
          </p:cNvSpPr>
          <p:nvPr>
            <p:ph type="sldNum" idx="4"/>
          </p:nvPr>
        </p:nvSpPr>
        <p:spPr/>
        <p:txBody>
          <a:bodyPr/>
          <a:lstStyle/>
          <a:p>
            <a:fld id="{5282DD63-CDE7-4798-AC98-7309BDC1B50E}" type="slidenum">
              <a:t>‹#›</a:t>
            </a:fld>
            <a:endParaRPr/>
          </a:p>
        </p:txBody>
      </p:sp>
      <p:sp>
        <p:nvSpPr>
          <p:cNvPr id="7" name="PlaceHolder 6"/>
          <p:cNvSpPr>
            <a:spLocks noGrp="1"/>
          </p:cNvSpPr>
          <p:nvPr>
            <p:ph type="dt" idx="2"/>
          </p:nvPr>
        </p:nvSpPr>
        <p:spPr/>
        <p:txBody>
          <a:bodyPr/>
          <a:lstStyle/>
          <a:p>
            <a:endParaRPr/>
          </a:p>
        </p:txBody>
      </p:sp>
    </p:spTree>
    <p:extLst>
      <p:ext uri="{BB962C8B-B14F-4D97-AF65-F5344CB8AC3E}">
        <p14:creationId xmlns:p14="http://schemas.microsoft.com/office/powerpoint/2010/main" val="626981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5" name="PlaceHolder 1"/>
          <p:cNvSpPr>
            <a:spLocks noGrp="1"/>
          </p:cNvSpPr>
          <p:nvPr>
            <p:ph type="title"/>
          </p:nvPr>
        </p:nvSpPr>
        <p:spPr>
          <a:xfrm>
            <a:off x="1005840" y="2610720"/>
            <a:ext cx="6627960" cy="2022120"/>
          </a:xfrm>
          <a:prstGeom prst="rect">
            <a:avLst/>
          </a:prstGeom>
        </p:spPr>
        <p:txBody>
          <a:bodyPr lIns="0" tIns="0" rIns="0" bIns="0" anchor="ctr">
            <a:noAutofit/>
          </a:bodyPr>
          <a:lstStyle/>
          <a:p>
            <a:endParaRPr lang="en-BE" sz="1800" b="0" strike="noStrike" spc="-1">
              <a:solidFill>
                <a:srgbClr val="000000"/>
              </a:solidFill>
              <a:latin typeface="Calibri"/>
            </a:endParaRPr>
          </a:p>
        </p:txBody>
      </p:sp>
      <p:sp>
        <p:nvSpPr>
          <p:cNvPr id="3" name="PlaceHolder 2"/>
          <p:cNvSpPr>
            <a:spLocks noGrp="1"/>
          </p:cNvSpPr>
          <p:nvPr>
            <p:ph type="ftr" idx="3"/>
          </p:nvPr>
        </p:nvSpPr>
        <p:spPr/>
        <p:txBody>
          <a:bodyPr/>
          <a:lstStyle/>
          <a:p>
            <a:r>
              <a:t>Footer</a:t>
            </a:r>
          </a:p>
        </p:txBody>
      </p:sp>
      <p:sp>
        <p:nvSpPr>
          <p:cNvPr id="4" name="PlaceHolder 3"/>
          <p:cNvSpPr>
            <a:spLocks noGrp="1"/>
          </p:cNvSpPr>
          <p:nvPr>
            <p:ph type="sldNum" idx="4"/>
          </p:nvPr>
        </p:nvSpPr>
        <p:spPr/>
        <p:txBody>
          <a:bodyPr/>
          <a:lstStyle/>
          <a:p>
            <a:fld id="{9DD337BF-2407-45A7-A061-0ACCBCA38AD4}" type="slidenum">
              <a:t>‹#›</a:t>
            </a:fld>
            <a:endParaRPr/>
          </a:p>
        </p:txBody>
      </p:sp>
      <p:sp>
        <p:nvSpPr>
          <p:cNvPr id="5" name="PlaceHolder 4"/>
          <p:cNvSpPr>
            <a:spLocks noGrp="1"/>
          </p:cNvSpPr>
          <p:nvPr>
            <p:ph type="dt" idx="2"/>
          </p:nvPr>
        </p:nvSpPr>
        <p:spPr/>
        <p:txBody>
          <a:bodyPr/>
          <a:lstStyle/>
          <a:p>
            <a:endParaRPr/>
          </a:p>
        </p:txBody>
      </p:sp>
    </p:spTree>
    <p:extLst>
      <p:ext uri="{BB962C8B-B14F-4D97-AF65-F5344CB8AC3E}">
        <p14:creationId xmlns:p14="http://schemas.microsoft.com/office/powerpoint/2010/main" val="4382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6" name="PlaceHolder 1"/>
          <p:cNvSpPr>
            <a:spLocks noGrp="1"/>
          </p:cNvSpPr>
          <p:nvPr>
            <p:ph type="subTitle"/>
          </p:nvPr>
        </p:nvSpPr>
        <p:spPr>
          <a:xfrm>
            <a:off x="1005840" y="2610720"/>
            <a:ext cx="6627960" cy="9374760"/>
          </a:xfrm>
          <a:prstGeom prst="rect">
            <a:avLst/>
          </a:prstGeom>
        </p:spPr>
        <p:txBody>
          <a:bodyPr lIns="0" tIns="0" rIns="0" bIns="0" anchor="ctr">
            <a:noAutofit/>
          </a:bodyPr>
          <a:lstStyle/>
          <a:p>
            <a:pPr algn="ctr"/>
            <a:endParaRPr lang="en-GB" sz="3200" b="0" strike="noStrike" spc="-1">
              <a:latin typeface="Calibri"/>
            </a:endParaRPr>
          </a:p>
        </p:txBody>
      </p:sp>
      <p:sp>
        <p:nvSpPr>
          <p:cNvPr id="3" name="PlaceHolder 2"/>
          <p:cNvSpPr>
            <a:spLocks noGrp="1"/>
          </p:cNvSpPr>
          <p:nvPr>
            <p:ph type="ftr" idx="3"/>
          </p:nvPr>
        </p:nvSpPr>
        <p:spPr/>
        <p:txBody>
          <a:bodyPr/>
          <a:lstStyle/>
          <a:p>
            <a:r>
              <a:t>Footer</a:t>
            </a:r>
          </a:p>
        </p:txBody>
      </p:sp>
      <p:sp>
        <p:nvSpPr>
          <p:cNvPr id="4" name="PlaceHolder 3"/>
          <p:cNvSpPr>
            <a:spLocks noGrp="1"/>
          </p:cNvSpPr>
          <p:nvPr>
            <p:ph type="sldNum" idx="4"/>
          </p:nvPr>
        </p:nvSpPr>
        <p:spPr/>
        <p:txBody>
          <a:bodyPr/>
          <a:lstStyle/>
          <a:p>
            <a:fld id="{52FA0AB2-DECE-45FB-BC87-0C2D651BF162}" type="slidenum">
              <a:t>‹#›</a:t>
            </a:fld>
            <a:endParaRPr/>
          </a:p>
        </p:txBody>
      </p:sp>
      <p:sp>
        <p:nvSpPr>
          <p:cNvPr id="5" name="PlaceHolder 4"/>
          <p:cNvSpPr>
            <a:spLocks noGrp="1"/>
          </p:cNvSpPr>
          <p:nvPr>
            <p:ph type="dt" idx="2"/>
          </p:nvPr>
        </p:nvSpPr>
        <p:spPr/>
        <p:txBody>
          <a:bodyPr/>
          <a:lstStyle/>
          <a:p>
            <a:endParaRPr/>
          </a:p>
        </p:txBody>
      </p:sp>
    </p:spTree>
    <p:extLst>
      <p:ext uri="{BB962C8B-B14F-4D97-AF65-F5344CB8AC3E}">
        <p14:creationId xmlns:p14="http://schemas.microsoft.com/office/powerpoint/2010/main" val="1316405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005840" y="2610720"/>
            <a:ext cx="6627960" cy="2022120"/>
          </a:xfrm>
          <a:prstGeom prst="rect">
            <a:avLst/>
          </a:prstGeom>
        </p:spPr>
        <p:txBody>
          <a:bodyPr lIns="0" tIns="0" rIns="0" bIns="0" anchor="ctr">
            <a:noAutofit/>
          </a:bodyPr>
          <a:lstStyle/>
          <a:p>
            <a:endParaRPr lang="en-BE" sz="1800" b="0" strike="noStrike" spc="-1">
              <a:solidFill>
                <a:srgbClr val="000000"/>
              </a:solidFill>
              <a:latin typeface="Calibri"/>
            </a:endParaRPr>
          </a:p>
        </p:txBody>
      </p:sp>
      <p:sp>
        <p:nvSpPr>
          <p:cNvPr id="178" name="PlaceHolder 2"/>
          <p:cNvSpPr>
            <a:spLocks noGrp="1"/>
          </p:cNvSpPr>
          <p:nvPr>
            <p:ph type="body"/>
          </p:nvPr>
        </p:nvSpPr>
        <p:spPr>
          <a:xfrm>
            <a:off x="3376440" y="6088680"/>
            <a:ext cx="2077560" cy="173880"/>
          </a:xfrm>
          <a:prstGeom prst="rect">
            <a:avLst/>
          </a:prstGeom>
        </p:spPr>
        <p:txBody>
          <a:bodyPr lIns="0" tIns="0" rIns="0" bIns="0">
            <a:normAutofit fontScale="14000"/>
          </a:bodyPr>
          <a:lstStyle/>
          <a:p>
            <a:endParaRPr lang="en-BE" sz="2800" b="0" strike="noStrike" spc="-1">
              <a:solidFill>
                <a:srgbClr val="000000"/>
              </a:solidFill>
              <a:latin typeface="Calibri"/>
            </a:endParaRPr>
          </a:p>
        </p:txBody>
      </p:sp>
      <p:sp>
        <p:nvSpPr>
          <p:cNvPr id="179" name="PlaceHolder 3"/>
          <p:cNvSpPr>
            <a:spLocks noGrp="1"/>
          </p:cNvSpPr>
          <p:nvPr>
            <p:ph type="body"/>
          </p:nvPr>
        </p:nvSpPr>
        <p:spPr>
          <a:xfrm>
            <a:off x="5558400" y="6088680"/>
            <a:ext cx="2077560" cy="364680"/>
          </a:xfrm>
          <a:prstGeom prst="rect">
            <a:avLst/>
          </a:prstGeom>
        </p:spPr>
        <p:txBody>
          <a:bodyPr lIns="0" tIns="0" rIns="0" bIns="0">
            <a:normAutofit fontScale="42000"/>
          </a:bodyPr>
          <a:lstStyle/>
          <a:p>
            <a:endParaRPr lang="en-BE" sz="2800" b="0" strike="noStrike" spc="-1">
              <a:solidFill>
                <a:srgbClr val="000000"/>
              </a:solidFill>
              <a:latin typeface="Calibri"/>
            </a:endParaRPr>
          </a:p>
        </p:txBody>
      </p:sp>
      <p:sp>
        <p:nvSpPr>
          <p:cNvPr id="180" name="PlaceHolder 4"/>
          <p:cNvSpPr>
            <a:spLocks noGrp="1"/>
          </p:cNvSpPr>
          <p:nvPr>
            <p:ph type="body"/>
          </p:nvPr>
        </p:nvSpPr>
        <p:spPr>
          <a:xfrm>
            <a:off x="3376440" y="6279480"/>
            <a:ext cx="2077560" cy="173880"/>
          </a:xfrm>
          <a:prstGeom prst="rect">
            <a:avLst/>
          </a:prstGeom>
        </p:spPr>
        <p:txBody>
          <a:bodyPr lIns="0" tIns="0" rIns="0" bIns="0">
            <a:normAutofit fontScale="14000"/>
          </a:bodyPr>
          <a:lstStyle/>
          <a:p>
            <a:endParaRPr lang="en-BE" sz="2800" b="0" strike="noStrike" spc="-1">
              <a:solidFill>
                <a:srgbClr val="000000"/>
              </a:solidFill>
              <a:latin typeface="Calibri"/>
            </a:endParaRPr>
          </a:p>
        </p:txBody>
      </p:sp>
      <p:sp>
        <p:nvSpPr>
          <p:cNvPr id="6" name="PlaceHolder 5"/>
          <p:cNvSpPr>
            <a:spLocks noGrp="1"/>
          </p:cNvSpPr>
          <p:nvPr>
            <p:ph type="ftr" idx="3"/>
          </p:nvPr>
        </p:nvSpPr>
        <p:spPr/>
        <p:txBody>
          <a:bodyPr/>
          <a:lstStyle/>
          <a:p>
            <a:r>
              <a:t>Footer</a:t>
            </a:r>
          </a:p>
        </p:txBody>
      </p:sp>
      <p:sp>
        <p:nvSpPr>
          <p:cNvPr id="7" name="PlaceHolder 6"/>
          <p:cNvSpPr>
            <a:spLocks noGrp="1"/>
          </p:cNvSpPr>
          <p:nvPr>
            <p:ph type="sldNum" idx="4"/>
          </p:nvPr>
        </p:nvSpPr>
        <p:spPr/>
        <p:txBody>
          <a:bodyPr/>
          <a:lstStyle/>
          <a:p>
            <a:fld id="{2C87F387-389A-42F5-9C56-1AFE813F2419}" type="slidenum">
              <a:t>‹#›</a:t>
            </a:fld>
            <a:endParaRPr/>
          </a:p>
        </p:txBody>
      </p:sp>
      <p:sp>
        <p:nvSpPr>
          <p:cNvPr id="8" name="PlaceHolder 7"/>
          <p:cNvSpPr>
            <a:spLocks noGrp="1"/>
          </p:cNvSpPr>
          <p:nvPr>
            <p:ph type="dt" idx="2"/>
          </p:nvPr>
        </p:nvSpPr>
        <p:spPr/>
        <p:txBody>
          <a:bodyPr/>
          <a:lstStyle/>
          <a:p>
            <a:endParaRPr/>
          </a:p>
        </p:txBody>
      </p:sp>
    </p:spTree>
    <p:extLst>
      <p:ext uri="{BB962C8B-B14F-4D97-AF65-F5344CB8AC3E}">
        <p14:creationId xmlns:p14="http://schemas.microsoft.com/office/powerpoint/2010/main" val="845012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1005840" y="2610720"/>
            <a:ext cx="6627960" cy="2022120"/>
          </a:xfrm>
          <a:prstGeom prst="rect">
            <a:avLst/>
          </a:prstGeom>
        </p:spPr>
        <p:txBody>
          <a:bodyPr lIns="0" tIns="0" rIns="0" bIns="0" anchor="ctr">
            <a:noAutofit/>
          </a:bodyPr>
          <a:lstStyle/>
          <a:p>
            <a:endParaRPr lang="en-BE" sz="1800" b="0" strike="noStrike" spc="-1">
              <a:solidFill>
                <a:srgbClr val="000000"/>
              </a:solidFill>
              <a:latin typeface="Calibri"/>
            </a:endParaRPr>
          </a:p>
        </p:txBody>
      </p:sp>
      <p:sp>
        <p:nvSpPr>
          <p:cNvPr id="182" name="PlaceHolder 2"/>
          <p:cNvSpPr>
            <a:spLocks noGrp="1"/>
          </p:cNvSpPr>
          <p:nvPr>
            <p:ph type="body"/>
          </p:nvPr>
        </p:nvSpPr>
        <p:spPr>
          <a:xfrm>
            <a:off x="3376440" y="6088680"/>
            <a:ext cx="2077560" cy="364680"/>
          </a:xfrm>
          <a:prstGeom prst="rect">
            <a:avLst/>
          </a:prstGeom>
        </p:spPr>
        <p:txBody>
          <a:bodyPr lIns="0" tIns="0" rIns="0" bIns="0">
            <a:normAutofit fontScale="42000"/>
          </a:bodyPr>
          <a:lstStyle/>
          <a:p>
            <a:endParaRPr lang="en-BE" sz="2800" b="0" strike="noStrike" spc="-1">
              <a:solidFill>
                <a:srgbClr val="000000"/>
              </a:solidFill>
              <a:latin typeface="Calibri"/>
            </a:endParaRPr>
          </a:p>
        </p:txBody>
      </p:sp>
      <p:sp>
        <p:nvSpPr>
          <p:cNvPr id="183" name="PlaceHolder 3"/>
          <p:cNvSpPr>
            <a:spLocks noGrp="1"/>
          </p:cNvSpPr>
          <p:nvPr>
            <p:ph type="body"/>
          </p:nvPr>
        </p:nvSpPr>
        <p:spPr>
          <a:xfrm>
            <a:off x="5558400" y="6088680"/>
            <a:ext cx="2077560" cy="173880"/>
          </a:xfrm>
          <a:prstGeom prst="rect">
            <a:avLst/>
          </a:prstGeom>
        </p:spPr>
        <p:txBody>
          <a:bodyPr lIns="0" tIns="0" rIns="0" bIns="0">
            <a:normAutofit fontScale="14000"/>
          </a:bodyPr>
          <a:lstStyle/>
          <a:p>
            <a:endParaRPr lang="en-BE" sz="2800" b="0" strike="noStrike" spc="-1">
              <a:solidFill>
                <a:srgbClr val="000000"/>
              </a:solidFill>
              <a:latin typeface="Calibri"/>
            </a:endParaRPr>
          </a:p>
        </p:txBody>
      </p:sp>
      <p:sp>
        <p:nvSpPr>
          <p:cNvPr id="184" name="PlaceHolder 4"/>
          <p:cNvSpPr>
            <a:spLocks noGrp="1"/>
          </p:cNvSpPr>
          <p:nvPr>
            <p:ph type="body"/>
          </p:nvPr>
        </p:nvSpPr>
        <p:spPr>
          <a:xfrm>
            <a:off x="5558400" y="6279480"/>
            <a:ext cx="2077560" cy="173880"/>
          </a:xfrm>
          <a:prstGeom prst="rect">
            <a:avLst/>
          </a:prstGeom>
        </p:spPr>
        <p:txBody>
          <a:bodyPr lIns="0" tIns="0" rIns="0" bIns="0">
            <a:normAutofit fontScale="14000"/>
          </a:bodyPr>
          <a:lstStyle/>
          <a:p>
            <a:endParaRPr lang="en-BE" sz="2800" b="0" strike="noStrike" spc="-1">
              <a:solidFill>
                <a:srgbClr val="000000"/>
              </a:solidFill>
              <a:latin typeface="Calibri"/>
            </a:endParaRPr>
          </a:p>
        </p:txBody>
      </p:sp>
      <p:sp>
        <p:nvSpPr>
          <p:cNvPr id="6" name="PlaceHolder 5"/>
          <p:cNvSpPr>
            <a:spLocks noGrp="1"/>
          </p:cNvSpPr>
          <p:nvPr>
            <p:ph type="ftr" idx="3"/>
          </p:nvPr>
        </p:nvSpPr>
        <p:spPr/>
        <p:txBody>
          <a:bodyPr/>
          <a:lstStyle/>
          <a:p>
            <a:r>
              <a:t>Footer</a:t>
            </a:r>
          </a:p>
        </p:txBody>
      </p:sp>
      <p:sp>
        <p:nvSpPr>
          <p:cNvPr id="7" name="PlaceHolder 6"/>
          <p:cNvSpPr>
            <a:spLocks noGrp="1"/>
          </p:cNvSpPr>
          <p:nvPr>
            <p:ph type="sldNum" idx="4"/>
          </p:nvPr>
        </p:nvSpPr>
        <p:spPr/>
        <p:txBody>
          <a:bodyPr/>
          <a:lstStyle/>
          <a:p>
            <a:fld id="{9F733AB3-8C41-4961-A36C-0EF337E32AD8}" type="slidenum">
              <a:t>‹#›</a:t>
            </a:fld>
            <a:endParaRPr/>
          </a:p>
        </p:txBody>
      </p:sp>
      <p:sp>
        <p:nvSpPr>
          <p:cNvPr id="8" name="PlaceHolder 7"/>
          <p:cNvSpPr>
            <a:spLocks noGrp="1"/>
          </p:cNvSpPr>
          <p:nvPr>
            <p:ph type="dt" idx="2"/>
          </p:nvPr>
        </p:nvSpPr>
        <p:spPr/>
        <p:txBody>
          <a:bodyPr/>
          <a:lstStyle/>
          <a:p>
            <a:endParaRPr/>
          </a:p>
        </p:txBody>
      </p:sp>
    </p:spTree>
    <p:extLst>
      <p:ext uri="{BB962C8B-B14F-4D97-AF65-F5344CB8AC3E}">
        <p14:creationId xmlns:p14="http://schemas.microsoft.com/office/powerpoint/2010/main" val="467165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005840" y="2610720"/>
            <a:ext cx="6627960" cy="2022120"/>
          </a:xfrm>
          <a:prstGeom prst="rect">
            <a:avLst/>
          </a:prstGeom>
        </p:spPr>
        <p:txBody>
          <a:bodyPr lIns="0" tIns="0" rIns="0" bIns="0" anchor="ctr">
            <a:noAutofit/>
          </a:bodyPr>
          <a:lstStyle/>
          <a:p>
            <a:endParaRPr lang="en-BE" sz="1800" b="0" strike="noStrike" spc="-1">
              <a:solidFill>
                <a:srgbClr val="000000"/>
              </a:solidFill>
              <a:latin typeface="Calibri"/>
            </a:endParaRPr>
          </a:p>
        </p:txBody>
      </p:sp>
      <p:sp>
        <p:nvSpPr>
          <p:cNvPr id="186" name="PlaceHolder 2"/>
          <p:cNvSpPr>
            <a:spLocks noGrp="1"/>
          </p:cNvSpPr>
          <p:nvPr>
            <p:ph type="body"/>
          </p:nvPr>
        </p:nvSpPr>
        <p:spPr>
          <a:xfrm>
            <a:off x="3376440" y="6088680"/>
            <a:ext cx="2077560" cy="173880"/>
          </a:xfrm>
          <a:prstGeom prst="rect">
            <a:avLst/>
          </a:prstGeom>
        </p:spPr>
        <p:txBody>
          <a:bodyPr lIns="0" tIns="0" rIns="0" bIns="0">
            <a:normAutofit fontScale="14000"/>
          </a:bodyPr>
          <a:lstStyle/>
          <a:p>
            <a:endParaRPr lang="en-BE" sz="2800" b="0" strike="noStrike" spc="-1">
              <a:solidFill>
                <a:srgbClr val="000000"/>
              </a:solidFill>
              <a:latin typeface="Calibri"/>
            </a:endParaRPr>
          </a:p>
        </p:txBody>
      </p:sp>
      <p:sp>
        <p:nvSpPr>
          <p:cNvPr id="187" name="PlaceHolder 3"/>
          <p:cNvSpPr>
            <a:spLocks noGrp="1"/>
          </p:cNvSpPr>
          <p:nvPr>
            <p:ph type="body"/>
          </p:nvPr>
        </p:nvSpPr>
        <p:spPr>
          <a:xfrm>
            <a:off x="5558400" y="6088680"/>
            <a:ext cx="2077560" cy="173880"/>
          </a:xfrm>
          <a:prstGeom prst="rect">
            <a:avLst/>
          </a:prstGeom>
        </p:spPr>
        <p:txBody>
          <a:bodyPr lIns="0" tIns="0" rIns="0" bIns="0">
            <a:normAutofit fontScale="14000"/>
          </a:bodyPr>
          <a:lstStyle/>
          <a:p>
            <a:endParaRPr lang="en-BE" sz="2800" b="0" strike="noStrike" spc="-1">
              <a:solidFill>
                <a:srgbClr val="000000"/>
              </a:solidFill>
              <a:latin typeface="Calibri"/>
            </a:endParaRPr>
          </a:p>
        </p:txBody>
      </p:sp>
      <p:sp>
        <p:nvSpPr>
          <p:cNvPr id="188" name="PlaceHolder 4"/>
          <p:cNvSpPr>
            <a:spLocks noGrp="1"/>
          </p:cNvSpPr>
          <p:nvPr>
            <p:ph type="body"/>
          </p:nvPr>
        </p:nvSpPr>
        <p:spPr>
          <a:xfrm>
            <a:off x="3376440" y="6279480"/>
            <a:ext cx="4257360" cy="173880"/>
          </a:xfrm>
          <a:prstGeom prst="rect">
            <a:avLst/>
          </a:prstGeom>
        </p:spPr>
        <p:txBody>
          <a:bodyPr lIns="0" tIns="0" rIns="0" bIns="0">
            <a:normAutofit fontScale="39000"/>
          </a:bodyPr>
          <a:lstStyle/>
          <a:p>
            <a:endParaRPr lang="en-BE" sz="2800" b="0" strike="noStrike" spc="-1">
              <a:solidFill>
                <a:srgbClr val="000000"/>
              </a:solidFill>
              <a:latin typeface="Calibri"/>
            </a:endParaRPr>
          </a:p>
        </p:txBody>
      </p:sp>
      <p:sp>
        <p:nvSpPr>
          <p:cNvPr id="6" name="PlaceHolder 5"/>
          <p:cNvSpPr>
            <a:spLocks noGrp="1"/>
          </p:cNvSpPr>
          <p:nvPr>
            <p:ph type="ftr" idx="3"/>
          </p:nvPr>
        </p:nvSpPr>
        <p:spPr/>
        <p:txBody>
          <a:bodyPr/>
          <a:lstStyle/>
          <a:p>
            <a:r>
              <a:t>Footer</a:t>
            </a:r>
          </a:p>
        </p:txBody>
      </p:sp>
      <p:sp>
        <p:nvSpPr>
          <p:cNvPr id="7" name="PlaceHolder 6"/>
          <p:cNvSpPr>
            <a:spLocks noGrp="1"/>
          </p:cNvSpPr>
          <p:nvPr>
            <p:ph type="sldNum" idx="4"/>
          </p:nvPr>
        </p:nvSpPr>
        <p:spPr/>
        <p:txBody>
          <a:bodyPr/>
          <a:lstStyle/>
          <a:p>
            <a:fld id="{A57F5EAB-4849-498D-A1AF-DBC43A293C35}" type="slidenum">
              <a:t>‹#›</a:t>
            </a:fld>
            <a:endParaRPr/>
          </a:p>
        </p:txBody>
      </p:sp>
      <p:sp>
        <p:nvSpPr>
          <p:cNvPr id="8" name="PlaceHolder 7"/>
          <p:cNvSpPr>
            <a:spLocks noGrp="1"/>
          </p:cNvSpPr>
          <p:nvPr>
            <p:ph type="dt" idx="2"/>
          </p:nvPr>
        </p:nvSpPr>
        <p:spPr/>
        <p:txBody>
          <a:bodyPr/>
          <a:lstStyle/>
          <a:p>
            <a:endParaRPr/>
          </a:p>
        </p:txBody>
      </p:sp>
    </p:spTree>
    <p:extLst>
      <p:ext uri="{BB962C8B-B14F-4D97-AF65-F5344CB8AC3E}">
        <p14:creationId xmlns:p14="http://schemas.microsoft.com/office/powerpoint/2010/main" val="1816416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1005840" y="2610720"/>
            <a:ext cx="6627960" cy="2022120"/>
          </a:xfrm>
          <a:prstGeom prst="rect">
            <a:avLst/>
          </a:prstGeom>
        </p:spPr>
        <p:txBody>
          <a:bodyPr lIns="0" tIns="0" rIns="0" bIns="0" anchor="ctr">
            <a:noAutofit/>
          </a:bodyPr>
          <a:lstStyle/>
          <a:p>
            <a:endParaRPr lang="en-BE" sz="1800" b="0" strike="noStrike" spc="-1">
              <a:solidFill>
                <a:srgbClr val="000000"/>
              </a:solidFill>
              <a:latin typeface="Calibri"/>
            </a:endParaRPr>
          </a:p>
        </p:txBody>
      </p:sp>
      <p:sp>
        <p:nvSpPr>
          <p:cNvPr id="190" name="PlaceHolder 2"/>
          <p:cNvSpPr>
            <a:spLocks noGrp="1"/>
          </p:cNvSpPr>
          <p:nvPr>
            <p:ph type="body"/>
          </p:nvPr>
        </p:nvSpPr>
        <p:spPr>
          <a:xfrm>
            <a:off x="3376440" y="6088680"/>
            <a:ext cx="4257360" cy="173880"/>
          </a:xfrm>
          <a:prstGeom prst="rect">
            <a:avLst/>
          </a:prstGeom>
        </p:spPr>
        <p:txBody>
          <a:bodyPr lIns="0" tIns="0" rIns="0" bIns="0">
            <a:normAutofit fontScale="39000"/>
          </a:bodyPr>
          <a:lstStyle/>
          <a:p>
            <a:endParaRPr lang="en-BE" sz="2800" b="0" strike="noStrike" spc="-1">
              <a:solidFill>
                <a:srgbClr val="000000"/>
              </a:solidFill>
              <a:latin typeface="Calibri"/>
            </a:endParaRPr>
          </a:p>
        </p:txBody>
      </p:sp>
      <p:sp>
        <p:nvSpPr>
          <p:cNvPr id="191" name="PlaceHolder 3"/>
          <p:cNvSpPr>
            <a:spLocks noGrp="1"/>
          </p:cNvSpPr>
          <p:nvPr>
            <p:ph type="body"/>
          </p:nvPr>
        </p:nvSpPr>
        <p:spPr>
          <a:xfrm>
            <a:off x="3376440" y="6279480"/>
            <a:ext cx="4257360" cy="173880"/>
          </a:xfrm>
          <a:prstGeom prst="rect">
            <a:avLst/>
          </a:prstGeom>
        </p:spPr>
        <p:txBody>
          <a:bodyPr lIns="0" tIns="0" rIns="0" bIns="0">
            <a:normAutofit fontScale="39000"/>
          </a:bodyPr>
          <a:lstStyle/>
          <a:p>
            <a:endParaRPr lang="en-BE" sz="2800" b="0" strike="noStrike" spc="-1">
              <a:solidFill>
                <a:srgbClr val="000000"/>
              </a:solidFill>
              <a:latin typeface="Calibri"/>
            </a:endParaRPr>
          </a:p>
        </p:txBody>
      </p:sp>
      <p:sp>
        <p:nvSpPr>
          <p:cNvPr id="5" name="PlaceHolder 4"/>
          <p:cNvSpPr>
            <a:spLocks noGrp="1"/>
          </p:cNvSpPr>
          <p:nvPr>
            <p:ph type="ftr" idx="3"/>
          </p:nvPr>
        </p:nvSpPr>
        <p:spPr/>
        <p:txBody>
          <a:bodyPr/>
          <a:lstStyle/>
          <a:p>
            <a:r>
              <a:t>Footer</a:t>
            </a:r>
          </a:p>
        </p:txBody>
      </p:sp>
      <p:sp>
        <p:nvSpPr>
          <p:cNvPr id="6" name="PlaceHolder 5"/>
          <p:cNvSpPr>
            <a:spLocks noGrp="1"/>
          </p:cNvSpPr>
          <p:nvPr>
            <p:ph type="sldNum" idx="4"/>
          </p:nvPr>
        </p:nvSpPr>
        <p:spPr/>
        <p:txBody>
          <a:bodyPr/>
          <a:lstStyle/>
          <a:p>
            <a:fld id="{06288574-3F4F-4876-A2D2-BF9112D0241E}" type="slidenum">
              <a:t>‹#›</a:t>
            </a:fld>
            <a:endParaRPr/>
          </a:p>
        </p:txBody>
      </p:sp>
      <p:sp>
        <p:nvSpPr>
          <p:cNvPr id="7" name="PlaceHolder 6"/>
          <p:cNvSpPr>
            <a:spLocks noGrp="1"/>
          </p:cNvSpPr>
          <p:nvPr>
            <p:ph type="dt" idx="2"/>
          </p:nvPr>
        </p:nvSpPr>
        <p:spPr/>
        <p:txBody>
          <a:bodyPr/>
          <a:lstStyle/>
          <a:p>
            <a:endParaRPr/>
          </a:p>
        </p:txBody>
      </p:sp>
    </p:spTree>
    <p:extLst>
      <p:ext uri="{BB962C8B-B14F-4D97-AF65-F5344CB8AC3E}">
        <p14:creationId xmlns:p14="http://schemas.microsoft.com/office/powerpoint/2010/main" val="671052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1005840" y="2610720"/>
            <a:ext cx="6627960" cy="2022120"/>
          </a:xfrm>
          <a:prstGeom prst="rect">
            <a:avLst/>
          </a:prstGeom>
        </p:spPr>
        <p:txBody>
          <a:bodyPr lIns="0" tIns="0" rIns="0" bIns="0" anchor="ctr">
            <a:noAutofit/>
          </a:bodyPr>
          <a:lstStyle/>
          <a:p>
            <a:endParaRPr lang="en-BE" sz="1800" b="0" strike="noStrike" spc="-1">
              <a:solidFill>
                <a:srgbClr val="000000"/>
              </a:solidFill>
              <a:latin typeface="Calibri"/>
            </a:endParaRPr>
          </a:p>
        </p:txBody>
      </p:sp>
      <p:sp>
        <p:nvSpPr>
          <p:cNvPr id="193" name="PlaceHolder 2"/>
          <p:cNvSpPr>
            <a:spLocks noGrp="1"/>
          </p:cNvSpPr>
          <p:nvPr>
            <p:ph type="body"/>
          </p:nvPr>
        </p:nvSpPr>
        <p:spPr>
          <a:xfrm>
            <a:off x="3376440" y="6088680"/>
            <a:ext cx="2077560" cy="173880"/>
          </a:xfrm>
          <a:prstGeom prst="rect">
            <a:avLst/>
          </a:prstGeom>
        </p:spPr>
        <p:txBody>
          <a:bodyPr lIns="0" tIns="0" rIns="0" bIns="0">
            <a:normAutofit fontScale="14000"/>
          </a:bodyPr>
          <a:lstStyle/>
          <a:p>
            <a:endParaRPr lang="en-BE" sz="2800" b="0" strike="noStrike" spc="-1">
              <a:solidFill>
                <a:srgbClr val="000000"/>
              </a:solidFill>
              <a:latin typeface="Calibri"/>
            </a:endParaRPr>
          </a:p>
        </p:txBody>
      </p:sp>
      <p:sp>
        <p:nvSpPr>
          <p:cNvPr id="194" name="PlaceHolder 3"/>
          <p:cNvSpPr>
            <a:spLocks noGrp="1"/>
          </p:cNvSpPr>
          <p:nvPr>
            <p:ph type="body"/>
          </p:nvPr>
        </p:nvSpPr>
        <p:spPr>
          <a:xfrm>
            <a:off x="5558400" y="6088680"/>
            <a:ext cx="2077560" cy="173880"/>
          </a:xfrm>
          <a:prstGeom prst="rect">
            <a:avLst/>
          </a:prstGeom>
        </p:spPr>
        <p:txBody>
          <a:bodyPr lIns="0" tIns="0" rIns="0" bIns="0">
            <a:normAutofit fontScale="14000"/>
          </a:bodyPr>
          <a:lstStyle/>
          <a:p>
            <a:endParaRPr lang="en-BE" sz="2800" b="0" strike="noStrike" spc="-1">
              <a:solidFill>
                <a:srgbClr val="000000"/>
              </a:solidFill>
              <a:latin typeface="Calibri"/>
            </a:endParaRPr>
          </a:p>
        </p:txBody>
      </p:sp>
      <p:sp>
        <p:nvSpPr>
          <p:cNvPr id="195" name="PlaceHolder 4"/>
          <p:cNvSpPr>
            <a:spLocks noGrp="1"/>
          </p:cNvSpPr>
          <p:nvPr>
            <p:ph type="body"/>
          </p:nvPr>
        </p:nvSpPr>
        <p:spPr>
          <a:xfrm>
            <a:off x="3376440" y="6279480"/>
            <a:ext cx="2077560" cy="173880"/>
          </a:xfrm>
          <a:prstGeom prst="rect">
            <a:avLst/>
          </a:prstGeom>
        </p:spPr>
        <p:txBody>
          <a:bodyPr lIns="0" tIns="0" rIns="0" bIns="0">
            <a:normAutofit fontScale="14000"/>
          </a:bodyPr>
          <a:lstStyle/>
          <a:p>
            <a:endParaRPr lang="en-BE" sz="2800" b="0" strike="noStrike" spc="-1">
              <a:solidFill>
                <a:srgbClr val="000000"/>
              </a:solidFill>
              <a:latin typeface="Calibri"/>
            </a:endParaRPr>
          </a:p>
        </p:txBody>
      </p:sp>
      <p:sp>
        <p:nvSpPr>
          <p:cNvPr id="196" name="PlaceHolder 5"/>
          <p:cNvSpPr>
            <a:spLocks noGrp="1"/>
          </p:cNvSpPr>
          <p:nvPr>
            <p:ph type="body"/>
          </p:nvPr>
        </p:nvSpPr>
        <p:spPr>
          <a:xfrm>
            <a:off x="5558400" y="6279480"/>
            <a:ext cx="2077560" cy="173880"/>
          </a:xfrm>
          <a:prstGeom prst="rect">
            <a:avLst/>
          </a:prstGeom>
        </p:spPr>
        <p:txBody>
          <a:bodyPr lIns="0" tIns="0" rIns="0" bIns="0">
            <a:normAutofit fontScale="14000"/>
          </a:bodyPr>
          <a:lstStyle/>
          <a:p>
            <a:endParaRPr lang="en-BE" sz="2800" b="0" strike="noStrike" spc="-1">
              <a:solidFill>
                <a:srgbClr val="000000"/>
              </a:solidFill>
              <a:latin typeface="Calibri"/>
            </a:endParaRPr>
          </a:p>
        </p:txBody>
      </p:sp>
      <p:sp>
        <p:nvSpPr>
          <p:cNvPr id="7" name="PlaceHolder 6"/>
          <p:cNvSpPr>
            <a:spLocks noGrp="1"/>
          </p:cNvSpPr>
          <p:nvPr>
            <p:ph type="ftr" idx="3"/>
          </p:nvPr>
        </p:nvSpPr>
        <p:spPr/>
        <p:txBody>
          <a:bodyPr/>
          <a:lstStyle/>
          <a:p>
            <a:r>
              <a:t>Footer</a:t>
            </a:r>
          </a:p>
        </p:txBody>
      </p:sp>
      <p:sp>
        <p:nvSpPr>
          <p:cNvPr id="8" name="PlaceHolder 7"/>
          <p:cNvSpPr>
            <a:spLocks noGrp="1"/>
          </p:cNvSpPr>
          <p:nvPr>
            <p:ph type="sldNum" idx="4"/>
          </p:nvPr>
        </p:nvSpPr>
        <p:spPr/>
        <p:txBody>
          <a:bodyPr/>
          <a:lstStyle/>
          <a:p>
            <a:fld id="{BC2D9C4A-1AED-4C89-B58C-6DB8BA6C668D}" type="slidenum">
              <a:t>‹#›</a:t>
            </a:fld>
            <a:endParaRPr/>
          </a:p>
        </p:txBody>
      </p:sp>
      <p:sp>
        <p:nvSpPr>
          <p:cNvPr id="9" name="PlaceHolder 8"/>
          <p:cNvSpPr>
            <a:spLocks noGrp="1"/>
          </p:cNvSpPr>
          <p:nvPr>
            <p:ph type="dt" idx="2"/>
          </p:nvPr>
        </p:nvSpPr>
        <p:spPr/>
        <p:txBody>
          <a:bodyPr/>
          <a:lstStyle/>
          <a:p>
            <a:endParaRPr/>
          </a:p>
        </p:txBody>
      </p:sp>
    </p:spTree>
    <p:extLst>
      <p:ext uri="{BB962C8B-B14F-4D97-AF65-F5344CB8AC3E}">
        <p14:creationId xmlns:p14="http://schemas.microsoft.com/office/powerpoint/2010/main" val="344670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03EB85B-3EA8-4814-B5ED-06F4F7B8D42A}"/>
              </a:ext>
            </a:extLst>
          </p:cNvPr>
          <p:cNvSpPr>
            <a:spLocks noGrp="1"/>
          </p:cNvSpPr>
          <p:nvPr>
            <p:ph idx="1" hasCustomPrompt="1"/>
          </p:nvPr>
        </p:nvSpPr>
        <p:spPr>
          <a:xfrm>
            <a:off x="515938" y="1605837"/>
            <a:ext cx="8395833" cy="4341237"/>
          </a:xfrm>
          <a:prstGeom prst="rect">
            <a:avLst/>
          </a:prstGeom>
        </p:spPr>
        <p:txBody>
          <a:bodyPr lIns="0" tIns="0"/>
          <a:lstStyle>
            <a:lvl1pPr marL="324000" indent="-324000">
              <a:lnSpc>
                <a:spcPct val="100000"/>
              </a:lnSpc>
              <a:spcBef>
                <a:spcPts val="800"/>
              </a:spcBef>
              <a:buFontTx/>
              <a:buBlip>
                <a:blip r:embed="rId2"/>
              </a:buBlip>
              <a:defRPr sz="1800">
                <a:solidFill>
                  <a:schemeClr val="accent6">
                    <a:lumMod val="50000"/>
                  </a:schemeClr>
                </a:solidFill>
              </a:defRPr>
            </a:lvl1pPr>
            <a:lvl2pPr marL="611188" indent="-323850">
              <a:lnSpc>
                <a:spcPct val="100000"/>
              </a:lnSpc>
              <a:spcBef>
                <a:spcPts val="800"/>
              </a:spcBef>
              <a:buFontTx/>
              <a:buBlip>
                <a:blip r:embed="rId3"/>
              </a:buBlip>
              <a:defRPr sz="1800">
                <a:solidFill>
                  <a:schemeClr val="accent6">
                    <a:lumMod val="50000"/>
                  </a:schemeClr>
                </a:solidFill>
              </a:defRPr>
            </a:lvl2pPr>
            <a:lvl3pPr marL="863600" indent="-287338">
              <a:lnSpc>
                <a:spcPct val="100000"/>
              </a:lnSpc>
              <a:spcBef>
                <a:spcPts val="800"/>
              </a:spcBef>
              <a:buFontTx/>
              <a:buBlip>
                <a:blip r:embed="rId4"/>
              </a:buBlip>
              <a:defRPr sz="1800">
                <a:solidFill>
                  <a:schemeClr val="accent6">
                    <a:lumMod val="50000"/>
                  </a:schemeClr>
                </a:solidFill>
              </a:defRPr>
            </a:lvl3pPr>
            <a:lvl4pPr marL="1116000" indent="-288000">
              <a:lnSpc>
                <a:spcPct val="100000"/>
              </a:lnSpc>
              <a:spcBef>
                <a:spcPts val="800"/>
              </a:spcBef>
              <a:buFontTx/>
              <a:buBlip>
                <a:blip r:embed="rId5"/>
              </a:buBlip>
              <a:defRPr sz="1800">
                <a:solidFill>
                  <a:schemeClr val="accent6">
                    <a:lumMod val="50000"/>
                  </a:schemeClr>
                </a:solidFill>
              </a:defRPr>
            </a:lvl4pPr>
            <a:lvl5pPr marL="1368000" marR="0" indent="-288000" algn="l" defTabSz="914400" rtl="0" eaLnBrk="1" fontAlgn="auto" latinLnBrk="0" hangingPunct="1">
              <a:lnSpc>
                <a:spcPct val="100000"/>
              </a:lnSpc>
              <a:spcBef>
                <a:spcPts val="800"/>
              </a:spcBef>
              <a:spcAft>
                <a:spcPts val="0"/>
              </a:spcAft>
              <a:buClrTx/>
              <a:buSzTx/>
              <a:buFontTx/>
              <a:buBlip>
                <a:blip r:embed="rId5"/>
              </a:buBlip>
              <a:tabLst/>
              <a:defRPr sz="1800">
                <a:solidFill>
                  <a:schemeClr val="accent6">
                    <a:lumMod val="50000"/>
                  </a:schemeClr>
                </a:solidFill>
              </a:defRPr>
            </a:lvl5pPr>
            <a:lvl6pPr marL="2514600" indent="-228600">
              <a:buNone/>
              <a:defRPr/>
            </a:lvl6pPr>
          </a:lstStyle>
          <a:p>
            <a:pPr lvl="0"/>
            <a:r>
              <a:rPr lang="en-GB" noProof="0"/>
              <a:t>This is a bullet point</a:t>
            </a:r>
          </a:p>
          <a:p>
            <a:pPr lvl="1"/>
            <a:r>
              <a:rPr lang="en-GB" noProof="0"/>
              <a:t>This is a bullet point level 2</a:t>
            </a:r>
          </a:p>
          <a:p>
            <a:pPr lvl="2"/>
            <a:r>
              <a:rPr lang="en-GB" noProof="0"/>
              <a:t>This is a bullet point level 3</a:t>
            </a:r>
          </a:p>
          <a:p>
            <a:pPr lvl="3"/>
            <a:r>
              <a:rPr lang="en-GB" noProof="0"/>
              <a:t>Level 4</a:t>
            </a:r>
          </a:p>
          <a:p>
            <a:pPr lvl="4"/>
            <a:r>
              <a:rPr lang="en-GB" noProof="0"/>
              <a:t>Level 5</a:t>
            </a:r>
          </a:p>
          <a:p>
            <a:pPr lvl="4"/>
            <a:endParaRPr lang="en-GB" noProof="0"/>
          </a:p>
        </p:txBody>
      </p:sp>
      <p:sp>
        <p:nvSpPr>
          <p:cNvPr id="10" name="Titel 1">
            <a:extLst>
              <a:ext uri="{FF2B5EF4-FFF2-40B4-BE49-F238E27FC236}">
                <a16:creationId xmlns:a16="http://schemas.microsoft.com/office/drawing/2014/main" id="{3A814B79-7DD9-4587-A8FC-4C56C805E79B}"/>
              </a:ext>
            </a:extLst>
          </p:cNvPr>
          <p:cNvSpPr>
            <a:spLocks noGrp="1"/>
          </p:cNvSpPr>
          <p:nvPr>
            <p:ph type="title" hasCustomPrompt="1"/>
          </p:nvPr>
        </p:nvSpPr>
        <p:spPr>
          <a:xfrm>
            <a:off x="515938" y="453851"/>
            <a:ext cx="6875155" cy="757619"/>
          </a:xfrm>
          <a:prstGeom prst="rect">
            <a:avLst/>
          </a:prstGeom>
        </p:spPr>
        <p:txBody>
          <a:bodyPr lIns="0" tIns="0" rIns="0"/>
          <a:lstStyle>
            <a:lvl1pPr>
              <a:defRPr sz="2900" b="0">
                <a:solidFill>
                  <a:schemeClr val="tx2"/>
                </a:solidFill>
              </a:defRPr>
            </a:lvl1pPr>
          </a:lstStyle>
          <a:p>
            <a:r>
              <a:rPr lang="en-GB" noProof="0"/>
              <a:t>This is a headline</a:t>
            </a:r>
          </a:p>
        </p:txBody>
      </p:sp>
      <p:pic>
        <p:nvPicPr>
          <p:cNvPr id="8" name="Grafik 7">
            <a:extLst>
              <a:ext uri="{FF2B5EF4-FFF2-40B4-BE49-F238E27FC236}">
                <a16:creationId xmlns:a16="http://schemas.microsoft.com/office/drawing/2014/main" id="{41092445-41F2-46BF-BE49-6895916C6EE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77604" y="368300"/>
            <a:ext cx="1184400" cy="660531"/>
          </a:xfrm>
          <a:prstGeom prst="rect">
            <a:avLst/>
          </a:prstGeom>
        </p:spPr>
      </p:pic>
      <p:sp>
        <p:nvSpPr>
          <p:cNvPr id="2" name="Datumsplatzhalter 1">
            <a:extLst>
              <a:ext uri="{FF2B5EF4-FFF2-40B4-BE49-F238E27FC236}">
                <a16:creationId xmlns:a16="http://schemas.microsoft.com/office/drawing/2014/main" id="{3394AF2E-07B2-4DEB-AD41-6C3F4EDBCF4B}"/>
              </a:ext>
            </a:extLst>
          </p:cNvPr>
          <p:cNvSpPr>
            <a:spLocks noGrp="1"/>
          </p:cNvSpPr>
          <p:nvPr>
            <p:ph type="dt" sz="half" idx="10"/>
          </p:nvPr>
        </p:nvSpPr>
        <p:spPr/>
        <p:txBody>
          <a:bodyPr/>
          <a:lstStyle/>
          <a:p>
            <a:fld id="{5B6F46B9-A9EA-46E8-9387-E7BC4E11D982}" type="datetime4">
              <a:rPr lang="en-GB" noProof="0" smtClean="0"/>
              <a:t>27 September 2024</a:t>
            </a:fld>
            <a:endParaRPr lang="en-GB" noProof="0"/>
          </a:p>
        </p:txBody>
      </p:sp>
      <p:sp>
        <p:nvSpPr>
          <p:cNvPr id="7" name="Fußzeilenplatzhalter 6">
            <a:extLst>
              <a:ext uri="{FF2B5EF4-FFF2-40B4-BE49-F238E27FC236}">
                <a16:creationId xmlns:a16="http://schemas.microsoft.com/office/drawing/2014/main" id="{0789A6C1-9C26-480A-86F2-4CA28FAB55AF}"/>
              </a:ext>
            </a:extLst>
          </p:cNvPr>
          <p:cNvSpPr>
            <a:spLocks noGrp="1"/>
          </p:cNvSpPr>
          <p:nvPr>
            <p:ph type="ftr" sz="quarter" idx="11"/>
          </p:nvPr>
        </p:nvSpPr>
        <p:spPr/>
        <p:txBody>
          <a:bodyPr/>
          <a:lstStyle/>
          <a:p>
            <a:r>
              <a:rPr lang="en-GB" noProof="0"/>
              <a:t>Presentation title</a:t>
            </a:r>
          </a:p>
        </p:txBody>
      </p:sp>
      <p:sp>
        <p:nvSpPr>
          <p:cNvPr id="9" name="Foliennummernplatzhalter 8">
            <a:extLst>
              <a:ext uri="{FF2B5EF4-FFF2-40B4-BE49-F238E27FC236}">
                <a16:creationId xmlns:a16="http://schemas.microsoft.com/office/drawing/2014/main" id="{8689500E-9FB2-4CE0-B162-6944DD36D7B3}"/>
              </a:ext>
            </a:extLst>
          </p:cNvPr>
          <p:cNvSpPr>
            <a:spLocks noGrp="1"/>
          </p:cNvSpPr>
          <p:nvPr>
            <p:ph type="sldNum" sz="quarter" idx="12"/>
          </p:nvPr>
        </p:nvSpPr>
        <p:spPr/>
        <p:txBody>
          <a:bodyPr/>
          <a:lstStyle/>
          <a:p>
            <a:fld id="{46735E09-D06A-4765-B4D1-A70A5B2E5B6E}" type="slidenum">
              <a:rPr lang="en-GB" noProof="0" smtClean="0"/>
              <a:pPr/>
              <a:t>‹#›</a:t>
            </a:fld>
            <a:endParaRPr lang="en-GB" noProof="0"/>
          </a:p>
        </p:txBody>
      </p:sp>
    </p:spTree>
    <p:extLst>
      <p:ext uri="{BB962C8B-B14F-4D97-AF65-F5344CB8AC3E}">
        <p14:creationId xmlns:p14="http://schemas.microsoft.com/office/powerpoint/2010/main" val="3056764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1005840" y="2610720"/>
            <a:ext cx="6627960" cy="2022120"/>
          </a:xfrm>
          <a:prstGeom prst="rect">
            <a:avLst/>
          </a:prstGeom>
        </p:spPr>
        <p:txBody>
          <a:bodyPr lIns="0" tIns="0" rIns="0" bIns="0" anchor="ctr">
            <a:noAutofit/>
          </a:bodyPr>
          <a:lstStyle/>
          <a:p>
            <a:endParaRPr lang="en-BE" sz="1800" b="0" strike="noStrike" spc="-1">
              <a:solidFill>
                <a:srgbClr val="000000"/>
              </a:solidFill>
              <a:latin typeface="Calibri"/>
            </a:endParaRPr>
          </a:p>
        </p:txBody>
      </p:sp>
      <p:sp>
        <p:nvSpPr>
          <p:cNvPr id="198" name="PlaceHolder 2"/>
          <p:cNvSpPr>
            <a:spLocks noGrp="1"/>
          </p:cNvSpPr>
          <p:nvPr>
            <p:ph type="body"/>
          </p:nvPr>
        </p:nvSpPr>
        <p:spPr>
          <a:xfrm>
            <a:off x="3376440" y="6088680"/>
            <a:ext cx="1370520" cy="173880"/>
          </a:xfrm>
          <a:prstGeom prst="rect">
            <a:avLst/>
          </a:prstGeom>
        </p:spPr>
        <p:txBody>
          <a:bodyPr lIns="0" tIns="0" rIns="0" bIns="0">
            <a:normAutofit fontScale="7000"/>
          </a:bodyPr>
          <a:lstStyle/>
          <a:p>
            <a:endParaRPr lang="en-BE" sz="2800" b="0" strike="noStrike" spc="-1">
              <a:solidFill>
                <a:srgbClr val="000000"/>
              </a:solidFill>
              <a:latin typeface="Calibri"/>
            </a:endParaRPr>
          </a:p>
        </p:txBody>
      </p:sp>
      <p:sp>
        <p:nvSpPr>
          <p:cNvPr id="199" name="PlaceHolder 3"/>
          <p:cNvSpPr>
            <a:spLocks noGrp="1"/>
          </p:cNvSpPr>
          <p:nvPr>
            <p:ph type="body"/>
          </p:nvPr>
        </p:nvSpPr>
        <p:spPr>
          <a:xfrm>
            <a:off x="4815720" y="6088680"/>
            <a:ext cx="1370520" cy="173880"/>
          </a:xfrm>
          <a:prstGeom prst="rect">
            <a:avLst/>
          </a:prstGeom>
        </p:spPr>
        <p:txBody>
          <a:bodyPr lIns="0" tIns="0" rIns="0" bIns="0">
            <a:normAutofit fontScale="7000"/>
          </a:bodyPr>
          <a:lstStyle/>
          <a:p>
            <a:endParaRPr lang="en-BE" sz="2800" b="0" strike="noStrike" spc="-1">
              <a:solidFill>
                <a:srgbClr val="000000"/>
              </a:solidFill>
              <a:latin typeface="Calibri"/>
            </a:endParaRPr>
          </a:p>
        </p:txBody>
      </p:sp>
      <p:sp>
        <p:nvSpPr>
          <p:cNvPr id="200" name="PlaceHolder 4"/>
          <p:cNvSpPr>
            <a:spLocks noGrp="1"/>
          </p:cNvSpPr>
          <p:nvPr>
            <p:ph type="body"/>
          </p:nvPr>
        </p:nvSpPr>
        <p:spPr>
          <a:xfrm>
            <a:off x="6255360" y="6088680"/>
            <a:ext cx="1370520" cy="173880"/>
          </a:xfrm>
          <a:prstGeom prst="rect">
            <a:avLst/>
          </a:prstGeom>
        </p:spPr>
        <p:txBody>
          <a:bodyPr lIns="0" tIns="0" rIns="0" bIns="0">
            <a:normAutofit fontScale="7000"/>
          </a:bodyPr>
          <a:lstStyle/>
          <a:p>
            <a:endParaRPr lang="en-BE" sz="2800" b="0" strike="noStrike" spc="-1">
              <a:solidFill>
                <a:srgbClr val="000000"/>
              </a:solidFill>
              <a:latin typeface="Calibri"/>
            </a:endParaRPr>
          </a:p>
        </p:txBody>
      </p:sp>
      <p:sp>
        <p:nvSpPr>
          <p:cNvPr id="201" name="PlaceHolder 5"/>
          <p:cNvSpPr>
            <a:spLocks noGrp="1"/>
          </p:cNvSpPr>
          <p:nvPr>
            <p:ph type="body"/>
          </p:nvPr>
        </p:nvSpPr>
        <p:spPr>
          <a:xfrm>
            <a:off x="3376440" y="6279480"/>
            <a:ext cx="1370520" cy="173880"/>
          </a:xfrm>
          <a:prstGeom prst="rect">
            <a:avLst/>
          </a:prstGeom>
        </p:spPr>
        <p:txBody>
          <a:bodyPr lIns="0" tIns="0" rIns="0" bIns="0">
            <a:normAutofit fontScale="7000"/>
          </a:bodyPr>
          <a:lstStyle/>
          <a:p>
            <a:endParaRPr lang="en-BE" sz="2800" b="0" strike="noStrike" spc="-1">
              <a:solidFill>
                <a:srgbClr val="000000"/>
              </a:solidFill>
              <a:latin typeface="Calibri"/>
            </a:endParaRPr>
          </a:p>
        </p:txBody>
      </p:sp>
      <p:sp>
        <p:nvSpPr>
          <p:cNvPr id="202" name="PlaceHolder 6"/>
          <p:cNvSpPr>
            <a:spLocks noGrp="1"/>
          </p:cNvSpPr>
          <p:nvPr>
            <p:ph type="body"/>
          </p:nvPr>
        </p:nvSpPr>
        <p:spPr>
          <a:xfrm>
            <a:off x="4815720" y="6279480"/>
            <a:ext cx="1370520" cy="173880"/>
          </a:xfrm>
          <a:prstGeom prst="rect">
            <a:avLst/>
          </a:prstGeom>
        </p:spPr>
        <p:txBody>
          <a:bodyPr lIns="0" tIns="0" rIns="0" bIns="0">
            <a:normAutofit fontScale="7000"/>
          </a:bodyPr>
          <a:lstStyle/>
          <a:p>
            <a:endParaRPr lang="en-BE" sz="2800" b="0" strike="noStrike" spc="-1">
              <a:solidFill>
                <a:srgbClr val="000000"/>
              </a:solidFill>
              <a:latin typeface="Calibri"/>
            </a:endParaRPr>
          </a:p>
        </p:txBody>
      </p:sp>
      <p:sp>
        <p:nvSpPr>
          <p:cNvPr id="203" name="PlaceHolder 7"/>
          <p:cNvSpPr>
            <a:spLocks noGrp="1"/>
          </p:cNvSpPr>
          <p:nvPr>
            <p:ph type="body"/>
          </p:nvPr>
        </p:nvSpPr>
        <p:spPr>
          <a:xfrm>
            <a:off x="6255360" y="6279480"/>
            <a:ext cx="1370520" cy="173880"/>
          </a:xfrm>
          <a:prstGeom prst="rect">
            <a:avLst/>
          </a:prstGeom>
        </p:spPr>
        <p:txBody>
          <a:bodyPr lIns="0" tIns="0" rIns="0" bIns="0">
            <a:normAutofit fontScale="7000"/>
          </a:bodyPr>
          <a:lstStyle/>
          <a:p>
            <a:endParaRPr lang="en-BE" sz="2800" b="0" strike="noStrike" spc="-1">
              <a:solidFill>
                <a:srgbClr val="000000"/>
              </a:solidFill>
              <a:latin typeface="Calibri"/>
            </a:endParaRPr>
          </a:p>
        </p:txBody>
      </p:sp>
      <p:sp>
        <p:nvSpPr>
          <p:cNvPr id="9" name="PlaceHolder 8"/>
          <p:cNvSpPr>
            <a:spLocks noGrp="1"/>
          </p:cNvSpPr>
          <p:nvPr>
            <p:ph type="ftr" idx="3"/>
          </p:nvPr>
        </p:nvSpPr>
        <p:spPr/>
        <p:txBody>
          <a:bodyPr/>
          <a:lstStyle/>
          <a:p>
            <a:r>
              <a:t>Footer</a:t>
            </a:r>
          </a:p>
        </p:txBody>
      </p:sp>
      <p:sp>
        <p:nvSpPr>
          <p:cNvPr id="10" name="PlaceHolder 9"/>
          <p:cNvSpPr>
            <a:spLocks noGrp="1"/>
          </p:cNvSpPr>
          <p:nvPr>
            <p:ph type="sldNum" idx="4"/>
          </p:nvPr>
        </p:nvSpPr>
        <p:spPr/>
        <p:txBody>
          <a:bodyPr/>
          <a:lstStyle/>
          <a:p>
            <a:fld id="{503EED16-0C51-4537-852B-38717745409A}" type="slidenum">
              <a:t>‹#›</a:t>
            </a:fld>
            <a:endParaRPr/>
          </a:p>
        </p:txBody>
      </p:sp>
      <p:sp>
        <p:nvSpPr>
          <p:cNvPr id="11" name="PlaceHolder 10"/>
          <p:cNvSpPr>
            <a:spLocks noGrp="1"/>
          </p:cNvSpPr>
          <p:nvPr>
            <p:ph type="dt" idx="2"/>
          </p:nvPr>
        </p:nvSpPr>
        <p:spPr/>
        <p:txBody>
          <a:bodyPr/>
          <a:lstStyle/>
          <a:p>
            <a:endParaRPr/>
          </a:p>
        </p:txBody>
      </p:sp>
    </p:spTree>
    <p:extLst>
      <p:ext uri="{BB962C8B-B14F-4D97-AF65-F5344CB8AC3E}">
        <p14:creationId xmlns:p14="http://schemas.microsoft.com/office/powerpoint/2010/main" val="396816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05F8CBC-B357-4045-914B-ED7B985BAF52}"/>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hteck 9">
            <a:extLst>
              <a:ext uri="{FF2B5EF4-FFF2-40B4-BE49-F238E27FC236}">
                <a16:creationId xmlns:a16="http://schemas.microsoft.com/office/drawing/2014/main" id="{57E083C5-85A4-43AD-9A57-98C467EA6926}"/>
              </a:ext>
            </a:extLst>
          </p:cNvPr>
          <p:cNvSpPr/>
          <p:nvPr userDrawn="1"/>
        </p:nvSpPr>
        <p:spPr>
          <a:xfrm>
            <a:off x="0" y="1903956"/>
            <a:ext cx="12192000" cy="4954044"/>
          </a:xfrm>
          <a:prstGeom prst="rect">
            <a:avLst/>
          </a:prstGeom>
          <a:gradFill>
            <a:gsLst>
              <a:gs pos="56632">
                <a:schemeClr val="accent1">
                  <a:lumMod val="60000"/>
                  <a:lumOff val="40000"/>
                </a:schemeClr>
              </a:gs>
              <a:gs pos="0">
                <a:schemeClr val="accent2">
                  <a:lumMod val="84000"/>
                </a:schemeClr>
              </a:gs>
              <a:gs pos="100000">
                <a:schemeClr val="accent3"/>
              </a:gs>
              <a:gs pos="22000">
                <a:srgbClr val="000094"/>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3" name="Grafik 12">
            <a:extLst>
              <a:ext uri="{FF2B5EF4-FFF2-40B4-BE49-F238E27FC236}">
                <a16:creationId xmlns:a16="http://schemas.microsoft.com/office/drawing/2014/main" id="{C4358B15-5C81-4F6E-81C6-9A77344B0D74}"/>
              </a:ext>
            </a:extLst>
          </p:cNvPr>
          <p:cNvPicPr>
            <a:picLocks noChangeAspect="1"/>
          </p:cNvPicPr>
          <p:nvPr userDrawn="1"/>
        </p:nvPicPr>
        <p:blipFill>
          <a:blip r:embed="rId2">
            <a:alphaModFix amt="44000"/>
            <a:extLst>
              <a:ext uri="{28A0092B-C50C-407E-A947-70E740481C1C}">
                <a14:useLocalDpi xmlns:a14="http://schemas.microsoft.com/office/drawing/2010/main" val="0"/>
              </a:ext>
            </a:extLst>
          </a:blip>
          <a:stretch>
            <a:fillRect/>
          </a:stretch>
        </p:blipFill>
        <p:spPr>
          <a:xfrm>
            <a:off x="4531939" y="4411383"/>
            <a:ext cx="12675547" cy="5202003"/>
          </a:xfrm>
          <a:prstGeom prst="rect">
            <a:avLst/>
          </a:prstGeom>
        </p:spPr>
      </p:pic>
      <p:cxnSp>
        <p:nvCxnSpPr>
          <p:cNvPr id="18" name="Gerader Verbinder 17">
            <a:extLst>
              <a:ext uri="{FF2B5EF4-FFF2-40B4-BE49-F238E27FC236}">
                <a16:creationId xmlns:a16="http://schemas.microsoft.com/office/drawing/2014/main" id="{5602975A-2666-4F68-8AB3-41A4C0D07743}"/>
              </a:ext>
            </a:extLst>
          </p:cNvPr>
          <p:cNvCxnSpPr>
            <a:cxnSpLocks/>
          </p:cNvCxnSpPr>
          <p:nvPr userDrawn="1"/>
        </p:nvCxnSpPr>
        <p:spPr>
          <a:xfrm>
            <a:off x="1030737" y="4949717"/>
            <a:ext cx="180000"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E5114228-DBE9-4224-A2EE-0435CBDFE4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25026" y="452664"/>
            <a:ext cx="1728000" cy="963692"/>
          </a:xfrm>
          <a:prstGeom prst="rect">
            <a:avLst/>
          </a:prstGeom>
        </p:spPr>
      </p:pic>
      <p:sp>
        <p:nvSpPr>
          <p:cNvPr id="17" name="Titel 1">
            <a:extLst>
              <a:ext uri="{FF2B5EF4-FFF2-40B4-BE49-F238E27FC236}">
                <a16:creationId xmlns:a16="http://schemas.microsoft.com/office/drawing/2014/main" id="{82CB1653-C5CC-45B7-89DC-548B146BE168}"/>
              </a:ext>
            </a:extLst>
          </p:cNvPr>
          <p:cNvSpPr>
            <a:spLocks noGrp="1"/>
          </p:cNvSpPr>
          <p:nvPr>
            <p:ph type="ctrTitle" hasCustomPrompt="1"/>
          </p:nvPr>
        </p:nvSpPr>
        <p:spPr>
          <a:xfrm>
            <a:off x="1006019" y="2610793"/>
            <a:ext cx="6780521" cy="2022475"/>
          </a:xfrm>
          <a:prstGeom prst="rect">
            <a:avLst/>
          </a:prstGeom>
        </p:spPr>
        <p:txBody>
          <a:bodyPr lIns="0" tIns="0" bIns="0" anchor="b">
            <a:normAutofit/>
          </a:bodyPr>
          <a:lstStyle>
            <a:lvl1pPr algn="l">
              <a:defRPr sz="5500" b="0">
                <a:solidFill>
                  <a:schemeClr val="bg1"/>
                </a:solidFill>
              </a:defRPr>
            </a:lvl1pPr>
          </a:lstStyle>
          <a:p>
            <a:r>
              <a:rPr lang="en-GB" b="1" dirty="0"/>
              <a:t>Tech-X Conference &amp; Hackathon</a:t>
            </a:r>
            <a:endParaRPr lang="en-GB" noProof="0" dirty="0"/>
          </a:p>
        </p:txBody>
      </p:sp>
      <p:sp>
        <p:nvSpPr>
          <p:cNvPr id="19" name="Untertitel 2">
            <a:extLst>
              <a:ext uri="{FF2B5EF4-FFF2-40B4-BE49-F238E27FC236}">
                <a16:creationId xmlns:a16="http://schemas.microsoft.com/office/drawing/2014/main" id="{8E50841B-E657-4081-913D-C3D1F6D8D34B}"/>
              </a:ext>
            </a:extLst>
          </p:cNvPr>
          <p:cNvSpPr>
            <a:spLocks noGrp="1"/>
          </p:cNvSpPr>
          <p:nvPr>
            <p:ph type="subTitle" idx="1" hasCustomPrompt="1"/>
          </p:nvPr>
        </p:nvSpPr>
        <p:spPr>
          <a:xfrm>
            <a:off x="1006019" y="5159374"/>
            <a:ext cx="6628268" cy="762504"/>
          </a:xfrm>
          <a:prstGeom prst="rect">
            <a:avLst/>
          </a:prstGeom>
        </p:spPr>
        <p:txBody>
          <a:bodyPr lIns="0" t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dirty="0"/>
              <a:t>3&amp;4 May, Bilbao, Spain</a:t>
            </a:r>
            <a:endParaRPr lang="en-GB" noProof="0" dirty="0"/>
          </a:p>
        </p:txBody>
      </p:sp>
      <p:sp>
        <p:nvSpPr>
          <p:cNvPr id="20" name="Datumsplatzhalter 3">
            <a:extLst>
              <a:ext uri="{FF2B5EF4-FFF2-40B4-BE49-F238E27FC236}">
                <a16:creationId xmlns:a16="http://schemas.microsoft.com/office/drawing/2014/main" id="{37D3A525-08DA-4308-9ECA-66ECC1C4C32A}"/>
              </a:ext>
            </a:extLst>
          </p:cNvPr>
          <p:cNvSpPr>
            <a:spLocks noGrp="1"/>
          </p:cNvSpPr>
          <p:nvPr>
            <p:ph type="dt" sz="half" idx="10"/>
          </p:nvPr>
        </p:nvSpPr>
        <p:spPr>
          <a:xfrm>
            <a:off x="1006019" y="6050472"/>
            <a:ext cx="2070556" cy="365125"/>
          </a:xfrm>
        </p:spPr>
        <p:txBody>
          <a:bodyPr anchor="t" anchorCtr="0"/>
          <a:lstStyle>
            <a:lvl1pPr algn="l">
              <a:defRPr sz="1600">
                <a:solidFill>
                  <a:schemeClr val="bg1"/>
                </a:solidFill>
                <a:latin typeface="+mj-lt"/>
              </a:defRPr>
            </a:lvl1pPr>
          </a:lstStyle>
          <a:p>
            <a:fld id="{78740519-0F7D-4BAE-8201-969B026497DB}" type="datetime4">
              <a:rPr lang="en-GB" noProof="0" smtClean="0"/>
              <a:pPr/>
              <a:t>27 September 2024</a:t>
            </a:fld>
            <a:endParaRPr lang="en-GB" noProof="0" dirty="0"/>
          </a:p>
        </p:txBody>
      </p:sp>
      <p:sp>
        <p:nvSpPr>
          <p:cNvPr id="21" name="Textplatzhalter 2">
            <a:extLst>
              <a:ext uri="{FF2B5EF4-FFF2-40B4-BE49-F238E27FC236}">
                <a16:creationId xmlns:a16="http://schemas.microsoft.com/office/drawing/2014/main" id="{12F0B7EC-15E5-40F5-93CC-57428D54D77D}"/>
              </a:ext>
            </a:extLst>
          </p:cNvPr>
          <p:cNvSpPr>
            <a:spLocks noGrp="1"/>
          </p:cNvSpPr>
          <p:nvPr>
            <p:ph type="body" sz="quarter" idx="11" hasCustomPrompt="1"/>
          </p:nvPr>
        </p:nvSpPr>
        <p:spPr>
          <a:xfrm>
            <a:off x="3376612" y="6088572"/>
            <a:ext cx="4257675" cy="365125"/>
          </a:xfrm>
          <a:prstGeom prst="rect">
            <a:avLst/>
          </a:prstGeom>
        </p:spPr>
        <p:txBody>
          <a:bodyPr lIns="0" tIns="0" rIns="0"/>
          <a:lstStyle>
            <a:lvl1pPr marL="0" indent="0">
              <a:buNone/>
              <a:defRPr sz="1600">
                <a:solidFill>
                  <a:schemeClr val="accent3"/>
                </a:solidFill>
              </a:defRPr>
            </a:lvl1pPr>
          </a:lstStyle>
          <a:p>
            <a:pPr lvl="0"/>
            <a:r>
              <a:rPr lang="en-GB" noProof="0" dirty="0"/>
              <a:t>Pierre Gronlier, CTO Gaia-X</a:t>
            </a:r>
          </a:p>
        </p:txBody>
      </p:sp>
    </p:spTree>
    <p:extLst>
      <p:ext uri="{BB962C8B-B14F-4D97-AF65-F5344CB8AC3E}">
        <p14:creationId xmlns:p14="http://schemas.microsoft.com/office/powerpoint/2010/main" val="2011510891"/>
      </p:ext>
    </p:extLst>
  </p:cSld>
  <p:clrMapOvr>
    <a:masterClrMapping/>
  </p:clrMapOvr>
  <p:extLst>
    <p:ext uri="{DCECCB84-F9BA-43D5-87BE-67443E8EF086}">
      <p15:sldGuideLst xmlns:p15="http://schemas.microsoft.com/office/powerpoint/2012/main">
        <p15:guide id="1" pos="64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03EB85B-3EA8-4814-B5ED-06F4F7B8D42A}"/>
              </a:ext>
            </a:extLst>
          </p:cNvPr>
          <p:cNvSpPr>
            <a:spLocks noGrp="1"/>
          </p:cNvSpPr>
          <p:nvPr>
            <p:ph idx="1" hasCustomPrompt="1"/>
          </p:nvPr>
        </p:nvSpPr>
        <p:spPr>
          <a:xfrm>
            <a:off x="515938" y="1461927"/>
            <a:ext cx="8395833" cy="4775361"/>
          </a:xfrm>
          <a:prstGeom prst="rect">
            <a:avLst/>
          </a:prstGeom>
        </p:spPr>
        <p:txBody>
          <a:bodyPr lIns="0" tIns="0"/>
          <a:lstStyle>
            <a:lvl1pPr marL="324000" indent="-324000">
              <a:lnSpc>
                <a:spcPct val="110000"/>
              </a:lnSpc>
              <a:spcBef>
                <a:spcPts val="800"/>
              </a:spcBef>
              <a:buFontTx/>
              <a:buBlip>
                <a:blip r:embed="rId2"/>
              </a:buBlip>
              <a:defRPr sz="1800">
                <a:solidFill>
                  <a:schemeClr val="accent6">
                    <a:lumMod val="50000"/>
                  </a:schemeClr>
                </a:solidFill>
                <a:latin typeface="+mn-lt"/>
              </a:defRPr>
            </a:lvl1pPr>
            <a:lvl2pPr marL="612000" indent="-324000">
              <a:lnSpc>
                <a:spcPct val="110000"/>
              </a:lnSpc>
              <a:spcBef>
                <a:spcPts val="800"/>
              </a:spcBef>
              <a:buFontTx/>
              <a:buBlip>
                <a:blip r:embed="rId3"/>
              </a:buBlip>
              <a:defRPr sz="1800">
                <a:solidFill>
                  <a:schemeClr val="accent6">
                    <a:lumMod val="50000"/>
                  </a:schemeClr>
                </a:solidFill>
                <a:latin typeface="+mn-lt"/>
              </a:defRPr>
            </a:lvl2pPr>
            <a:lvl3pPr marL="898525" indent="-323850">
              <a:lnSpc>
                <a:spcPct val="110000"/>
              </a:lnSpc>
              <a:spcBef>
                <a:spcPts val="800"/>
              </a:spcBef>
              <a:buFontTx/>
              <a:buBlip>
                <a:blip r:embed="rId4"/>
              </a:buBlip>
              <a:defRPr sz="1800">
                <a:solidFill>
                  <a:schemeClr val="accent6">
                    <a:lumMod val="50000"/>
                  </a:schemeClr>
                </a:solidFill>
                <a:latin typeface="+mn-lt"/>
              </a:defRPr>
            </a:lvl3pPr>
            <a:lvl4pPr marL="1152000" indent="-287338">
              <a:lnSpc>
                <a:spcPct val="110000"/>
              </a:lnSpc>
              <a:spcBef>
                <a:spcPts val="800"/>
              </a:spcBef>
              <a:buFontTx/>
              <a:buBlip>
                <a:blip r:embed="rId5"/>
              </a:buBlip>
              <a:defRPr sz="1800">
                <a:solidFill>
                  <a:schemeClr val="accent6">
                    <a:lumMod val="50000"/>
                  </a:schemeClr>
                </a:solidFill>
                <a:latin typeface="+mn-lt"/>
              </a:defRPr>
            </a:lvl4pPr>
            <a:lvl5pPr marL="1404000" marR="0" indent="-288000" algn="l" defTabSz="914400" rtl="0" eaLnBrk="1" fontAlgn="auto" latinLnBrk="0" hangingPunct="1">
              <a:lnSpc>
                <a:spcPct val="110000"/>
              </a:lnSpc>
              <a:spcBef>
                <a:spcPts val="800"/>
              </a:spcBef>
              <a:spcAft>
                <a:spcPts val="0"/>
              </a:spcAft>
              <a:buClrTx/>
              <a:buSzTx/>
              <a:buFontTx/>
              <a:buBlip>
                <a:blip r:embed="rId5"/>
              </a:buBlip>
              <a:tabLst/>
              <a:defRPr sz="1800">
                <a:solidFill>
                  <a:schemeClr val="accent6">
                    <a:lumMod val="50000"/>
                  </a:schemeClr>
                </a:solidFill>
                <a:latin typeface="+mn-lt"/>
              </a:defRPr>
            </a:lvl5pPr>
            <a:lvl6pPr marL="2514600" indent="-228600">
              <a:buNone/>
              <a:defRPr/>
            </a:lvl6pPr>
          </a:lstStyle>
          <a:p>
            <a:pPr lvl="0"/>
            <a:r>
              <a:rPr lang="de-DE"/>
              <a:t>This is a bullet point</a:t>
            </a:r>
          </a:p>
          <a:p>
            <a:pPr lvl="1"/>
            <a:r>
              <a:rPr lang="de-DE"/>
              <a:t>This is a bullet point level 2</a:t>
            </a:r>
          </a:p>
          <a:p>
            <a:pPr lvl="2"/>
            <a:r>
              <a:rPr lang="de-DE"/>
              <a:t>This is a bullet point level 3</a:t>
            </a:r>
          </a:p>
          <a:p>
            <a:pPr lvl="3"/>
            <a:r>
              <a:rPr lang="de-DE"/>
              <a:t>Level 4</a:t>
            </a:r>
          </a:p>
          <a:p>
            <a:pPr lvl="4"/>
            <a:r>
              <a:rPr lang="de-DE"/>
              <a:t>Level 5</a:t>
            </a:r>
          </a:p>
          <a:p>
            <a:pPr lvl="4"/>
            <a:endParaRPr lang="de-DE"/>
          </a:p>
        </p:txBody>
      </p:sp>
      <p:sp>
        <p:nvSpPr>
          <p:cNvPr id="6" name="Foliennummernplatzhalter 5">
            <a:extLst>
              <a:ext uri="{FF2B5EF4-FFF2-40B4-BE49-F238E27FC236}">
                <a16:creationId xmlns:a16="http://schemas.microsoft.com/office/drawing/2014/main" id="{C57CF5D1-2B71-44E7-BD5F-23474545DB7B}"/>
              </a:ext>
            </a:extLst>
          </p:cNvPr>
          <p:cNvSpPr>
            <a:spLocks noGrp="1"/>
          </p:cNvSpPr>
          <p:nvPr>
            <p:ph type="sldNum" sz="quarter" idx="12"/>
          </p:nvPr>
        </p:nvSpPr>
        <p:spPr>
          <a:xfrm>
            <a:off x="0" y="0"/>
            <a:ext cx="0" cy="0"/>
          </a:xfrm>
        </p:spPr>
        <p:txBody>
          <a:bodyPr/>
          <a:lstStyle/>
          <a:p>
            <a:fld id="{46735E09-D06A-4765-B4D1-A70A5B2E5B6E}" type="slidenum">
              <a:rPr lang="de-DE" smtClean="0"/>
              <a:t>‹#›</a:t>
            </a:fld>
            <a:endParaRPr lang="de-DE"/>
          </a:p>
        </p:txBody>
      </p:sp>
      <p:sp>
        <p:nvSpPr>
          <p:cNvPr id="10" name="Titel 1">
            <a:extLst>
              <a:ext uri="{FF2B5EF4-FFF2-40B4-BE49-F238E27FC236}">
                <a16:creationId xmlns:a16="http://schemas.microsoft.com/office/drawing/2014/main" id="{3A814B79-7DD9-4587-A8FC-4C56C805E79B}"/>
              </a:ext>
            </a:extLst>
          </p:cNvPr>
          <p:cNvSpPr>
            <a:spLocks noGrp="1"/>
          </p:cNvSpPr>
          <p:nvPr>
            <p:ph type="title" hasCustomPrompt="1"/>
          </p:nvPr>
        </p:nvSpPr>
        <p:spPr>
          <a:xfrm>
            <a:off x="515938" y="453851"/>
            <a:ext cx="6875155" cy="757619"/>
          </a:xfrm>
          <a:prstGeom prst="rect">
            <a:avLst/>
          </a:prstGeom>
        </p:spPr>
        <p:txBody>
          <a:bodyPr lIns="0" tIns="0" rIns="0"/>
          <a:lstStyle>
            <a:lvl1pPr>
              <a:defRPr sz="2900" b="0">
                <a:solidFill>
                  <a:schemeClr val="tx2"/>
                </a:solidFill>
              </a:defRPr>
            </a:lvl1pPr>
          </a:lstStyle>
          <a:p>
            <a:r>
              <a:rPr lang="de-DE"/>
              <a:t>This is a headline</a:t>
            </a:r>
          </a:p>
        </p:txBody>
      </p:sp>
      <p:pic>
        <p:nvPicPr>
          <p:cNvPr id="8" name="Grafik 7">
            <a:extLst>
              <a:ext uri="{FF2B5EF4-FFF2-40B4-BE49-F238E27FC236}">
                <a16:creationId xmlns:a16="http://schemas.microsoft.com/office/drawing/2014/main" id="{10F6E983-D203-4490-8A09-CD042DC74C6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78336" y="368300"/>
            <a:ext cx="1183668" cy="658834"/>
          </a:xfrm>
          <a:prstGeom prst="rect">
            <a:avLst/>
          </a:prstGeom>
        </p:spPr>
      </p:pic>
    </p:spTree>
    <p:extLst>
      <p:ext uri="{BB962C8B-B14F-4D97-AF65-F5344CB8AC3E}">
        <p14:creationId xmlns:p14="http://schemas.microsoft.com/office/powerpoint/2010/main" val="2723150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8_title">
  <p:cSld name="8_title">
    <p:spTree>
      <p:nvGrpSpPr>
        <p:cNvPr id="1" name="Shape 16"/>
        <p:cNvGrpSpPr/>
        <p:nvPr/>
      </p:nvGrpSpPr>
      <p:grpSpPr>
        <a:xfrm>
          <a:off x="0" y="0"/>
          <a:ext cx="0" cy="0"/>
          <a:chOff x="0" y="0"/>
          <a:chExt cx="0" cy="0"/>
        </a:xfrm>
      </p:grpSpPr>
      <p:sp>
        <p:nvSpPr>
          <p:cNvPr id="17" name="Google Shape;17;p10"/>
          <p:cNvSpPr/>
          <p:nvPr/>
        </p:nvSpPr>
        <p:spPr>
          <a:xfrm>
            <a:off x="0" y="0"/>
            <a:ext cx="12192000" cy="6858000"/>
          </a:xfrm>
          <a:prstGeom prst="rect">
            <a:avLst/>
          </a:prstGeom>
          <a:solidFill>
            <a:schemeClr val="accent1"/>
          </a:solidFill>
          <a:ln w="25400" cap="flat" cmpd="sng">
            <a:solidFill>
              <a:srgbClr val="00006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10"/>
          <p:cNvSpPr/>
          <p:nvPr/>
        </p:nvSpPr>
        <p:spPr>
          <a:xfrm>
            <a:off x="0" y="1903956"/>
            <a:ext cx="12192000" cy="4954044"/>
          </a:xfrm>
          <a:prstGeom prst="rect">
            <a:avLst/>
          </a:prstGeom>
          <a:gradFill>
            <a:gsLst>
              <a:gs pos="0">
                <a:srgbClr val="9B00D6"/>
              </a:gs>
              <a:gs pos="22000">
                <a:srgbClr val="000094"/>
              </a:gs>
              <a:gs pos="56632">
                <a:srgbClr val="2525FF"/>
              </a:gs>
              <a:gs pos="100000">
                <a:schemeClr val="accent3"/>
              </a:gs>
            </a:gsLst>
            <a:lin ang="1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 name="Google Shape;19;p10"/>
          <p:cNvPicPr preferRelativeResize="0"/>
          <p:nvPr/>
        </p:nvPicPr>
        <p:blipFill rotWithShape="1">
          <a:blip r:embed="rId2">
            <a:alphaModFix amt="44000"/>
          </a:blip>
          <a:srcRect/>
          <a:stretch/>
        </p:blipFill>
        <p:spPr>
          <a:xfrm>
            <a:off x="4531940" y="4411384"/>
            <a:ext cx="12675547" cy="5202003"/>
          </a:xfrm>
          <a:prstGeom prst="rect">
            <a:avLst/>
          </a:prstGeom>
          <a:noFill/>
          <a:ln>
            <a:noFill/>
          </a:ln>
        </p:spPr>
      </p:pic>
      <p:pic>
        <p:nvPicPr>
          <p:cNvPr id="20" name="Google Shape;20;p10"/>
          <p:cNvPicPr preferRelativeResize="0"/>
          <p:nvPr/>
        </p:nvPicPr>
        <p:blipFill rotWithShape="1">
          <a:blip r:embed="rId3">
            <a:alphaModFix/>
          </a:blip>
          <a:srcRect/>
          <a:stretch/>
        </p:blipFill>
        <p:spPr>
          <a:xfrm>
            <a:off x="9925026" y="452664"/>
            <a:ext cx="1728000" cy="963692"/>
          </a:xfrm>
          <a:prstGeom prst="rect">
            <a:avLst/>
          </a:prstGeom>
          <a:noFill/>
          <a:ln>
            <a:noFill/>
          </a:ln>
        </p:spPr>
      </p:pic>
      <p:cxnSp>
        <p:nvCxnSpPr>
          <p:cNvPr id="21" name="Google Shape;21;p10"/>
          <p:cNvCxnSpPr/>
          <p:nvPr/>
        </p:nvCxnSpPr>
        <p:spPr>
          <a:xfrm>
            <a:off x="1030737" y="4949717"/>
            <a:ext cx="180000" cy="0"/>
          </a:xfrm>
          <a:prstGeom prst="straightConnector1">
            <a:avLst/>
          </a:prstGeom>
          <a:noFill/>
          <a:ln w="57150" cap="rnd" cmpd="sng">
            <a:solidFill>
              <a:schemeClr val="accent3"/>
            </a:solidFill>
            <a:prstDash val="solid"/>
            <a:miter lim="8000"/>
            <a:headEnd type="none" w="sm" len="sm"/>
            <a:tailEnd type="none" w="sm" len="sm"/>
          </a:ln>
        </p:spPr>
      </p:cxnSp>
      <p:sp>
        <p:nvSpPr>
          <p:cNvPr id="22" name="Google Shape;22;p10"/>
          <p:cNvSpPr txBox="1">
            <a:spLocks noGrp="1"/>
          </p:cNvSpPr>
          <p:nvPr>
            <p:ph type="ctrTitle"/>
          </p:nvPr>
        </p:nvSpPr>
        <p:spPr>
          <a:xfrm>
            <a:off x="1006019" y="2610794"/>
            <a:ext cx="6628268" cy="202247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5500"/>
              <a:buFont typeface="Arial"/>
              <a:buNone/>
              <a:defRPr sz="55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006019" y="5159374"/>
            <a:ext cx="6628268" cy="762504"/>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0"/>
          <p:cNvSpPr txBox="1">
            <a:spLocks noGrp="1"/>
          </p:cNvSpPr>
          <p:nvPr>
            <p:ph type="dt" idx="10"/>
          </p:nvPr>
        </p:nvSpPr>
        <p:spPr>
          <a:xfrm>
            <a:off x="1006019" y="6050473"/>
            <a:ext cx="2070556" cy="365125"/>
          </a:xfrm>
          <a:prstGeom prst="rect">
            <a:avLst/>
          </a:prstGeom>
          <a:noFill/>
          <a:ln>
            <a:noFill/>
          </a:ln>
        </p:spPr>
        <p:txBody>
          <a:bodyPr spcFirstLastPara="1" wrap="square" lIns="0" tIns="0" rIns="0" bIns="45700" anchor="t" anchorCtr="0">
            <a:noAutofit/>
          </a:bodyPr>
          <a:lstStyle>
            <a:lvl1pPr lvl="0" algn="l">
              <a:spcBef>
                <a:spcPts val="0"/>
              </a:spcBef>
              <a:spcAft>
                <a:spcPts val="0"/>
              </a:spcAft>
              <a:buSzPts val="1400"/>
              <a:buNone/>
              <a:defRPr sz="16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body" idx="2"/>
          </p:nvPr>
        </p:nvSpPr>
        <p:spPr>
          <a:xfrm>
            <a:off x="3376613" y="6088573"/>
            <a:ext cx="4257675" cy="365125"/>
          </a:xfrm>
          <a:prstGeom prst="rect">
            <a:avLst/>
          </a:prstGeom>
          <a:noFill/>
          <a:ln>
            <a:noFill/>
          </a:ln>
        </p:spPr>
        <p:txBody>
          <a:bodyPr spcFirstLastPara="1" wrap="square" lIns="0" tIns="0" rIns="0" bIns="0" anchor="t" anchorCtr="0">
            <a:normAutofit/>
          </a:bodyPr>
          <a:lstStyle>
            <a:lvl1pPr marL="457223" lvl="0" indent="-228611" algn="l">
              <a:lnSpc>
                <a:spcPct val="90000"/>
              </a:lnSpc>
              <a:spcBef>
                <a:spcPts val="1000"/>
              </a:spcBef>
              <a:spcAft>
                <a:spcPts val="0"/>
              </a:spcAft>
              <a:buClr>
                <a:schemeClr val="accent3"/>
              </a:buClr>
              <a:buSzPts val="1600"/>
              <a:buNone/>
              <a:defRPr sz="1600">
                <a:solidFill>
                  <a:schemeClr val="accent3"/>
                </a:solidFill>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81570800"/>
      </p:ext>
    </p:extLst>
  </p:cSld>
  <p:clrMapOvr>
    <a:masterClrMapping/>
  </p:clrMapOvr>
  <p:extLst>
    <p:ext uri="{DCECCB84-F9BA-43D5-87BE-67443E8EF086}">
      <p15:sldGuideLst xmlns:p15="http://schemas.microsoft.com/office/powerpoint/2012/main">
        <p15:guide id="1" pos="79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03EB85B-3EA8-4814-B5ED-06F4F7B8D42A}"/>
              </a:ext>
            </a:extLst>
          </p:cNvPr>
          <p:cNvSpPr>
            <a:spLocks noGrp="1"/>
          </p:cNvSpPr>
          <p:nvPr>
            <p:ph idx="1" hasCustomPrompt="1"/>
          </p:nvPr>
        </p:nvSpPr>
        <p:spPr>
          <a:xfrm>
            <a:off x="515939" y="1605837"/>
            <a:ext cx="7298882" cy="4341237"/>
          </a:xfrm>
          <a:prstGeom prst="rect">
            <a:avLst/>
          </a:prstGeom>
        </p:spPr>
        <p:txBody>
          <a:bodyPr lIns="0" tIns="0"/>
          <a:lstStyle>
            <a:lvl1pPr marL="324000" indent="-324000">
              <a:lnSpc>
                <a:spcPct val="100000"/>
              </a:lnSpc>
              <a:spcBef>
                <a:spcPts val="800"/>
              </a:spcBef>
              <a:buFontTx/>
              <a:buBlip>
                <a:blip r:embed="rId2"/>
              </a:buBlip>
              <a:defRPr sz="1800">
                <a:solidFill>
                  <a:schemeClr val="accent6">
                    <a:lumMod val="50000"/>
                  </a:schemeClr>
                </a:solidFill>
              </a:defRPr>
            </a:lvl1pPr>
            <a:lvl2pPr marL="611188" indent="-323850">
              <a:lnSpc>
                <a:spcPct val="100000"/>
              </a:lnSpc>
              <a:spcBef>
                <a:spcPts val="800"/>
              </a:spcBef>
              <a:buFontTx/>
              <a:buBlip>
                <a:blip r:embed="rId3"/>
              </a:buBlip>
              <a:defRPr sz="1800">
                <a:solidFill>
                  <a:schemeClr val="accent6">
                    <a:lumMod val="50000"/>
                  </a:schemeClr>
                </a:solidFill>
              </a:defRPr>
            </a:lvl2pPr>
            <a:lvl3pPr marL="863600" indent="-287338">
              <a:lnSpc>
                <a:spcPct val="100000"/>
              </a:lnSpc>
              <a:spcBef>
                <a:spcPts val="800"/>
              </a:spcBef>
              <a:buFontTx/>
              <a:buBlip>
                <a:blip r:embed="rId4"/>
              </a:buBlip>
              <a:defRPr sz="1800">
                <a:solidFill>
                  <a:schemeClr val="accent6">
                    <a:lumMod val="50000"/>
                  </a:schemeClr>
                </a:solidFill>
              </a:defRPr>
            </a:lvl3pPr>
            <a:lvl4pPr marL="1116000" indent="-288000">
              <a:lnSpc>
                <a:spcPct val="100000"/>
              </a:lnSpc>
              <a:spcBef>
                <a:spcPts val="800"/>
              </a:spcBef>
              <a:buFontTx/>
              <a:buBlip>
                <a:blip r:embed="rId5"/>
              </a:buBlip>
              <a:defRPr sz="1800">
                <a:solidFill>
                  <a:schemeClr val="accent6">
                    <a:lumMod val="50000"/>
                  </a:schemeClr>
                </a:solidFill>
              </a:defRPr>
            </a:lvl4pPr>
            <a:lvl5pPr marL="0" marR="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sz="1800" b="0">
                <a:solidFill>
                  <a:schemeClr val="accent6">
                    <a:lumMod val="50000"/>
                  </a:schemeClr>
                </a:solidFill>
              </a:defRPr>
            </a:lvl5pPr>
            <a:lvl6pPr marL="2514600" indent="-228600">
              <a:buNone/>
              <a:defRPr/>
            </a:lvl6pPr>
          </a:lstStyle>
          <a:p>
            <a:pPr lvl="4"/>
            <a:r>
              <a:rPr lang="en-GB" noProof="0"/>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p>
        </p:txBody>
      </p:sp>
      <p:sp>
        <p:nvSpPr>
          <p:cNvPr id="10" name="Titel 1">
            <a:extLst>
              <a:ext uri="{FF2B5EF4-FFF2-40B4-BE49-F238E27FC236}">
                <a16:creationId xmlns:a16="http://schemas.microsoft.com/office/drawing/2014/main" id="{3A814B79-7DD9-4587-A8FC-4C56C805E79B}"/>
              </a:ext>
            </a:extLst>
          </p:cNvPr>
          <p:cNvSpPr>
            <a:spLocks noGrp="1"/>
          </p:cNvSpPr>
          <p:nvPr>
            <p:ph type="title" hasCustomPrompt="1"/>
          </p:nvPr>
        </p:nvSpPr>
        <p:spPr>
          <a:xfrm>
            <a:off x="515938" y="453851"/>
            <a:ext cx="6875155" cy="757619"/>
          </a:xfrm>
          <a:prstGeom prst="rect">
            <a:avLst/>
          </a:prstGeom>
        </p:spPr>
        <p:txBody>
          <a:bodyPr lIns="0" tIns="0" rIns="0"/>
          <a:lstStyle>
            <a:lvl1pPr>
              <a:defRPr sz="2900" b="0">
                <a:solidFill>
                  <a:schemeClr val="tx2"/>
                </a:solidFill>
              </a:defRPr>
            </a:lvl1pPr>
          </a:lstStyle>
          <a:p>
            <a:r>
              <a:rPr lang="en-GB" noProof="0"/>
              <a:t>This is a headline</a:t>
            </a:r>
          </a:p>
        </p:txBody>
      </p:sp>
      <p:pic>
        <p:nvPicPr>
          <p:cNvPr id="8" name="Grafik 7">
            <a:extLst>
              <a:ext uri="{FF2B5EF4-FFF2-40B4-BE49-F238E27FC236}">
                <a16:creationId xmlns:a16="http://schemas.microsoft.com/office/drawing/2014/main" id="{41092445-41F2-46BF-BE49-6895916C6EE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77604" y="368300"/>
            <a:ext cx="1184400" cy="660531"/>
          </a:xfrm>
          <a:prstGeom prst="rect">
            <a:avLst/>
          </a:prstGeom>
        </p:spPr>
      </p:pic>
      <p:sp>
        <p:nvSpPr>
          <p:cNvPr id="2" name="Datumsplatzhalter 1">
            <a:extLst>
              <a:ext uri="{FF2B5EF4-FFF2-40B4-BE49-F238E27FC236}">
                <a16:creationId xmlns:a16="http://schemas.microsoft.com/office/drawing/2014/main" id="{F4D0DE5E-B5F4-4444-A9AA-40A5A428C3F1}"/>
              </a:ext>
            </a:extLst>
          </p:cNvPr>
          <p:cNvSpPr>
            <a:spLocks noGrp="1"/>
          </p:cNvSpPr>
          <p:nvPr>
            <p:ph type="dt" sz="half" idx="10"/>
          </p:nvPr>
        </p:nvSpPr>
        <p:spPr/>
        <p:txBody>
          <a:bodyPr/>
          <a:lstStyle/>
          <a:p>
            <a:fld id="{BD6AFA0E-ECD2-4227-802D-66CF6CCFD769}" type="datetime4">
              <a:rPr lang="en-GB" noProof="0" smtClean="0"/>
              <a:t>27 September 2024</a:t>
            </a:fld>
            <a:endParaRPr lang="en-GB" noProof="0"/>
          </a:p>
        </p:txBody>
      </p:sp>
      <p:sp>
        <p:nvSpPr>
          <p:cNvPr id="7" name="Fußzeilenplatzhalter 6">
            <a:extLst>
              <a:ext uri="{FF2B5EF4-FFF2-40B4-BE49-F238E27FC236}">
                <a16:creationId xmlns:a16="http://schemas.microsoft.com/office/drawing/2014/main" id="{BAC61430-C879-43B9-985D-2B01ED42782B}"/>
              </a:ext>
            </a:extLst>
          </p:cNvPr>
          <p:cNvSpPr>
            <a:spLocks noGrp="1"/>
          </p:cNvSpPr>
          <p:nvPr>
            <p:ph type="ftr" sz="quarter" idx="11"/>
          </p:nvPr>
        </p:nvSpPr>
        <p:spPr/>
        <p:txBody>
          <a:bodyPr/>
          <a:lstStyle/>
          <a:p>
            <a:r>
              <a:rPr lang="en-GB" noProof="0"/>
              <a:t>Presentation title</a:t>
            </a:r>
          </a:p>
        </p:txBody>
      </p:sp>
      <p:sp>
        <p:nvSpPr>
          <p:cNvPr id="9" name="Foliennummernplatzhalter 8">
            <a:extLst>
              <a:ext uri="{FF2B5EF4-FFF2-40B4-BE49-F238E27FC236}">
                <a16:creationId xmlns:a16="http://schemas.microsoft.com/office/drawing/2014/main" id="{DB35DD3F-9E93-4394-8663-DFA54BC1FD14}"/>
              </a:ext>
            </a:extLst>
          </p:cNvPr>
          <p:cNvSpPr>
            <a:spLocks noGrp="1"/>
          </p:cNvSpPr>
          <p:nvPr>
            <p:ph type="sldNum" sz="quarter" idx="12"/>
          </p:nvPr>
        </p:nvSpPr>
        <p:spPr/>
        <p:txBody>
          <a:bodyPr/>
          <a:lstStyle/>
          <a:p>
            <a:fld id="{46735E09-D06A-4765-B4D1-A70A5B2E5B6E}" type="slidenum">
              <a:rPr lang="en-GB" noProof="0" smtClean="0"/>
              <a:pPr/>
              <a:t>‹#›</a:t>
            </a:fld>
            <a:endParaRPr lang="en-GB" noProof="0"/>
          </a:p>
        </p:txBody>
      </p:sp>
    </p:spTree>
    <p:extLst>
      <p:ext uri="{BB962C8B-B14F-4D97-AF65-F5344CB8AC3E}">
        <p14:creationId xmlns:p14="http://schemas.microsoft.com/office/powerpoint/2010/main" val="28770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B066A7F-1B93-4905-8CA9-495B41258BA8}"/>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hteck 11">
            <a:extLst>
              <a:ext uri="{FF2B5EF4-FFF2-40B4-BE49-F238E27FC236}">
                <a16:creationId xmlns:a16="http://schemas.microsoft.com/office/drawing/2014/main" id="{46A158BF-703F-42D8-B1F9-19973D426E29}"/>
              </a:ext>
            </a:extLst>
          </p:cNvPr>
          <p:cNvSpPr/>
          <p:nvPr userDrawn="1"/>
        </p:nvSpPr>
        <p:spPr>
          <a:xfrm>
            <a:off x="0" y="1856100"/>
            <a:ext cx="4648200" cy="4991621"/>
          </a:xfrm>
          <a:prstGeom prst="rect">
            <a:avLst/>
          </a:prstGeom>
          <a:gradFill>
            <a:gsLst>
              <a:gs pos="0">
                <a:schemeClr val="accent2">
                  <a:lumMod val="84000"/>
                </a:schemeClr>
              </a:gs>
              <a:gs pos="69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Rechteck 7">
            <a:extLst>
              <a:ext uri="{FF2B5EF4-FFF2-40B4-BE49-F238E27FC236}">
                <a16:creationId xmlns:a16="http://schemas.microsoft.com/office/drawing/2014/main" id="{E0A05EDB-D93B-439C-B793-E61C1AB13C25}"/>
              </a:ext>
            </a:extLst>
          </p:cNvPr>
          <p:cNvSpPr/>
          <p:nvPr userDrawn="1"/>
        </p:nvSpPr>
        <p:spPr>
          <a:xfrm>
            <a:off x="0" y="1866376"/>
            <a:ext cx="12192000" cy="4991623"/>
          </a:xfrm>
          <a:prstGeom prst="rect">
            <a:avLst/>
          </a:prstGeom>
          <a:gradFill>
            <a:gsLst>
              <a:gs pos="0">
                <a:srgbClr val="000094">
                  <a:alpha val="0"/>
                </a:srgbClr>
              </a:gs>
              <a:gs pos="100000">
                <a:schemeClr val="accent3"/>
              </a:gs>
            </a:gsLst>
            <a:lin ang="1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Textfeld 9">
            <a:extLst>
              <a:ext uri="{FF2B5EF4-FFF2-40B4-BE49-F238E27FC236}">
                <a16:creationId xmlns:a16="http://schemas.microsoft.com/office/drawing/2014/main" id="{DC4E0629-C2B7-4E47-AC95-F0ABC8B5B2DF}"/>
              </a:ext>
            </a:extLst>
          </p:cNvPr>
          <p:cNvSpPr txBox="1"/>
          <p:nvPr userDrawn="1"/>
        </p:nvSpPr>
        <p:spPr>
          <a:xfrm>
            <a:off x="1739550" y="3189096"/>
            <a:ext cx="6680549" cy="3018772"/>
          </a:xfrm>
          <a:prstGeom prst="rect">
            <a:avLst/>
          </a:prstGeom>
          <a:noFill/>
        </p:spPr>
        <p:txBody>
          <a:bodyPr wrap="square" rtlCol="0">
            <a:noAutofit/>
          </a:bodyPr>
          <a:lstStyle/>
          <a:p>
            <a:pPr>
              <a:spcBef>
                <a:spcPts val="2000"/>
              </a:spcBef>
            </a:pPr>
            <a:endParaRPr lang="en-GB" sz="3600" noProof="0">
              <a:solidFill>
                <a:schemeClr val="bg1"/>
              </a:solidFill>
              <a:latin typeface="+mj-lt"/>
            </a:endParaRPr>
          </a:p>
        </p:txBody>
      </p:sp>
      <p:cxnSp>
        <p:nvCxnSpPr>
          <p:cNvPr id="11" name="Gerader Verbinder 10">
            <a:extLst>
              <a:ext uri="{FF2B5EF4-FFF2-40B4-BE49-F238E27FC236}">
                <a16:creationId xmlns:a16="http://schemas.microsoft.com/office/drawing/2014/main" id="{89365D1B-A520-4DA6-9332-856E004EFA56}"/>
              </a:ext>
            </a:extLst>
          </p:cNvPr>
          <p:cNvCxnSpPr>
            <a:cxnSpLocks/>
          </p:cNvCxnSpPr>
          <p:nvPr userDrawn="1"/>
        </p:nvCxnSpPr>
        <p:spPr>
          <a:xfrm>
            <a:off x="1911619" y="2971800"/>
            <a:ext cx="216000" cy="0"/>
          </a:xfrm>
          <a:prstGeom prst="line">
            <a:avLst/>
          </a:prstGeom>
          <a:ln w="952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platzhalter 2">
            <a:extLst>
              <a:ext uri="{FF2B5EF4-FFF2-40B4-BE49-F238E27FC236}">
                <a16:creationId xmlns:a16="http://schemas.microsoft.com/office/drawing/2014/main" id="{8ED80C3A-BE6B-4912-9314-6A51580B485B}"/>
              </a:ext>
            </a:extLst>
          </p:cNvPr>
          <p:cNvSpPr>
            <a:spLocks noGrp="1"/>
          </p:cNvSpPr>
          <p:nvPr>
            <p:ph type="body" sz="quarter" idx="10" hasCustomPrompt="1"/>
          </p:nvPr>
        </p:nvSpPr>
        <p:spPr>
          <a:xfrm>
            <a:off x="1865050" y="3296509"/>
            <a:ext cx="6680549" cy="2700337"/>
          </a:xfrm>
          <a:prstGeom prst="rect">
            <a:avLst/>
          </a:prstGeom>
        </p:spPr>
        <p:txBody>
          <a:bodyPr lIns="0" tIns="0"/>
          <a:lstStyle>
            <a:lvl1pPr marL="0" indent="0">
              <a:lnSpc>
                <a:spcPct val="100000"/>
              </a:lnSpc>
              <a:buNone/>
              <a:defRPr sz="3200">
                <a:solidFill>
                  <a:schemeClr val="bg1"/>
                </a:solidFill>
                <a:latin typeface="+mj-lt"/>
              </a:defRPr>
            </a:lvl1pPr>
            <a:lvl2pPr marL="457200" indent="0">
              <a:lnSpc>
                <a:spcPct val="100000"/>
              </a:lnSpc>
              <a:buNone/>
              <a:defRPr sz="3600">
                <a:solidFill>
                  <a:schemeClr val="bg1"/>
                </a:solidFill>
                <a:latin typeface="+mj-lt"/>
              </a:defRPr>
            </a:lvl2pPr>
            <a:lvl3pPr marL="914400" indent="0">
              <a:lnSpc>
                <a:spcPct val="100000"/>
              </a:lnSpc>
              <a:buNone/>
              <a:defRPr sz="3600">
                <a:solidFill>
                  <a:schemeClr val="bg1"/>
                </a:solidFill>
                <a:latin typeface="+mj-lt"/>
              </a:defRPr>
            </a:lvl3pPr>
            <a:lvl4pPr marL="1371600" indent="0">
              <a:lnSpc>
                <a:spcPct val="100000"/>
              </a:lnSpc>
              <a:buNone/>
              <a:defRPr sz="3600">
                <a:solidFill>
                  <a:schemeClr val="bg1"/>
                </a:solidFill>
                <a:latin typeface="+mj-lt"/>
              </a:defRPr>
            </a:lvl4pPr>
            <a:lvl5pPr marL="1828800" indent="0">
              <a:lnSpc>
                <a:spcPct val="100000"/>
              </a:lnSpc>
              <a:buNone/>
              <a:defRPr sz="3600">
                <a:solidFill>
                  <a:schemeClr val="bg1"/>
                </a:solidFill>
                <a:latin typeface="+mj-lt"/>
              </a:defRPr>
            </a:lvl5pPr>
          </a:lstStyle>
          <a:p>
            <a:pPr>
              <a:spcBef>
                <a:spcPts val="2000"/>
              </a:spcBef>
            </a:pPr>
            <a:r>
              <a:rPr lang="en-GB" sz="3600" b="1" i="0" u="none" strike="noStrike" kern="1200" noProof="0">
                <a:solidFill>
                  <a:schemeClr val="bg1"/>
                </a:solidFill>
                <a:effectLst/>
                <a:latin typeface="+mj-lt"/>
                <a:ea typeface="+mn-ea"/>
                <a:cs typeface="+mn-cs"/>
              </a:rPr>
              <a:t>Be part </a:t>
            </a:r>
            <a:r>
              <a:rPr lang="en-GB" sz="3600" b="0" i="0" u="none" strike="noStrike" kern="1200" noProof="0">
                <a:solidFill>
                  <a:schemeClr val="bg1"/>
                </a:solidFill>
                <a:effectLst/>
                <a:latin typeface="+mj-lt"/>
                <a:ea typeface="+mn-ea"/>
                <a:cs typeface="+mn-cs"/>
              </a:rPr>
              <a:t>of </a:t>
            </a:r>
            <a:r>
              <a:rPr lang="en-GB" sz="3600" b="1" i="0" u="none" strike="noStrike" kern="1200" noProof="0">
                <a:solidFill>
                  <a:schemeClr val="bg1"/>
                </a:solidFill>
                <a:effectLst/>
                <a:latin typeface="+mj-lt"/>
                <a:ea typeface="+mn-ea"/>
                <a:cs typeface="+mn-cs"/>
              </a:rPr>
              <a:t>gaia-x </a:t>
            </a:r>
            <a:r>
              <a:rPr lang="en-GB" sz="3600" b="0" i="0" u="none" strike="noStrike" kern="1200" noProof="0">
                <a:solidFill>
                  <a:schemeClr val="bg1"/>
                </a:solidFill>
                <a:effectLst/>
                <a:latin typeface="+mj-lt"/>
                <a:ea typeface="+mn-ea"/>
                <a:cs typeface="+mn-cs"/>
              </a:rPr>
              <a:t>and </a:t>
            </a:r>
            <a:r>
              <a:rPr lang="en-GB" sz="3600" b="1" i="0" u="none" strike="noStrike" kern="1200" noProof="0">
                <a:solidFill>
                  <a:schemeClr val="bg1"/>
                </a:solidFill>
                <a:effectLst/>
                <a:latin typeface="+mj-lt"/>
                <a:ea typeface="+mn-ea"/>
                <a:cs typeface="+mn-cs"/>
              </a:rPr>
              <a:t>create </a:t>
            </a:r>
            <a:br>
              <a:rPr lang="en-GB" sz="3600" b="1" i="0" u="none" strike="noStrike" kern="1200" noProof="0">
                <a:solidFill>
                  <a:schemeClr val="bg1"/>
                </a:solidFill>
                <a:effectLst/>
                <a:latin typeface="+mj-lt"/>
                <a:ea typeface="+mn-ea"/>
                <a:cs typeface="+mn-cs"/>
              </a:rPr>
            </a:br>
            <a:r>
              <a:rPr lang="en-GB" sz="3600" b="0" i="0" u="none" strike="noStrike" kern="1200" noProof="0">
                <a:solidFill>
                  <a:schemeClr val="bg1"/>
                </a:solidFill>
                <a:effectLst/>
                <a:latin typeface="+mj-lt"/>
                <a:ea typeface="+mn-ea"/>
                <a:cs typeface="+mn-cs"/>
              </a:rPr>
              <a:t>a</a:t>
            </a:r>
            <a:r>
              <a:rPr lang="en-GB" sz="3600" b="1" i="0" u="none" strike="noStrike" kern="1200" noProof="0">
                <a:solidFill>
                  <a:schemeClr val="bg1"/>
                </a:solidFill>
                <a:effectLst/>
                <a:latin typeface="+mj-lt"/>
                <a:ea typeface="+mn-ea"/>
                <a:cs typeface="+mn-cs"/>
              </a:rPr>
              <a:t> future </a:t>
            </a:r>
            <a:r>
              <a:rPr lang="en-GB" sz="3600" b="0" i="0" u="none" strike="noStrike" kern="1200" noProof="0">
                <a:solidFill>
                  <a:schemeClr val="bg1"/>
                </a:solidFill>
                <a:effectLst/>
                <a:latin typeface="+mj-lt"/>
                <a:ea typeface="+mn-ea"/>
                <a:cs typeface="+mn-cs"/>
              </a:rPr>
              <a:t>that is both </a:t>
            </a:r>
            <a:r>
              <a:rPr lang="en-GB" sz="3600" b="1" i="0" u="none" strike="noStrike" kern="1200" noProof="0">
                <a:solidFill>
                  <a:schemeClr val="bg1"/>
                </a:solidFill>
                <a:effectLst/>
                <a:latin typeface="+mj-lt"/>
                <a:ea typeface="+mn-ea"/>
                <a:cs typeface="+mn-cs"/>
              </a:rPr>
              <a:t>open </a:t>
            </a:r>
            <a:r>
              <a:rPr lang="en-GB" sz="3600" b="0" i="0" u="none" strike="noStrike" kern="1200" noProof="0">
                <a:solidFill>
                  <a:schemeClr val="bg1"/>
                </a:solidFill>
                <a:effectLst/>
                <a:latin typeface="+mj-lt"/>
                <a:ea typeface="+mn-ea"/>
                <a:cs typeface="+mn-cs"/>
              </a:rPr>
              <a:t>and</a:t>
            </a:r>
            <a:r>
              <a:rPr lang="en-GB" sz="3600" b="1" i="0" u="none" strike="noStrike" kern="1200" noProof="0">
                <a:solidFill>
                  <a:schemeClr val="bg1"/>
                </a:solidFill>
                <a:effectLst/>
                <a:latin typeface="+mj-lt"/>
                <a:ea typeface="+mn-ea"/>
                <a:cs typeface="+mn-cs"/>
              </a:rPr>
              <a:t> fair</a:t>
            </a:r>
            <a:r>
              <a:rPr lang="en-GB" sz="3600" b="0" i="0" u="none" strike="noStrike" kern="1200" noProof="0">
                <a:solidFill>
                  <a:schemeClr val="bg1"/>
                </a:solidFill>
                <a:effectLst/>
                <a:latin typeface="+mj-lt"/>
                <a:ea typeface="+mn-ea"/>
                <a:cs typeface="+mn-cs"/>
              </a:rPr>
              <a:t>!</a:t>
            </a:r>
            <a:r>
              <a:rPr lang="en-GB" sz="3600" b="0" i="0" kern="1200" noProof="0">
                <a:solidFill>
                  <a:schemeClr val="bg1"/>
                </a:solidFill>
                <a:effectLst/>
                <a:latin typeface="+mj-lt"/>
                <a:ea typeface="+mn-ea"/>
                <a:cs typeface="+mn-cs"/>
              </a:rPr>
              <a:t>​</a:t>
            </a:r>
          </a:p>
          <a:p>
            <a:pPr>
              <a:spcBef>
                <a:spcPts val="2000"/>
              </a:spcBef>
            </a:pPr>
            <a:r>
              <a:rPr lang="en-GB" sz="3600" b="0" i="0" u="none" strike="noStrike" kern="1200" noProof="0">
                <a:solidFill>
                  <a:schemeClr val="bg1"/>
                </a:solidFill>
                <a:effectLst/>
                <a:latin typeface="+mj-lt"/>
                <a:ea typeface="+mn-ea"/>
                <a:cs typeface="+mn-cs"/>
              </a:rPr>
              <a:t>We are </a:t>
            </a:r>
            <a:r>
              <a:rPr lang="en-GB" sz="3600" b="1" i="0" u="none" strike="noStrike" kern="1200" noProof="0">
                <a:solidFill>
                  <a:schemeClr val="bg1"/>
                </a:solidFill>
                <a:effectLst/>
                <a:latin typeface="+mj-lt"/>
                <a:ea typeface="+mn-ea"/>
                <a:cs typeface="+mn-cs"/>
              </a:rPr>
              <a:t>happy</a:t>
            </a:r>
            <a:r>
              <a:rPr lang="en-GB" sz="3600" b="0" i="0" u="none" strike="noStrike" kern="1200" noProof="0">
                <a:solidFill>
                  <a:schemeClr val="bg1"/>
                </a:solidFill>
                <a:effectLst/>
                <a:latin typeface="+mj-lt"/>
                <a:ea typeface="+mn-ea"/>
                <a:cs typeface="+mn-cs"/>
              </a:rPr>
              <a:t> to </a:t>
            </a:r>
            <a:r>
              <a:rPr lang="en-GB" sz="3600" b="1" i="0" u="none" strike="noStrike" kern="1200" noProof="0">
                <a:solidFill>
                  <a:schemeClr val="bg1"/>
                </a:solidFill>
                <a:effectLst/>
                <a:latin typeface="+mj-lt"/>
                <a:ea typeface="+mn-ea"/>
                <a:cs typeface="+mn-cs"/>
              </a:rPr>
              <a:t>have you with us</a:t>
            </a:r>
            <a:r>
              <a:rPr lang="en-GB" sz="3600" b="0" i="0" u="none" strike="noStrike" kern="1200" noProof="0">
                <a:solidFill>
                  <a:schemeClr val="bg1"/>
                </a:solidFill>
                <a:effectLst/>
                <a:latin typeface="+mj-lt"/>
                <a:ea typeface="+mn-ea"/>
                <a:cs typeface="+mn-cs"/>
              </a:rPr>
              <a:t> and </a:t>
            </a:r>
            <a:r>
              <a:rPr lang="en-GB" sz="3600" b="1" i="0" u="none" strike="noStrike" kern="1200" noProof="0">
                <a:solidFill>
                  <a:schemeClr val="bg1"/>
                </a:solidFill>
                <a:effectLst/>
                <a:latin typeface="+mj-lt"/>
                <a:ea typeface="+mn-ea"/>
                <a:cs typeface="+mn-cs"/>
              </a:rPr>
              <a:t>welcome you</a:t>
            </a:r>
            <a:r>
              <a:rPr lang="en-GB" sz="3600" b="0" i="0" u="none" strike="noStrike" kern="1200" noProof="0">
                <a:solidFill>
                  <a:schemeClr val="bg1"/>
                </a:solidFill>
                <a:effectLst/>
                <a:latin typeface="+mj-lt"/>
                <a:ea typeface="+mn-ea"/>
                <a:cs typeface="+mn-cs"/>
              </a:rPr>
              <a:t>.</a:t>
            </a:r>
            <a:r>
              <a:rPr lang="en-GB" sz="3600" b="0" i="0" kern="1200" noProof="0">
                <a:solidFill>
                  <a:schemeClr val="bg1"/>
                </a:solidFill>
                <a:effectLst/>
                <a:latin typeface="+mj-lt"/>
                <a:ea typeface="+mn-ea"/>
                <a:cs typeface="+mn-cs"/>
              </a:rPr>
              <a:t>​</a:t>
            </a:r>
            <a:endParaRPr lang="en-GB" sz="3600" noProof="0">
              <a:solidFill>
                <a:schemeClr val="bg1"/>
              </a:solidFill>
              <a:latin typeface="+mj-lt"/>
            </a:endParaRPr>
          </a:p>
        </p:txBody>
      </p:sp>
      <p:pic>
        <p:nvPicPr>
          <p:cNvPr id="9" name="Grafik 8">
            <a:extLst>
              <a:ext uri="{FF2B5EF4-FFF2-40B4-BE49-F238E27FC236}">
                <a16:creationId xmlns:a16="http://schemas.microsoft.com/office/drawing/2014/main" id="{C03AF734-3C6F-44E8-BB71-394A72D714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026" y="452664"/>
            <a:ext cx="1728000" cy="963692"/>
          </a:xfrm>
          <a:prstGeom prst="rect">
            <a:avLst/>
          </a:prstGeom>
        </p:spPr>
      </p:pic>
    </p:spTree>
    <p:extLst>
      <p:ext uri="{BB962C8B-B14F-4D97-AF65-F5344CB8AC3E}">
        <p14:creationId xmlns:p14="http://schemas.microsoft.com/office/powerpoint/2010/main" val="149281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prin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B066A7F-1B93-4905-8CA9-495B41258BA8}"/>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hteck 11">
            <a:extLst>
              <a:ext uri="{FF2B5EF4-FFF2-40B4-BE49-F238E27FC236}">
                <a16:creationId xmlns:a16="http://schemas.microsoft.com/office/drawing/2014/main" id="{46A158BF-703F-42D8-B1F9-19973D426E29}"/>
              </a:ext>
            </a:extLst>
          </p:cNvPr>
          <p:cNvSpPr/>
          <p:nvPr userDrawn="1"/>
        </p:nvSpPr>
        <p:spPr>
          <a:xfrm>
            <a:off x="0" y="1856100"/>
            <a:ext cx="4648200" cy="4991621"/>
          </a:xfrm>
          <a:prstGeom prst="rect">
            <a:avLst/>
          </a:prstGeom>
          <a:gradFill>
            <a:gsLst>
              <a:gs pos="0">
                <a:schemeClr val="accent2">
                  <a:lumMod val="84000"/>
                </a:schemeClr>
              </a:gs>
              <a:gs pos="69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Rechteck 7">
            <a:extLst>
              <a:ext uri="{FF2B5EF4-FFF2-40B4-BE49-F238E27FC236}">
                <a16:creationId xmlns:a16="http://schemas.microsoft.com/office/drawing/2014/main" id="{E0A05EDB-D93B-439C-B793-E61C1AB13C25}"/>
              </a:ext>
            </a:extLst>
          </p:cNvPr>
          <p:cNvSpPr/>
          <p:nvPr userDrawn="1"/>
        </p:nvSpPr>
        <p:spPr>
          <a:xfrm>
            <a:off x="0" y="1866376"/>
            <a:ext cx="12192000" cy="4991623"/>
          </a:xfrm>
          <a:prstGeom prst="rect">
            <a:avLst/>
          </a:prstGeom>
          <a:gradFill>
            <a:gsLst>
              <a:gs pos="0">
                <a:srgbClr val="000094">
                  <a:alpha val="0"/>
                </a:srgbClr>
              </a:gs>
              <a:gs pos="100000">
                <a:schemeClr val="accent3"/>
              </a:gs>
            </a:gsLst>
            <a:lin ang="1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Textfeld 9">
            <a:extLst>
              <a:ext uri="{FF2B5EF4-FFF2-40B4-BE49-F238E27FC236}">
                <a16:creationId xmlns:a16="http://schemas.microsoft.com/office/drawing/2014/main" id="{DC4E0629-C2B7-4E47-AC95-F0ABC8B5B2DF}"/>
              </a:ext>
            </a:extLst>
          </p:cNvPr>
          <p:cNvSpPr txBox="1"/>
          <p:nvPr userDrawn="1"/>
        </p:nvSpPr>
        <p:spPr>
          <a:xfrm>
            <a:off x="1739550" y="3189096"/>
            <a:ext cx="6680549" cy="3018772"/>
          </a:xfrm>
          <a:prstGeom prst="rect">
            <a:avLst/>
          </a:prstGeom>
          <a:noFill/>
        </p:spPr>
        <p:txBody>
          <a:bodyPr wrap="square" rtlCol="0">
            <a:noAutofit/>
          </a:bodyPr>
          <a:lstStyle/>
          <a:p>
            <a:pPr>
              <a:spcBef>
                <a:spcPts val="2000"/>
              </a:spcBef>
            </a:pPr>
            <a:endParaRPr lang="en-GB" sz="3600" noProof="0">
              <a:solidFill>
                <a:schemeClr val="bg1"/>
              </a:solidFill>
              <a:latin typeface="+mj-lt"/>
            </a:endParaRPr>
          </a:p>
        </p:txBody>
      </p:sp>
      <p:cxnSp>
        <p:nvCxnSpPr>
          <p:cNvPr id="11" name="Gerader Verbinder 10">
            <a:extLst>
              <a:ext uri="{FF2B5EF4-FFF2-40B4-BE49-F238E27FC236}">
                <a16:creationId xmlns:a16="http://schemas.microsoft.com/office/drawing/2014/main" id="{89365D1B-A520-4DA6-9332-856E004EFA56}"/>
              </a:ext>
            </a:extLst>
          </p:cNvPr>
          <p:cNvCxnSpPr>
            <a:cxnSpLocks/>
          </p:cNvCxnSpPr>
          <p:nvPr userDrawn="1"/>
        </p:nvCxnSpPr>
        <p:spPr>
          <a:xfrm>
            <a:off x="1911619" y="2971800"/>
            <a:ext cx="216000" cy="0"/>
          </a:xfrm>
          <a:prstGeom prst="line">
            <a:avLst/>
          </a:prstGeom>
          <a:ln w="952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C03AF734-3C6F-44E8-BB71-394A72D714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026" y="452664"/>
            <a:ext cx="1728000" cy="963692"/>
          </a:xfrm>
          <a:prstGeom prst="rect">
            <a:avLst/>
          </a:prstGeom>
        </p:spPr>
      </p:pic>
      <p:sp>
        <p:nvSpPr>
          <p:cNvPr id="14" name="Textfeld 13">
            <a:extLst>
              <a:ext uri="{FF2B5EF4-FFF2-40B4-BE49-F238E27FC236}">
                <a16:creationId xmlns:a16="http://schemas.microsoft.com/office/drawing/2014/main" id="{B4E4154F-C9E0-4AFC-B8AC-75EE19A077E9}"/>
              </a:ext>
            </a:extLst>
          </p:cNvPr>
          <p:cNvSpPr txBox="1"/>
          <p:nvPr userDrawn="1"/>
        </p:nvSpPr>
        <p:spPr>
          <a:xfrm>
            <a:off x="1865051" y="5320541"/>
            <a:ext cx="6915510" cy="461665"/>
          </a:xfrm>
          <a:prstGeom prst="rect">
            <a:avLst/>
          </a:prstGeom>
          <a:noFill/>
        </p:spPr>
        <p:txBody>
          <a:bodyPr wrap="square" lIns="0" tIns="0" bIns="0" rtlCol="0">
            <a:spAutoFit/>
          </a:bodyPr>
          <a:lstStyle/>
          <a:p>
            <a:pPr lvl="0"/>
            <a:r>
              <a:rPr lang="en-GB" sz="1500" noProof="0">
                <a:solidFill>
                  <a:schemeClr val="bg1"/>
                </a:solidFill>
              </a:rPr>
              <a:t>© 2021 Gaia-X European Association for Data and Cloud AISBL</a:t>
            </a:r>
          </a:p>
          <a:p>
            <a:pPr lvl="0"/>
            <a:r>
              <a:rPr lang="en-GB" sz="1500" noProof="0">
                <a:solidFill>
                  <a:schemeClr val="bg1"/>
                </a:solidFill>
              </a:rPr>
              <a:t>All rights reserved.</a:t>
            </a:r>
          </a:p>
        </p:txBody>
      </p:sp>
      <p:sp>
        <p:nvSpPr>
          <p:cNvPr id="15" name="Textfeld 14">
            <a:extLst>
              <a:ext uri="{FF2B5EF4-FFF2-40B4-BE49-F238E27FC236}">
                <a16:creationId xmlns:a16="http://schemas.microsoft.com/office/drawing/2014/main" id="{2845A26C-B4D9-4BE4-A18F-D62A63019F0F}"/>
              </a:ext>
            </a:extLst>
          </p:cNvPr>
          <p:cNvSpPr txBox="1"/>
          <p:nvPr userDrawn="1"/>
        </p:nvSpPr>
        <p:spPr>
          <a:xfrm>
            <a:off x="1859770" y="5924182"/>
            <a:ext cx="6397625" cy="415498"/>
          </a:xfrm>
          <a:prstGeom prst="rect">
            <a:avLst/>
          </a:prstGeom>
          <a:noFill/>
        </p:spPr>
        <p:txBody>
          <a:bodyPr wrap="squar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a:solidFill>
                  <a:schemeClr val="bg1"/>
                </a:solidFill>
              </a:rPr>
              <a:t>No part of this publication may be reproduced or transmitted in any form or for any purpose without the express written permission of the GAIA-X European Association for Data and Cloud AISBL</a:t>
            </a:r>
          </a:p>
        </p:txBody>
      </p:sp>
      <p:sp>
        <p:nvSpPr>
          <p:cNvPr id="4" name="Textplatzhalter 3">
            <a:extLst>
              <a:ext uri="{FF2B5EF4-FFF2-40B4-BE49-F238E27FC236}">
                <a16:creationId xmlns:a16="http://schemas.microsoft.com/office/drawing/2014/main" id="{B452971F-E0E9-4D33-BA67-9CAFEE1B16F3}"/>
              </a:ext>
            </a:extLst>
          </p:cNvPr>
          <p:cNvSpPr>
            <a:spLocks noGrp="1"/>
          </p:cNvSpPr>
          <p:nvPr>
            <p:ph type="body" sz="quarter" idx="11" hasCustomPrompt="1"/>
          </p:nvPr>
        </p:nvSpPr>
        <p:spPr>
          <a:xfrm>
            <a:off x="1865051" y="3297238"/>
            <a:ext cx="6584950" cy="1541462"/>
          </a:xfrm>
          <a:prstGeom prst="rect">
            <a:avLst/>
          </a:prstGeom>
        </p:spPr>
        <p:txBody>
          <a:bodyPr lIns="0" tIns="0"/>
          <a:lstStyle>
            <a:lvl1pPr marL="0" indent="0">
              <a:buNone/>
              <a:defRPr sz="4800" b="1">
                <a:solidFill>
                  <a:schemeClr val="bg1"/>
                </a:solidFill>
              </a:defRPr>
            </a:lvl1pPr>
          </a:lstStyle>
          <a:p>
            <a:pPr lvl="0"/>
            <a:r>
              <a:rPr lang="en-GB" noProof="0"/>
              <a:t>Thank you!</a:t>
            </a:r>
          </a:p>
        </p:txBody>
      </p:sp>
    </p:spTree>
    <p:extLst>
      <p:ext uri="{BB962C8B-B14F-4D97-AF65-F5344CB8AC3E}">
        <p14:creationId xmlns:p14="http://schemas.microsoft.com/office/powerpoint/2010/main" val="19874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0B7B921C-DD71-4F98-A33D-A7936778058D}"/>
              </a:ext>
            </a:extLst>
          </p:cNvPr>
          <p:cNvSpPr>
            <a:spLocks noGrp="1"/>
          </p:cNvSpPr>
          <p:nvPr>
            <p:ph type="dt" sz="half" idx="10"/>
          </p:nvPr>
        </p:nvSpPr>
        <p:spPr/>
        <p:txBody>
          <a:bodyPr/>
          <a:lstStyle/>
          <a:p>
            <a:r>
              <a:rPr lang="de-DE"/>
              <a:t>June, 29th 21</a:t>
            </a:r>
          </a:p>
        </p:txBody>
      </p:sp>
      <p:sp>
        <p:nvSpPr>
          <p:cNvPr id="5" name="Fußzeilenplatzhalter 4">
            <a:extLst>
              <a:ext uri="{FF2B5EF4-FFF2-40B4-BE49-F238E27FC236}">
                <a16:creationId xmlns:a16="http://schemas.microsoft.com/office/drawing/2014/main" id="{F8372CDE-0269-4A13-98B5-C2021453FF9D}"/>
              </a:ext>
            </a:extLst>
          </p:cNvPr>
          <p:cNvSpPr>
            <a:spLocks noGrp="1"/>
          </p:cNvSpPr>
          <p:nvPr>
            <p:ph type="ftr" sz="quarter" idx="11"/>
          </p:nvPr>
        </p:nvSpPr>
        <p:spPr/>
        <p:txBody>
          <a:bodyPr/>
          <a:lstStyle/>
          <a:p>
            <a:r>
              <a:rPr lang="de-DE"/>
              <a:t>Gaia-X Dutch Hub Inauguration</a:t>
            </a:r>
          </a:p>
        </p:txBody>
      </p:sp>
      <p:sp>
        <p:nvSpPr>
          <p:cNvPr id="6" name="Foliennummernplatzhalter 5">
            <a:extLst>
              <a:ext uri="{FF2B5EF4-FFF2-40B4-BE49-F238E27FC236}">
                <a16:creationId xmlns:a16="http://schemas.microsoft.com/office/drawing/2014/main" id="{C57CF5D1-2B71-44E7-BD5F-23474545DB7B}"/>
              </a:ext>
            </a:extLst>
          </p:cNvPr>
          <p:cNvSpPr>
            <a:spLocks noGrp="1"/>
          </p:cNvSpPr>
          <p:nvPr>
            <p:ph type="sldNum" sz="quarter" idx="12"/>
          </p:nvPr>
        </p:nvSpPr>
        <p:spPr/>
        <p:txBody>
          <a:bodyPr/>
          <a:lstStyle/>
          <a:p>
            <a:fld id="{46735E09-D06A-4765-B4D1-A70A5B2E5B6E}" type="slidenum">
              <a:rPr lang="de-DE" smtClean="0"/>
              <a:t>‹#›</a:t>
            </a:fld>
            <a:endParaRPr lang="de-DE"/>
          </a:p>
        </p:txBody>
      </p:sp>
      <p:sp>
        <p:nvSpPr>
          <p:cNvPr id="10" name="Titel 1">
            <a:extLst>
              <a:ext uri="{FF2B5EF4-FFF2-40B4-BE49-F238E27FC236}">
                <a16:creationId xmlns:a16="http://schemas.microsoft.com/office/drawing/2014/main" id="{3A814B79-7DD9-4587-A8FC-4C56C805E79B}"/>
              </a:ext>
            </a:extLst>
          </p:cNvPr>
          <p:cNvSpPr>
            <a:spLocks noGrp="1"/>
          </p:cNvSpPr>
          <p:nvPr>
            <p:ph type="title" hasCustomPrompt="1"/>
          </p:nvPr>
        </p:nvSpPr>
        <p:spPr>
          <a:xfrm>
            <a:off x="515938" y="453851"/>
            <a:ext cx="6875155" cy="757619"/>
          </a:xfrm>
          <a:prstGeom prst="rect">
            <a:avLst/>
          </a:prstGeom>
        </p:spPr>
        <p:txBody>
          <a:bodyPr lIns="0" tIns="0" rIns="0"/>
          <a:lstStyle>
            <a:lvl1pPr>
              <a:defRPr sz="2900" b="0">
                <a:solidFill>
                  <a:schemeClr val="tx2"/>
                </a:solidFill>
              </a:defRPr>
            </a:lvl1pPr>
          </a:lstStyle>
          <a:p>
            <a:r>
              <a:rPr lang="de-DE"/>
              <a:t>This is a headline</a:t>
            </a:r>
          </a:p>
        </p:txBody>
      </p:sp>
      <p:pic>
        <p:nvPicPr>
          <p:cNvPr id="9" name="Grafik 8">
            <a:extLst>
              <a:ext uri="{FF2B5EF4-FFF2-40B4-BE49-F238E27FC236}">
                <a16:creationId xmlns:a16="http://schemas.microsoft.com/office/drawing/2014/main" id="{FBE35180-5D59-4433-8EBA-5B98ABBD21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8336" y="368300"/>
            <a:ext cx="1183668" cy="658834"/>
          </a:xfrm>
          <a:prstGeom prst="rect">
            <a:avLst/>
          </a:prstGeom>
        </p:spPr>
      </p:pic>
    </p:spTree>
    <p:extLst>
      <p:ext uri="{BB962C8B-B14F-4D97-AF65-F5344CB8AC3E}">
        <p14:creationId xmlns:p14="http://schemas.microsoft.com/office/powerpoint/2010/main" val="340109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genda">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lstStyle/>
          <a:p>
            <a:r>
              <a:t>Footer</a:t>
            </a:r>
          </a:p>
        </p:txBody>
      </p:sp>
      <p:sp>
        <p:nvSpPr>
          <p:cNvPr id="3" name="PlaceHolder 2"/>
          <p:cNvSpPr>
            <a:spLocks noGrp="1"/>
          </p:cNvSpPr>
          <p:nvPr>
            <p:ph type="sldNum" idx="4"/>
          </p:nvPr>
        </p:nvSpPr>
        <p:spPr/>
        <p:txBody>
          <a:bodyPr/>
          <a:lstStyle/>
          <a:p>
            <a:fld id="{CFE9464D-7E7A-4AC4-9D1C-72AA35753989}" type="slidenum">
              <a:t>‹#›</a:t>
            </a:fld>
            <a:endParaRPr/>
          </a:p>
        </p:txBody>
      </p:sp>
      <p:sp>
        <p:nvSpPr>
          <p:cNvPr id="4" name="PlaceHolder 3"/>
          <p:cNvSpPr>
            <a:spLocks noGrp="1"/>
          </p:cNvSpPr>
          <p:nvPr>
            <p:ph type="dt" idx="2"/>
          </p:nvPr>
        </p:nvSpPr>
        <p:spPr/>
        <p:txBody>
          <a:bodyPr/>
          <a:lstStyle/>
          <a:p>
            <a:endParaRPr/>
          </a:p>
        </p:txBody>
      </p:sp>
    </p:spTree>
    <p:extLst>
      <p:ext uri="{BB962C8B-B14F-4D97-AF65-F5344CB8AC3E}">
        <p14:creationId xmlns:p14="http://schemas.microsoft.com/office/powerpoint/2010/main" val="84163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content">
    <p:spTree>
      <p:nvGrpSpPr>
        <p:cNvPr id="1" name=""/>
        <p:cNvGrpSpPr/>
        <p:nvPr/>
      </p:nvGrpSpPr>
      <p:grpSpPr>
        <a:xfrm>
          <a:off x="0" y="0"/>
          <a:ext cx="0" cy="0"/>
          <a:chOff x="0" y="0"/>
          <a:chExt cx="0" cy="0"/>
        </a:xfrm>
      </p:grpSpPr>
      <p:sp>
        <p:nvSpPr>
          <p:cNvPr id="2" name="PlaceHolder 1"/>
          <p:cNvSpPr>
            <a:spLocks noGrp="1"/>
          </p:cNvSpPr>
          <p:nvPr>
            <p:ph type="ftr" idx="6"/>
          </p:nvPr>
        </p:nvSpPr>
        <p:spPr/>
        <p:txBody>
          <a:bodyPr/>
          <a:lstStyle/>
          <a:p>
            <a:r>
              <a:t>Footer</a:t>
            </a:r>
          </a:p>
        </p:txBody>
      </p:sp>
      <p:sp>
        <p:nvSpPr>
          <p:cNvPr id="3" name="PlaceHolder 2"/>
          <p:cNvSpPr>
            <a:spLocks noGrp="1"/>
          </p:cNvSpPr>
          <p:nvPr>
            <p:ph type="sldNum" idx="7"/>
          </p:nvPr>
        </p:nvSpPr>
        <p:spPr/>
        <p:txBody>
          <a:bodyPr/>
          <a:lstStyle/>
          <a:p>
            <a:fld id="{3BBD0455-DDAF-4BA9-91F7-BD603D6E3B1E}" type="slidenum">
              <a:t>‹#›</a:t>
            </a:fld>
            <a:endParaRPr/>
          </a:p>
        </p:txBody>
      </p:sp>
      <p:sp>
        <p:nvSpPr>
          <p:cNvPr id="4" name="PlaceHolder 3"/>
          <p:cNvSpPr>
            <a:spLocks noGrp="1"/>
          </p:cNvSpPr>
          <p:nvPr>
            <p:ph type="dt" idx="5"/>
          </p:nvPr>
        </p:nvSpPr>
        <p:spPr/>
        <p:txBody>
          <a:bodyPr/>
          <a:lstStyle/>
          <a:p>
            <a:endParaRPr/>
          </a:p>
        </p:txBody>
      </p:sp>
    </p:spTree>
    <p:extLst>
      <p:ext uri="{BB962C8B-B14F-4D97-AF65-F5344CB8AC3E}">
        <p14:creationId xmlns:p14="http://schemas.microsoft.com/office/powerpoint/2010/main" val="123564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lstStyle/>
          <a:p>
            <a:r>
              <a:t>Footer</a:t>
            </a:r>
          </a:p>
        </p:txBody>
      </p:sp>
      <p:sp>
        <p:nvSpPr>
          <p:cNvPr id="3" name="PlaceHolder 2"/>
          <p:cNvSpPr>
            <a:spLocks noGrp="1"/>
          </p:cNvSpPr>
          <p:nvPr>
            <p:ph type="sldNum" idx="4"/>
          </p:nvPr>
        </p:nvSpPr>
        <p:spPr/>
        <p:txBody>
          <a:bodyPr/>
          <a:lstStyle/>
          <a:p>
            <a:fld id="{995D3CBC-B93E-4257-A5E8-6043514085D0}" type="slidenum">
              <a:t>‹#›</a:t>
            </a:fld>
            <a:endParaRPr/>
          </a:p>
        </p:txBody>
      </p:sp>
      <p:sp>
        <p:nvSpPr>
          <p:cNvPr id="4" name="PlaceHolder 3"/>
          <p:cNvSpPr>
            <a:spLocks noGrp="1"/>
          </p:cNvSpPr>
          <p:nvPr>
            <p:ph type="dt" idx="2"/>
          </p:nvPr>
        </p:nvSpPr>
        <p:spPr/>
        <p:txBody>
          <a:bodyPr/>
          <a:lstStyle/>
          <a:p>
            <a:endParaRPr/>
          </a:p>
        </p:txBody>
      </p:sp>
    </p:spTree>
    <p:extLst>
      <p:ext uri="{BB962C8B-B14F-4D97-AF65-F5344CB8AC3E}">
        <p14:creationId xmlns:p14="http://schemas.microsoft.com/office/powerpoint/2010/main" val="1232938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9.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9.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12.png"/><Relationship Id="rId2" Type="http://schemas.openxmlformats.org/officeDocument/2006/relationships/slideLayout" Target="../slideLayouts/slideLayout10.xml"/><Relationship Id="rId16" Type="http://schemas.openxmlformats.org/officeDocument/2006/relationships/theme" Target="../theme/theme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6D06D6B-615D-40EC-A313-093EE9F223C1}"/>
              </a:ext>
            </a:extLst>
          </p:cNvPr>
          <p:cNvSpPr>
            <a:spLocks noGrp="1"/>
          </p:cNvSpPr>
          <p:nvPr>
            <p:ph type="dt" sz="half" idx="2"/>
          </p:nvPr>
        </p:nvSpPr>
        <p:spPr>
          <a:xfrm>
            <a:off x="9747315" y="6377125"/>
            <a:ext cx="1340187" cy="365125"/>
          </a:xfrm>
          <a:prstGeom prst="rect">
            <a:avLst/>
          </a:prstGeom>
        </p:spPr>
        <p:txBody>
          <a:bodyPr vert="horz" lIns="0" tIns="0" rIns="0" bIns="45720" rtlCol="0" anchor="ctr"/>
          <a:lstStyle>
            <a:lvl1pPr algn="r">
              <a:defRPr sz="1100">
                <a:solidFill>
                  <a:schemeClr val="tx1">
                    <a:tint val="75000"/>
                  </a:schemeClr>
                </a:solidFill>
              </a:defRPr>
            </a:lvl1pPr>
          </a:lstStyle>
          <a:p>
            <a:fld id="{9B0B8FA4-8392-4B80-80C4-E433A9150EC4}" type="datetime4">
              <a:rPr lang="en-GB" noProof="0" smtClean="0"/>
              <a:t>27 September 2024</a:t>
            </a:fld>
            <a:endParaRPr lang="en-GB" noProof="0"/>
          </a:p>
        </p:txBody>
      </p:sp>
      <p:sp>
        <p:nvSpPr>
          <p:cNvPr id="5" name="Fußzeilenplatzhalter 4">
            <a:extLst>
              <a:ext uri="{FF2B5EF4-FFF2-40B4-BE49-F238E27FC236}">
                <a16:creationId xmlns:a16="http://schemas.microsoft.com/office/drawing/2014/main" id="{8F3FE9F4-3C2C-415D-80B5-C9D4E709E79F}"/>
              </a:ext>
            </a:extLst>
          </p:cNvPr>
          <p:cNvSpPr>
            <a:spLocks noGrp="1"/>
          </p:cNvSpPr>
          <p:nvPr>
            <p:ph type="ftr" sz="quarter" idx="3"/>
          </p:nvPr>
        </p:nvSpPr>
        <p:spPr>
          <a:xfrm>
            <a:off x="515938" y="6377125"/>
            <a:ext cx="4114800" cy="365125"/>
          </a:xfrm>
          <a:prstGeom prst="rect">
            <a:avLst/>
          </a:prstGeom>
        </p:spPr>
        <p:txBody>
          <a:bodyPr vert="horz" lIns="0" tIns="0" rIns="91440" bIns="45720" rtlCol="0" anchor="ctr"/>
          <a:lstStyle>
            <a:lvl1pPr algn="l">
              <a:defRPr sz="1100">
                <a:solidFill>
                  <a:schemeClr val="tx1">
                    <a:tint val="75000"/>
                  </a:schemeClr>
                </a:solidFill>
              </a:defRPr>
            </a:lvl1pPr>
          </a:lstStyle>
          <a:p>
            <a:r>
              <a:rPr lang="en-GB" noProof="0"/>
              <a:t>Presentation title</a:t>
            </a:r>
          </a:p>
        </p:txBody>
      </p:sp>
      <p:sp>
        <p:nvSpPr>
          <p:cNvPr id="6" name="Foliennummernplatzhalter 5">
            <a:extLst>
              <a:ext uri="{FF2B5EF4-FFF2-40B4-BE49-F238E27FC236}">
                <a16:creationId xmlns:a16="http://schemas.microsoft.com/office/drawing/2014/main" id="{EC0263FF-4A53-40DC-8D53-CCA50EB96FC1}"/>
              </a:ext>
            </a:extLst>
          </p:cNvPr>
          <p:cNvSpPr>
            <a:spLocks noGrp="1"/>
          </p:cNvSpPr>
          <p:nvPr>
            <p:ph type="sldNum" sz="quarter" idx="4"/>
          </p:nvPr>
        </p:nvSpPr>
        <p:spPr>
          <a:xfrm>
            <a:off x="11157818" y="6377125"/>
            <a:ext cx="510070" cy="365125"/>
          </a:xfrm>
          <a:prstGeom prst="rect">
            <a:avLst/>
          </a:prstGeom>
        </p:spPr>
        <p:txBody>
          <a:bodyPr vert="horz" lIns="0" tIns="0" rIns="0" bIns="45720" rtlCol="0" anchor="ctr"/>
          <a:lstStyle>
            <a:lvl1pPr algn="r">
              <a:defRPr sz="1100">
                <a:solidFill>
                  <a:schemeClr val="tx1">
                    <a:tint val="75000"/>
                  </a:schemeClr>
                </a:solidFill>
              </a:defRPr>
            </a:lvl1pPr>
          </a:lstStyle>
          <a:p>
            <a:fld id="{46735E09-D06A-4765-B4D1-A70A5B2E5B6E}" type="slidenum">
              <a:rPr lang="en-GB" noProof="0" smtClean="0"/>
              <a:pPr/>
              <a:t>‹#›</a:t>
            </a:fld>
            <a:endParaRPr lang="en-GB" noProof="0"/>
          </a:p>
        </p:txBody>
      </p:sp>
    </p:spTree>
    <p:extLst>
      <p:ext uri="{BB962C8B-B14F-4D97-AF65-F5344CB8AC3E}">
        <p14:creationId xmlns:p14="http://schemas.microsoft.com/office/powerpoint/2010/main" val="580507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orient="horz" pos="278">
          <p15:clr>
            <a:srgbClr val="F26B43"/>
          </p15:clr>
        </p15:guide>
        <p15:guide id="3" pos="7355">
          <p15:clr>
            <a:srgbClr val="F26B43"/>
          </p15:clr>
        </p15:guide>
        <p15:guide id="4" orient="horz" pos="3929">
          <p15:clr>
            <a:srgbClr val="F26B43"/>
          </p15:clr>
        </p15:guide>
        <p15:guide id="5" orient="horz" pos="91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PlaceHolder 1"/>
          <p:cNvSpPr>
            <a:spLocks noGrp="1"/>
          </p:cNvSpPr>
          <p:nvPr>
            <p:ph type="body"/>
          </p:nvPr>
        </p:nvSpPr>
        <p:spPr>
          <a:xfrm>
            <a:off x="1271160" y="1606680"/>
            <a:ext cx="6119640" cy="280440"/>
          </a:xfrm>
          <a:prstGeom prst="rect">
            <a:avLst/>
          </a:prstGeom>
          <a:noFill/>
          <a:ln w="0">
            <a:noFill/>
          </a:ln>
        </p:spPr>
        <p:txBody>
          <a:bodyPr lIns="0" tIns="0" rIns="90000" bIns="0" anchor="t">
            <a:noAutofit/>
          </a:bodyPr>
          <a:lstStyle/>
          <a:p>
            <a:pPr marL="432000" indent="-324000" defTabSz="914400">
              <a:lnSpc>
                <a:spcPts val="2299"/>
              </a:lnSpc>
              <a:spcBef>
                <a:spcPts val="1001"/>
              </a:spcBef>
              <a:buClr>
                <a:srgbClr val="000000"/>
              </a:buClr>
              <a:buSzPct val="45000"/>
              <a:buFont typeface="Wingdings" charset="2"/>
              <a:buChar char=""/>
              <a:tabLst>
                <a:tab pos="0" algn="l"/>
              </a:tabLst>
            </a:pPr>
            <a:r>
              <a:rPr lang="en-GB" sz="1900" b="0" u="none" strike="noStrike">
                <a:solidFill>
                  <a:schemeClr val="accent6">
                    <a:lumMod val="50000"/>
                  </a:schemeClr>
                </a:solidFill>
                <a:uFillTx/>
                <a:latin typeface="Calibri"/>
              </a:rPr>
              <a:t>This is a topic</a:t>
            </a:r>
            <a:endParaRPr lang="de-DE" sz="1900" b="0" u="none" strike="noStrike">
              <a:solidFill>
                <a:schemeClr val="dk1"/>
              </a:solidFill>
              <a:uFillTx/>
              <a:latin typeface="Calibri"/>
            </a:endParaRPr>
          </a:p>
        </p:txBody>
      </p:sp>
      <p:sp>
        <p:nvSpPr>
          <p:cNvPr id="11" name="PlaceHolder 2"/>
          <p:cNvSpPr>
            <a:spLocks noGrp="1"/>
          </p:cNvSpPr>
          <p:nvPr>
            <p:ph type="body"/>
          </p:nvPr>
        </p:nvSpPr>
        <p:spPr>
          <a:xfrm>
            <a:off x="552600" y="1606680"/>
            <a:ext cx="472680" cy="407160"/>
          </a:xfrm>
          <a:prstGeom prst="rect">
            <a:avLst/>
          </a:prstGeom>
          <a:noFill/>
          <a:ln w="0">
            <a:noFill/>
          </a:ln>
        </p:spPr>
        <p:txBody>
          <a:bodyPr lIns="0" tIns="0" rIns="0" bIns="45000" anchor="t">
            <a:noAutofit/>
          </a:bodyPr>
          <a:lstStyle/>
          <a:p>
            <a:pPr indent="0" defTabSz="914400">
              <a:lnSpc>
                <a:spcPts val="2299"/>
              </a:lnSpc>
              <a:spcBef>
                <a:spcPts val="2001"/>
              </a:spcBef>
              <a:buNone/>
              <a:tabLst>
                <a:tab pos="0" algn="l"/>
              </a:tabLst>
            </a:pPr>
            <a:r>
              <a:rPr lang="en-GB" sz="2500" b="1" u="none" strike="noStrike">
                <a:solidFill>
                  <a:schemeClr val="accent1"/>
                </a:solidFill>
                <a:uFillTx/>
                <a:latin typeface="Calibri"/>
              </a:rPr>
              <a:t>01</a:t>
            </a:r>
            <a:endParaRPr lang="de-DE" sz="2500" b="0" u="none" strike="noStrike">
              <a:solidFill>
                <a:schemeClr val="dk1"/>
              </a:solidFill>
              <a:uFillTx/>
              <a:latin typeface="Calibri"/>
            </a:endParaRPr>
          </a:p>
        </p:txBody>
      </p:sp>
      <p:sp>
        <p:nvSpPr>
          <p:cNvPr id="12" name="PlaceHolder 3"/>
          <p:cNvSpPr>
            <a:spLocks noGrp="1"/>
          </p:cNvSpPr>
          <p:nvPr>
            <p:ph type="body"/>
          </p:nvPr>
        </p:nvSpPr>
        <p:spPr>
          <a:xfrm>
            <a:off x="1271160" y="2225520"/>
            <a:ext cx="6119640" cy="280440"/>
          </a:xfrm>
          <a:prstGeom prst="rect">
            <a:avLst/>
          </a:prstGeom>
          <a:noFill/>
          <a:ln w="0">
            <a:noFill/>
          </a:ln>
        </p:spPr>
        <p:txBody>
          <a:bodyPr lIns="0" tIns="0" rIns="90000" bIns="0" anchor="t">
            <a:noAutofit/>
          </a:bodyPr>
          <a:lstStyle/>
          <a:p>
            <a:pPr indent="0" defTabSz="914400">
              <a:lnSpc>
                <a:spcPct val="100000"/>
              </a:lnSpc>
              <a:spcBef>
                <a:spcPts val="1001"/>
              </a:spcBef>
              <a:buNone/>
              <a:tabLst>
                <a:tab pos="0" algn="l"/>
              </a:tabLst>
            </a:pPr>
            <a:r>
              <a:rPr lang="en-GB" sz="1900" b="0" u="none" strike="noStrike">
                <a:solidFill>
                  <a:schemeClr val="accent6">
                    <a:lumMod val="50000"/>
                  </a:schemeClr>
                </a:solidFill>
                <a:uFillTx/>
                <a:latin typeface="Calibri"/>
              </a:rPr>
              <a:t>This is a topic</a:t>
            </a:r>
            <a:endParaRPr lang="de-DE" sz="1900" b="0" u="none" strike="noStrike">
              <a:solidFill>
                <a:schemeClr val="dk1"/>
              </a:solidFill>
              <a:uFillTx/>
              <a:latin typeface="Calibri"/>
            </a:endParaRPr>
          </a:p>
        </p:txBody>
      </p:sp>
      <p:sp>
        <p:nvSpPr>
          <p:cNvPr id="13" name="PlaceHolder 4"/>
          <p:cNvSpPr>
            <a:spLocks noGrp="1"/>
          </p:cNvSpPr>
          <p:nvPr>
            <p:ph type="body"/>
          </p:nvPr>
        </p:nvSpPr>
        <p:spPr>
          <a:xfrm>
            <a:off x="552600" y="2232000"/>
            <a:ext cx="472680" cy="407160"/>
          </a:xfrm>
          <a:prstGeom prst="rect">
            <a:avLst/>
          </a:prstGeom>
          <a:noFill/>
          <a:ln w="0">
            <a:noFill/>
          </a:ln>
        </p:spPr>
        <p:txBody>
          <a:bodyPr lIns="0" tIns="0" rIns="0" bIns="45000" anchor="t">
            <a:noAutofit/>
          </a:bodyPr>
          <a:lstStyle/>
          <a:p>
            <a:pPr indent="0" defTabSz="914400">
              <a:lnSpc>
                <a:spcPts val="2299"/>
              </a:lnSpc>
              <a:spcBef>
                <a:spcPts val="2001"/>
              </a:spcBef>
              <a:buNone/>
              <a:tabLst>
                <a:tab pos="0" algn="l"/>
              </a:tabLst>
            </a:pPr>
            <a:r>
              <a:rPr lang="en-GB" sz="2500" b="1" u="none" strike="noStrike">
                <a:solidFill>
                  <a:schemeClr val="accent1"/>
                </a:solidFill>
                <a:uFillTx/>
                <a:latin typeface="Calibri"/>
              </a:rPr>
              <a:t>02</a:t>
            </a:r>
            <a:endParaRPr lang="de-DE" sz="2500" b="0" u="none" strike="noStrike">
              <a:solidFill>
                <a:schemeClr val="dk1"/>
              </a:solidFill>
              <a:uFillTx/>
              <a:latin typeface="Calibri"/>
            </a:endParaRPr>
          </a:p>
        </p:txBody>
      </p:sp>
      <p:sp>
        <p:nvSpPr>
          <p:cNvPr id="14" name="PlaceHolder 5"/>
          <p:cNvSpPr>
            <a:spLocks noGrp="1"/>
          </p:cNvSpPr>
          <p:nvPr>
            <p:ph type="body"/>
          </p:nvPr>
        </p:nvSpPr>
        <p:spPr>
          <a:xfrm>
            <a:off x="1271160" y="2857320"/>
            <a:ext cx="6119640" cy="280440"/>
          </a:xfrm>
          <a:prstGeom prst="rect">
            <a:avLst/>
          </a:prstGeom>
          <a:noFill/>
          <a:ln w="0">
            <a:noFill/>
          </a:ln>
        </p:spPr>
        <p:txBody>
          <a:bodyPr lIns="0" tIns="0" rIns="90000" bIns="0" anchor="t">
            <a:noAutofit/>
          </a:bodyPr>
          <a:lstStyle/>
          <a:p>
            <a:pPr indent="0" defTabSz="914400">
              <a:lnSpc>
                <a:spcPct val="100000"/>
              </a:lnSpc>
              <a:spcBef>
                <a:spcPts val="1001"/>
              </a:spcBef>
              <a:buNone/>
              <a:tabLst>
                <a:tab pos="0" algn="l"/>
              </a:tabLst>
            </a:pPr>
            <a:r>
              <a:rPr lang="en-GB" sz="1900" b="0" u="none" strike="noStrike">
                <a:solidFill>
                  <a:schemeClr val="accent6">
                    <a:lumMod val="50000"/>
                  </a:schemeClr>
                </a:solidFill>
                <a:uFillTx/>
                <a:latin typeface="Calibri"/>
              </a:rPr>
              <a:t>This is a topic</a:t>
            </a:r>
            <a:endParaRPr lang="de-DE" sz="1900" b="0" u="none" strike="noStrike">
              <a:solidFill>
                <a:schemeClr val="dk1"/>
              </a:solidFill>
              <a:uFillTx/>
              <a:latin typeface="Calibri"/>
            </a:endParaRPr>
          </a:p>
        </p:txBody>
      </p:sp>
      <p:sp>
        <p:nvSpPr>
          <p:cNvPr id="15" name="PlaceHolder 6"/>
          <p:cNvSpPr>
            <a:spLocks noGrp="1"/>
          </p:cNvSpPr>
          <p:nvPr>
            <p:ph type="body"/>
          </p:nvPr>
        </p:nvSpPr>
        <p:spPr>
          <a:xfrm>
            <a:off x="552600" y="2857320"/>
            <a:ext cx="472680" cy="407160"/>
          </a:xfrm>
          <a:prstGeom prst="rect">
            <a:avLst/>
          </a:prstGeom>
          <a:noFill/>
          <a:ln w="0">
            <a:noFill/>
          </a:ln>
        </p:spPr>
        <p:txBody>
          <a:bodyPr lIns="0" tIns="0" rIns="0" bIns="45000" anchor="t">
            <a:noAutofit/>
          </a:bodyPr>
          <a:lstStyle/>
          <a:p>
            <a:pPr indent="0" defTabSz="914400">
              <a:lnSpc>
                <a:spcPts val="2299"/>
              </a:lnSpc>
              <a:spcBef>
                <a:spcPts val="2001"/>
              </a:spcBef>
              <a:buNone/>
              <a:tabLst>
                <a:tab pos="0" algn="l"/>
              </a:tabLst>
            </a:pPr>
            <a:r>
              <a:rPr lang="en-GB" sz="2500" b="1" u="none" strike="noStrike">
                <a:solidFill>
                  <a:schemeClr val="accent1"/>
                </a:solidFill>
                <a:uFillTx/>
                <a:latin typeface="Calibri"/>
              </a:rPr>
              <a:t>03</a:t>
            </a:r>
            <a:endParaRPr lang="de-DE" sz="2500" b="0" u="none" strike="noStrike">
              <a:solidFill>
                <a:schemeClr val="dk1"/>
              </a:solidFill>
              <a:uFillTx/>
              <a:latin typeface="Calibri"/>
            </a:endParaRPr>
          </a:p>
        </p:txBody>
      </p:sp>
      <p:sp>
        <p:nvSpPr>
          <p:cNvPr id="16" name="PlaceHolder 7"/>
          <p:cNvSpPr>
            <a:spLocks noGrp="1"/>
          </p:cNvSpPr>
          <p:nvPr>
            <p:ph type="body"/>
          </p:nvPr>
        </p:nvSpPr>
        <p:spPr>
          <a:xfrm>
            <a:off x="1271160" y="3482640"/>
            <a:ext cx="6119640" cy="280440"/>
          </a:xfrm>
          <a:prstGeom prst="rect">
            <a:avLst/>
          </a:prstGeom>
          <a:noFill/>
          <a:ln w="0">
            <a:noFill/>
          </a:ln>
        </p:spPr>
        <p:txBody>
          <a:bodyPr lIns="0" tIns="0" rIns="90000" bIns="0" anchor="t">
            <a:noAutofit/>
          </a:bodyPr>
          <a:lstStyle/>
          <a:p>
            <a:pPr indent="0" defTabSz="914400">
              <a:lnSpc>
                <a:spcPct val="100000"/>
              </a:lnSpc>
              <a:spcBef>
                <a:spcPts val="1001"/>
              </a:spcBef>
              <a:buNone/>
              <a:tabLst>
                <a:tab pos="0" algn="l"/>
              </a:tabLst>
            </a:pPr>
            <a:r>
              <a:rPr lang="en-GB" sz="1900" b="0" u="none" strike="noStrike">
                <a:solidFill>
                  <a:schemeClr val="accent6">
                    <a:lumMod val="50000"/>
                  </a:schemeClr>
                </a:solidFill>
                <a:uFillTx/>
                <a:latin typeface="Calibri"/>
              </a:rPr>
              <a:t>This is a topic</a:t>
            </a:r>
            <a:endParaRPr lang="de-DE" sz="1900" b="0" u="none" strike="noStrike">
              <a:solidFill>
                <a:schemeClr val="dk1"/>
              </a:solidFill>
              <a:uFillTx/>
              <a:latin typeface="Calibri"/>
            </a:endParaRPr>
          </a:p>
        </p:txBody>
      </p:sp>
      <p:sp>
        <p:nvSpPr>
          <p:cNvPr id="17" name="PlaceHolder 8"/>
          <p:cNvSpPr>
            <a:spLocks noGrp="1"/>
          </p:cNvSpPr>
          <p:nvPr>
            <p:ph type="body"/>
          </p:nvPr>
        </p:nvSpPr>
        <p:spPr>
          <a:xfrm>
            <a:off x="552600" y="3482640"/>
            <a:ext cx="472680" cy="407160"/>
          </a:xfrm>
          <a:prstGeom prst="rect">
            <a:avLst/>
          </a:prstGeom>
          <a:noFill/>
          <a:ln w="0">
            <a:noFill/>
          </a:ln>
        </p:spPr>
        <p:txBody>
          <a:bodyPr lIns="0" tIns="0" rIns="0" bIns="45000" anchor="t">
            <a:noAutofit/>
          </a:bodyPr>
          <a:lstStyle/>
          <a:p>
            <a:pPr indent="0" defTabSz="914400">
              <a:lnSpc>
                <a:spcPts val="2299"/>
              </a:lnSpc>
              <a:spcBef>
                <a:spcPts val="2001"/>
              </a:spcBef>
              <a:buNone/>
              <a:tabLst>
                <a:tab pos="0" algn="l"/>
              </a:tabLst>
            </a:pPr>
            <a:r>
              <a:rPr lang="en-GB" sz="2500" b="1" u="none" strike="noStrike">
                <a:solidFill>
                  <a:schemeClr val="accent1"/>
                </a:solidFill>
                <a:uFillTx/>
                <a:latin typeface="Calibri"/>
              </a:rPr>
              <a:t>04</a:t>
            </a:r>
            <a:endParaRPr lang="de-DE" sz="2500" b="0" u="none" strike="noStrike">
              <a:solidFill>
                <a:schemeClr val="dk1"/>
              </a:solidFill>
              <a:uFillTx/>
              <a:latin typeface="Calibri"/>
            </a:endParaRPr>
          </a:p>
        </p:txBody>
      </p:sp>
      <p:sp>
        <p:nvSpPr>
          <p:cNvPr id="18" name="PlaceHolder 9"/>
          <p:cNvSpPr>
            <a:spLocks noGrp="1"/>
          </p:cNvSpPr>
          <p:nvPr>
            <p:ph type="body"/>
          </p:nvPr>
        </p:nvSpPr>
        <p:spPr>
          <a:xfrm>
            <a:off x="1271160" y="4107960"/>
            <a:ext cx="6119640" cy="280440"/>
          </a:xfrm>
          <a:prstGeom prst="rect">
            <a:avLst/>
          </a:prstGeom>
          <a:noFill/>
          <a:ln w="0">
            <a:noFill/>
          </a:ln>
        </p:spPr>
        <p:txBody>
          <a:bodyPr lIns="0" tIns="0" rIns="90000" bIns="0" anchor="t">
            <a:noAutofit/>
          </a:bodyPr>
          <a:lstStyle/>
          <a:p>
            <a:pPr indent="0" defTabSz="914400">
              <a:lnSpc>
                <a:spcPct val="100000"/>
              </a:lnSpc>
              <a:spcBef>
                <a:spcPts val="1001"/>
              </a:spcBef>
              <a:buNone/>
              <a:tabLst>
                <a:tab pos="0" algn="l"/>
              </a:tabLst>
            </a:pPr>
            <a:r>
              <a:rPr lang="en-GB" sz="1900" b="0" u="none" strike="noStrike">
                <a:solidFill>
                  <a:schemeClr val="accent6">
                    <a:lumMod val="50000"/>
                  </a:schemeClr>
                </a:solidFill>
                <a:uFillTx/>
                <a:latin typeface="Calibri"/>
              </a:rPr>
              <a:t>This is a topic</a:t>
            </a:r>
            <a:endParaRPr lang="de-DE" sz="1900" b="0" u="none" strike="noStrike">
              <a:solidFill>
                <a:schemeClr val="dk1"/>
              </a:solidFill>
              <a:uFillTx/>
              <a:latin typeface="Calibri"/>
            </a:endParaRPr>
          </a:p>
        </p:txBody>
      </p:sp>
      <p:sp>
        <p:nvSpPr>
          <p:cNvPr id="19" name="PlaceHolder 10"/>
          <p:cNvSpPr>
            <a:spLocks noGrp="1"/>
          </p:cNvSpPr>
          <p:nvPr>
            <p:ph type="body"/>
          </p:nvPr>
        </p:nvSpPr>
        <p:spPr>
          <a:xfrm>
            <a:off x="552600" y="4107960"/>
            <a:ext cx="472680" cy="407160"/>
          </a:xfrm>
          <a:prstGeom prst="rect">
            <a:avLst/>
          </a:prstGeom>
          <a:noFill/>
          <a:ln w="0">
            <a:noFill/>
          </a:ln>
        </p:spPr>
        <p:txBody>
          <a:bodyPr lIns="0" tIns="0" rIns="0" bIns="45000" anchor="t">
            <a:noAutofit/>
          </a:bodyPr>
          <a:lstStyle/>
          <a:p>
            <a:pPr indent="0" defTabSz="914400">
              <a:lnSpc>
                <a:spcPts val="2299"/>
              </a:lnSpc>
              <a:spcBef>
                <a:spcPts val="2001"/>
              </a:spcBef>
              <a:buNone/>
              <a:tabLst>
                <a:tab pos="0" algn="l"/>
              </a:tabLst>
            </a:pPr>
            <a:r>
              <a:rPr lang="en-GB" sz="2500" b="1" u="none" strike="noStrike">
                <a:solidFill>
                  <a:schemeClr val="accent1"/>
                </a:solidFill>
                <a:uFillTx/>
                <a:latin typeface="Calibri"/>
              </a:rPr>
              <a:t>05</a:t>
            </a:r>
            <a:endParaRPr lang="de-DE" sz="2500" b="0" u="none" strike="noStrike">
              <a:solidFill>
                <a:schemeClr val="dk1"/>
              </a:solidFill>
              <a:uFillTx/>
              <a:latin typeface="Calibri"/>
            </a:endParaRPr>
          </a:p>
        </p:txBody>
      </p:sp>
      <p:sp>
        <p:nvSpPr>
          <p:cNvPr id="20" name="PlaceHolder 11"/>
          <p:cNvSpPr>
            <a:spLocks noGrp="1"/>
          </p:cNvSpPr>
          <p:nvPr>
            <p:ph type="body"/>
          </p:nvPr>
        </p:nvSpPr>
        <p:spPr>
          <a:xfrm>
            <a:off x="1254600" y="4733280"/>
            <a:ext cx="6119640" cy="280440"/>
          </a:xfrm>
          <a:prstGeom prst="rect">
            <a:avLst/>
          </a:prstGeom>
          <a:noFill/>
          <a:ln w="0">
            <a:noFill/>
          </a:ln>
        </p:spPr>
        <p:txBody>
          <a:bodyPr lIns="0" tIns="0" rIns="90000" bIns="0" anchor="t">
            <a:noAutofit/>
          </a:bodyPr>
          <a:lstStyle/>
          <a:p>
            <a:pPr indent="0" defTabSz="914400">
              <a:lnSpc>
                <a:spcPct val="100000"/>
              </a:lnSpc>
              <a:spcBef>
                <a:spcPts val="1001"/>
              </a:spcBef>
              <a:buNone/>
              <a:tabLst>
                <a:tab pos="0" algn="l"/>
              </a:tabLst>
            </a:pPr>
            <a:r>
              <a:rPr lang="en-GB" sz="1900" b="0" u="none" strike="noStrike">
                <a:solidFill>
                  <a:schemeClr val="accent6">
                    <a:lumMod val="50000"/>
                  </a:schemeClr>
                </a:solidFill>
                <a:uFillTx/>
                <a:latin typeface="Calibri"/>
              </a:rPr>
              <a:t>This is a topic</a:t>
            </a:r>
            <a:endParaRPr lang="de-DE" sz="1900" b="0" u="none" strike="noStrike">
              <a:solidFill>
                <a:schemeClr val="dk1"/>
              </a:solidFill>
              <a:uFillTx/>
              <a:latin typeface="Calibri"/>
            </a:endParaRPr>
          </a:p>
        </p:txBody>
      </p:sp>
      <p:sp>
        <p:nvSpPr>
          <p:cNvPr id="21" name="PlaceHolder 12"/>
          <p:cNvSpPr>
            <a:spLocks noGrp="1"/>
          </p:cNvSpPr>
          <p:nvPr>
            <p:ph type="body"/>
          </p:nvPr>
        </p:nvSpPr>
        <p:spPr>
          <a:xfrm>
            <a:off x="536040" y="4733280"/>
            <a:ext cx="472680" cy="407160"/>
          </a:xfrm>
          <a:prstGeom prst="rect">
            <a:avLst/>
          </a:prstGeom>
          <a:noFill/>
          <a:ln w="0">
            <a:noFill/>
          </a:ln>
        </p:spPr>
        <p:txBody>
          <a:bodyPr lIns="0" tIns="0" rIns="0" bIns="45000" anchor="t">
            <a:noAutofit/>
          </a:bodyPr>
          <a:lstStyle/>
          <a:p>
            <a:pPr indent="0" defTabSz="914400">
              <a:lnSpc>
                <a:spcPts val="2299"/>
              </a:lnSpc>
              <a:spcBef>
                <a:spcPts val="2001"/>
              </a:spcBef>
              <a:buNone/>
              <a:tabLst>
                <a:tab pos="0" algn="l"/>
              </a:tabLst>
            </a:pPr>
            <a:r>
              <a:rPr lang="en-GB" sz="2500" b="1" u="none" strike="noStrike">
                <a:solidFill>
                  <a:schemeClr val="accent1"/>
                </a:solidFill>
                <a:uFillTx/>
                <a:latin typeface="Calibri"/>
              </a:rPr>
              <a:t>06</a:t>
            </a:r>
            <a:endParaRPr lang="de-DE" sz="2500" b="0" u="none" strike="noStrike">
              <a:solidFill>
                <a:schemeClr val="dk1"/>
              </a:solidFill>
              <a:uFillTx/>
              <a:latin typeface="Calibri"/>
            </a:endParaRPr>
          </a:p>
        </p:txBody>
      </p:sp>
      <p:sp>
        <p:nvSpPr>
          <p:cNvPr id="22" name="PlaceHolder 13"/>
          <p:cNvSpPr>
            <a:spLocks noGrp="1"/>
          </p:cNvSpPr>
          <p:nvPr>
            <p:ph type="body"/>
          </p:nvPr>
        </p:nvSpPr>
        <p:spPr>
          <a:xfrm>
            <a:off x="1254600" y="5358960"/>
            <a:ext cx="6119640" cy="280440"/>
          </a:xfrm>
          <a:prstGeom prst="rect">
            <a:avLst/>
          </a:prstGeom>
          <a:noFill/>
          <a:ln w="0">
            <a:noFill/>
          </a:ln>
        </p:spPr>
        <p:txBody>
          <a:bodyPr lIns="0" tIns="0" rIns="90000" bIns="0" anchor="t">
            <a:noAutofit/>
          </a:bodyPr>
          <a:lstStyle/>
          <a:p>
            <a:pPr indent="0" defTabSz="914400">
              <a:lnSpc>
                <a:spcPct val="100000"/>
              </a:lnSpc>
              <a:spcBef>
                <a:spcPts val="1001"/>
              </a:spcBef>
              <a:buNone/>
              <a:tabLst>
                <a:tab pos="0" algn="l"/>
              </a:tabLst>
            </a:pPr>
            <a:r>
              <a:rPr lang="en-GB" sz="1900" b="0" u="none" strike="noStrike">
                <a:solidFill>
                  <a:schemeClr val="accent6">
                    <a:lumMod val="50000"/>
                  </a:schemeClr>
                </a:solidFill>
                <a:uFillTx/>
                <a:latin typeface="Calibri"/>
              </a:rPr>
              <a:t>This is a topic</a:t>
            </a:r>
            <a:endParaRPr lang="de-DE" sz="1900" b="0" u="none" strike="noStrike">
              <a:solidFill>
                <a:schemeClr val="dk1"/>
              </a:solidFill>
              <a:uFillTx/>
              <a:latin typeface="Calibri"/>
            </a:endParaRPr>
          </a:p>
        </p:txBody>
      </p:sp>
      <p:sp>
        <p:nvSpPr>
          <p:cNvPr id="23" name="PlaceHolder 14"/>
          <p:cNvSpPr>
            <a:spLocks noGrp="1"/>
          </p:cNvSpPr>
          <p:nvPr>
            <p:ph type="body"/>
          </p:nvPr>
        </p:nvSpPr>
        <p:spPr>
          <a:xfrm>
            <a:off x="536040" y="5358960"/>
            <a:ext cx="472680" cy="407160"/>
          </a:xfrm>
          <a:prstGeom prst="rect">
            <a:avLst/>
          </a:prstGeom>
          <a:noFill/>
          <a:ln w="0">
            <a:noFill/>
          </a:ln>
        </p:spPr>
        <p:txBody>
          <a:bodyPr lIns="0" tIns="0" rIns="0" bIns="45000" anchor="t">
            <a:noAutofit/>
          </a:bodyPr>
          <a:lstStyle/>
          <a:p>
            <a:pPr indent="0" defTabSz="914400">
              <a:lnSpc>
                <a:spcPts val="2299"/>
              </a:lnSpc>
              <a:spcBef>
                <a:spcPts val="2001"/>
              </a:spcBef>
              <a:buNone/>
              <a:tabLst>
                <a:tab pos="0" algn="l"/>
              </a:tabLst>
            </a:pPr>
            <a:r>
              <a:rPr lang="en-GB" sz="2500" b="1" u="none" strike="noStrike">
                <a:solidFill>
                  <a:schemeClr val="accent1"/>
                </a:solidFill>
                <a:uFillTx/>
                <a:latin typeface="Calibri"/>
              </a:rPr>
              <a:t>07</a:t>
            </a:r>
            <a:endParaRPr lang="de-DE" sz="2500" b="0" u="none" strike="noStrike">
              <a:solidFill>
                <a:schemeClr val="dk1"/>
              </a:solidFill>
              <a:uFillTx/>
              <a:latin typeface="Calibri"/>
            </a:endParaRPr>
          </a:p>
        </p:txBody>
      </p:sp>
      <p:cxnSp>
        <p:nvCxnSpPr>
          <p:cNvPr id="24" name="Gerader Verbinder 23"/>
          <p:cNvCxnSpPr/>
          <p:nvPr/>
        </p:nvCxnSpPr>
        <p:spPr>
          <a:xfrm>
            <a:off x="589680" y="1363680"/>
            <a:ext cx="288360" cy="360"/>
          </a:xfrm>
          <a:prstGeom prst="straightConnector1">
            <a:avLst/>
          </a:prstGeom>
          <a:ln w="44280" cap="rnd">
            <a:solidFill>
              <a:schemeClr val="accent2"/>
            </a:solidFill>
            <a:miter/>
          </a:ln>
        </p:spPr>
      </p:cxnSp>
      <p:cxnSp>
        <p:nvCxnSpPr>
          <p:cNvPr id="25" name="Gerader Verbinder 24"/>
          <p:cNvCxnSpPr/>
          <p:nvPr/>
        </p:nvCxnSpPr>
        <p:spPr>
          <a:xfrm>
            <a:off x="1270800" y="1363680"/>
            <a:ext cx="6120360" cy="360"/>
          </a:xfrm>
          <a:prstGeom prst="straightConnector1">
            <a:avLst/>
          </a:prstGeom>
          <a:ln w="44280" cap="rnd">
            <a:solidFill>
              <a:schemeClr val="accent2"/>
            </a:solidFill>
            <a:miter/>
          </a:ln>
        </p:spPr>
      </p:cxnSp>
      <p:sp>
        <p:nvSpPr>
          <p:cNvPr id="26" name="PlaceHolder 15"/>
          <p:cNvSpPr>
            <a:spLocks noGrp="1"/>
          </p:cNvSpPr>
          <p:nvPr>
            <p:ph type="title"/>
          </p:nvPr>
        </p:nvSpPr>
        <p:spPr>
          <a:xfrm>
            <a:off x="515880" y="453960"/>
            <a:ext cx="6874920" cy="757080"/>
          </a:xfrm>
          <a:prstGeom prst="rect">
            <a:avLst/>
          </a:prstGeom>
          <a:noFill/>
          <a:ln w="0">
            <a:noFill/>
          </a:ln>
        </p:spPr>
        <p:txBody>
          <a:bodyPr lIns="0" tIns="0" rIns="0" bIns="45000" anchor="t">
            <a:noAutofit/>
          </a:bodyPr>
          <a:lstStyle/>
          <a:p>
            <a:pPr indent="0" defTabSz="914400">
              <a:lnSpc>
                <a:spcPct val="90000"/>
              </a:lnSpc>
              <a:buNone/>
            </a:pPr>
            <a:r>
              <a:rPr lang="en-GB" sz="3300" b="0" u="none" strike="noStrike">
                <a:solidFill>
                  <a:schemeClr val="dk2"/>
                </a:solidFill>
                <a:uFillTx/>
                <a:latin typeface="Calibri"/>
              </a:rPr>
              <a:t>Agenda</a:t>
            </a:r>
            <a:endParaRPr lang="de-DE" sz="3300" b="0" u="none" strike="noStrike">
              <a:solidFill>
                <a:schemeClr val="dk1"/>
              </a:solidFill>
              <a:uFillTx/>
              <a:latin typeface="Calibri"/>
            </a:endParaRPr>
          </a:p>
        </p:txBody>
      </p:sp>
      <p:pic>
        <p:nvPicPr>
          <p:cNvPr id="27" name="Grafik 27"/>
          <p:cNvPicPr/>
          <p:nvPr/>
        </p:nvPicPr>
        <p:blipFill>
          <a:blip r:embed="rId3">
            <a:extLst>
              <a:ext uri="{96DAC541-7B7A-43D3-8B79-37D633B846F1}">
                <asvg:svgBlip xmlns:asvg="http://schemas.microsoft.com/office/drawing/2016/SVG/main" r:embed="rId4"/>
              </a:ext>
            </a:extLst>
          </a:blip>
          <a:stretch/>
        </p:blipFill>
        <p:spPr>
          <a:xfrm>
            <a:off x="10477440" y="368280"/>
            <a:ext cx="1184040" cy="660240"/>
          </a:xfrm>
          <a:prstGeom prst="rect">
            <a:avLst/>
          </a:prstGeom>
          <a:ln w="0">
            <a:noFill/>
          </a:ln>
        </p:spPr>
      </p:pic>
      <p:sp>
        <p:nvSpPr>
          <p:cNvPr id="28" name="PlaceHolder 16"/>
          <p:cNvSpPr>
            <a:spLocks noGrp="1"/>
          </p:cNvSpPr>
          <p:nvPr>
            <p:ph type="dt" idx="2"/>
          </p:nvPr>
        </p:nvSpPr>
        <p:spPr>
          <a:xfrm>
            <a:off x="9747360" y="6377040"/>
            <a:ext cx="1339920" cy="364680"/>
          </a:xfrm>
          <a:prstGeom prst="rect">
            <a:avLst/>
          </a:prstGeom>
          <a:noFill/>
          <a:ln w="0">
            <a:noFill/>
          </a:ln>
        </p:spPr>
        <p:txBody>
          <a:bodyPr lIns="0" tIns="0" rIns="0" bIns="45720" anchor="ctr">
            <a:noAutofit/>
          </a:bodyPr>
          <a:lstStyle>
            <a:lvl1pPr indent="0" algn="r" defTabSz="914400">
              <a:lnSpc>
                <a:spcPct val="100000"/>
              </a:lnSpc>
              <a:buNone/>
              <a:defRPr lang="en-GB" sz="1100" b="0" u="none" strike="noStrike">
                <a:solidFill>
                  <a:schemeClr val="dk1">
                    <a:tint val="75000"/>
                  </a:schemeClr>
                </a:solidFill>
                <a:uFillTx/>
                <a:latin typeface="Calibri"/>
              </a:defRPr>
            </a:lvl1pPr>
          </a:lstStyle>
          <a:p>
            <a:pPr indent="0" algn="r" defTabSz="914400">
              <a:lnSpc>
                <a:spcPct val="100000"/>
              </a:lnSpc>
              <a:buNone/>
            </a:pPr>
            <a:r>
              <a:rPr lang="en-GB" sz="1100" b="0" u="none" strike="noStrike">
                <a:solidFill>
                  <a:schemeClr val="dk1">
                    <a:tint val="75000"/>
                  </a:schemeClr>
                </a:solidFill>
                <a:uFillTx/>
                <a:latin typeface="Calibri"/>
              </a:rPr>
              <a:t>&lt;date/time&gt;</a:t>
            </a:r>
            <a:endParaRPr lang="en-US" sz="1100" b="0" u="none" strike="noStrike">
              <a:solidFill>
                <a:srgbClr val="000000"/>
              </a:solidFill>
              <a:uFillTx/>
              <a:latin typeface="Times New Roman"/>
            </a:endParaRPr>
          </a:p>
        </p:txBody>
      </p:sp>
      <p:sp>
        <p:nvSpPr>
          <p:cNvPr id="29" name="PlaceHolder 17"/>
          <p:cNvSpPr>
            <a:spLocks noGrp="1"/>
          </p:cNvSpPr>
          <p:nvPr>
            <p:ph type="ftr" idx="3"/>
          </p:nvPr>
        </p:nvSpPr>
        <p:spPr>
          <a:xfrm>
            <a:off x="515880" y="6377040"/>
            <a:ext cx="4114440" cy="364680"/>
          </a:xfrm>
          <a:prstGeom prst="rect">
            <a:avLst/>
          </a:prstGeom>
          <a:noFill/>
          <a:ln w="0">
            <a:noFill/>
          </a:ln>
        </p:spPr>
        <p:txBody>
          <a:bodyPr lIns="0" tIns="0" rIns="91440" bIns="45720" anchor="ctr">
            <a:noAutofit/>
          </a:bodyPr>
          <a:lstStyle>
            <a:lvl1pPr indent="0" defTabSz="914400">
              <a:lnSpc>
                <a:spcPct val="100000"/>
              </a:lnSpc>
              <a:buNone/>
              <a:defRPr lang="en-GB" sz="1100" b="0" u="none" strike="noStrike">
                <a:solidFill>
                  <a:schemeClr val="dk1">
                    <a:tint val="75000"/>
                  </a:schemeClr>
                </a:solidFill>
                <a:uFillTx/>
                <a:latin typeface="Calibri"/>
              </a:defRPr>
            </a:lvl1pPr>
          </a:lstStyle>
          <a:p>
            <a:pPr indent="0" defTabSz="914400">
              <a:lnSpc>
                <a:spcPct val="100000"/>
              </a:lnSpc>
              <a:buNone/>
            </a:pPr>
            <a:r>
              <a:rPr lang="en-GB" sz="1100" b="0" u="none" strike="noStrike">
                <a:solidFill>
                  <a:schemeClr val="dk1">
                    <a:tint val="75000"/>
                  </a:schemeClr>
                </a:solidFill>
                <a:uFillTx/>
                <a:latin typeface="Calibri"/>
              </a:rPr>
              <a:t>&lt;footer&gt;</a:t>
            </a:r>
            <a:endParaRPr lang="en-US" sz="1100" b="0" u="none" strike="noStrike">
              <a:solidFill>
                <a:srgbClr val="000000"/>
              </a:solidFill>
              <a:uFillTx/>
              <a:latin typeface="Times New Roman"/>
            </a:endParaRPr>
          </a:p>
        </p:txBody>
      </p:sp>
      <p:sp>
        <p:nvSpPr>
          <p:cNvPr id="30" name="PlaceHolder 18"/>
          <p:cNvSpPr>
            <a:spLocks noGrp="1"/>
          </p:cNvSpPr>
          <p:nvPr>
            <p:ph type="sldNum" idx="4"/>
          </p:nvPr>
        </p:nvSpPr>
        <p:spPr>
          <a:xfrm>
            <a:off x="11157840" y="6377040"/>
            <a:ext cx="509760" cy="364680"/>
          </a:xfrm>
          <a:prstGeom prst="rect">
            <a:avLst/>
          </a:prstGeom>
          <a:noFill/>
          <a:ln w="0">
            <a:noFill/>
          </a:ln>
        </p:spPr>
        <p:txBody>
          <a:bodyPr lIns="0" tIns="0" rIns="0" bIns="45720" anchor="ctr">
            <a:noAutofit/>
          </a:bodyPr>
          <a:lstStyle>
            <a:lvl1pPr indent="0" algn="r" defTabSz="914400">
              <a:lnSpc>
                <a:spcPct val="100000"/>
              </a:lnSpc>
              <a:buNone/>
              <a:defRPr lang="en-GB" sz="1100" b="0" u="none" strike="noStrike">
                <a:solidFill>
                  <a:schemeClr val="dk1">
                    <a:tint val="75000"/>
                  </a:schemeClr>
                </a:solidFill>
                <a:uFillTx/>
                <a:latin typeface="Calibri"/>
              </a:defRPr>
            </a:lvl1pPr>
          </a:lstStyle>
          <a:p>
            <a:pPr indent="0" algn="r" defTabSz="914400">
              <a:lnSpc>
                <a:spcPct val="100000"/>
              </a:lnSpc>
              <a:buNone/>
            </a:pPr>
            <a:fld id="{A8B963C8-DEE1-40CA-BDDD-75DA3A7C0758}" type="slidenum">
              <a:rPr lang="en-GB" sz="1100" b="0" u="none" strike="noStrike">
                <a:solidFill>
                  <a:schemeClr val="dk1">
                    <a:tint val="75000"/>
                  </a:schemeClr>
                </a:solidFill>
                <a:uFillTx/>
                <a:latin typeface="Calibri"/>
              </a:rPr>
              <a:t>‹#›</a:t>
            </a:fld>
            <a:endParaRPr lang="en-US" sz="1100" b="0" u="none" strike="noStrike">
              <a:solidFill>
                <a:srgbClr val="000000"/>
              </a:solidFill>
              <a:uFillTx/>
              <a:latin typeface="Times New Roman"/>
            </a:endParaRPr>
          </a:p>
        </p:txBody>
      </p:sp>
    </p:spTree>
    <p:extLst>
      <p:ext uri="{BB962C8B-B14F-4D97-AF65-F5344CB8AC3E}">
        <p14:creationId xmlns:p14="http://schemas.microsoft.com/office/powerpoint/2010/main" val="2071610846"/>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 name="PlaceHolder 1"/>
          <p:cNvSpPr>
            <a:spLocks noGrp="1"/>
          </p:cNvSpPr>
          <p:nvPr>
            <p:ph type="body"/>
          </p:nvPr>
        </p:nvSpPr>
        <p:spPr>
          <a:xfrm>
            <a:off x="515880" y="1605960"/>
            <a:ext cx="8395560" cy="4340880"/>
          </a:xfrm>
          <a:prstGeom prst="rect">
            <a:avLst/>
          </a:prstGeom>
          <a:noFill/>
          <a:ln w="0">
            <a:noFill/>
          </a:ln>
        </p:spPr>
        <p:txBody>
          <a:bodyPr lIns="0" tIns="0" rIns="90000" bIns="45000" anchor="t">
            <a:noAutofit/>
          </a:bodyPr>
          <a:lstStyle/>
          <a:p>
            <a:pPr marL="432000" indent="-324000" defTabSz="914400">
              <a:lnSpc>
                <a:spcPct val="100000"/>
              </a:lnSpc>
              <a:spcBef>
                <a:spcPts val="799"/>
              </a:spcBef>
              <a:buClr>
                <a:srgbClr val="000000"/>
              </a:buClr>
              <a:buSzPct val="45000"/>
              <a:buFont typeface="Wingdings" charset="2"/>
              <a:buChar char=""/>
            </a:pPr>
            <a:r>
              <a:rPr lang="en-GB" sz="1800" b="0" u="none" strike="noStrike">
                <a:solidFill>
                  <a:schemeClr val="accent6">
                    <a:lumMod val="50000"/>
                  </a:schemeClr>
                </a:solidFill>
                <a:uFillTx/>
                <a:latin typeface="Calibri"/>
              </a:rPr>
              <a:t>This is a bullet point</a:t>
            </a:r>
            <a:endParaRPr lang="de-DE" sz="1800" b="0" u="none" strike="noStrike">
              <a:solidFill>
                <a:schemeClr val="dk1"/>
              </a:solidFill>
              <a:uFillTx/>
              <a:latin typeface="Calibri"/>
            </a:endParaRPr>
          </a:p>
          <a:p>
            <a:pPr marL="864000" lvl="1" indent="-324000" defTabSz="914400">
              <a:lnSpc>
                <a:spcPct val="100000"/>
              </a:lnSpc>
              <a:spcBef>
                <a:spcPts val="799"/>
              </a:spcBef>
              <a:buClr>
                <a:srgbClr val="000000"/>
              </a:buClr>
              <a:buSzPct val="75000"/>
              <a:buFont typeface="Symbol" charset="2"/>
              <a:buChar char=""/>
            </a:pPr>
            <a:r>
              <a:rPr lang="en-GB" sz="1800" b="0" u="none" strike="noStrike">
                <a:solidFill>
                  <a:schemeClr val="accent6">
                    <a:lumMod val="50000"/>
                  </a:schemeClr>
                </a:solidFill>
                <a:uFillTx/>
                <a:latin typeface="Calibri"/>
              </a:rPr>
              <a:t>This is a bullet point level 2</a:t>
            </a:r>
            <a:endParaRPr lang="de-DE" sz="1800" b="0" u="none" strike="noStrike">
              <a:solidFill>
                <a:schemeClr val="dk1"/>
              </a:solidFill>
              <a:uFillTx/>
              <a:latin typeface="Calibri"/>
            </a:endParaRPr>
          </a:p>
          <a:p>
            <a:pPr marL="1296000" lvl="2" indent="-288000" defTabSz="914400">
              <a:lnSpc>
                <a:spcPct val="100000"/>
              </a:lnSpc>
              <a:spcBef>
                <a:spcPts val="799"/>
              </a:spcBef>
              <a:buClr>
                <a:srgbClr val="000000"/>
              </a:buClr>
              <a:buSzPct val="45000"/>
              <a:buFont typeface="Wingdings" charset="2"/>
              <a:buChar char=""/>
            </a:pPr>
            <a:r>
              <a:rPr lang="en-GB" sz="1800" b="0" u="none" strike="noStrike">
                <a:solidFill>
                  <a:schemeClr val="accent6">
                    <a:lumMod val="50000"/>
                  </a:schemeClr>
                </a:solidFill>
                <a:uFillTx/>
                <a:latin typeface="Calibri"/>
              </a:rPr>
              <a:t>This is a bullet point level 3</a:t>
            </a:r>
            <a:endParaRPr lang="de-DE" sz="1800" b="0" u="none" strike="noStrike">
              <a:solidFill>
                <a:schemeClr val="dk1"/>
              </a:solidFill>
              <a:uFillTx/>
              <a:latin typeface="Calibri"/>
            </a:endParaRPr>
          </a:p>
          <a:p>
            <a:pPr marL="1728000" lvl="3" indent="-216000" defTabSz="914400">
              <a:lnSpc>
                <a:spcPct val="100000"/>
              </a:lnSpc>
              <a:spcBef>
                <a:spcPts val="799"/>
              </a:spcBef>
              <a:buClr>
                <a:srgbClr val="000000"/>
              </a:buClr>
              <a:buSzPct val="75000"/>
              <a:buFont typeface="Symbol" charset="2"/>
              <a:buChar char=""/>
            </a:pPr>
            <a:r>
              <a:rPr lang="en-GB" sz="1800" b="0" u="none" strike="noStrike">
                <a:solidFill>
                  <a:schemeClr val="accent6">
                    <a:lumMod val="50000"/>
                  </a:schemeClr>
                </a:solidFill>
                <a:uFillTx/>
                <a:latin typeface="Calibri"/>
              </a:rPr>
              <a:t>Level 4</a:t>
            </a:r>
            <a:endParaRPr lang="de-DE" sz="1800" b="0" u="none" strike="noStrike">
              <a:solidFill>
                <a:schemeClr val="dk1"/>
              </a:solidFill>
              <a:uFillTx/>
              <a:latin typeface="Calibri"/>
            </a:endParaRPr>
          </a:p>
          <a:p>
            <a:pPr marL="2160000" lvl="4" indent="-216000" defTabSz="914400">
              <a:lnSpc>
                <a:spcPct val="100000"/>
              </a:lnSpc>
              <a:spcBef>
                <a:spcPts val="799"/>
              </a:spcBef>
              <a:buClr>
                <a:srgbClr val="000000"/>
              </a:buClr>
              <a:buSzPct val="45000"/>
              <a:buFont typeface="Wingdings" charset="2"/>
              <a:buChar char=""/>
            </a:pPr>
            <a:r>
              <a:rPr lang="en-GB" sz="1800" b="0" u="none" strike="noStrike">
                <a:solidFill>
                  <a:schemeClr val="accent6">
                    <a:lumMod val="50000"/>
                  </a:schemeClr>
                </a:solidFill>
                <a:uFillTx/>
                <a:latin typeface="Calibri"/>
              </a:rPr>
              <a:t>Level 5</a:t>
            </a:r>
            <a:endParaRPr lang="de-DE" sz="1800" b="0" u="none" strike="noStrike">
              <a:solidFill>
                <a:schemeClr val="dk1"/>
              </a:solidFill>
              <a:uFillTx/>
              <a:latin typeface="Calibri"/>
            </a:endParaRPr>
          </a:p>
          <a:p>
            <a:pPr marL="2592000" lvl="5" indent="0" defTabSz="914400">
              <a:lnSpc>
                <a:spcPct val="90000"/>
              </a:lnSpc>
              <a:spcBef>
                <a:spcPts val="283"/>
              </a:spcBef>
              <a:buNone/>
            </a:pPr>
            <a:r>
              <a:rPr lang="en-GB" sz="1800" b="0" u="none" strike="noStrike">
                <a:solidFill>
                  <a:schemeClr val="accent6">
                    <a:lumMod val="50000"/>
                  </a:schemeClr>
                </a:solidFill>
                <a:uFillTx/>
                <a:latin typeface="Calibri"/>
              </a:rPr>
              <a:t> </a:t>
            </a:r>
            <a:endParaRPr lang="de-DE" sz="1800" b="0" u="none" strike="noStrike">
              <a:solidFill>
                <a:schemeClr val="dk1"/>
              </a:solidFill>
              <a:uFillTx/>
              <a:latin typeface="Calibri"/>
            </a:endParaRPr>
          </a:p>
        </p:txBody>
      </p:sp>
      <p:sp>
        <p:nvSpPr>
          <p:cNvPr id="32" name="PlaceHolder 2"/>
          <p:cNvSpPr>
            <a:spLocks noGrp="1"/>
          </p:cNvSpPr>
          <p:nvPr>
            <p:ph type="title"/>
          </p:nvPr>
        </p:nvSpPr>
        <p:spPr>
          <a:xfrm>
            <a:off x="515880" y="453960"/>
            <a:ext cx="6874920" cy="757080"/>
          </a:xfrm>
          <a:prstGeom prst="rect">
            <a:avLst/>
          </a:prstGeom>
          <a:noFill/>
          <a:ln w="0">
            <a:noFill/>
          </a:ln>
        </p:spPr>
        <p:txBody>
          <a:bodyPr lIns="0" tIns="0" rIns="0" bIns="45000" anchor="t">
            <a:noAutofit/>
          </a:bodyPr>
          <a:lstStyle/>
          <a:p>
            <a:pPr indent="0" defTabSz="914400">
              <a:lnSpc>
                <a:spcPct val="90000"/>
              </a:lnSpc>
              <a:buNone/>
            </a:pPr>
            <a:r>
              <a:rPr lang="en-GB" sz="2900" b="0" u="none" strike="noStrike">
                <a:solidFill>
                  <a:schemeClr val="dk2"/>
                </a:solidFill>
                <a:uFillTx/>
                <a:latin typeface="Calibri"/>
              </a:rPr>
              <a:t>This is a headline</a:t>
            </a:r>
            <a:endParaRPr lang="de-DE" sz="2900" b="0" u="none" strike="noStrike">
              <a:solidFill>
                <a:schemeClr val="dk1"/>
              </a:solidFill>
              <a:uFillTx/>
              <a:latin typeface="Calibri"/>
            </a:endParaRPr>
          </a:p>
        </p:txBody>
      </p:sp>
      <p:pic>
        <p:nvPicPr>
          <p:cNvPr id="33" name="Grafik 7"/>
          <p:cNvPicPr/>
          <p:nvPr/>
        </p:nvPicPr>
        <p:blipFill>
          <a:blip r:embed="rId3">
            <a:extLst>
              <a:ext uri="{96DAC541-7B7A-43D3-8B79-37D633B846F1}">
                <asvg:svgBlip xmlns:asvg="http://schemas.microsoft.com/office/drawing/2016/SVG/main" r:embed="rId4"/>
              </a:ext>
            </a:extLst>
          </a:blip>
          <a:stretch/>
        </p:blipFill>
        <p:spPr>
          <a:xfrm>
            <a:off x="10477440" y="368280"/>
            <a:ext cx="1184040" cy="660240"/>
          </a:xfrm>
          <a:prstGeom prst="rect">
            <a:avLst/>
          </a:prstGeom>
          <a:ln w="0">
            <a:noFill/>
          </a:ln>
        </p:spPr>
      </p:pic>
      <p:sp>
        <p:nvSpPr>
          <p:cNvPr id="34" name="PlaceHolder 3"/>
          <p:cNvSpPr>
            <a:spLocks noGrp="1"/>
          </p:cNvSpPr>
          <p:nvPr>
            <p:ph type="dt" idx="5"/>
          </p:nvPr>
        </p:nvSpPr>
        <p:spPr>
          <a:xfrm>
            <a:off x="9747360" y="6377040"/>
            <a:ext cx="1339920" cy="364680"/>
          </a:xfrm>
          <a:prstGeom prst="rect">
            <a:avLst/>
          </a:prstGeom>
          <a:noFill/>
          <a:ln w="0">
            <a:noFill/>
          </a:ln>
        </p:spPr>
        <p:txBody>
          <a:bodyPr lIns="0" tIns="0" rIns="0" bIns="45720" anchor="ctr">
            <a:noAutofit/>
          </a:bodyPr>
          <a:lstStyle>
            <a:lvl1pPr indent="0" algn="r" defTabSz="914400">
              <a:lnSpc>
                <a:spcPct val="100000"/>
              </a:lnSpc>
              <a:buNone/>
              <a:defRPr lang="en-GB" sz="1100" b="0" u="none" strike="noStrike">
                <a:solidFill>
                  <a:schemeClr val="dk1">
                    <a:tint val="75000"/>
                  </a:schemeClr>
                </a:solidFill>
                <a:uFillTx/>
                <a:latin typeface="Calibri"/>
              </a:defRPr>
            </a:lvl1pPr>
          </a:lstStyle>
          <a:p>
            <a:pPr indent="0" algn="r" defTabSz="914400">
              <a:lnSpc>
                <a:spcPct val="100000"/>
              </a:lnSpc>
              <a:buNone/>
            </a:pPr>
            <a:r>
              <a:rPr lang="en-GB" sz="1100" b="0" u="none" strike="noStrike">
                <a:solidFill>
                  <a:schemeClr val="dk1">
                    <a:tint val="75000"/>
                  </a:schemeClr>
                </a:solidFill>
                <a:uFillTx/>
                <a:latin typeface="Calibri"/>
              </a:rPr>
              <a:t>&lt;date/time&gt;</a:t>
            </a:r>
            <a:endParaRPr lang="en-US" sz="1100" b="0" u="none" strike="noStrike">
              <a:solidFill>
                <a:srgbClr val="000000"/>
              </a:solidFill>
              <a:uFillTx/>
              <a:latin typeface="Times New Roman"/>
            </a:endParaRPr>
          </a:p>
        </p:txBody>
      </p:sp>
      <p:sp>
        <p:nvSpPr>
          <p:cNvPr id="35" name="PlaceHolder 4"/>
          <p:cNvSpPr>
            <a:spLocks noGrp="1"/>
          </p:cNvSpPr>
          <p:nvPr>
            <p:ph type="ftr" idx="6"/>
          </p:nvPr>
        </p:nvSpPr>
        <p:spPr>
          <a:xfrm>
            <a:off x="515880" y="6377040"/>
            <a:ext cx="4114440" cy="364680"/>
          </a:xfrm>
          <a:prstGeom prst="rect">
            <a:avLst/>
          </a:prstGeom>
          <a:noFill/>
          <a:ln w="0">
            <a:noFill/>
          </a:ln>
        </p:spPr>
        <p:txBody>
          <a:bodyPr lIns="0" tIns="0" rIns="91440" bIns="45720" anchor="ctr">
            <a:noAutofit/>
          </a:bodyPr>
          <a:lstStyle>
            <a:lvl1pPr indent="0" defTabSz="914400">
              <a:lnSpc>
                <a:spcPct val="100000"/>
              </a:lnSpc>
              <a:buNone/>
              <a:defRPr lang="en-GB" sz="1100" b="0" u="none" strike="noStrike">
                <a:solidFill>
                  <a:schemeClr val="dk1">
                    <a:tint val="75000"/>
                  </a:schemeClr>
                </a:solidFill>
                <a:uFillTx/>
                <a:latin typeface="Calibri"/>
              </a:defRPr>
            </a:lvl1pPr>
          </a:lstStyle>
          <a:p>
            <a:pPr indent="0" defTabSz="914400">
              <a:lnSpc>
                <a:spcPct val="100000"/>
              </a:lnSpc>
              <a:buNone/>
            </a:pPr>
            <a:r>
              <a:rPr lang="en-GB" sz="1100" b="0" u="none" strike="noStrike">
                <a:solidFill>
                  <a:schemeClr val="dk1">
                    <a:tint val="75000"/>
                  </a:schemeClr>
                </a:solidFill>
                <a:uFillTx/>
                <a:latin typeface="Calibri"/>
              </a:rPr>
              <a:t>&lt;footer&gt;</a:t>
            </a:r>
            <a:endParaRPr lang="en-US" sz="1100" b="0" u="none" strike="noStrike">
              <a:solidFill>
                <a:srgbClr val="000000"/>
              </a:solidFill>
              <a:uFillTx/>
              <a:latin typeface="Times New Roman"/>
            </a:endParaRPr>
          </a:p>
        </p:txBody>
      </p:sp>
      <p:sp>
        <p:nvSpPr>
          <p:cNvPr id="36" name="PlaceHolder 5"/>
          <p:cNvSpPr>
            <a:spLocks noGrp="1"/>
          </p:cNvSpPr>
          <p:nvPr>
            <p:ph type="sldNum" idx="7"/>
          </p:nvPr>
        </p:nvSpPr>
        <p:spPr>
          <a:xfrm>
            <a:off x="11157840" y="6377040"/>
            <a:ext cx="509760" cy="364680"/>
          </a:xfrm>
          <a:prstGeom prst="rect">
            <a:avLst/>
          </a:prstGeom>
          <a:noFill/>
          <a:ln w="0">
            <a:noFill/>
          </a:ln>
        </p:spPr>
        <p:txBody>
          <a:bodyPr lIns="0" tIns="0" rIns="0" bIns="45720" anchor="ctr">
            <a:noAutofit/>
          </a:bodyPr>
          <a:lstStyle>
            <a:lvl1pPr indent="0" algn="r" defTabSz="914400">
              <a:lnSpc>
                <a:spcPct val="100000"/>
              </a:lnSpc>
              <a:buNone/>
              <a:defRPr lang="en-GB" sz="1100" b="0" u="none" strike="noStrike">
                <a:solidFill>
                  <a:schemeClr val="dk1">
                    <a:tint val="75000"/>
                  </a:schemeClr>
                </a:solidFill>
                <a:uFillTx/>
                <a:latin typeface="Calibri"/>
              </a:defRPr>
            </a:lvl1pPr>
          </a:lstStyle>
          <a:p>
            <a:pPr indent="0" algn="r" defTabSz="914400">
              <a:lnSpc>
                <a:spcPct val="100000"/>
              </a:lnSpc>
              <a:buNone/>
            </a:pPr>
            <a:fld id="{34B66CD7-A7A9-4F75-8971-AE2A2D90875E}" type="slidenum">
              <a:rPr lang="en-GB" sz="1100" b="0" u="none" strike="noStrike">
                <a:solidFill>
                  <a:schemeClr val="dk1">
                    <a:tint val="75000"/>
                  </a:schemeClr>
                </a:solidFill>
                <a:uFillTx/>
                <a:latin typeface="Calibri"/>
              </a:rPr>
              <a:t>‹#›</a:t>
            </a:fld>
            <a:endParaRPr lang="en-US" sz="1100" b="0" u="none" strike="noStrike">
              <a:solidFill>
                <a:srgbClr val="000000"/>
              </a:solidFill>
              <a:uFillTx/>
              <a:latin typeface="Times New Roman"/>
            </a:endParaRPr>
          </a:p>
        </p:txBody>
      </p:sp>
    </p:spTree>
    <p:extLst>
      <p:ext uri="{BB962C8B-B14F-4D97-AF65-F5344CB8AC3E}">
        <p14:creationId xmlns:p14="http://schemas.microsoft.com/office/powerpoint/2010/main" val="2180685479"/>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1" name="Grafik 8"/>
          <p:cNvPicPr/>
          <p:nvPr/>
        </p:nvPicPr>
        <p:blipFill>
          <a:blip r:embed="rId17"/>
          <a:stretch/>
        </p:blipFill>
        <p:spPr>
          <a:xfrm>
            <a:off x="10478160" y="368280"/>
            <a:ext cx="1182960" cy="658080"/>
          </a:xfrm>
          <a:prstGeom prst="rect">
            <a:avLst/>
          </a:prstGeom>
          <a:ln>
            <a:noFill/>
          </a:ln>
        </p:spPr>
      </p:pic>
      <p:sp>
        <p:nvSpPr>
          <p:cNvPr id="162" name="PlaceHolder 1"/>
          <p:cNvSpPr>
            <a:spLocks noGrp="1"/>
          </p:cNvSpPr>
          <p:nvPr>
            <p:ph type="body"/>
          </p:nvPr>
        </p:nvSpPr>
        <p:spPr>
          <a:xfrm>
            <a:off x="515880" y="1605960"/>
            <a:ext cx="7298640" cy="4340880"/>
          </a:xfrm>
          <a:prstGeom prst="rect">
            <a:avLst/>
          </a:prstGeom>
        </p:spPr>
        <p:txBody>
          <a:bodyPr lIns="0" tIns="0" rIns="0" bIns="0">
            <a:noAutofit/>
          </a:bodyPr>
          <a:lstStyle/>
          <a:p>
            <a:pPr>
              <a:lnSpc>
                <a:spcPct val="100000"/>
              </a:lnSpc>
              <a:spcBef>
                <a:spcPts val="799"/>
              </a:spcBef>
              <a:tabLst>
                <a:tab pos="0" algn="l"/>
              </a:tabLst>
            </a:pPr>
            <a:r>
              <a:rPr lang="de-DE" sz="1800" b="0" strike="noStrike" spc="-1">
                <a:solidFill>
                  <a:srgbClr val="404040"/>
                </a:solidFill>
                <a:latin typeface="Arial"/>
                <a:ea typeface="DejaVu Sans"/>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lang="en-BE" sz="1800" b="0" strike="noStrike" spc="-1">
              <a:solidFill>
                <a:srgbClr val="000000"/>
              </a:solidFill>
              <a:latin typeface="Arial"/>
            </a:endParaRPr>
          </a:p>
        </p:txBody>
      </p:sp>
      <p:sp>
        <p:nvSpPr>
          <p:cNvPr id="163" name="PlaceHolder 2"/>
          <p:cNvSpPr>
            <a:spLocks noGrp="1"/>
          </p:cNvSpPr>
          <p:nvPr>
            <p:ph type="title"/>
          </p:nvPr>
        </p:nvSpPr>
        <p:spPr>
          <a:xfrm>
            <a:off x="515880" y="453960"/>
            <a:ext cx="6874920" cy="757080"/>
          </a:xfrm>
          <a:prstGeom prst="rect">
            <a:avLst/>
          </a:prstGeom>
        </p:spPr>
        <p:txBody>
          <a:bodyPr lIns="0" tIns="0" rIns="0" bIns="45000">
            <a:noAutofit/>
          </a:bodyPr>
          <a:lstStyle/>
          <a:p>
            <a:pPr>
              <a:lnSpc>
                <a:spcPct val="90000"/>
              </a:lnSpc>
            </a:pPr>
            <a:r>
              <a:rPr lang="de-DE" sz="2900" b="0" strike="noStrike" spc="-1">
                <a:solidFill>
                  <a:srgbClr val="000094"/>
                </a:solidFill>
                <a:latin typeface="Arial"/>
                <a:ea typeface="DejaVu Sans"/>
              </a:rPr>
              <a:t>This is a headline</a:t>
            </a:r>
            <a:endParaRPr lang="en-BE" sz="2900" b="0" strike="noStrike" spc="-1">
              <a:solidFill>
                <a:srgbClr val="000000"/>
              </a:solidFill>
              <a:latin typeface="Arial"/>
            </a:endParaRPr>
          </a:p>
        </p:txBody>
      </p:sp>
      <p:sp>
        <p:nvSpPr>
          <p:cNvPr id="165" name="PlaceHolder 3"/>
          <p:cNvSpPr>
            <a:spLocks noGrp="1"/>
          </p:cNvSpPr>
          <p:nvPr>
            <p:ph type="dt" idx="2"/>
          </p:nvPr>
        </p:nvSpPr>
        <p:spPr>
          <a:xfrm>
            <a:off x="10237680" y="6377040"/>
            <a:ext cx="848880" cy="364320"/>
          </a:xfrm>
          <a:prstGeom prst="rect">
            <a:avLst/>
          </a:prstGeom>
        </p:spPr>
        <p:txBody>
          <a:bodyPr lIns="0" tIns="0" rIns="0" bIns="45000" anchor="ctr">
            <a:noAutofit/>
          </a:bodyPr>
          <a:lstStyle>
            <a:lvl1pPr>
              <a:lnSpc>
                <a:spcPct val="100000"/>
              </a:lnSpc>
              <a:defRPr lang="en-GB" sz="1800" b="0" strike="noStrike" spc="-1">
                <a:solidFill>
                  <a:srgbClr val="000000"/>
                </a:solidFill>
                <a:latin typeface="Arial"/>
                <a:ea typeface="DejaVu Sans"/>
              </a:defRPr>
            </a:lvl1pPr>
          </a:lstStyle>
          <a:p>
            <a:pPr>
              <a:lnSpc>
                <a:spcPct val="100000"/>
              </a:lnSpc>
            </a:pPr>
            <a:r>
              <a:rPr lang="en-GB" sz="1800" b="0" strike="noStrike" spc="-1">
                <a:solidFill>
                  <a:srgbClr val="000000"/>
                </a:solidFill>
                <a:latin typeface="Arial"/>
                <a:ea typeface="DejaVu Sans"/>
              </a:rPr>
              <a:t>&lt;date/time&gt;</a:t>
            </a:r>
            <a:endParaRPr lang="en-GB" sz="1800" b="0" strike="noStrike" spc="-1">
              <a:latin typeface="Calibri"/>
            </a:endParaRPr>
          </a:p>
        </p:txBody>
      </p:sp>
      <p:sp>
        <p:nvSpPr>
          <p:cNvPr id="166" name="PlaceHolder 4"/>
          <p:cNvSpPr>
            <a:spLocks noGrp="1"/>
          </p:cNvSpPr>
          <p:nvPr>
            <p:ph type="ftr" idx="3"/>
          </p:nvPr>
        </p:nvSpPr>
        <p:spPr>
          <a:xfrm>
            <a:off x="515880" y="6377040"/>
            <a:ext cx="4114080" cy="364320"/>
          </a:xfrm>
          <a:prstGeom prst="rect">
            <a:avLst/>
          </a:prstGeom>
        </p:spPr>
        <p:txBody>
          <a:bodyPr lIns="0" tIns="0" rIns="90000" bIns="45000" anchor="ctr">
            <a:noAutofit/>
          </a:bodyPr>
          <a:lstStyle>
            <a:lvl1pPr>
              <a:lnSpc>
                <a:spcPct val="100000"/>
              </a:lnSpc>
              <a:defRPr lang="de-DE" sz="1800" b="0" strike="noStrike" spc="-1">
                <a:solidFill>
                  <a:srgbClr val="000000"/>
                </a:solidFill>
                <a:latin typeface="Arial"/>
                <a:ea typeface="DejaVu Sans"/>
              </a:defRPr>
            </a:lvl1pPr>
          </a:lstStyle>
          <a:p>
            <a:pPr>
              <a:lnSpc>
                <a:spcPct val="100000"/>
              </a:lnSpc>
            </a:pPr>
            <a:r>
              <a:rPr lang="de-DE" sz="1800" b="0" strike="noStrike" spc="-1">
                <a:solidFill>
                  <a:srgbClr val="000000"/>
                </a:solidFill>
                <a:latin typeface="Arial"/>
                <a:ea typeface="DejaVu Sans"/>
              </a:rPr>
              <a:t>&lt;footer&gt;</a:t>
            </a:r>
            <a:endParaRPr lang="en-GB" sz="1800" b="0" strike="noStrike" spc="-1">
              <a:latin typeface="Calibri"/>
            </a:endParaRPr>
          </a:p>
        </p:txBody>
      </p:sp>
      <p:sp>
        <p:nvSpPr>
          <p:cNvPr id="167" name="PlaceHolder 5"/>
          <p:cNvSpPr>
            <a:spLocks noGrp="1"/>
          </p:cNvSpPr>
          <p:nvPr>
            <p:ph type="sldNum" idx="4"/>
          </p:nvPr>
        </p:nvSpPr>
        <p:spPr>
          <a:xfrm>
            <a:off x="11157840" y="6377040"/>
            <a:ext cx="509400" cy="364320"/>
          </a:xfrm>
          <a:prstGeom prst="rect">
            <a:avLst/>
          </a:prstGeom>
        </p:spPr>
        <p:txBody>
          <a:bodyPr lIns="0" tIns="0" rIns="0" bIns="45000" anchor="ctr">
            <a:noAutofit/>
          </a:bodyPr>
          <a:lstStyle>
            <a:lvl1pPr>
              <a:lnSpc>
                <a:spcPct val="100000"/>
              </a:lnSpc>
              <a:defRPr lang="de-DE" sz="1800" b="0" strike="noStrike" spc="-1">
                <a:solidFill>
                  <a:srgbClr val="000000"/>
                </a:solidFill>
                <a:latin typeface="Arial"/>
                <a:ea typeface="DejaVu Sans"/>
              </a:defRPr>
            </a:lvl1pPr>
          </a:lstStyle>
          <a:p>
            <a:pPr>
              <a:lnSpc>
                <a:spcPct val="100000"/>
              </a:lnSpc>
            </a:pPr>
            <a:fld id="{BA7CD65E-6BA0-49AD-8AE7-5A1254EB07D9}" type="slidenum">
              <a:rPr lang="de-DE" sz="1800" b="0" strike="noStrike" spc="-1">
                <a:solidFill>
                  <a:srgbClr val="000000"/>
                </a:solidFill>
                <a:latin typeface="Arial"/>
                <a:ea typeface="DejaVu Sans"/>
              </a:rPr>
              <a:t>‹#›</a:t>
            </a:fld>
            <a:endParaRPr lang="en-GB" sz="1800" b="0" strike="noStrike" spc="-1">
              <a:latin typeface="Calibri"/>
            </a:endParaRPr>
          </a:p>
        </p:txBody>
      </p:sp>
    </p:spTree>
    <p:extLst>
      <p:ext uri="{BB962C8B-B14F-4D97-AF65-F5344CB8AC3E}">
        <p14:creationId xmlns:p14="http://schemas.microsoft.com/office/powerpoint/2010/main" val="36836701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docs.gaia-x.eu/policy-rules-committee/compliance-document/24.06/" TargetMode="External"/><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2.xml"/><Relationship Id="rId6" Type="http://schemas.openxmlformats.org/officeDocument/2006/relationships/hyperlink" Target="https://www.etsi.org/deliver/etsi_ts/119600_119699/119612/02.01.01_60/ts_119612v020101p.pdf"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hyperlink" Target="https://www.trusted-data-transaction.org/en/"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BB699-1EBB-4DD0-B08B-6FA715DB4B5E}"/>
              </a:ext>
            </a:extLst>
          </p:cNvPr>
          <p:cNvSpPr>
            <a:spLocks noGrp="1"/>
          </p:cNvSpPr>
          <p:nvPr>
            <p:ph type="ctrTitle"/>
          </p:nvPr>
        </p:nvSpPr>
        <p:spPr>
          <a:xfrm>
            <a:off x="992051" y="1664166"/>
            <a:ext cx="9579532" cy="3293180"/>
          </a:xfrm>
          <a:prstGeom prst="rect">
            <a:avLst/>
          </a:prstGeom>
        </p:spPr>
        <p:txBody>
          <a:bodyPr lIns="0" tIns="0" rIns="91440" bIns="0" anchor="b">
            <a:normAutofit/>
          </a:bodyPr>
          <a:lstStyle/>
          <a:p>
            <a:pPr algn="ctr"/>
            <a:r>
              <a:rPr lang="en-GB" sz="4400" b="1" dirty="0">
                <a:effectLst/>
                <a:latin typeface="Calibri" panose="020F0502020204030204" pitchFamily="34" charset="0"/>
                <a:ea typeface="Calibri" panose="020F0502020204030204" pitchFamily="34" charset="0"/>
                <a:cs typeface="Times New Roman" panose="02020603050405020304" pitchFamily="18" charset="0"/>
              </a:rPr>
              <a:t>Trust as a foundational element for data sharing: the Gaia-X Trust Framework</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US" sz="3200" dirty="0">
                <a:ea typeface="Calibri"/>
                <a:cs typeface="Calibri"/>
              </a:rPr>
            </a:br>
            <a:br>
              <a:rPr lang="en-US" sz="3200" dirty="0">
                <a:ea typeface="Calibri"/>
                <a:cs typeface="Calibri"/>
              </a:rPr>
            </a:br>
            <a:r>
              <a:rPr lang="en-US" sz="3200" dirty="0">
                <a:ea typeface="Calibri"/>
                <a:cs typeface="Calibri"/>
              </a:rPr>
              <a:t>Giuditta Del Buono- Gaia-X</a:t>
            </a:r>
          </a:p>
        </p:txBody>
      </p:sp>
      <p:sp>
        <p:nvSpPr>
          <p:cNvPr id="4" name="TextBox 3">
            <a:extLst>
              <a:ext uri="{FF2B5EF4-FFF2-40B4-BE49-F238E27FC236}">
                <a16:creationId xmlns:a16="http://schemas.microsoft.com/office/drawing/2014/main" id="{97415D27-8267-C88F-01B7-92DD922F1B87}"/>
              </a:ext>
            </a:extLst>
          </p:cNvPr>
          <p:cNvSpPr txBox="1"/>
          <p:nvPr/>
        </p:nvSpPr>
        <p:spPr>
          <a:xfrm>
            <a:off x="1558211" y="6074229"/>
            <a:ext cx="8061649" cy="369332"/>
          </a:xfrm>
          <a:prstGeom prst="rect">
            <a:avLst/>
          </a:prstGeom>
          <a:noFill/>
        </p:spPr>
        <p:txBody>
          <a:bodyPr wrap="square" rtlCol="0">
            <a:spAutoFit/>
          </a:bodyPr>
          <a:lstStyle/>
          <a:p>
            <a:r>
              <a:rPr lang="en-GB" dirty="0">
                <a:solidFill>
                  <a:schemeClr val="accent3">
                    <a:lumMod val="75000"/>
                  </a:schemeClr>
                </a:solidFill>
              </a:rPr>
              <a:t>EGI2024 – Lecce – 1</a:t>
            </a:r>
            <a:r>
              <a:rPr lang="en-GB" baseline="30000" dirty="0">
                <a:solidFill>
                  <a:schemeClr val="accent3">
                    <a:lumMod val="75000"/>
                  </a:schemeClr>
                </a:solidFill>
              </a:rPr>
              <a:t>st</a:t>
            </a:r>
            <a:r>
              <a:rPr lang="en-GB" dirty="0">
                <a:solidFill>
                  <a:schemeClr val="accent3">
                    <a:lumMod val="75000"/>
                  </a:schemeClr>
                </a:solidFill>
              </a:rPr>
              <a:t> October 2024</a:t>
            </a:r>
          </a:p>
        </p:txBody>
      </p:sp>
    </p:spTree>
    <p:extLst>
      <p:ext uri="{BB962C8B-B14F-4D97-AF65-F5344CB8AC3E}">
        <p14:creationId xmlns:p14="http://schemas.microsoft.com/office/powerpoint/2010/main" val="75366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7CA9A7-4F9E-CCD5-CF74-4F611D71DACA}"/>
              </a:ext>
            </a:extLst>
          </p:cNvPr>
          <p:cNvSpPr>
            <a:spLocks noGrp="1"/>
          </p:cNvSpPr>
          <p:nvPr>
            <p:ph type="body" sz="quarter" idx="10"/>
          </p:nvPr>
        </p:nvSpPr>
        <p:spPr>
          <a:xfrm>
            <a:off x="1874194" y="3150205"/>
            <a:ext cx="7494342" cy="2700337"/>
          </a:xfrm>
        </p:spPr>
        <p:txBody>
          <a:bodyPr/>
          <a:lstStyle/>
          <a:p>
            <a:r>
              <a:rPr lang="en-GB" sz="5400" dirty="0"/>
              <a:t>Thank you</a:t>
            </a:r>
          </a:p>
          <a:p>
            <a:endParaRPr lang="en-GB" dirty="0"/>
          </a:p>
          <a:p>
            <a:r>
              <a:rPr lang="en-GB" dirty="0"/>
              <a:t>giuditta.delbuono@gaia-x.eu</a:t>
            </a:r>
          </a:p>
        </p:txBody>
      </p:sp>
    </p:spTree>
    <p:extLst>
      <p:ext uri="{BB962C8B-B14F-4D97-AF65-F5344CB8AC3E}">
        <p14:creationId xmlns:p14="http://schemas.microsoft.com/office/powerpoint/2010/main" val="185250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p:nvPr>
        </p:nvSpPr>
        <p:spPr>
          <a:xfrm>
            <a:off x="1271160" y="1606680"/>
            <a:ext cx="6119640" cy="280440"/>
          </a:xfrm>
          <a:prstGeom prst="rect">
            <a:avLst/>
          </a:prstGeom>
          <a:noFill/>
          <a:ln w="0">
            <a:noFill/>
          </a:ln>
        </p:spPr>
        <p:txBody>
          <a:bodyPr lIns="0" tIns="0" rIns="90000" bIns="0" anchor="t">
            <a:noAutofit/>
          </a:bodyPr>
          <a:lstStyle/>
          <a:p>
            <a:pPr indent="0" defTabSz="914400">
              <a:lnSpc>
                <a:spcPts val="2299"/>
              </a:lnSpc>
              <a:spcBef>
                <a:spcPts val="1001"/>
              </a:spcBef>
              <a:buNone/>
              <a:tabLst>
                <a:tab pos="0" algn="l"/>
              </a:tabLst>
            </a:pPr>
            <a:r>
              <a:rPr lang="en-GB" sz="1800" b="0" u="none" strike="noStrike" dirty="0">
                <a:solidFill>
                  <a:schemeClr val="accent6">
                    <a:lumMod val="50000"/>
                  </a:schemeClr>
                </a:solidFill>
                <a:uFillTx/>
                <a:latin typeface="Calibri"/>
              </a:rPr>
              <a:t>What is Gaia-X?</a:t>
            </a:r>
            <a:endParaRPr lang="de-DE" sz="1800" b="0" u="none" strike="noStrike" dirty="0">
              <a:solidFill>
                <a:schemeClr val="dk1"/>
              </a:solidFill>
              <a:uFillTx/>
              <a:latin typeface="Calibri"/>
            </a:endParaRPr>
          </a:p>
          <a:p>
            <a:pPr indent="0" defTabSz="914400">
              <a:lnSpc>
                <a:spcPts val="2299"/>
              </a:lnSpc>
              <a:spcBef>
                <a:spcPts val="1001"/>
              </a:spcBef>
              <a:buNone/>
              <a:tabLst>
                <a:tab pos="0" algn="l"/>
              </a:tabLst>
            </a:pPr>
            <a:endParaRPr lang="de-DE" sz="1900" b="0" u="none" strike="noStrike" dirty="0">
              <a:solidFill>
                <a:schemeClr val="dk1"/>
              </a:solidFill>
              <a:uFillTx/>
              <a:latin typeface="Calibri"/>
            </a:endParaRPr>
          </a:p>
        </p:txBody>
      </p:sp>
      <p:sp>
        <p:nvSpPr>
          <p:cNvPr id="131" name="PlaceHolder 2"/>
          <p:cNvSpPr>
            <a:spLocks noGrp="1"/>
          </p:cNvSpPr>
          <p:nvPr>
            <p:ph/>
          </p:nvPr>
        </p:nvSpPr>
        <p:spPr>
          <a:xfrm>
            <a:off x="439712" y="1606680"/>
            <a:ext cx="585568" cy="407160"/>
          </a:xfrm>
          <a:prstGeom prst="rect">
            <a:avLst/>
          </a:prstGeom>
          <a:noFill/>
          <a:ln w="0">
            <a:noFill/>
          </a:ln>
        </p:spPr>
        <p:txBody>
          <a:bodyPr lIns="0" tIns="0" rIns="0" bIns="45000" anchor="t">
            <a:noAutofit/>
          </a:bodyPr>
          <a:lstStyle/>
          <a:p>
            <a:pPr indent="0" defTabSz="914400">
              <a:lnSpc>
                <a:spcPts val="2299"/>
              </a:lnSpc>
              <a:spcBef>
                <a:spcPts val="2001"/>
              </a:spcBef>
              <a:buNone/>
              <a:tabLst>
                <a:tab pos="0" algn="l"/>
              </a:tabLst>
            </a:pPr>
            <a:r>
              <a:rPr lang="en-GB" sz="2500" b="1" u="none" strike="noStrike" dirty="0">
                <a:solidFill>
                  <a:schemeClr val="accent1"/>
                </a:solidFill>
                <a:uFillTx/>
                <a:latin typeface="Calibri"/>
              </a:rPr>
              <a:t>01</a:t>
            </a:r>
          </a:p>
          <a:p>
            <a:pPr indent="0" defTabSz="914400">
              <a:lnSpc>
                <a:spcPts val="2299"/>
              </a:lnSpc>
              <a:spcBef>
                <a:spcPts val="2001"/>
              </a:spcBef>
              <a:buNone/>
              <a:tabLst>
                <a:tab pos="0" algn="l"/>
              </a:tabLst>
            </a:pPr>
            <a:endParaRPr lang="en-GB" sz="2500" b="1" dirty="0">
              <a:solidFill>
                <a:schemeClr val="accent1"/>
              </a:solidFill>
              <a:latin typeface="Calibri"/>
            </a:endParaRPr>
          </a:p>
          <a:p>
            <a:pPr indent="0" defTabSz="914400">
              <a:lnSpc>
                <a:spcPts val="2299"/>
              </a:lnSpc>
              <a:spcBef>
                <a:spcPts val="2001"/>
              </a:spcBef>
              <a:buNone/>
              <a:tabLst>
                <a:tab pos="0" algn="l"/>
              </a:tabLst>
            </a:pPr>
            <a:endParaRPr lang="en-GB" sz="2500" b="1" u="none" strike="noStrike" dirty="0">
              <a:solidFill>
                <a:schemeClr val="accent1"/>
              </a:solidFill>
              <a:uFillTx/>
              <a:latin typeface="Calibri"/>
            </a:endParaRPr>
          </a:p>
          <a:p>
            <a:pPr indent="0" defTabSz="914400">
              <a:lnSpc>
                <a:spcPts val="2299"/>
              </a:lnSpc>
              <a:spcBef>
                <a:spcPts val="2001"/>
              </a:spcBef>
              <a:buNone/>
              <a:tabLst>
                <a:tab pos="0" algn="l"/>
              </a:tabLst>
            </a:pPr>
            <a:endParaRPr lang="en-GB" sz="2500" b="1" dirty="0">
              <a:solidFill>
                <a:schemeClr val="accent1"/>
              </a:solidFill>
              <a:latin typeface="Calibri"/>
            </a:endParaRPr>
          </a:p>
          <a:p>
            <a:pPr indent="0" defTabSz="914400">
              <a:lnSpc>
                <a:spcPts val="2299"/>
              </a:lnSpc>
              <a:spcBef>
                <a:spcPts val="2001"/>
              </a:spcBef>
              <a:buNone/>
              <a:tabLst>
                <a:tab pos="0" algn="l"/>
              </a:tabLst>
            </a:pPr>
            <a:endParaRPr lang="de-DE" sz="2500" b="0" u="none" strike="noStrike" dirty="0">
              <a:solidFill>
                <a:schemeClr val="dk1"/>
              </a:solidFill>
              <a:uFillTx/>
              <a:latin typeface="Calibri"/>
            </a:endParaRPr>
          </a:p>
        </p:txBody>
      </p:sp>
      <p:sp>
        <p:nvSpPr>
          <p:cNvPr id="132" name="PlaceHolder 3"/>
          <p:cNvSpPr>
            <a:spLocks noGrp="1"/>
          </p:cNvSpPr>
          <p:nvPr>
            <p:ph/>
          </p:nvPr>
        </p:nvSpPr>
        <p:spPr>
          <a:xfrm>
            <a:off x="1271160" y="2222593"/>
            <a:ext cx="6119640" cy="280440"/>
          </a:xfrm>
          <a:prstGeom prst="rect">
            <a:avLst/>
          </a:prstGeom>
          <a:noFill/>
          <a:ln w="0">
            <a:noFill/>
          </a:ln>
        </p:spPr>
        <p:txBody>
          <a:bodyPr lIns="0" tIns="0" rIns="90000" bIns="0" anchor="t">
            <a:noAutofit/>
          </a:bodyPr>
          <a:lstStyle/>
          <a:p>
            <a:pPr indent="0" defTabSz="914400">
              <a:lnSpc>
                <a:spcPct val="100000"/>
              </a:lnSpc>
              <a:spcBef>
                <a:spcPts val="1001"/>
              </a:spcBef>
              <a:buNone/>
              <a:tabLst>
                <a:tab pos="0" algn="l"/>
              </a:tabLst>
            </a:pPr>
            <a:r>
              <a:rPr lang="en-GB" sz="1900" dirty="0">
                <a:solidFill>
                  <a:schemeClr val="accent6">
                    <a:lumMod val="50000"/>
                  </a:schemeClr>
                </a:solidFill>
                <a:latin typeface="Calibri"/>
              </a:rPr>
              <a:t>The Gaia-X </a:t>
            </a:r>
            <a:r>
              <a:rPr lang="en-GB" sz="1800" dirty="0">
                <a:solidFill>
                  <a:schemeClr val="accent6">
                    <a:lumMod val="50000"/>
                  </a:schemeClr>
                </a:solidFill>
                <a:latin typeface="Calibri"/>
              </a:rPr>
              <a:t>Compliance</a:t>
            </a:r>
            <a:endParaRPr lang="de-DE" sz="1800" dirty="0">
              <a:solidFill>
                <a:schemeClr val="accent6">
                  <a:lumMod val="50000"/>
                </a:schemeClr>
              </a:solidFill>
              <a:latin typeface="Calibri"/>
            </a:endParaRPr>
          </a:p>
        </p:txBody>
      </p:sp>
      <p:sp>
        <p:nvSpPr>
          <p:cNvPr id="133" name="PlaceHolder 4"/>
          <p:cNvSpPr>
            <a:spLocks noGrp="1"/>
          </p:cNvSpPr>
          <p:nvPr>
            <p:ph/>
          </p:nvPr>
        </p:nvSpPr>
        <p:spPr>
          <a:xfrm>
            <a:off x="439712" y="2222593"/>
            <a:ext cx="585568" cy="416567"/>
          </a:xfrm>
          <a:prstGeom prst="rect">
            <a:avLst/>
          </a:prstGeom>
          <a:noFill/>
          <a:ln w="0">
            <a:noFill/>
          </a:ln>
        </p:spPr>
        <p:txBody>
          <a:bodyPr lIns="0" tIns="0" rIns="0" bIns="45000" anchor="t">
            <a:noAutofit/>
          </a:bodyPr>
          <a:lstStyle/>
          <a:p>
            <a:pPr indent="0" defTabSz="914400">
              <a:lnSpc>
                <a:spcPts val="2299"/>
              </a:lnSpc>
              <a:spcBef>
                <a:spcPts val="2001"/>
              </a:spcBef>
              <a:buNone/>
              <a:tabLst>
                <a:tab pos="0" algn="l"/>
              </a:tabLst>
            </a:pPr>
            <a:r>
              <a:rPr lang="en-GB" sz="2500" b="1" u="none" strike="noStrike">
                <a:solidFill>
                  <a:schemeClr val="accent1"/>
                </a:solidFill>
                <a:uFillTx/>
                <a:latin typeface="Calibri"/>
              </a:rPr>
              <a:t>02</a:t>
            </a:r>
            <a:endParaRPr lang="de-DE" sz="2500" b="0" u="none" strike="noStrike">
              <a:solidFill>
                <a:schemeClr val="dk1"/>
              </a:solidFill>
              <a:uFillTx/>
              <a:latin typeface="Calibri"/>
            </a:endParaRPr>
          </a:p>
        </p:txBody>
      </p:sp>
      <p:sp>
        <p:nvSpPr>
          <p:cNvPr id="134" name="PlaceHolder 5"/>
          <p:cNvSpPr>
            <a:spLocks noGrp="1"/>
          </p:cNvSpPr>
          <p:nvPr>
            <p:ph/>
          </p:nvPr>
        </p:nvSpPr>
        <p:spPr>
          <a:xfrm>
            <a:off x="1271160" y="2857320"/>
            <a:ext cx="6119640" cy="280440"/>
          </a:xfrm>
          <a:prstGeom prst="rect">
            <a:avLst/>
          </a:prstGeom>
          <a:noFill/>
          <a:ln w="0">
            <a:noFill/>
          </a:ln>
        </p:spPr>
        <p:txBody>
          <a:bodyPr lIns="0" tIns="0" rIns="90000" bIns="0" anchor="t">
            <a:noAutofit/>
          </a:bodyPr>
          <a:lstStyle/>
          <a:p>
            <a:pPr indent="0" defTabSz="914400">
              <a:lnSpc>
                <a:spcPct val="100000"/>
              </a:lnSpc>
              <a:spcBef>
                <a:spcPts val="1001"/>
              </a:spcBef>
              <a:buNone/>
              <a:tabLst>
                <a:tab pos="0" algn="l"/>
              </a:tabLst>
            </a:pPr>
            <a:r>
              <a:rPr lang="en-GB" sz="1900" b="0" u="none" strike="noStrike" dirty="0">
                <a:solidFill>
                  <a:schemeClr val="accent6">
                    <a:lumMod val="50000"/>
                  </a:schemeClr>
                </a:solidFill>
                <a:uFillTx/>
                <a:latin typeface="Calibri"/>
              </a:rPr>
              <a:t>The Gaia-X Trust Framework</a:t>
            </a:r>
            <a:endParaRPr lang="de-DE" sz="1900" b="0" u="none" strike="noStrike" dirty="0">
              <a:solidFill>
                <a:schemeClr val="dk1"/>
              </a:solidFill>
              <a:uFillTx/>
              <a:latin typeface="Calibri"/>
            </a:endParaRPr>
          </a:p>
          <a:p>
            <a:pPr indent="0" defTabSz="914400">
              <a:lnSpc>
                <a:spcPct val="100000"/>
              </a:lnSpc>
              <a:spcBef>
                <a:spcPts val="1001"/>
              </a:spcBef>
              <a:buNone/>
              <a:tabLst>
                <a:tab pos="0" algn="l"/>
              </a:tabLst>
            </a:pPr>
            <a:endParaRPr lang="de-DE" sz="1900" b="0" u="none" strike="noStrike" dirty="0">
              <a:solidFill>
                <a:schemeClr val="dk1"/>
              </a:solidFill>
              <a:uFillTx/>
              <a:latin typeface="Calibri"/>
            </a:endParaRPr>
          </a:p>
        </p:txBody>
      </p:sp>
      <p:sp>
        <p:nvSpPr>
          <p:cNvPr id="135" name="PlaceHolder 6"/>
          <p:cNvSpPr>
            <a:spLocks noGrp="1"/>
          </p:cNvSpPr>
          <p:nvPr>
            <p:ph/>
          </p:nvPr>
        </p:nvSpPr>
        <p:spPr>
          <a:xfrm>
            <a:off x="439712" y="2857320"/>
            <a:ext cx="585568" cy="407160"/>
          </a:xfrm>
          <a:prstGeom prst="rect">
            <a:avLst/>
          </a:prstGeom>
          <a:noFill/>
          <a:ln w="0">
            <a:noFill/>
          </a:ln>
        </p:spPr>
        <p:txBody>
          <a:bodyPr lIns="0" tIns="0" rIns="0" bIns="45000" anchor="t">
            <a:noAutofit/>
          </a:bodyPr>
          <a:lstStyle/>
          <a:p>
            <a:pPr indent="0" defTabSz="914400">
              <a:lnSpc>
                <a:spcPts val="2299"/>
              </a:lnSpc>
              <a:spcBef>
                <a:spcPts val="2001"/>
              </a:spcBef>
              <a:buNone/>
              <a:tabLst>
                <a:tab pos="0" algn="l"/>
              </a:tabLst>
            </a:pPr>
            <a:r>
              <a:rPr lang="en-GB" sz="2500" b="1" u="none" strike="noStrike" dirty="0">
                <a:solidFill>
                  <a:schemeClr val="accent1"/>
                </a:solidFill>
                <a:uFillTx/>
                <a:latin typeface="Calibri"/>
              </a:rPr>
              <a:t>03</a:t>
            </a:r>
            <a:endParaRPr lang="de-DE" sz="2500" b="0" u="none" strike="noStrike" dirty="0">
              <a:solidFill>
                <a:schemeClr val="dk1"/>
              </a:solidFill>
              <a:uFillTx/>
              <a:latin typeface="Calibri"/>
            </a:endParaRPr>
          </a:p>
        </p:txBody>
      </p:sp>
      <p:sp>
        <p:nvSpPr>
          <p:cNvPr id="136" name="PlaceHolder 7"/>
          <p:cNvSpPr>
            <a:spLocks noGrp="1"/>
          </p:cNvSpPr>
          <p:nvPr>
            <p:ph/>
          </p:nvPr>
        </p:nvSpPr>
        <p:spPr>
          <a:xfrm>
            <a:off x="1271160" y="3522427"/>
            <a:ext cx="6119640" cy="280440"/>
          </a:xfrm>
          <a:prstGeom prst="rect">
            <a:avLst/>
          </a:prstGeom>
          <a:noFill/>
          <a:ln w="0">
            <a:noFill/>
          </a:ln>
        </p:spPr>
        <p:txBody>
          <a:bodyPr lIns="0" tIns="0" rIns="90000" bIns="0" anchor="t">
            <a:noAutofit/>
          </a:bodyPr>
          <a:lstStyle/>
          <a:p>
            <a:pPr indent="0" defTabSz="914400">
              <a:lnSpc>
                <a:spcPct val="100000"/>
              </a:lnSpc>
              <a:spcBef>
                <a:spcPts val="1001"/>
              </a:spcBef>
              <a:buNone/>
              <a:tabLst>
                <a:tab pos="0" algn="l"/>
              </a:tabLst>
            </a:pPr>
            <a:r>
              <a:rPr lang="de-DE" sz="1900" dirty="0" err="1">
                <a:solidFill>
                  <a:schemeClr val="accent6">
                    <a:lumMod val="50000"/>
                  </a:schemeClr>
                </a:solidFill>
                <a:latin typeface="Calibri"/>
              </a:rPr>
              <a:t>Interoperability</a:t>
            </a:r>
            <a:r>
              <a:rPr lang="de-DE" sz="1900" b="0" u="none" strike="noStrike" dirty="0">
                <a:solidFill>
                  <a:schemeClr val="dk1"/>
                </a:solidFill>
                <a:uFillTx/>
                <a:latin typeface="Calibri"/>
              </a:rPr>
              <a:t> </a:t>
            </a:r>
            <a:r>
              <a:rPr lang="de-DE" sz="1900" b="0" u="none" strike="noStrike" dirty="0" err="1">
                <a:solidFill>
                  <a:schemeClr val="dk1"/>
                </a:solidFill>
                <a:uFillTx/>
                <a:latin typeface="Calibri"/>
              </a:rPr>
              <a:t>layers</a:t>
            </a:r>
            <a:br>
              <a:rPr lang="de-DE" sz="1900" b="0" u="none" strike="noStrike" dirty="0">
                <a:solidFill>
                  <a:schemeClr val="dk1"/>
                </a:solidFill>
                <a:uFillTx/>
                <a:latin typeface="Calibri"/>
              </a:rPr>
            </a:br>
            <a:br>
              <a:rPr lang="de-DE" sz="1900" b="0" u="none" strike="noStrike" dirty="0">
                <a:solidFill>
                  <a:schemeClr val="dk1"/>
                </a:solidFill>
                <a:uFillTx/>
                <a:latin typeface="Calibri"/>
              </a:rPr>
            </a:br>
            <a:endParaRPr lang="de-DE" sz="1900" b="0" u="none" strike="noStrike" dirty="0">
              <a:solidFill>
                <a:schemeClr val="dk1"/>
              </a:solidFill>
              <a:uFillTx/>
              <a:latin typeface="Calibri"/>
            </a:endParaRPr>
          </a:p>
        </p:txBody>
      </p:sp>
      <p:sp>
        <p:nvSpPr>
          <p:cNvPr id="137" name="PlaceHolder 8"/>
          <p:cNvSpPr>
            <a:spLocks noGrp="1"/>
          </p:cNvSpPr>
          <p:nvPr>
            <p:ph/>
          </p:nvPr>
        </p:nvSpPr>
        <p:spPr>
          <a:xfrm>
            <a:off x="464080" y="4187860"/>
            <a:ext cx="585568" cy="571200"/>
          </a:xfrm>
          <a:prstGeom prst="rect">
            <a:avLst/>
          </a:prstGeom>
          <a:noFill/>
          <a:ln w="0">
            <a:noFill/>
          </a:ln>
        </p:spPr>
        <p:txBody>
          <a:bodyPr lIns="0" tIns="0" rIns="0" bIns="45000" anchor="t">
            <a:noAutofit/>
          </a:bodyPr>
          <a:lstStyle/>
          <a:p>
            <a:pPr indent="0" defTabSz="914400">
              <a:lnSpc>
                <a:spcPts val="2299"/>
              </a:lnSpc>
              <a:spcBef>
                <a:spcPts val="2001"/>
              </a:spcBef>
              <a:buNone/>
              <a:tabLst>
                <a:tab pos="0" algn="l"/>
              </a:tabLst>
            </a:pPr>
            <a:r>
              <a:rPr lang="en-GB" sz="2500" b="1" dirty="0">
                <a:solidFill>
                  <a:schemeClr val="accent1"/>
                </a:solidFill>
                <a:latin typeface="Calibri"/>
              </a:rPr>
              <a:t>05</a:t>
            </a:r>
            <a:br>
              <a:rPr lang="en-GB" sz="2500" b="1" dirty="0">
                <a:solidFill>
                  <a:schemeClr val="accent1"/>
                </a:solidFill>
                <a:latin typeface="Calibri"/>
              </a:rPr>
            </a:br>
            <a:br>
              <a:rPr lang="en-GB" sz="2500" b="1" dirty="0">
                <a:solidFill>
                  <a:schemeClr val="accent1"/>
                </a:solidFill>
                <a:latin typeface="Calibri"/>
              </a:rPr>
            </a:br>
            <a:endParaRPr lang="de-DE" sz="2500" b="0" u="none" strike="noStrike" dirty="0">
              <a:solidFill>
                <a:schemeClr val="dk1"/>
              </a:solidFill>
              <a:uFillTx/>
              <a:latin typeface="Calibri"/>
            </a:endParaRPr>
          </a:p>
        </p:txBody>
      </p:sp>
      <p:sp>
        <p:nvSpPr>
          <p:cNvPr id="138" name="PlaceHolder 9"/>
          <p:cNvSpPr>
            <a:spLocks noGrp="1"/>
          </p:cNvSpPr>
          <p:nvPr>
            <p:ph type="title"/>
          </p:nvPr>
        </p:nvSpPr>
        <p:spPr>
          <a:xfrm>
            <a:off x="515880" y="453960"/>
            <a:ext cx="6874920" cy="757080"/>
          </a:xfrm>
          <a:prstGeom prst="rect">
            <a:avLst/>
          </a:prstGeom>
          <a:noFill/>
          <a:ln w="0">
            <a:noFill/>
          </a:ln>
        </p:spPr>
        <p:txBody>
          <a:bodyPr lIns="0" tIns="0" rIns="0" bIns="45000" anchor="t">
            <a:noAutofit/>
          </a:bodyPr>
          <a:lstStyle/>
          <a:p>
            <a:pPr indent="0" defTabSz="914400">
              <a:lnSpc>
                <a:spcPct val="90000"/>
              </a:lnSpc>
              <a:buNone/>
            </a:pPr>
            <a:r>
              <a:rPr lang="en-GB" b="0" u="none" strike="noStrike" dirty="0">
                <a:solidFill>
                  <a:schemeClr val="dk2"/>
                </a:solidFill>
                <a:uFillTx/>
                <a:latin typeface="Calibri"/>
              </a:rPr>
              <a:t>Summary</a:t>
            </a:r>
            <a:endParaRPr lang="de-DE" b="0" u="none" strike="noStrike" dirty="0">
              <a:solidFill>
                <a:schemeClr val="dk1"/>
              </a:solidFill>
              <a:uFillTx/>
              <a:latin typeface="Calibri"/>
            </a:endParaRPr>
          </a:p>
        </p:txBody>
      </p:sp>
      <p:sp>
        <p:nvSpPr>
          <p:cNvPr id="139" name="PlaceHolder 10"/>
          <p:cNvSpPr>
            <a:spLocks noGrp="1"/>
          </p:cNvSpPr>
          <p:nvPr>
            <p:ph type="sldNum" idx="21"/>
          </p:nvPr>
        </p:nvSpPr>
        <p:spPr>
          <a:xfrm>
            <a:off x="11157840" y="6377040"/>
            <a:ext cx="509760" cy="364680"/>
          </a:xfrm>
          <a:prstGeom prst="rect">
            <a:avLst/>
          </a:prstGeom>
          <a:noFill/>
          <a:ln w="0">
            <a:noFill/>
          </a:ln>
        </p:spPr>
        <p:txBody>
          <a:bodyPr lIns="0" tIns="0" rIns="0" bIns="45720" anchor="ctr">
            <a:noAutofit/>
          </a:bodyPr>
          <a:lstStyle>
            <a:lvl1pPr indent="0" algn="r" defTabSz="914400">
              <a:lnSpc>
                <a:spcPct val="100000"/>
              </a:lnSpc>
              <a:buNone/>
              <a:defRPr lang="en-GB" sz="1100" b="0" u="none" strike="noStrike">
                <a:solidFill>
                  <a:schemeClr val="dk1">
                    <a:tint val="75000"/>
                  </a:schemeClr>
                </a:solidFill>
                <a:uFillTx/>
                <a:latin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52066E-8C09-4535-A5AC-E17670530AF7}" type="slidenum">
              <a:rPr kumimoji="0" lang="en-GB" sz="1100" b="0" i="0" u="none" strike="noStrike" kern="1200" cap="none" spc="0" normalizeH="0" baseline="0" noProof="0">
                <a:ln>
                  <a:noFill/>
                </a:ln>
                <a:solidFill>
                  <a:srgbClr val="000000">
                    <a:tint val="75000"/>
                  </a:srgb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srgbClr val="000000"/>
              </a:solidFill>
              <a:effectLst/>
              <a:uLnTx/>
              <a:uFillTx/>
              <a:latin typeface="Times New Roman"/>
            </a:endParaRPr>
          </a:p>
        </p:txBody>
      </p:sp>
      <p:sp>
        <p:nvSpPr>
          <p:cNvPr id="12" name="PlaceHolder 11"/>
          <p:cNvSpPr>
            <a:spLocks noGrp="1"/>
          </p:cNvSpPr>
          <p:nvPr>
            <p:ph type="ft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tint val="75000"/>
                  </a:srgbClr>
                </a:solidFill>
                <a:effectLst/>
                <a:uLnTx/>
                <a:uFillTx/>
                <a:latin typeface="Calibri"/>
              </a:rPr>
              <a:t>Gaia-X, the defacto standard for services and compliance</a:t>
            </a:r>
          </a:p>
        </p:txBody>
      </p:sp>
      <p:sp>
        <p:nvSpPr>
          <p:cNvPr id="13" name="PlaceHolder 12"/>
          <p:cNvSpPr>
            <a:spLocks noGrp="1"/>
          </p:cNvSpPr>
          <p:nvPr>
            <p:ph type="sldNum"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29EB7-7C47-4717-AC59-526CC3AE95BC}" type="slidenum">
              <a:rPr kumimoji="0" lang="en-GB" sz="1100" b="0" i="0" u="none" strike="noStrike" kern="1200" cap="none" spc="0" normalizeH="0" baseline="0" noProof="0">
                <a:ln>
                  <a:noFill/>
                </a:ln>
                <a:solidFill>
                  <a:srgbClr val="000000">
                    <a:tint val="75000"/>
                  </a:srgb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srgbClr val="000000">
                  <a:tint val="75000"/>
                </a:srgbClr>
              </a:solidFill>
              <a:effectLst/>
              <a:uLnTx/>
              <a:uFillTx/>
              <a:latin typeface="Calibri"/>
            </a:endParaRPr>
          </a:p>
        </p:txBody>
      </p:sp>
      <p:sp>
        <p:nvSpPr>
          <p:cNvPr id="14" name="PlaceHolder 13"/>
          <p:cNvSpPr>
            <a:spLocks noGrp="1"/>
          </p:cNvSpPr>
          <p:nvPr>
            <p:ph type="dt"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tint val="75000"/>
                  </a:srgbClr>
                </a:solidFill>
                <a:effectLst/>
                <a:uLnTx/>
                <a:uFillTx/>
                <a:latin typeface="Calibri"/>
              </a:rPr>
              <a:t>24 September 2024</a:t>
            </a:r>
          </a:p>
        </p:txBody>
      </p:sp>
      <p:sp>
        <p:nvSpPr>
          <p:cNvPr id="30" name="PlaceHolder 6">
            <a:extLst>
              <a:ext uri="{FF2B5EF4-FFF2-40B4-BE49-F238E27FC236}">
                <a16:creationId xmlns:a16="http://schemas.microsoft.com/office/drawing/2014/main" id="{9E02786C-8CAC-DDCC-96BA-4CA3F488AAC1}"/>
              </a:ext>
            </a:extLst>
          </p:cNvPr>
          <p:cNvSpPr txBox="1">
            <a:spLocks/>
          </p:cNvSpPr>
          <p:nvPr/>
        </p:nvSpPr>
        <p:spPr>
          <a:xfrm>
            <a:off x="454040" y="3521340"/>
            <a:ext cx="585568" cy="407160"/>
          </a:xfrm>
          <a:prstGeom prst="rect">
            <a:avLst/>
          </a:prstGeom>
          <a:noFill/>
          <a:ln w="0">
            <a:noFill/>
          </a:ln>
        </p:spPr>
        <p:txBody>
          <a:bodyPr lIns="0" tIns="0" rIns="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ts val="2299"/>
              </a:lnSpc>
              <a:spcBef>
                <a:spcPts val="2001"/>
              </a:spcBef>
              <a:buFont typeface="Arial" panose="020B0604020202020204" pitchFamily="34" charset="0"/>
              <a:buNone/>
              <a:tabLst>
                <a:tab pos="0" algn="l"/>
              </a:tabLst>
            </a:pPr>
            <a:r>
              <a:rPr lang="en-GB" sz="2500" b="1" dirty="0">
                <a:solidFill>
                  <a:schemeClr val="accent1"/>
                </a:solidFill>
                <a:latin typeface="Calibri"/>
              </a:rPr>
              <a:t>04</a:t>
            </a:r>
            <a:endParaRPr lang="de-DE" sz="2500" dirty="0">
              <a:solidFill>
                <a:schemeClr val="dk1"/>
              </a:solidFill>
              <a:latin typeface="Calibri"/>
            </a:endParaRPr>
          </a:p>
        </p:txBody>
      </p:sp>
      <p:sp>
        <p:nvSpPr>
          <p:cNvPr id="32" name="TextBox 31">
            <a:extLst>
              <a:ext uri="{FF2B5EF4-FFF2-40B4-BE49-F238E27FC236}">
                <a16:creationId xmlns:a16="http://schemas.microsoft.com/office/drawing/2014/main" id="{A50305FA-8E63-C72D-3560-244C8DB6418E}"/>
              </a:ext>
            </a:extLst>
          </p:cNvPr>
          <p:cNvSpPr txBox="1"/>
          <p:nvPr/>
        </p:nvSpPr>
        <p:spPr>
          <a:xfrm>
            <a:off x="1271160" y="4153107"/>
            <a:ext cx="4886960" cy="384721"/>
          </a:xfrm>
          <a:prstGeom prst="rect">
            <a:avLst/>
          </a:prstGeom>
          <a:noFill/>
          <a:ln w="0">
            <a:noFill/>
          </a:ln>
        </p:spPr>
        <p:txBody>
          <a:bodyPr lIns="0" tIns="0" rIns="90000" bIns="0" anchor="t">
            <a:noAutofit/>
          </a:bodyPr>
          <a:lstStyle>
            <a:lvl1pPr marL="228600" indent="0">
              <a:lnSpc>
                <a:spcPct val="100000"/>
              </a:lnSpc>
              <a:spcBef>
                <a:spcPts val="1001"/>
              </a:spcBef>
              <a:buFont typeface="Arial" panose="020B0604020202020204" pitchFamily="34" charset="0"/>
              <a:buNone/>
              <a:tabLst>
                <a:tab pos="0" algn="l"/>
              </a:tabLst>
              <a:defRPr sz="1900">
                <a:solidFill>
                  <a:schemeClr val="accent6">
                    <a:lumMod val="50000"/>
                  </a:schemeClr>
                </a:solidFill>
                <a:latin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n-GB" dirty="0"/>
              <a:t>Elements bringing trust to data sharing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2"/>
          <p:cNvSpPr>
            <a:spLocks noGrp="1"/>
          </p:cNvSpPr>
          <p:nvPr>
            <p:ph type="title"/>
          </p:nvPr>
        </p:nvSpPr>
        <p:spPr>
          <a:xfrm>
            <a:off x="515880" y="453960"/>
            <a:ext cx="6874920" cy="757080"/>
          </a:xfrm>
          <a:prstGeom prst="rect">
            <a:avLst/>
          </a:prstGeom>
          <a:noFill/>
          <a:ln w="0">
            <a:noFill/>
          </a:ln>
        </p:spPr>
        <p:txBody>
          <a:bodyPr lIns="0" tIns="0" rIns="0" bIns="45000" anchor="t">
            <a:noAutofit/>
          </a:bodyPr>
          <a:lstStyle/>
          <a:p>
            <a:pPr indent="0" defTabSz="914400">
              <a:lnSpc>
                <a:spcPct val="90000"/>
              </a:lnSpc>
              <a:buNone/>
            </a:pPr>
            <a:r>
              <a:rPr lang="en-US" u="none" strike="noStrike" dirty="0">
                <a:solidFill>
                  <a:schemeClr val="dk2"/>
                </a:solidFill>
                <a:uFillTx/>
                <a:latin typeface="Calibri"/>
              </a:rPr>
              <a:t>What is Gaia-X?</a:t>
            </a:r>
            <a:endParaRPr lang="de-DE" u="none" strike="noStrike" dirty="0">
              <a:solidFill>
                <a:schemeClr val="dk1"/>
              </a:solidFill>
              <a:uFillTx/>
              <a:latin typeface="Calibri"/>
            </a:endParaRPr>
          </a:p>
        </p:txBody>
      </p:sp>
      <p:sp>
        <p:nvSpPr>
          <p:cNvPr id="4" name="PlaceHolder 3"/>
          <p:cNvSpPr>
            <a:spLocks noGrp="1"/>
          </p:cNvSpPr>
          <p:nvPr>
            <p:ph type="ftr" idx="6"/>
          </p:nvPr>
        </p:nvSpPr>
        <p:spPr>
          <a:xfrm>
            <a:off x="376732" y="6221700"/>
            <a:ext cx="5417781" cy="3646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tint val="75000"/>
                  </a:srgbClr>
                </a:solidFill>
              </a:rPr>
              <a:t>EGI 2024 - Trust as a foundational element for data sharing: the Gaia-X Trust Framework</a:t>
            </a:r>
            <a:br>
              <a:rPr lang="en-GB" sz="800" dirty="0">
                <a:effectLst/>
                <a:latin typeface="Calibri" panose="020F0502020204030204" pitchFamily="34" charset="0"/>
                <a:ea typeface="Calibri" panose="020F0502020204030204" pitchFamily="34" charset="0"/>
                <a:cs typeface="Times New Roman" panose="02020603050405020304" pitchFamily="18" charset="0"/>
              </a:rPr>
            </a:br>
            <a:endParaRPr kumimoji="0" lang="en-GB" sz="1100" b="0" i="0" u="none" strike="noStrike" kern="1200" cap="none" spc="0" normalizeH="0" baseline="0" noProof="0" dirty="0">
              <a:ln>
                <a:noFill/>
              </a:ln>
              <a:solidFill>
                <a:srgbClr val="000000">
                  <a:tint val="75000"/>
                </a:srgbClr>
              </a:solidFill>
              <a:effectLst/>
              <a:uLnTx/>
              <a:uFillTx/>
              <a:latin typeface="Calibri"/>
            </a:endParaRPr>
          </a:p>
        </p:txBody>
      </p:sp>
      <p:sp>
        <p:nvSpPr>
          <p:cNvPr id="5" name="PlaceHolder 4"/>
          <p:cNvSpPr>
            <a:spLocks noGrp="1"/>
          </p:cNvSpPr>
          <p:nvPr>
            <p:ph type="sldNum"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B1F93A-2AED-4894-B8F9-4C4D69F1677C}" type="slidenum">
              <a:rPr kumimoji="0" lang="en-GB" sz="1100" b="0" i="0" u="none" strike="noStrike" kern="1200" cap="none" spc="0" normalizeH="0" baseline="0" noProof="0">
                <a:ln>
                  <a:noFill/>
                </a:ln>
                <a:solidFill>
                  <a:srgbClr val="000000">
                    <a:tint val="75000"/>
                  </a:srgb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srgbClr val="000000">
                  <a:tint val="75000"/>
                </a:srgbClr>
              </a:solidFill>
              <a:effectLst/>
              <a:uLnTx/>
              <a:uFillTx/>
              <a:latin typeface="Calibri"/>
            </a:endParaRPr>
          </a:p>
        </p:txBody>
      </p:sp>
      <p:sp>
        <p:nvSpPr>
          <p:cNvPr id="6" name="PlaceHolder 5"/>
          <p:cNvSpPr>
            <a:spLocks noGrp="1"/>
          </p:cNvSpPr>
          <p:nvPr>
            <p:ph type="dt" idx="5"/>
          </p:nvPr>
        </p:nvSpPr>
        <p:spPr>
          <a:xfrm>
            <a:off x="9747360" y="6078921"/>
            <a:ext cx="1410480" cy="3646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rgbClr val="000000">
                    <a:tint val="75000"/>
                  </a:srgbClr>
                </a:solidFill>
              </a:rPr>
              <a:t>1</a:t>
            </a:r>
            <a:r>
              <a:rPr kumimoji="0" lang="en-US" sz="1100" b="0" i="0" u="none" strike="noStrike" kern="1200" cap="none" spc="0" normalizeH="0" baseline="0" noProof="0" dirty="0">
                <a:ln>
                  <a:noFill/>
                </a:ln>
                <a:solidFill>
                  <a:srgbClr val="000000">
                    <a:tint val="75000"/>
                  </a:srgbClr>
                </a:solidFill>
                <a:effectLst/>
                <a:uLnTx/>
                <a:uFillTx/>
                <a:latin typeface="Calibri"/>
              </a:rPr>
              <a:t> October 2024</a:t>
            </a:r>
          </a:p>
        </p:txBody>
      </p:sp>
      <p:sp>
        <p:nvSpPr>
          <p:cNvPr id="2" name="TextBox 1">
            <a:extLst>
              <a:ext uri="{FF2B5EF4-FFF2-40B4-BE49-F238E27FC236}">
                <a16:creationId xmlns:a16="http://schemas.microsoft.com/office/drawing/2014/main" id="{2862F611-7B4A-14CA-7E4D-2DAC385B264D}"/>
              </a:ext>
            </a:extLst>
          </p:cNvPr>
          <p:cNvSpPr txBox="1"/>
          <p:nvPr/>
        </p:nvSpPr>
        <p:spPr>
          <a:xfrm>
            <a:off x="376732" y="1850328"/>
            <a:ext cx="10433508" cy="830997"/>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The </a:t>
            </a:r>
            <a:r>
              <a:rPr lang="en-GB" sz="2400" b="1" dirty="0">
                <a:latin typeface="Calibri" panose="020F0502020204030204" pitchFamily="34" charset="0"/>
                <a:ea typeface="Calibri" panose="020F0502020204030204" pitchFamily="34" charset="0"/>
                <a:cs typeface="Calibri" panose="020F0502020204030204" pitchFamily="34" charset="0"/>
              </a:rPr>
              <a:t>Gaia-X European Association for Data and Cloud AISBL </a:t>
            </a:r>
            <a:r>
              <a:rPr lang="en-GB" sz="2400" dirty="0">
                <a:latin typeface="Calibri" panose="020F0502020204030204" pitchFamily="34" charset="0"/>
                <a:ea typeface="Calibri" panose="020F0502020204030204" pitchFamily="34" charset="0"/>
                <a:cs typeface="Calibri" panose="020F0502020204030204" pitchFamily="34" charset="0"/>
              </a:rPr>
              <a:t>is an international non-profit association under Belgian law.</a:t>
            </a:r>
          </a:p>
        </p:txBody>
      </p:sp>
      <p:sp>
        <p:nvSpPr>
          <p:cNvPr id="3" name="TextBox 2">
            <a:extLst>
              <a:ext uri="{FF2B5EF4-FFF2-40B4-BE49-F238E27FC236}">
                <a16:creationId xmlns:a16="http://schemas.microsoft.com/office/drawing/2014/main" id="{F14A4ECD-50FD-1EFE-5F68-1508ED6AEAA0}"/>
              </a:ext>
            </a:extLst>
          </p:cNvPr>
          <p:cNvSpPr txBox="1"/>
          <p:nvPr/>
        </p:nvSpPr>
        <p:spPr>
          <a:xfrm>
            <a:off x="376732" y="3284635"/>
            <a:ext cx="10037268" cy="1200329"/>
          </a:xfrm>
          <a:prstGeom prst="rect">
            <a:avLst/>
          </a:prstGeom>
          <a:noFill/>
        </p:spPr>
        <p:txBody>
          <a:bodyPr wrap="square" rtlCol="0">
            <a:spAutoFit/>
          </a:bodyPr>
          <a:lstStyle/>
          <a:p>
            <a:pPr marL="0" indent="0">
              <a:buNone/>
            </a:pPr>
            <a:r>
              <a:rPr lang="en-GB" sz="2400" b="1" dirty="0">
                <a:latin typeface="Calibri" panose="020F0502020204030204" pitchFamily="34" charset="0"/>
                <a:ea typeface="Calibri" panose="020F0502020204030204" pitchFamily="34" charset="0"/>
                <a:cs typeface="Calibri" panose="020F0502020204030204" pitchFamily="34" charset="0"/>
              </a:rPr>
              <a:t>Gaia-X mission</a:t>
            </a:r>
            <a:r>
              <a:rPr lang="en-GB" sz="2400" dirty="0">
                <a:latin typeface="Calibri" panose="020F0502020204030204" pitchFamily="34" charset="0"/>
                <a:ea typeface="Calibri" panose="020F0502020204030204" pitchFamily="34" charset="0"/>
                <a:cs typeface="Calibri" panose="020F0502020204030204" pitchFamily="34" charset="0"/>
              </a:rPr>
              <a:t>: enable </a:t>
            </a:r>
            <a:r>
              <a:rPr lang="en-GB" sz="2400" b="1" dirty="0">
                <a:solidFill>
                  <a:srgbClr val="649AFF"/>
                </a:solidFill>
                <a:latin typeface="Calibri" panose="020F0502020204030204" pitchFamily="34" charset="0"/>
                <a:ea typeface="Calibri" panose="020F0502020204030204" pitchFamily="34" charset="0"/>
                <a:cs typeface="Calibri" panose="020F0502020204030204" pitchFamily="34" charset="0"/>
              </a:rPr>
              <a:t>trusted decentralised digital ecosystems </a:t>
            </a:r>
            <a:r>
              <a:rPr lang="en-GB" sz="2400" dirty="0">
                <a:latin typeface="Calibri" panose="020F0502020204030204" pitchFamily="34" charset="0"/>
                <a:ea typeface="Calibri" panose="020F0502020204030204" pitchFamily="34" charset="0"/>
                <a:cs typeface="Calibri" panose="020F0502020204030204" pitchFamily="34" charset="0"/>
              </a:rPr>
              <a:t>creating the </a:t>
            </a:r>
            <a:r>
              <a:rPr lang="en-GB" sz="2400" b="1" dirty="0">
                <a:solidFill>
                  <a:srgbClr val="649AFF"/>
                </a:solidFill>
                <a:latin typeface="Calibri" panose="020F0502020204030204" pitchFamily="34" charset="0"/>
                <a:ea typeface="Calibri" panose="020F0502020204030204" pitchFamily="34" charset="0"/>
                <a:cs typeface="Calibri" panose="020F0502020204030204" pitchFamily="34" charset="0"/>
              </a:rPr>
              <a:t>de facto standard aligned with EU values </a:t>
            </a:r>
            <a:r>
              <a:rPr lang="en-GB" sz="2400" dirty="0">
                <a:latin typeface="Calibri" panose="020F0502020204030204" pitchFamily="34" charset="0"/>
                <a:ea typeface="Calibri" panose="020F0502020204030204" pitchFamily="34" charset="0"/>
                <a:cs typeface="Calibri" panose="020F0502020204030204" pitchFamily="34" charset="0"/>
              </a:rPr>
              <a:t>by developing a set of </a:t>
            </a:r>
            <a:r>
              <a:rPr lang="en-GB" sz="2400" b="1" dirty="0">
                <a:solidFill>
                  <a:srgbClr val="649AFF"/>
                </a:solidFill>
                <a:latin typeface="Calibri" panose="020F0502020204030204" pitchFamily="34" charset="0"/>
                <a:ea typeface="Calibri" panose="020F0502020204030204" pitchFamily="34" charset="0"/>
                <a:cs typeface="Calibri" panose="020F0502020204030204" pitchFamily="34" charset="0"/>
              </a:rPr>
              <a:t>policies, rules, specifications </a:t>
            </a:r>
            <a:r>
              <a:rPr lang="en-GB" sz="2400" dirty="0">
                <a:latin typeface="Calibri" panose="020F0502020204030204" pitchFamily="34" charset="0"/>
                <a:ea typeface="Calibri" panose="020F0502020204030204" pitchFamily="34" charset="0"/>
                <a:cs typeface="Calibri" panose="020F0502020204030204" pitchFamily="34" charset="0"/>
              </a:rPr>
              <a:t>and a </a:t>
            </a:r>
            <a:r>
              <a:rPr lang="en-GB" sz="2400" b="1" dirty="0">
                <a:solidFill>
                  <a:srgbClr val="649AFF"/>
                </a:solidFill>
                <a:latin typeface="Calibri" panose="020F0502020204030204" pitchFamily="34" charset="0"/>
                <a:ea typeface="Calibri" panose="020F0502020204030204" pitchFamily="34" charset="0"/>
                <a:cs typeface="Calibri" panose="020F0502020204030204" pitchFamily="34" charset="0"/>
              </a:rPr>
              <a:t>verification framework</a:t>
            </a:r>
            <a:r>
              <a:rPr lang="en-GB" sz="2400" dirty="0">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2"/>
          <p:cNvSpPr>
            <a:spLocks noGrp="1"/>
          </p:cNvSpPr>
          <p:nvPr>
            <p:ph type="title"/>
          </p:nvPr>
        </p:nvSpPr>
        <p:spPr>
          <a:xfrm>
            <a:off x="272487" y="179053"/>
            <a:ext cx="6874920" cy="757080"/>
          </a:xfrm>
          <a:prstGeom prst="rect">
            <a:avLst/>
          </a:prstGeom>
          <a:noFill/>
          <a:ln w="0">
            <a:noFill/>
          </a:ln>
        </p:spPr>
        <p:txBody>
          <a:bodyPr lIns="0" tIns="0" rIns="0" bIns="45000" anchor="t">
            <a:noAutofit/>
          </a:bodyPr>
          <a:lstStyle/>
          <a:p>
            <a:pPr indent="0" defTabSz="914400">
              <a:lnSpc>
                <a:spcPct val="90000"/>
              </a:lnSpc>
              <a:buNone/>
            </a:pPr>
            <a:r>
              <a:rPr lang="en-US" u="none" strike="noStrike" dirty="0">
                <a:solidFill>
                  <a:schemeClr val="dk2"/>
                </a:solidFill>
                <a:uFillTx/>
                <a:latin typeface="Calibri"/>
              </a:rPr>
              <a:t>The Gaia-X Compliance</a:t>
            </a:r>
            <a:endParaRPr lang="de-DE" u="none" strike="noStrike" dirty="0">
              <a:solidFill>
                <a:schemeClr val="dk1"/>
              </a:solidFill>
              <a:uFillTx/>
              <a:latin typeface="Calibri"/>
            </a:endParaRPr>
          </a:p>
        </p:txBody>
      </p:sp>
      <p:sp>
        <p:nvSpPr>
          <p:cNvPr id="4" name="PlaceHolder 3"/>
          <p:cNvSpPr>
            <a:spLocks noGrp="1"/>
          </p:cNvSpPr>
          <p:nvPr>
            <p:ph type="ftr" idx="6"/>
          </p:nvPr>
        </p:nvSpPr>
        <p:spPr>
          <a:xfrm>
            <a:off x="376732" y="6221700"/>
            <a:ext cx="5417781" cy="3646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tint val="75000"/>
                  </a:srgbClr>
                </a:solidFill>
              </a:rPr>
              <a:t>EGI 2024 - Trust as a foundational element for data sharing: the Gaia-X Trust Framework</a:t>
            </a:r>
            <a:br>
              <a:rPr lang="en-GB" sz="800" dirty="0">
                <a:effectLst/>
                <a:latin typeface="Calibri" panose="020F0502020204030204" pitchFamily="34" charset="0"/>
                <a:ea typeface="Calibri" panose="020F0502020204030204" pitchFamily="34" charset="0"/>
                <a:cs typeface="Times New Roman" panose="02020603050405020304" pitchFamily="18" charset="0"/>
              </a:rPr>
            </a:br>
            <a:endParaRPr kumimoji="0" lang="en-GB" sz="1100" b="0" i="0" u="none" strike="noStrike" kern="1200" cap="none" spc="0" normalizeH="0" baseline="0" noProof="0" dirty="0">
              <a:ln>
                <a:noFill/>
              </a:ln>
              <a:solidFill>
                <a:srgbClr val="000000">
                  <a:tint val="75000"/>
                </a:srgbClr>
              </a:solidFill>
              <a:effectLst/>
              <a:uLnTx/>
              <a:uFillTx/>
              <a:latin typeface="Calibri"/>
            </a:endParaRPr>
          </a:p>
        </p:txBody>
      </p:sp>
      <p:sp>
        <p:nvSpPr>
          <p:cNvPr id="5" name="PlaceHolder 4"/>
          <p:cNvSpPr>
            <a:spLocks noGrp="1"/>
          </p:cNvSpPr>
          <p:nvPr>
            <p:ph type="sldNum"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B1F93A-2AED-4894-B8F9-4C4D69F1677C}" type="slidenum">
              <a:rPr kumimoji="0" lang="en-GB" sz="1100" b="0" i="0" u="none" strike="noStrike" kern="1200" cap="none" spc="0" normalizeH="0" baseline="0" noProof="0">
                <a:ln>
                  <a:noFill/>
                </a:ln>
                <a:solidFill>
                  <a:srgbClr val="000000">
                    <a:tint val="75000"/>
                  </a:srgb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100" b="0" i="0" u="none" strike="noStrike" kern="1200" cap="none" spc="0" normalizeH="0" baseline="0" noProof="0">
              <a:ln>
                <a:noFill/>
              </a:ln>
              <a:solidFill>
                <a:srgbClr val="000000">
                  <a:tint val="75000"/>
                </a:srgbClr>
              </a:solidFill>
              <a:effectLst/>
              <a:uLnTx/>
              <a:uFillTx/>
              <a:latin typeface="Calibri"/>
            </a:endParaRPr>
          </a:p>
        </p:txBody>
      </p:sp>
      <p:sp>
        <p:nvSpPr>
          <p:cNvPr id="6" name="PlaceHolder 5"/>
          <p:cNvSpPr>
            <a:spLocks noGrp="1"/>
          </p:cNvSpPr>
          <p:nvPr>
            <p:ph type="dt" idx="5"/>
          </p:nvPr>
        </p:nvSpPr>
        <p:spPr>
          <a:xfrm>
            <a:off x="9747360" y="6078921"/>
            <a:ext cx="1410480" cy="3646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rgbClr val="000000">
                    <a:tint val="75000"/>
                  </a:srgbClr>
                </a:solidFill>
              </a:rPr>
              <a:t>1</a:t>
            </a:r>
            <a:r>
              <a:rPr kumimoji="0" lang="en-US" sz="1100" b="0" i="0" u="none" strike="noStrike" kern="1200" cap="none" spc="0" normalizeH="0" baseline="0" noProof="0" dirty="0">
                <a:ln>
                  <a:noFill/>
                </a:ln>
                <a:solidFill>
                  <a:srgbClr val="000000">
                    <a:tint val="75000"/>
                  </a:srgbClr>
                </a:solidFill>
                <a:effectLst/>
                <a:uLnTx/>
                <a:uFillTx/>
                <a:latin typeface="Calibri"/>
              </a:rPr>
              <a:t> October 2024</a:t>
            </a:r>
          </a:p>
        </p:txBody>
      </p:sp>
      <p:pic>
        <p:nvPicPr>
          <p:cNvPr id="7" name="Content Placeholder 3" descr="A unicorn and boxes and rainbow&#10;&#10;Description automatically generated with medium confidence">
            <a:extLst>
              <a:ext uri="{FF2B5EF4-FFF2-40B4-BE49-F238E27FC236}">
                <a16:creationId xmlns:a16="http://schemas.microsoft.com/office/drawing/2014/main" id="{E70A26D1-3F6B-DBAC-7EC8-0E4D7DD02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25320">
            <a:off x="371226" y="1349994"/>
            <a:ext cx="1295353" cy="1295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Connector 7">
            <a:extLst>
              <a:ext uri="{FF2B5EF4-FFF2-40B4-BE49-F238E27FC236}">
                <a16:creationId xmlns:a16="http://schemas.microsoft.com/office/drawing/2014/main" id="{EDCAB46E-982B-EC2B-93C3-1C12902091B6}"/>
              </a:ext>
            </a:extLst>
          </p:cNvPr>
          <p:cNvCxnSpPr>
            <a:cxnSpLocks/>
          </p:cNvCxnSpPr>
          <p:nvPr/>
        </p:nvCxnSpPr>
        <p:spPr>
          <a:xfrm flipV="1">
            <a:off x="272487" y="1078912"/>
            <a:ext cx="1373433" cy="183751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73D8994C-EDF7-F4FB-5C89-E66C9E0CE0FD}"/>
              </a:ext>
            </a:extLst>
          </p:cNvPr>
          <p:cNvSpPr txBox="1">
            <a:spLocks/>
          </p:cNvSpPr>
          <p:nvPr/>
        </p:nvSpPr>
        <p:spPr>
          <a:xfrm>
            <a:off x="2046474" y="1234252"/>
            <a:ext cx="9366246" cy="2367979"/>
          </a:xfrm>
          <a:prstGeom prst="rect">
            <a:avLst/>
          </a:prstGeom>
        </p:spPr>
        <p:txBody>
          <a:bodyPr lIns="0" tIns="0"/>
          <a:lstStyle>
            <a:lvl1pPr marL="324000" indent="-324000" algn="l" defTabSz="914400" rtl="0" eaLnBrk="1" latinLnBrk="0" hangingPunct="1">
              <a:lnSpc>
                <a:spcPct val="110000"/>
              </a:lnSpc>
              <a:spcBef>
                <a:spcPts val="800"/>
              </a:spcBef>
              <a:buFontTx/>
              <a:buBlip>
                <a:blip r:embed="rId3"/>
              </a:buBlip>
              <a:defRPr sz="1800" kern="1200">
                <a:solidFill>
                  <a:schemeClr val="accent6">
                    <a:lumMod val="50000"/>
                  </a:schemeClr>
                </a:solidFill>
                <a:latin typeface="+mn-lt"/>
                <a:ea typeface="+mn-ea"/>
                <a:cs typeface="+mn-cs"/>
              </a:defRPr>
            </a:lvl1pPr>
            <a:lvl2pPr marL="612000" indent="-324000" algn="l" defTabSz="914400" rtl="0" eaLnBrk="1" latinLnBrk="0" hangingPunct="1">
              <a:lnSpc>
                <a:spcPct val="110000"/>
              </a:lnSpc>
              <a:spcBef>
                <a:spcPts val="800"/>
              </a:spcBef>
              <a:buFontTx/>
              <a:buBlip>
                <a:blip r:embed="rId4"/>
              </a:buBlip>
              <a:defRPr sz="1800" kern="1200">
                <a:solidFill>
                  <a:schemeClr val="accent6">
                    <a:lumMod val="50000"/>
                  </a:schemeClr>
                </a:solidFill>
                <a:latin typeface="+mn-lt"/>
                <a:ea typeface="+mn-ea"/>
                <a:cs typeface="+mn-cs"/>
              </a:defRPr>
            </a:lvl2pPr>
            <a:lvl3pPr marL="898525" indent="-323850" algn="l" defTabSz="914400" rtl="0" eaLnBrk="1" latinLnBrk="0" hangingPunct="1">
              <a:lnSpc>
                <a:spcPct val="110000"/>
              </a:lnSpc>
              <a:spcBef>
                <a:spcPts val="800"/>
              </a:spcBef>
              <a:buFontTx/>
              <a:buBlip>
                <a:blip r:embed="rId5"/>
              </a:buBlip>
              <a:defRPr sz="1800" kern="1200">
                <a:solidFill>
                  <a:schemeClr val="accent6">
                    <a:lumMod val="50000"/>
                  </a:schemeClr>
                </a:solidFill>
                <a:latin typeface="+mn-lt"/>
                <a:ea typeface="+mn-ea"/>
                <a:cs typeface="+mn-cs"/>
              </a:defRPr>
            </a:lvl3pPr>
            <a:lvl4pPr marL="1152000" indent="-287338" algn="l" defTabSz="914400" rtl="0" eaLnBrk="1" latinLnBrk="0" hangingPunct="1">
              <a:lnSpc>
                <a:spcPct val="110000"/>
              </a:lnSpc>
              <a:spcBef>
                <a:spcPts val="800"/>
              </a:spcBef>
              <a:buFontTx/>
              <a:buBlip>
                <a:blip r:embed="rId6"/>
              </a:buBlip>
              <a:defRPr sz="1800" kern="1200">
                <a:solidFill>
                  <a:schemeClr val="accent6">
                    <a:lumMod val="50000"/>
                  </a:schemeClr>
                </a:solidFill>
                <a:latin typeface="+mn-lt"/>
                <a:ea typeface="+mn-ea"/>
                <a:cs typeface="+mn-cs"/>
              </a:defRPr>
            </a:lvl4pPr>
            <a:lvl5pPr marL="1404000" marR="0" indent="-288000" algn="l" defTabSz="914400" rtl="0" eaLnBrk="1" fontAlgn="auto" latinLnBrk="0" hangingPunct="1">
              <a:lnSpc>
                <a:spcPct val="110000"/>
              </a:lnSpc>
              <a:spcBef>
                <a:spcPts val="800"/>
              </a:spcBef>
              <a:spcAft>
                <a:spcPts val="0"/>
              </a:spcAft>
              <a:buClrTx/>
              <a:buSzTx/>
              <a:buFontTx/>
              <a:buBlip>
                <a:blip r:embed="rId6"/>
              </a:buBlip>
              <a:tabLst/>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i="1" dirty="0">
                <a:solidFill>
                  <a:schemeClr val="accent6"/>
                </a:solidFill>
                <a:latin typeface="Calibri" panose="020F0502020204030204" pitchFamily="34" charset="0"/>
                <a:ea typeface="Calibri" panose="020F0502020204030204" pitchFamily="34" charset="0"/>
                <a:cs typeface="Calibri" panose="020F0502020204030204" pitchFamily="34" charset="0"/>
              </a:rPr>
              <a:t>We don’t monitor/observe data but services processing/transferring/storing data</a:t>
            </a:r>
          </a:p>
          <a:p>
            <a:r>
              <a:rPr lang="en-GB" sz="2000" i="1" dirty="0">
                <a:solidFill>
                  <a:schemeClr val="accent6"/>
                </a:solidFill>
                <a:latin typeface="Calibri" panose="020F0502020204030204" pitchFamily="34" charset="0"/>
                <a:ea typeface="Calibri" panose="020F0502020204030204" pitchFamily="34" charset="0"/>
                <a:cs typeface="Calibri" panose="020F0502020204030204" pitchFamily="34" charset="0"/>
              </a:rPr>
              <a:t>We don’t set access rights on data but on the services exposing data</a:t>
            </a:r>
          </a:p>
          <a:p>
            <a:r>
              <a:rPr lang="en-GB" sz="2000" i="1" dirty="0">
                <a:solidFill>
                  <a:schemeClr val="accent6"/>
                </a:solidFill>
                <a:latin typeface="Calibri" panose="020F0502020204030204" pitchFamily="34" charset="0"/>
                <a:ea typeface="Calibri" panose="020F0502020204030204" pitchFamily="34" charset="0"/>
                <a:cs typeface="Calibri" panose="020F0502020204030204" pitchFamily="34" charset="0"/>
              </a:rPr>
              <a:t>Data doesn’t copy or transfer itself - we need processing and network services to copy and transfer data</a:t>
            </a:r>
          </a:p>
          <a:p>
            <a:r>
              <a:rPr lang="en-GB" sz="2000" i="1" dirty="0">
                <a:solidFill>
                  <a:schemeClr val="accent6"/>
                </a:solidFill>
                <a:latin typeface="Calibri" panose="020F0502020204030204" pitchFamily="34" charset="0"/>
                <a:ea typeface="Calibri" panose="020F0502020204030204" pitchFamily="34" charset="0"/>
                <a:cs typeface="Calibri" panose="020F0502020204030204" pitchFamily="34" charset="0"/>
              </a:rPr>
              <a:t>To have control, visibility, traceability, … on your data, you need to have control, visibility, traceability, … on the services processing/storing/transferring your data.</a:t>
            </a:r>
          </a:p>
          <a:p>
            <a:pPr marL="0" indent="0">
              <a:buNone/>
            </a:pPr>
            <a:endParaRPr lang="en-GB" dirty="0"/>
          </a:p>
        </p:txBody>
      </p:sp>
      <p:sp>
        <p:nvSpPr>
          <p:cNvPr id="14" name="TextBox 13">
            <a:extLst>
              <a:ext uri="{FF2B5EF4-FFF2-40B4-BE49-F238E27FC236}">
                <a16:creationId xmlns:a16="http://schemas.microsoft.com/office/drawing/2014/main" id="{B71EB751-F970-002A-D0B4-315884DFD123}"/>
              </a:ext>
            </a:extLst>
          </p:cNvPr>
          <p:cNvSpPr txBox="1"/>
          <p:nvPr/>
        </p:nvSpPr>
        <p:spPr>
          <a:xfrm>
            <a:off x="592320" y="4017234"/>
            <a:ext cx="10820400" cy="707886"/>
          </a:xfrm>
          <a:prstGeom prst="rect">
            <a:avLst/>
          </a:prstGeom>
          <a:noFill/>
        </p:spPr>
        <p:txBody>
          <a:bodyPr wrap="square" rtlCol="0">
            <a:sp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The </a:t>
            </a:r>
            <a:r>
              <a:rPr lang="en-GB" sz="2000" b="1" dirty="0">
                <a:latin typeface="Calibri" panose="020F0502020204030204" pitchFamily="34" charset="0"/>
                <a:ea typeface="Calibri" panose="020F0502020204030204" pitchFamily="34" charset="0"/>
                <a:cs typeface="Calibri" panose="020F0502020204030204" pitchFamily="34" charset="0"/>
              </a:rPr>
              <a:t>Gaia-X Compliance Document </a:t>
            </a:r>
            <a:r>
              <a:rPr lang="en-GB" sz="2000" dirty="0">
                <a:latin typeface="Calibri" panose="020F0502020204030204" pitchFamily="34" charset="0"/>
                <a:ea typeface="Calibri" panose="020F0502020204030204" pitchFamily="34" charset="0"/>
                <a:cs typeface="Calibri" panose="020F0502020204030204" pitchFamily="34" charset="0"/>
              </a:rPr>
              <a:t>(ref. </a:t>
            </a:r>
            <a:r>
              <a:rPr lang="en-GB" sz="2000" dirty="0">
                <a:latin typeface="Calibri" panose="020F0502020204030204" pitchFamily="34" charset="0"/>
                <a:ea typeface="Calibri" panose="020F0502020204030204" pitchFamily="34" charset="0"/>
                <a:cs typeface="Calibri" panose="020F0502020204030204" pitchFamily="34" charset="0"/>
                <a:hlinkClick r:id="rId7"/>
              </a:rPr>
              <a:t>Compliance Document 24.06</a:t>
            </a:r>
            <a:r>
              <a:rPr lang="en-GB" sz="2000" dirty="0">
                <a:latin typeface="Calibri" panose="020F0502020204030204" pitchFamily="34" charset="0"/>
                <a:ea typeface="Calibri" panose="020F0502020204030204" pitchFamily="34" charset="0"/>
                <a:cs typeface="Calibri" panose="020F0502020204030204" pitchFamily="34" charset="0"/>
              </a:rPr>
              <a:t>) contains </a:t>
            </a:r>
            <a:r>
              <a:rPr lang="en-GB" sz="2000" b="1" dirty="0">
                <a:latin typeface="Calibri" panose="020F0502020204030204" pitchFamily="34" charset="0"/>
                <a:ea typeface="Calibri" panose="020F0502020204030204" pitchFamily="34" charset="0"/>
                <a:cs typeface="Calibri" panose="020F0502020204030204" pitchFamily="34" charset="0"/>
              </a:rPr>
              <a:t>criteria for Cloud Services and Data Exchange Services. </a:t>
            </a:r>
          </a:p>
        </p:txBody>
      </p:sp>
      <p:sp>
        <p:nvSpPr>
          <p:cNvPr id="15" name="TextBox 14">
            <a:extLst>
              <a:ext uri="{FF2B5EF4-FFF2-40B4-BE49-F238E27FC236}">
                <a16:creationId xmlns:a16="http://schemas.microsoft.com/office/drawing/2014/main" id="{07ABD557-53AE-1544-DCED-6A00324AAB54}"/>
              </a:ext>
            </a:extLst>
          </p:cNvPr>
          <p:cNvSpPr txBox="1"/>
          <p:nvPr/>
        </p:nvSpPr>
        <p:spPr>
          <a:xfrm>
            <a:off x="592320" y="5003397"/>
            <a:ext cx="10820400" cy="954107"/>
          </a:xfrm>
          <a:prstGeom prst="rect">
            <a:avLst/>
          </a:prstGeom>
          <a:noFill/>
        </p:spPr>
        <p:txBody>
          <a:bodyPr wrap="square" rtlCol="0">
            <a:spAutoFit/>
          </a:bodyPr>
          <a:lstStyle>
            <a:defPPr>
              <a:defRPr lang="en-US"/>
            </a:defPPr>
            <a:lvl1pPr>
              <a:defRPr>
                <a:latin typeface="Calibri" panose="020F0502020204030204" pitchFamily="34" charset="0"/>
                <a:ea typeface="Calibri" panose="020F0502020204030204" pitchFamily="34" charset="0"/>
                <a:cs typeface="Calibri" panose="020F0502020204030204" pitchFamily="34" charset="0"/>
              </a:defRPr>
            </a:lvl1pPr>
          </a:lstStyle>
          <a:p>
            <a:r>
              <a:rPr lang="en-GB" dirty="0"/>
              <a:t>Gaia-X Compliance currently covers the following dimensions: Contractual Framework, Data Protection,</a:t>
            </a:r>
          </a:p>
          <a:p>
            <a:r>
              <a:rPr lang="en-GB" dirty="0"/>
              <a:t>Cybersecurity, Portability, </a:t>
            </a:r>
            <a:r>
              <a:rPr lang="en-GB" sz="2000" dirty="0"/>
              <a:t>European</a:t>
            </a:r>
            <a:r>
              <a:rPr lang="en-GB" dirty="0"/>
              <a:t> Control, Sustainability, Data Exchange Services.</a:t>
            </a:r>
          </a:p>
          <a:p>
            <a:endParaRPr lang="en-GB" dirty="0"/>
          </a:p>
        </p:txBody>
      </p:sp>
    </p:spTree>
    <p:extLst>
      <p:ext uri="{BB962C8B-B14F-4D97-AF65-F5344CB8AC3E}">
        <p14:creationId xmlns:p14="http://schemas.microsoft.com/office/powerpoint/2010/main" val="115985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3"/>
          <p:cNvSpPr>
            <a:spLocks noGrp="1"/>
          </p:cNvSpPr>
          <p:nvPr>
            <p:ph type="ftr" idx="6"/>
          </p:nvPr>
        </p:nvSpPr>
        <p:spPr>
          <a:xfrm>
            <a:off x="376732" y="6221700"/>
            <a:ext cx="5417781" cy="3646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tint val="75000"/>
                  </a:srgbClr>
                </a:solidFill>
              </a:rPr>
              <a:t>EGI 2024 - Trust as a foundational element for data sharing: the Gaia-X Trust Framework</a:t>
            </a:r>
            <a:br>
              <a:rPr lang="en-GB" sz="800" dirty="0">
                <a:effectLst/>
                <a:latin typeface="Calibri" panose="020F0502020204030204" pitchFamily="34" charset="0"/>
                <a:ea typeface="Calibri" panose="020F0502020204030204" pitchFamily="34" charset="0"/>
                <a:cs typeface="Times New Roman" panose="02020603050405020304" pitchFamily="18" charset="0"/>
              </a:rPr>
            </a:br>
            <a:endParaRPr kumimoji="0" lang="en-GB" sz="1100" b="0" i="0" u="none" strike="noStrike" kern="1200" cap="none" spc="0" normalizeH="0" baseline="0" noProof="0" dirty="0">
              <a:ln>
                <a:noFill/>
              </a:ln>
              <a:solidFill>
                <a:srgbClr val="000000">
                  <a:tint val="75000"/>
                </a:srgbClr>
              </a:solidFill>
              <a:effectLst/>
              <a:uLnTx/>
              <a:uFillTx/>
              <a:latin typeface="Calibri"/>
            </a:endParaRPr>
          </a:p>
        </p:txBody>
      </p:sp>
      <p:sp>
        <p:nvSpPr>
          <p:cNvPr id="5" name="PlaceHolder 4"/>
          <p:cNvSpPr>
            <a:spLocks noGrp="1"/>
          </p:cNvSpPr>
          <p:nvPr>
            <p:ph type="sldNum"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B1F93A-2AED-4894-B8F9-4C4D69F1677C}" type="slidenum">
              <a:rPr kumimoji="0" lang="en-GB" sz="1100" b="0" i="0" u="none" strike="noStrike" kern="1200" cap="none" spc="0" normalizeH="0" baseline="0" noProof="0">
                <a:ln>
                  <a:noFill/>
                </a:ln>
                <a:solidFill>
                  <a:srgbClr val="000000">
                    <a:tint val="75000"/>
                  </a:srgb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100" b="0" i="0" u="none" strike="noStrike" kern="1200" cap="none" spc="0" normalizeH="0" baseline="0" noProof="0">
              <a:ln>
                <a:noFill/>
              </a:ln>
              <a:solidFill>
                <a:srgbClr val="000000">
                  <a:tint val="75000"/>
                </a:srgbClr>
              </a:solidFill>
              <a:effectLst/>
              <a:uLnTx/>
              <a:uFillTx/>
              <a:latin typeface="Calibri"/>
            </a:endParaRPr>
          </a:p>
        </p:txBody>
      </p:sp>
      <p:sp>
        <p:nvSpPr>
          <p:cNvPr id="6" name="PlaceHolder 5"/>
          <p:cNvSpPr>
            <a:spLocks noGrp="1"/>
          </p:cNvSpPr>
          <p:nvPr>
            <p:ph type="dt" idx="5"/>
          </p:nvPr>
        </p:nvSpPr>
        <p:spPr>
          <a:xfrm>
            <a:off x="9747360" y="6078921"/>
            <a:ext cx="1410480" cy="3646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rgbClr val="000000">
                    <a:tint val="75000"/>
                  </a:srgbClr>
                </a:solidFill>
              </a:rPr>
              <a:t>1</a:t>
            </a:r>
            <a:r>
              <a:rPr kumimoji="0" lang="en-US" sz="1100" b="0" i="0" u="none" strike="noStrike" kern="1200" cap="none" spc="0" normalizeH="0" baseline="0" noProof="0" dirty="0">
                <a:ln>
                  <a:noFill/>
                </a:ln>
                <a:solidFill>
                  <a:srgbClr val="000000">
                    <a:tint val="75000"/>
                  </a:srgbClr>
                </a:solidFill>
                <a:effectLst/>
                <a:uLnTx/>
                <a:uFillTx/>
                <a:latin typeface="Calibri"/>
              </a:rPr>
              <a:t> October 2024</a:t>
            </a:r>
          </a:p>
        </p:txBody>
      </p:sp>
      <p:sp>
        <p:nvSpPr>
          <p:cNvPr id="7" name="Content Placeholder 3">
            <a:extLst>
              <a:ext uri="{FF2B5EF4-FFF2-40B4-BE49-F238E27FC236}">
                <a16:creationId xmlns:a16="http://schemas.microsoft.com/office/drawing/2014/main" id="{9E28B974-CDB2-DB84-DC60-6C399221AFCB}"/>
              </a:ext>
            </a:extLst>
          </p:cNvPr>
          <p:cNvSpPr txBox="1">
            <a:spLocks/>
          </p:cNvSpPr>
          <p:nvPr/>
        </p:nvSpPr>
        <p:spPr>
          <a:xfrm>
            <a:off x="999242" y="3883789"/>
            <a:ext cx="3920546" cy="482458"/>
          </a:xfrm>
          <a:prstGeom prst="rect">
            <a:avLst/>
          </a:prstGeom>
        </p:spPr>
        <p:txBody>
          <a:bodyPr lIns="0" tIns="0" rIns="0" bIns="0" numCol="1">
            <a:noAutofit/>
          </a:bodyPr>
          <a:lstStyle>
            <a:lvl1pPr marL="324000" indent="-324000" algn="l" defTabSz="914400" rtl="0" eaLnBrk="1" latinLnBrk="0" hangingPunct="1">
              <a:lnSpc>
                <a:spcPct val="110000"/>
              </a:lnSpc>
              <a:spcBef>
                <a:spcPts val="800"/>
              </a:spcBef>
              <a:buFontTx/>
              <a:buBlip>
                <a:blip r:embed="rId2"/>
              </a:buBlip>
              <a:defRPr sz="1800" kern="1200">
                <a:solidFill>
                  <a:schemeClr val="accent6">
                    <a:lumMod val="50000"/>
                  </a:schemeClr>
                </a:solidFill>
                <a:latin typeface="+mn-lt"/>
                <a:ea typeface="+mn-ea"/>
                <a:cs typeface="+mn-cs"/>
              </a:defRPr>
            </a:lvl1pPr>
            <a:lvl2pPr marL="612000" indent="-324000" algn="l" defTabSz="914400" rtl="0" eaLnBrk="1" latinLnBrk="0" hangingPunct="1">
              <a:lnSpc>
                <a:spcPct val="110000"/>
              </a:lnSpc>
              <a:spcBef>
                <a:spcPts val="800"/>
              </a:spcBef>
              <a:buFontTx/>
              <a:buBlip>
                <a:blip r:embed="rId3"/>
              </a:buBlip>
              <a:defRPr sz="1800" kern="1200">
                <a:solidFill>
                  <a:schemeClr val="accent6">
                    <a:lumMod val="50000"/>
                  </a:schemeClr>
                </a:solidFill>
                <a:latin typeface="+mn-lt"/>
                <a:ea typeface="+mn-ea"/>
                <a:cs typeface="+mn-cs"/>
              </a:defRPr>
            </a:lvl2pPr>
            <a:lvl3pPr marL="898525" indent="-323850" algn="l" defTabSz="914400" rtl="0" eaLnBrk="1" latinLnBrk="0" hangingPunct="1">
              <a:lnSpc>
                <a:spcPct val="110000"/>
              </a:lnSpc>
              <a:spcBef>
                <a:spcPts val="800"/>
              </a:spcBef>
              <a:buFontTx/>
              <a:buBlip>
                <a:blip r:embed="rId4"/>
              </a:buBlip>
              <a:defRPr sz="1800" kern="1200">
                <a:solidFill>
                  <a:schemeClr val="accent6">
                    <a:lumMod val="50000"/>
                  </a:schemeClr>
                </a:solidFill>
                <a:latin typeface="+mn-lt"/>
                <a:ea typeface="+mn-ea"/>
                <a:cs typeface="+mn-cs"/>
              </a:defRPr>
            </a:lvl3pPr>
            <a:lvl4pPr marL="1152000" indent="-287338" algn="l" defTabSz="914400" rtl="0" eaLnBrk="1" latinLnBrk="0" hangingPunct="1">
              <a:lnSpc>
                <a:spcPct val="110000"/>
              </a:lnSpc>
              <a:spcBef>
                <a:spcPts val="800"/>
              </a:spcBef>
              <a:buFontTx/>
              <a:buBlip>
                <a:blip r:embed="rId5"/>
              </a:buBlip>
              <a:defRPr sz="1800" kern="1200">
                <a:solidFill>
                  <a:schemeClr val="accent6">
                    <a:lumMod val="50000"/>
                  </a:schemeClr>
                </a:solidFill>
                <a:latin typeface="+mn-lt"/>
                <a:ea typeface="+mn-ea"/>
                <a:cs typeface="+mn-cs"/>
              </a:defRPr>
            </a:lvl4pPr>
            <a:lvl5pPr marL="1404000" marR="0" indent="-288000" algn="l" defTabSz="914400" rtl="0" eaLnBrk="1" fontAlgn="auto" latinLnBrk="0" hangingPunct="1">
              <a:lnSpc>
                <a:spcPct val="110000"/>
              </a:lnSpc>
              <a:spcBef>
                <a:spcPts val="800"/>
              </a:spcBef>
              <a:spcAft>
                <a:spcPts val="0"/>
              </a:spcAft>
              <a:buClrTx/>
              <a:buSzTx/>
              <a:buFontTx/>
              <a:buBlip>
                <a:blip r:embed="rId5"/>
              </a:buBlip>
              <a:tabLst/>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marR="0" lvl="0" indent="-324000" algn="l" defTabSz="914400" rtl="0" eaLnBrk="1" fontAlgn="auto" latinLnBrk="0" hangingPunct="1">
              <a:lnSpc>
                <a:spcPct val="110000"/>
              </a:lnSpc>
              <a:spcBef>
                <a:spcPts val="800"/>
              </a:spcBef>
              <a:spcAft>
                <a:spcPts val="0"/>
              </a:spcAft>
              <a:buClrTx/>
              <a:buSzTx/>
              <a:buFontTx/>
              <a:buBlip>
                <a:blip r:embed="rId2"/>
              </a:buBlip>
              <a:tabLst/>
              <a:defRPr/>
            </a:pPr>
            <a:r>
              <a:rPr kumimoji="0" lang="en-GB" sz="1800" b="0" i="0" u="none" strike="noStrike" kern="1200" cap="none" spc="0" normalizeH="0" baseline="0" noProof="0" dirty="0">
                <a:ln>
                  <a:noFill/>
                </a:ln>
                <a:solidFill>
                  <a:srgbClr val="7F7F7F">
                    <a:lumMod val="50000"/>
                  </a:srgbClr>
                </a:solidFill>
                <a:effectLst/>
                <a:uLnTx/>
                <a:uFillTx/>
                <a:latin typeface="Arial"/>
              </a:rPr>
              <a:t>ISO/IEC 17000:2020 (CASCO)</a:t>
            </a:r>
            <a:endParaRPr kumimoji="0" lang="en-GB" sz="1800" b="0" i="0" u="none" strike="noStrike" kern="1200" cap="none" spc="0" normalizeH="0" baseline="0" noProof="0" dirty="0">
              <a:ln>
                <a:noFill/>
              </a:ln>
              <a:solidFill>
                <a:srgbClr val="7F7F7F">
                  <a:lumMod val="50000"/>
                </a:srgbClr>
              </a:solidFill>
              <a:effectLst/>
              <a:uLnTx/>
              <a:uFillTx/>
              <a:latin typeface="Arial"/>
              <a:hlinkClick r:id=""/>
            </a:endParaRPr>
          </a:p>
          <a:p>
            <a:pPr marL="324000" marR="0" lvl="0" indent="-324000" algn="l" defTabSz="914400" rtl="0" eaLnBrk="1" fontAlgn="auto" latinLnBrk="0" hangingPunct="1">
              <a:lnSpc>
                <a:spcPct val="110000"/>
              </a:lnSpc>
              <a:spcBef>
                <a:spcPts val="800"/>
              </a:spcBef>
              <a:spcAft>
                <a:spcPts val="0"/>
              </a:spcAft>
              <a:buClrTx/>
              <a:buSzTx/>
              <a:buFontTx/>
              <a:buBlip>
                <a:blip r:embed="rId2"/>
              </a:buBlip>
              <a:tabLst/>
              <a:defRPr/>
            </a:pPr>
            <a:endParaRPr kumimoji="0" lang="en-GB" sz="1800" b="0" i="0" u="none" strike="noStrike" kern="1200" cap="none" spc="0" normalizeH="0" baseline="0" noProof="0" dirty="0">
              <a:ln>
                <a:noFill/>
              </a:ln>
              <a:solidFill>
                <a:srgbClr val="7F7F7F">
                  <a:lumMod val="50000"/>
                </a:srgbClr>
              </a:solidFill>
              <a:effectLst/>
              <a:uLnTx/>
              <a:uFillTx/>
              <a:latin typeface="Arial"/>
              <a:hlinkClick r:id=""/>
            </a:endParaRPr>
          </a:p>
          <a:p>
            <a:pPr marL="324000" marR="0" lvl="0" indent="-324000" algn="l" defTabSz="914400" rtl="0" eaLnBrk="1" fontAlgn="auto" latinLnBrk="0" hangingPunct="1">
              <a:lnSpc>
                <a:spcPct val="110000"/>
              </a:lnSpc>
              <a:spcBef>
                <a:spcPts val="800"/>
              </a:spcBef>
              <a:spcAft>
                <a:spcPts val="0"/>
              </a:spcAft>
              <a:buClrTx/>
              <a:buSzTx/>
              <a:buFontTx/>
              <a:buBlip>
                <a:blip r:embed="rId2"/>
              </a:buBlip>
              <a:tabLst/>
              <a:defRPr/>
            </a:pPr>
            <a:endParaRPr kumimoji="0" lang="en-GB" sz="1800" b="0" i="0" u="none" strike="noStrike" kern="1200" cap="none" spc="0" normalizeH="0" baseline="0" noProof="0" dirty="0">
              <a:ln>
                <a:noFill/>
              </a:ln>
              <a:solidFill>
                <a:srgbClr val="7F7F7F">
                  <a:lumMod val="50000"/>
                </a:srgbClr>
              </a:solidFill>
              <a:effectLst/>
              <a:uLnTx/>
              <a:uFillTx/>
              <a:latin typeface="Arial"/>
              <a:hlinkClick r:id=""/>
            </a:endParaRPr>
          </a:p>
          <a:p>
            <a:pPr marL="324000" marR="0" lvl="0" indent="-324000" algn="l" defTabSz="914400" rtl="0" eaLnBrk="1" fontAlgn="auto" latinLnBrk="0" hangingPunct="1">
              <a:lnSpc>
                <a:spcPct val="110000"/>
              </a:lnSpc>
              <a:spcBef>
                <a:spcPts val="800"/>
              </a:spcBef>
              <a:spcAft>
                <a:spcPts val="0"/>
              </a:spcAft>
              <a:buClrTx/>
              <a:buSzTx/>
              <a:buFontTx/>
              <a:buBlip>
                <a:blip r:embed="rId2"/>
              </a:buBlip>
              <a:tabLst/>
              <a:defRPr/>
            </a:pPr>
            <a:endParaRPr kumimoji="0" lang="en-GB" sz="1800" b="0" i="0" u="none" strike="noStrike" kern="1200" cap="none" spc="0" normalizeH="0" baseline="0" noProof="0" dirty="0">
              <a:ln>
                <a:noFill/>
              </a:ln>
              <a:solidFill>
                <a:srgbClr val="7F7F7F">
                  <a:lumMod val="50000"/>
                </a:srgbClr>
              </a:solidFill>
              <a:effectLst/>
              <a:uLnTx/>
              <a:uFillTx/>
              <a:latin typeface="Arial"/>
              <a:hlinkClick r:id=""/>
            </a:endParaRPr>
          </a:p>
          <a:p>
            <a:pPr marL="324000" marR="0" lvl="0" indent="-324000" algn="l" defTabSz="914400" rtl="0" eaLnBrk="1" fontAlgn="auto" latinLnBrk="0" hangingPunct="1">
              <a:lnSpc>
                <a:spcPct val="110000"/>
              </a:lnSpc>
              <a:spcBef>
                <a:spcPts val="800"/>
              </a:spcBef>
              <a:spcAft>
                <a:spcPts val="0"/>
              </a:spcAft>
              <a:buClrTx/>
              <a:buSzTx/>
              <a:buFontTx/>
              <a:buBlip>
                <a:blip r:embed="rId2"/>
              </a:buBlip>
              <a:tabLst/>
              <a:defRPr/>
            </a:pPr>
            <a:endParaRPr kumimoji="0" lang="en-GB" sz="1800" b="0" i="0" u="none" strike="noStrike" kern="1200" cap="none" spc="0" normalizeH="0" baseline="0" noProof="0" dirty="0">
              <a:ln>
                <a:noFill/>
              </a:ln>
              <a:solidFill>
                <a:srgbClr val="7F7F7F">
                  <a:lumMod val="50000"/>
                </a:srgbClr>
              </a:solidFill>
              <a:effectLst/>
              <a:uLnTx/>
              <a:uFillTx/>
              <a:latin typeface="Arial"/>
              <a:hlinkClick r:id=""/>
            </a:endParaRPr>
          </a:p>
        </p:txBody>
      </p:sp>
      <p:pic>
        <p:nvPicPr>
          <p:cNvPr id="8" name="Picture 4">
            <a:extLst>
              <a:ext uri="{FF2B5EF4-FFF2-40B4-BE49-F238E27FC236}">
                <a16:creationId xmlns:a16="http://schemas.microsoft.com/office/drawing/2014/main" id="{80F70481-8CBB-D6EF-9633-66AEFE7184D7}"/>
              </a:ext>
            </a:extLst>
          </p:cNvPr>
          <p:cNvPicPr/>
          <p:nvPr/>
        </p:nvPicPr>
        <p:blipFill>
          <a:blip r:embed="rId6"/>
          <a:stretch/>
        </p:blipFill>
        <p:spPr>
          <a:xfrm>
            <a:off x="301815" y="4501672"/>
            <a:ext cx="5315400" cy="1192320"/>
          </a:xfrm>
          <a:prstGeom prst="rect">
            <a:avLst/>
          </a:prstGeom>
          <a:ln>
            <a:noFill/>
          </a:ln>
          <a:effectLst>
            <a:outerShdw blurRad="50800" dist="38100" dir="2700000" algn="tl" rotWithShape="0">
              <a:prstClr val="black">
                <a:alpha val="40000"/>
              </a:prstClr>
            </a:outerShdw>
          </a:effectLst>
        </p:spPr>
      </p:pic>
      <p:sp>
        <p:nvSpPr>
          <p:cNvPr id="9" name="Cross 8">
            <a:extLst>
              <a:ext uri="{FF2B5EF4-FFF2-40B4-BE49-F238E27FC236}">
                <a16:creationId xmlns:a16="http://schemas.microsoft.com/office/drawing/2014/main" id="{53EA7E6B-F864-214C-6749-CE685D3DEC98}"/>
              </a:ext>
            </a:extLst>
          </p:cNvPr>
          <p:cNvSpPr/>
          <p:nvPr/>
        </p:nvSpPr>
        <p:spPr>
          <a:xfrm>
            <a:off x="5415322" y="3770027"/>
            <a:ext cx="568918" cy="528185"/>
          </a:xfrm>
          <a:prstGeom prst="plus">
            <a:avLst>
              <a:gd name="adj" fmla="val 41000"/>
            </a:avLst>
          </a:prstGeom>
          <a:solidFill>
            <a:srgbClr val="000094"/>
          </a:solidFill>
          <a:ln w="25400" cap="flat" cmpd="sng" algn="ctr">
            <a:solidFill>
              <a:srgbClr val="000094">
                <a:shade val="50000"/>
              </a:srgb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Arial"/>
            </a:endParaRPr>
          </a:p>
        </p:txBody>
      </p:sp>
      <p:sp>
        <p:nvSpPr>
          <p:cNvPr id="10" name="Content Placeholder 3">
            <a:extLst>
              <a:ext uri="{FF2B5EF4-FFF2-40B4-BE49-F238E27FC236}">
                <a16:creationId xmlns:a16="http://schemas.microsoft.com/office/drawing/2014/main" id="{A50BFF1D-3B14-0847-DD9A-FE47E466AC77}"/>
              </a:ext>
            </a:extLst>
          </p:cNvPr>
          <p:cNvSpPr txBox="1">
            <a:spLocks/>
          </p:cNvSpPr>
          <p:nvPr/>
        </p:nvSpPr>
        <p:spPr>
          <a:xfrm>
            <a:off x="6776679" y="3883789"/>
            <a:ext cx="4636041" cy="414423"/>
          </a:xfrm>
          <a:prstGeom prst="rect">
            <a:avLst/>
          </a:prstGeom>
        </p:spPr>
        <p:txBody>
          <a:bodyPr lIns="0" tIns="0" rIns="0" bIns="0" numCol="1">
            <a:noAutofit/>
          </a:bodyPr>
          <a:lstStyle>
            <a:lvl1pPr marL="324000" indent="-324000" algn="l" defTabSz="914400" rtl="0" eaLnBrk="1" latinLnBrk="0" hangingPunct="1">
              <a:lnSpc>
                <a:spcPct val="110000"/>
              </a:lnSpc>
              <a:spcBef>
                <a:spcPts val="800"/>
              </a:spcBef>
              <a:buFontTx/>
              <a:buBlip>
                <a:blip r:embed="rId2"/>
              </a:buBlip>
              <a:defRPr sz="1800" kern="1200">
                <a:solidFill>
                  <a:schemeClr val="accent6">
                    <a:lumMod val="50000"/>
                  </a:schemeClr>
                </a:solidFill>
                <a:latin typeface="+mn-lt"/>
                <a:ea typeface="+mn-ea"/>
                <a:cs typeface="+mn-cs"/>
              </a:defRPr>
            </a:lvl1pPr>
            <a:lvl2pPr marL="612000" indent="-324000" algn="l" defTabSz="914400" rtl="0" eaLnBrk="1" latinLnBrk="0" hangingPunct="1">
              <a:lnSpc>
                <a:spcPct val="110000"/>
              </a:lnSpc>
              <a:spcBef>
                <a:spcPts val="800"/>
              </a:spcBef>
              <a:buFontTx/>
              <a:buBlip>
                <a:blip r:embed="rId3"/>
              </a:buBlip>
              <a:defRPr sz="1800" kern="1200">
                <a:solidFill>
                  <a:schemeClr val="accent6">
                    <a:lumMod val="50000"/>
                  </a:schemeClr>
                </a:solidFill>
                <a:latin typeface="+mn-lt"/>
                <a:ea typeface="+mn-ea"/>
                <a:cs typeface="+mn-cs"/>
              </a:defRPr>
            </a:lvl2pPr>
            <a:lvl3pPr marL="898525" indent="-323850" algn="l" defTabSz="914400" rtl="0" eaLnBrk="1" latinLnBrk="0" hangingPunct="1">
              <a:lnSpc>
                <a:spcPct val="110000"/>
              </a:lnSpc>
              <a:spcBef>
                <a:spcPts val="800"/>
              </a:spcBef>
              <a:buFontTx/>
              <a:buBlip>
                <a:blip r:embed="rId4"/>
              </a:buBlip>
              <a:defRPr sz="1800" kern="1200">
                <a:solidFill>
                  <a:schemeClr val="accent6">
                    <a:lumMod val="50000"/>
                  </a:schemeClr>
                </a:solidFill>
                <a:latin typeface="+mn-lt"/>
                <a:ea typeface="+mn-ea"/>
                <a:cs typeface="+mn-cs"/>
              </a:defRPr>
            </a:lvl3pPr>
            <a:lvl4pPr marL="1152000" indent="-287338" algn="l" defTabSz="914400" rtl="0" eaLnBrk="1" latinLnBrk="0" hangingPunct="1">
              <a:lnSpc>
                <a:spcPct val="110000"/>
              </a:lnSpc>
              <a:spcBef>
                <a:spcPts val="800"/>
              </a:spcBef>
              <a:buFontTx/>
              <a:buBlip>
                <a:blip r:embed="rId5"/>
              </a:buBlip>
              <a:defRPr sz="1800" kern="1200">
                <a:solidFill>
                  <a:schemeClr val="accent6">
                    <a:lumMod val="50000"/>
                  </a:schemeClr>
                </a:solidFill>
                <a:latin typeface="+mn-lt"/>
                <a:ea typeface="+mn-ea"/>
                <a:cs typeface="+mn-cs"/>
              </a:defRPr>
            </a:lvl4pPr>
            <a:lvl5pPr marL="1404000" marR="0" indent="-288000" algn="l" defTabSz="914400" rtl="0" eaLnBrk="1" fontAlgn="auto" latinLnBrk="0" hangingPunct="1">
              <a:lnSpc>
                <a:spcPct val="110000"/>
              </a:lnSpc>
              <a:spcBef>
                <a:spcPts val="800"/>
              </a:spcBef>
              <a:spcAft>
                <a:spcPts val="0"/>
              </a:spcAft>
              <a:buClrTx/>
              <a:buSzTx/>
              <a:buFontTx/>
              <a:buBlip>
                <a:blip r:embed="rId5"/>
              </a:buBlip>
              <a:tabLst/>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marR="0" lvl="0" indent="-324000" algn="l" defTabSz="914400" rtl="0" eaLnBrk="1" fontAlgn="auto" latinLnBrk="0" hangingPunct="1">
              <a:lnSpc>
                <a:spcPct val="110000"/>
              </a:lnSpc>
              <a:spcBef>
                <a:spcPts val="800"/>
              </a:spcBef>
              <a:spcAft>
                <a:spcPts val="0"/>
              </a:spcAft>
              <a:buClrTx/>
              <a:buSzTx/>
              <a:buFontTx/>
              <a:buBlip>
                <a:blip r:embed="rId2"/>
              </a:buBlip>
              <a:tabLst/>
              <a:defRPr/>
            </a:pPr>
            <a:r>
              <a:rPr kumimoji="0" lang="en-GB" sz="1800" b="0" i="0" u="none" strike="noStrike" kern="1200" cap="none" spc="0" normalizeH="0" baseline="0" noProof="0" dirty="0">
                <a:ln>
                  <a:noFill/>
                </a:ln>
                <a:solidFill>
                  <a:srgbClr val="7F7F7F">
                    <a:lumMod val="50000"/>
                  </a:srgbClr>
                </a:solidFill>
                <a:effectLst/>
                <a:uLnTx/>
                <a:uFillTx/>
                <a:latin typeface="Arial"/>
              </a:rPr>
              <a:t>W3C </a:t>
            </a:r>
            <a:r>
              <a:rPr kumimoji="0" lang="fr-FR" sz="1800" b="0" i="0" u="none" strike="noStrike" kern="1200" cap="none" spc="0" normalizeH="0" baseline="0" noProof="0" dirty="0" err="1">
                <a:ln>
                  <a:noFill/>
                </a:ln>
                <a:solidFill>
                  <a:srgbClr val="7F7F7F">
                    <a:lumMod val="50000"/>
                  </a:srgbClr>
                </a:solidFill>
                <a:effectLst/>
                <a:uLnTx/>
                <a:uFillTx/>
                <a:latin typeface="Arial"/>
              </a:rPr>
              <a:t>Verifiable</a:t>
            </a:r>
            <a:r>
              <a:rPr kumimoji="0" lang="fr-FR" sz="1800" b="0" i="0" u="none" strike="noStrike" kern="1200" cap="none" spc="0" normalizeH="0" baseline="0" noProof="0" dirty="0">
                <a:ln>
                  <a:noFill/>
                </a:ln>
                <a:solidFill>
                  <a:srgbClr val="7F7F7F">
                    <a:lumMod val="50000"/>
                  </a:srgbClr>
                </a:solidFill>
                <a:effectLst/>
                <a:uLnTx/>
                <a:uFillTx/>
                <a:latin typeface="Arial"/>
              </a:rPr>
              <a:t> </a:t>
            </a:r>
            <a:r>
              <a:rPr kumimoji="0" lang="fr-FR" sz="1800" b="0" i="0" u="none" strike="noStrike" kern="1200" cap="none" spc="0" normalizeH="0" baseline="0" noProof="0" dirty="0" err="1">
                <a:ln>
                  <a:noFill/>
                </a:ln>
                <a:solidFill>
                  <a:srgbClr val="7F7F7F">
                    <a:lumMod val="50000"/>
                  </a:srgbClr>
                </a:solidFill>
                <a:effectLst/>
                <a:uLnTx/>
                <a:uFillTx/>
                <a:latin typeface="Arial"/>
              </a:rPr>
              <a:t>Credentials</a:t>
            </a:r>
            <a:r>
              <a:rPr kumimoji="0" lang="fr-FR" sz="1800" b="0" i="0" u="none" strike="noStrike" kern="1200" cap="none" spc="0" normalizeH="0" baseline="0" noProof="0" dirty="0">
                <a:ln>
                  <a:noFill/>
                </a:ln>
                <a:solidFill>
                  <a:srgbClr val="7F7F7F">
                    <a:lumMod val="50000"/>
                  </a:srgbClr>
                </a:solidFill>
                <a:effectLst/>
                <a:uLnTx/>
                <a:uFillTx/>
                <a:latin typeface="Arial"/>
              </a:rPr>
              <a:t> Data Model</a:t>
            </a:r>
            <a:endParaRPr kumimoji="0" lang="en-GB" sz="1800" b="0" i="0" u="none" strike="noStrike" kern="1200" cap="none" spc="0" normalizeH="0" baseline="0" noProof="0" dirty="0">
              <a:ln>
                <a:noFill/>
              </a:ln>
              <a:solidFill>
                <a:srgbClr val="7F7F7F">
                  <a:lumMod val="50000"/>
                </a:srgbClr>
              </a:solidFill>
              <a:effectLst/>
              <a:uLnTx/>
              <a:uFillTx/>
              <a:latin typeface="Arial"/>
              <a:hlinkClick r:id=""/>
            </a:endParaRPr>
          </a:p>
          <a:p>
            <a:pPr marL="324000" marR="0" lvl="0" indent="-324000" algn="l" defTabSz="914400" rtl="0" eaLnBrk="1" fontAlgn="auto" latinLnBrk="0" hangingPunct="1">
              <a:lnSpc>
                <a:spcPct val="110000"/>
              </a:lnSpc>
              <a:spcBef>
                <a:spcPts val="800"/>
              </a:spcBef>
              <a:spcAft>
                <a:spcPts val="0"/>
              </a:spcAft>
              <a:buClrTx/>
              <a:buSzTx/>
              <a:buFontTx/>
              <a:buBlip>
                <a:blip r:embed="rId2"/>
              </a:buBlip>
              <a:tabLst/>
              <a:defRPr/>
            </a:pPr>
            <a:endParaRPr kumimoji="0" lang="en-GB" sz="1800" b="0" i="0" u="none" strike="noStrike" kern="1200" cap="none" spc="0" normalizeH="0" baseline="0" noProof="0" dirty="0">
              <a:ln>
                <a:noFill/>
              </a:ln>
              <a:solidFill>
                <a:srgbClr val="7F7F7F">
                  <a:lumMod val="50000"/>
                </a:srgbClr>
              </a:solidFill>
              <a:effectLst/>
              <a:uLnTx/>
              <a:uFillTx/>
              <a:latin typeface="Arial"/>
              <a:hlinkClick r:id=""/>
            </a:endParaRPr>
          </a:p>
          <a:p>
            <a:pPr marL="324000" marR="0" lvl="0" indent="-324000" algn="l" defTabSz="914400" rtl="0" eaLnBrk="1" fontAlgn="auto" latinLnBrk="0" hangingPunct="1">
              <a:lnSpc>
                <a:spcPct val="110000"/>
              </a:lnSpc>
              <a:spcBef>
                <a:spcPts val="800"/>
              </a:spcBef>
              <a:spcAft>
                <a:spcPts val="0"/>
              </a:spcAft>
              <a:buClrTx/>
              <a:buSzTx/>
              <a:buFontTx/>
              <a:buBlip>
                <a:blip r:embed="rId2"/>
              </a:buBlip>
              <a:tabLst/>
              <a:defRPr/>
            </a:pPr>
            <a:endParaRPr kumimoji="0" lang="en-GB" sz="1800" b="0" i="0" u="none" strike="noStrike" kern="1200" cap="none" spc="0" normalizeH="0" baseline="0" noProof="0" dirty="0">
              <a:ln>
                <a:noFill/>
              </a:ln>
              <a:solidFill>
                <a:srgbClr val="7F7F7F">
                  <a:lumMod val="50000"/>
                </a:srgbClr>
              </a:solidFill>
              <a:effectLst/>
              <a:uLnTx/>
              <a:uFillTx/>
              <a:latin typeface="Arial"/>
              <a:hlinkClick r:id=""/>
            </a:endParaRPr>
          </a:p>
          <a:p>
            <a:pPr marL="324000" marR="0" lvl="0" indent="-324000" algn="l" defTabSz="914400" rtl="0" eaLnBrk="1" fontAlgn="auto" latinLnBrk="0" hangingPunct="1">
              <a:lnSpc>
                <a:spcPct val="110000"/>
              </a:lnSpc>
              <a:spcBef>
                <a:spcPts val="800"/>
              </a:spcBef>
              <a:spcAft>
                <a:spcPts val="0"/>
              </a:spcAft>
              <a:buClrTx/>
              <a:buSzTx/>
              <a:buFontTx/>
              <a:buBlip>
                <a:blip r:embed="rId2"/>
              </a:buBlip>
              <a:tabLst/>
              <a:defRPr/>
            </a:pPr>
            <a:endParaRPr kumimoji="0" lang="en-GB" sz="1800" b="0" i="0" u="none" strike="noStrike" kern="1200" cap="none" spc="0" normalizeH="0" baseline="0" noProof="0" dirty="0">
              <a:ln>
                <a:noFill/>
              </a:ln>
              <a:solidFill>
                <a:srgbClr val="7F7F7F">
                  <a:lumMod val="50000"/>
                </a:srgbClr>
              </a:solidFill>
              <a:effectLst/>
              <a:uLnTx/>
              <a:uFillTx/>
              <a:latin typeface="Arial"/>
              <a:hlinkClick r:id=""/>
            </a:endParaRPr>
          </a:p>
        </p:txBody>
      </p:sp>
      <p:sp>
        <p:nvSpPr>
          <p:cNvPr id="15" name="TextBox 14">
            <a:extLst>
              <a:ext uri="{FF2B5EF4-FFF2-40B4-BE49-F238E27FC236}">
                <a16:creationId xmlns:a16="http://schemas.microsoft.com/office/drawing/2014/main" id="{C84D7677-B738-4074-2C35-D624C1D74214}"/>
              </a:ext>
            </a:extLst>
          </p:cNvPr>
          <p:cNvSpPr txBox="1"/>
          <p:nvPr/>
        </p:nvSpPr>
        <p:spPr>
          <a:xfrm>
            <a:off x="301815" y="414399"/>
            <a:ext cx="9998705" cy="1846659"/>
          </a:xfrm>
          <a:prstGeom prst="rect">
            <a:avLst/>
          </a:prstGeom>
          <a:noFill/>
        </p:spPr>
        <p:txBody>
          <a:bodyPr wrap="square" rtlCol="0">
            <a:spAutoFit/>
          </a:bodyPr>
          <a:lstStyle/>
          <a:p>
            <a:r>
              <a:rPr lang="en-GB" sz="2400" b="1" dirty="0">
                <a:solidFill>
                  <a:prstClr val="black"/>
                </a:solidFill>
                <a:latin typeface="Calibri" panose="020F0502020204030204"/>
              </a:rPr>
              <a:t>Gaia-X Compliance: </a:t>
            </a:r>
            <a:r>
              <a:rPr lang="en-GB" sz="2400" b="1" dirty="0">
                <a:solidFill>
                  <a:srgbClr val="649AFF"/>
                </a:solidFill>
                <a:latin typeface="Calibri" panose="020F0502020204030204"/>
              </a:rPr>
              <a:t>4 Assessment schemes (Gaia-X Standard Compliance, Gaia-X Label L1, Gaia-X Label L2, Gaia-X Label L3).</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000" dirty="0">
                <a:solidFill>
                  <a:prstClr val="black"/>
                </a:solidFill>
                <a:latin typeface="Calibri" panose="020F0502020204030204"/>
              </a:rPr>
              <a:t>For each criterion, we specify: </a:t>
            </a:r>
          </a:p>
          <a:p>
            <a:endParaRPr lang="en-GB" dirty="0">
              <a:solidFill>
                <a:prstClr val="black"/>
              </a:solidFill>
              <a:latin typeface="Calibri" panose="020F0502020204030204"/>
            </a:endParaRPr>
          </a:p>
        </p:txBody>
      </p:sp>
      <p:pic>
        <p:nvPicPr>
          <p:cNvPr id="16" name="Picture 15">
            <a:extLst>
              <a:ext uri="{FF2B5EF4-FFF2-40B4-BE49-F238E27FC236}">
                <a16:creationId xmlns:a16="http://schemas.microsoft.com/office/drawing/2014/main" id="{8CEE8B60-37AF-C531-7031-8D9E109880CC}"/>
              </a:ext>
            </a:extLst>
          </p:cNvPr>
          <p:cNvPicPr>
            <a:picLocks noChangeAspect="1"/>
          </p:cNvPicPr>
          <p:nvPr/>
        </p:nvPicPr>
        <p:blipFill>
          <a:blip r:embed="rId7"/>
          <a:stretch>
            <a:fillRect/>
          </a:stretch>
        </p:blipFill>
        <p:spPr>
          <a:xfrm>
            <a:off x="5708380" y="4560495"/>
            <a:ext cx="6409238" cy="786781"/>
          </a:xfrm>
          <a:prstGeom prst="rect">
            <a:avLst/>
          </a:prstGeom>
          <a:effectLst>
            <a:outerShdw blurRad="50800" dist="38100" dir="2700000" algn="tl" rotWithShape="0">
              <a:prstClr val="black">
                <a:alpha val="40000"/>
              </a:prstClr>
            </a:outerShdw>
          </a:effectLst>
        </p:spPr>
      </p:pic>
      <p:sp>
        <p:nvSpPr>
          <p:cNvPr id="17" name="Content Placeholder 5">
            <a:extLst>
              <a:ext uri="{FF2B5EF4-FFF2-40B4-BE49-F238E27FC236}">
                <a16:creationId xmlns:a16="http://schemas.microsoft.com/office/drawing/2014/main" id="{48039A6E-25FC-53AF-2DAC-F51266307A3B}"/>
              </a:ext>
            </a:extLst>
          </p:cNvPr>
          <p:cNvSpPr txBox="1">
            <a:spLocks/>
          </p:cNvSpPr>
          <p:nvPr/>
        </p:nvSpPr>
        <p:spPr>
          <a:xfrm>
            <a:off x="0" y="2027152"/>
            <a:ext cx="9347200" cy="1154770"/>
          </a:xfrm>
          <a:prstGeom prst="rect">
            <a:avLst/>
          </a:prstGeom>
        </p:spPr>
        <p:txBody>
          <a:bodyPr lIns="0" tIns="0"/>
          <a:lstStyle>
            <a:lvl1pPr marL="324000" indent="-324000" algn="l" defTabSz="914400" rtl="0" eaLnBrk="1" latinLnBrk="0" hangingPunct="1">
              <a:lnSpc>
                <a:spcPct val="110000"/>
              </a:lnSpc>
              <a:spcBef>
                <a:spcPts val="800"/>
              </a:spcBef>
              <a:buFontTx/>
              <a:buBlip>
                <a:blip r:embed="rId2"/>
              </a:buBlip>
              <a:defRPr sz="1800" kern="1200">
                <a:solidFill>
                  <a:schemeClr val="accent6">
                    <a:lumMod val="50000"/>
                  </a:schemeClr>
                </a:solidFill>
                <a:latin typeface="+mn-lt"/>
                <a:ea typeface="+mn-ea"/>
                <a:cs typeface="+mn-cs"/>
              </a:defRPr>
            </a:lvl1pPr>
            <a:lvl2pPr marL="612000" indent="-324000" algn="l" defTabSz="914400" rtl="0" eaLnBrk="1" latinLnBrk="0" hangingPunct="1">
              <a:lnSpc>
                <a:spcPct val="110000"/>
              </a:lnSpc>
              <a:spcBef>
                <a:spcPts val="800"/>
              </a:spcBef>
              <a:buFontTx/>
              <a:buBlip>
                <a:blip r:embed="rId3"/>
              </a:buBlip>
              <a:defRPr sz="1800" kern="1200">
                <a:solidFill>
                  <a:schemeClr val="accent6">
                    <a:lumMod val="50000"/>
                  </a:schemeClr>
                </a:solidFill>
                <a:latin typeface="+mn-lt"/>
                <a:ea typeface="+mn-ea"/>
                <a:cs typeface="+mn-cs"/>
              </a:defRPr>
            </a:lvl2pPr>
            <a:lvl3pPr marL="898525" indent="-323850" algn="l" defTabSz="914400" rtl="0" eaLnBrk="1" latinLnBrk="0" hangingPunct="1">
              <a:lnSpc>
                <a:spcPct val="110000"/>
              </a:lnSpc>
              <a:spcBef>
                <a:spcPts val="800"/>
              </a:spcBef>
              <a:buFontTx/>
              <a:buBlip>
                <a:blip r:embed="rId4"/>
              </a:buBlip>
              <a:defRPr sz="1800" kern="1200">
                <a:solidFill>
                  <a:schemeClr val="accent6">
                    <a:lumMod val="50000"/>
                  </a:schemeClr>
                </a:solidFill>
                <a:latin typeface="+mn-lt"/>
                <a:ea typeface="+mn-ea"/>
                <a:cs typeface="+mn-cs"/>
              </a:defRPr>
            </a:lvl3pPr>
            <a:lvl4pPr marL="1152000" indent="-287338" algn="l" defTabSz="914400" rtl="0" eaLnBrk="1" latinLnBrk="0" hangingPunct="1">
              <a:lnSpc>
                <a:spcPct val="110000"/>
              </a:lnSpc>
              <a:spcBef>
                <a:spcPts val="800"/>
              </a:spcBef>
              <a:buFontTx/>
              <a:buBlip>
                <a:blip r:embed="rId5"/>
              </a:buBlip>
              <a:defRPr sz="1800" kern="1200">
                <a:solidFill>
                  <a:schemeClr val="accent6">
                    <a:lumMod val="50000"/>
                  </a:schemeClr>
                </a:solidFill>
                <a:latin typeface="+mn-lt"/>
                <a:ea typeface="+mn-ea"/>
                <a:cs typeface="+mn-cs"/>
              </a:defRPr>
            </a:lvl4pPr>
            <a:lvl5pPr marL="1404000" marR="0" indent="-288000" algn="l" defTabSz="914400" rtl="0" eaLnBrk="1" fontAlgn="auto" latinLnBrk="0" hangingPunct="1">
              <a:lnSpc>
                <a:spcPct val="110000"/>
              </a:lnSpc>
              <a:spcBef>
                <a:spcPts val="800"/>
              </a:spcBef>
              <a:spcAft>
                <a:spcPts val="0"/>
              </a:spcAft>
              <a:buClrTx/>
              <a:buSzTx/>
              <a:buFontTx/>
              <a:buBlip>
                <a:blip r:embed="rId5"/>
              </a:buBlip>
              <a:tabLst/>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the claim: what needs to be said/claimed</a:t>
            </a:r>
          </a:p>
          <a:p>
            <a:pPr lvl="1"/>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the evidence(s): which proofs are accepted</a:t>
            </a:r>
          </a:p>
          <a:p>
            <a:pPr lvl="1"/>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the signee(s): who/what can sign the claims and evidences</a:t>
            </a:r>
          </a:p>
        </p:txBody>
      </p:sp>
    </p:spTree>
    <p:extLst>
      <p:ext uri="{BB962C8B-B14F-4D97-AF65-F5344CB8AC3E}">
        <p14:creationId xmlns:p14="http://schemas.microsoft.com/office/powerpoint/2010/main" val="39248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0" name="Straight Connector 159">
            <a:extLst>
              <a:ext uri="{FF2B5EF4-FFF2-40B4-BE49-F238E27FC236}">
                <a16:creationId xmlns:a16="http://schemas.microsoft.com/office/drawing/2014/main" id="{C3CC22B2-5D90-1A57-6EBE-2105BFE9AC5B}"/>
              </a:ext>
            </a:extLst>
          </p:cNvPr>
          <p:cNvCxnSpPr>
            <a:cxnSpLocks/>
          </p:cNvCxnSpPr>
          <p:nvPr/>
        </p:nvCxnSpPr>
        <p:spPr>
          <a:xfrm>
            <a:off x="3015703" y="1469335"/>
            <a:ext cx="0" cy="5224780"/>
          </a:xfrm>
          <a:prstGeom prst="line">
            <a:avLst/>
          </a:prstGeom>
          <a:ln w="19050">
            <a:prstDash val="sysDot"/>
          </a:ln>
        </p:spPr>
        <p:style>
          <a:lnRef idx="1">
            <a:schemeClr val="accent6"/>
          </a:lnRef>
          <a:fillRef idx="0">
            <a:schemeClr val="accent6"/>
          </a:fillRef>
          <a:effectRef idx="0">
            <a:schemeClr val="accent6"/>
          </a:effectRef>
          <a:fontRef idx="minor">
            <a:schemeClr val="tx1"/>
          </a:fontRef>
        </p:style>
      </p:cxnSp>
      <p:sp>
        <p:nvSpPr>
          <p:cNvPr id="384" name="Scroll: Vertical 383">
            <a:extLst>
              <a:ext uri="{FF2B5EF4-FFF2-40B4-BE49-F238E27FC236}">
                <a16:creationId xmlns:a16="http://schemas.microsoft.com/office/drawing/2014/main" id="{5398397D-7BF2-B1A2-34DF-9A9202EE7720}"/>
              </a:ext>
            </a:extLst>
          </p:cNvPr>
          <p:cNvSpPr/>
          <p:nvPr/>
        </p:nvSpPr>
        <p:spPr>
          <a:xfrm>
            <a:off x="36065" y="2925898"/>
            <a:ext cx="1576588" cy="1836529"/>
          </a:xfrm>
          <a:prstGeom prst="verticalScroll">
            <a:avLst>
              <a:gd name="adj" fmla="val 7760"/>
            </a:avLst>
          </a:prstGeom>
          <a:solidFill>
            <a:srgbClr val="FCF4FF"/>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Gaia-X Standard Compliance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Gaia-X Label level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Gaia-X Label level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Gaia-X Label level 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p:txBody>
      </p:sp>
      <p:grpSp>
        <p:nvGrpSpPr>
          <p:cNvPr id="22" name="Group 21">
            <a:extLst>
              <a:ext uri="{FF2B5EF4-FFF2-40B4-BE49-F238E27FC236}">
                <a16:creationId xmlns:a16="http://schemas.microsoft.com/office/drawing/2014/main" id="{C22C361F-B6C7-0472-2EB4-23395ADCD07E}"/>
              </a:ext>
            </a:extLst>
          </p:cNvPr>
          <p:cNvGrpSpPr/>
          <p:nvPr/>
        </p:nvGrpSpPr>
        <p:grpSpPr>
          <a:xfrm>
            <a:off x="3950728" y="4638943"/>
            <a:ext cx="1037203" cy="467483"/>
            <a:chOff x="6798213" y="3009857"/>
            <a:chExt cx="1037203" cy="805910"/>
          </a:xfrm>
          <a:solidFill>
            <a:schemeClr val="accent5">
              <a:lumMod val="20000"/>
              <a:lumOff val="80000"/>
            </a:schemeClr>
          </a:solidFill>
        </p:grpSpPr>
        <p:sp>
          <p:nvSpPr>
            <p:cNvPr id="430" name="Rectangle: Folded Corner 429">
              <a:extLst>
                <a:ext uri="{FF2B5EF4-FFF2-40B4-BE49-F238E27FC236}">
                  <a16:creationId xmlns:a16="http://schemas.microsoft.com/office/drawing/2014/main" id="{34C2EF37-020C-E232-E0C4-34E2583ABCEB}"/>
                </a:ext>
              </a:extLst>
            </p:cNvPr>
            <p:cNvSpPr/>
            <p:nvPr/>
          </p:nvSpPr>
          <p:spPr>
            <a:xfrm>
              <a:off x="6892722" y="3009857"/>
              <a:ext cx="942694" cy="712798"/>
            </a:xfrm>
            <a:prstGeom prst="foldedCorner">
              <a:avLst/>
            </a:prstGeom>
            <a:grp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94"/>
                </a:solidFill>
                <a:effectLst/>
                <a:uLnTx/>
                <a:uFillTx/>
                <a:latin typeface="Arial"/>
              </a:endParaRPr>
            </a:p>
          </p:txBody>
        </p:sp>
        <p:sp>
          <p:nvSpPr>
            <p:cNvPr id="386" name="Rectangle: Folded Corner 385">
              <a:extLst>
                <a:ext uri="{FF2B5EF4-FFF2-40B4-BE49-F238E27FC236}">
                  <a16:creationId xmlns:a16="http://schemas.microsoft.com/office/drawing/2014/main" id="{2DFF1448-FEF9-CD8A-E064-8CD6299C8A1D}"/>
                </a:ext>
              </a:extLst>
            </p:cNvPr>
            <p:cNvSpPr/>
            <p:nvPr/>
          </p:nvSpPr>
          <p:spPr>
            <a:xfrm>
              <a:off x="6798213" y="3102969"/>
              <a:ext cx="942694" cy="712798"/>
            </a:xfrm>
            <a:prstGeom prst="foldedCorner">
              <a:avLst/>
            </a:prstGeom>
            <a:grp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94"/>
                  </a:solidFill>
                  <a:effectLst/>
                  <a:uLnTx/>
                  <a:uFillTx/>
                  <a:latin typeface="Arial"/>
                </a:rPr>
                <a:t>signed digital certification</a:t>
              </a:r>
            </a:p>
          </p:txBody>
        </p:sp>
      </p:grpSp>
      <p:grpSp>
        <p:nvGrpSpPr>
          <p:cNvPr id="23" name="Group 22">
            <a:extLst>
              <a:ext uri="{FF2B5EF4-FFF2-40B4-BE49-F238E27FC236}">
                <a16:creationId xmlns:a16="http://schemas.microsoft.com/office/drawing/2014/main" id="{9FCE0E7E-8753-63BF-E028-51FB1C2489FA}"/>
              </a:ext>
            </a:extLst>
          </p:cNvPr>
          <p:cNvGrpSpPr/>
          <p:nvPr/>
        </p:nvGrpSpPr>
        <p:grpSpPr>
          <a:xfrm>
            <a:off x="7456178" y="1800551"/>
            <a:ext cx="2226162" cy="3993740"/>
            <a:chOff x="8612138" y="1800551"/>
            <a:chExt cx="1208514" cy="3993740"/>
          </a:xfrm>
          <a:solidFill>
            <a:srgbClr val="FCF4FF"/>
          </a:solidFill>
        </p:grpSpPr>
        <p:sp>
          <p:nvSpPr>
            <p:cNvPr id="446" name="Rectangle 445">
              <a:extLst>
                <a:ext uri="{FF2B5EF4-FFF2-40B4-BE49-F238E27FC236}">
                  <a16:creationId xmlns:a16="http://schemas.microsoft.com/office/drawing/2014/main" id="{F361CE36-B5DD-9FE2-827A-846C264EDD51}"/>
                </a:ext>
              </a:extLst>
            </p:cNvPr>
            <p:cNvSpPr/>
            <p:nvPr/>
          </p:nvSpPr>
          <p:spPr>
            <a:xfrm>
              <a:off x="8706647" y="1800551"/>
              <a:ext cx="1114005" cy="3884848"/>
            </a:xfrm>
            <a:prstGeom prst="rect">
              <a:avLst/>
            </a:prstGeom>
            <a:grp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p:txBody>
        </p:sp>
        <p:sp>
          <p:nvSpPr>
            <p:cNvPr id="416" name="Rectangle 415">
              <a:extLst>
                <a:ext uri="{FF2B5EF4-FFF2-40B4-BE49-F238E27FC236}">
                  <a16:creationId xmlns:a16="http://schemas.microsoft.com/office/drawing/2014/main" id="{40DF060F-46CF-1FD2-24FD-947EE4D24BE0}"/>
                </a:ext>
              </a:extLst>
            </p:cNvPr>
            <p:cNvSpPr/>
            <p:nvPr/>
          </p:nvSpPr>
          <p:spPr>
            <a:xfrm>
              <a:off x="8612138" y="1909443"/>
              <a:ext cx="1114005" cy="3884848"/>
            </a:xfrm>
            <a:prstGeom prst="rect">
              <a:avLst/>
            </a:prstGeom>
            <a:grp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GXDCH Validation &amp; Verification process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p:txBody>
        </p:sp>
        <p:sp>
          <p:nvSpPr>
            <p:cNvPr id="16" name="Rectangle 15">
              <a:extLst>
                <a:ext uri="{FF2B5EF4-FFF2-40B4-BE49-F238E27FC236}">
                  <a16:creationId xmlns:a16="http://schemas.microsoft.com/office/drawing/2014/main" id="{1DEAAA74-AA60-A7B5-E5CB-BCC8914A8EF9}"/>
                </a:ext>
              </a:extLst>
            </p:cNvPr>
            <p:cNvSpPr/>
            <p:nvPr/>
          </p:nvSpPr>
          <p:spPr>
            <a:xfrm>
              <a:off x="8914625" y="2646181"/>
              <a:ext cx="567720" cy="604166"/>
            </a:xfrm>
            <a:prstGeom prst="rect">
              <a:avLst/>
            </a:prstGeom>
            <a:grp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Compliance engine</a:t>
              </a:r>
            </a:p>
          </p:txBody>
        </p:sp>
        <p:sp>
          <p:nvSpPr>
            <p:cNvPr id="89" name="Rectangle 88">
              <a:extLst>
                <a:ext uri="{FF2B5EF4-FFF2-40B4-BE49-F238E27FC236}">
                  <a16:creationId xmlns:a16="http://schemas.microsoft.com/office/drawing/2014/main" id="{F41D48A3-D7F7-8A21-B57A-94AA1A57B268}"/>
                </a:ext>
              </a:extLst>
            </p:cNvPr>
            <p:cNvSpPr/>
            <p:nvPr/>
          </p:nvSpPr>
          <p:spPr>
            <a:xfrm>
              <a:off x="8914625" y="3598057"/>
              <a:ext cx="567720" cy="602504"/>
            </a:xfrm>
            <a:prstGeom prst="rect">
              <a:avLst/>
            </a:prstGeom>
            <a:grp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Registry</a:t>
              </a:r>
            </a:p>
          </p:txBody>
        </p:sp>
      </p:grpSp>
      <p:sp>
        <p:nvSpPr>
          <p:cNvPr id="17" name="Rectangle: Folded Corner 16">
            <a:extLst>
              <a:ext uri="{FF2B5EF4-FFF2-40B4-BE49-F238E27FC236}">
                <a16:creationId xmlns:a16="http://schemas.microsoft.com/office/drawing/2014/main" id="{73F50284-9608-0928-ED63-3F074DC8C783}"/>
              </a:ext>
            </a:extLst>
          </p:cNvPr>
          <p:cNvSpPr/>
          <p:nvPr/>
        </p:nvSpPr>
        <p:spPr>
          <a:xfrm>
            <a:off x="10227871" y="2933602"/>
            <a:ext cx="1628589" cy="1836529"/>
          </a:xfrm>
          <a:prstGeom prst="foldedCorner">
            <a:avLst/>
          </a:prstGeom>
          <a:solidFill>
            <a:srgbClr val="FCF4FF"/>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br>
              <a:rPr kumimoji="0" lang="en-GB" sz="1000" b="0" i="0" u="none" strike="noStrike" kern="1200" cap="none" spc="0" normalizeH="0" baseline="0" noProof="0" dirty="0">
                <a:ln>
                  <a:noFill/>
                </a:ln>
                <a:solidFill>
                  <a:srgbClr val="B900FF"/>
                </a:solidFill>
                <a:effectLst/>
                <a:uLnTx/>
                <a:uFillTx/>
                <a:latin typeface="Arial"/>
              </a:rPr>
            </a:br>
            <a:r>
              <a:rPr kumimoji="0" lang="en-GB" sz="1000" b="0" i="0" u="none" strike="noStrike" kern="1200" cap="none" spc="0" normalizeH="0" baseline="0" noProof="0" dirty="0">
                <a:ln>
                  <a:noFill/>
                </a:ln>
                <a:solidFill>
                  <a:srgbClr val="B900FF"/>
                </a:solidFill>
                <a:effectLst/>
                <a:uLnTx/>
                <a:uFillTx/>
                <a:latin typeface="Arial"/>
              </a:rPr>
              <a:t>Gaia-X Standard Compliance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and/or</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Gaia-X Label level 1</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and/or</a:t>
            </a:r>
            <a:br>
              <a:rPr kumimoji="0" lang="en-GB" sz="1000" b="0" i="0" u="none" strike="noStrike" kern="1200" cap="none" spc="0" normalizeH="0" baseline="0" noProof="0" dirty="0">
                <a:ln>
                  <a:noFill/>
                </a:ln>
                <a:solidFill>
                  <a:srgbClr val="B900FF"/>
                </a:solidFill>
                <a:effectLst/>
                <a:uLnTx/>
                <a:uFillTx/>
                <a:latin typeface="Arial"/>
              </a:rPr>
            </a:br>
            <a:r>
              <a:rPr kumimoji="0" lang="en-GB" sz="1000" b="0" i="0" u="none" strike="noStrike" kern="1200" cap="none" spc="0" normalizeH="0" baseline="0" noProof="0" dirty="0">
                <a:ln>
                  <a:noFill/>
                </a:ln>
                <a:solidFill>
                  <a:srgbClr val="B900FF"/>
                </a:solidFill>
                <a:effectLst/>
                <a:uLnTx/>
                <a:uFillTx/>
                <a:latin typeface="Arial"/>
              </a:rPr>
              <a:t>Gaia-X Label level 2</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and/or</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Gaia-X Label level 3</a:t>
            </a:r>
          </a:p>
        </p:txBody>
      </p:sp>
      <p:grpSp>
        <p:nvGrpSpPr>
          <p:cNvPr id="12" name="Group 11">
            <a:extLst>
              <a:ext uri="{FF2B5EF4-FFF2-40B4-BE49-F238E27FC236}">
                <a16:creationId xmlns:a16="http://schemas.microsoft.com/office/drawing/2014/main" id="{E8F02129-DE1C-83DB-DD49-AA7BB628831D}"/>
              </a:ext>
            </a:extLst>
          </p:cNvPr>
          <p:cNvGrpSpPr/>
          <p:nvPr/>
        </p:nvGrpSpPr>
        <p:grpSpPr>
          <a:xfrm>
            <a:off x="1671425" y="3397322"/>
            <a:ext cx="1027778" cy="803240"/>
            <a:chOff x="1648106" y="3586679"/>
            <a:chExt cx="1027778" cy="803240"/>
          </a:xfrm>
          <a:solidFill>
            <a:srgbClr val="FCF4FF"/>
          </a:solidFill>
        </p:grpSpPr>
        <p:sp>
          <p:nvSpPr>
            <p:cNvPr id="431" name="Rectangle 430">
              <a:extLst>
                <a:ext uri="{FF2B5EF4-FFF2-40B4-BE49-F238E27FC236}">
                  <a16:creationId xmlns:a16="http://schemas.microsoft.com/office/drawing/2014/main" id="{8F5DD810-DB52-D121-79F7-4E2B34681CAC}"/>
                </a:ext>
              </a:extLst>
            </p:cNvPr>
            <p:cNvSpPr/>
            <p:nvPr/>
          </p:nvSpPr>
          <p:spPr>
            <a:xfrm>
              <a:off x="1733190" y="3586679"/>
              <a:ext cx="942694" cy="712798"/>
            </a:xfrm>
            <a:prstGeom prst="verticalScroll">
              <a:avLst/>
            </a:prstGeom>
            <a:grp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B900FF"/>
                </a:solidFill>
                <a:effectLst/>
                <a:uLnTx/>
                <a:uFillTx/>
                <a:latin typeface="Arial"/>
              </a:endParaRPr>
            </a:p>
          </p:txBody>
        </p:sp>
        <p:sp>
          <p:nvSpPr>
            <p:cNvPr id="93" name="Rectangle 92">
              <a:extLst>
                <a:ext uri="{FF2B5EF4-FFF2-40B4-BE49-F238E27FC236}">
                  <a16:creationId xmlns:a16="http://schemas.microsoft.com/office/drawing/2014/main" id="{895F05A9-2AE2-4735-7D5B-5C3B49FF62AD}"/>
                </a:ext>
              </a:extLst>
            </p:cNvPr>
            <p:cNvSpPr/>
            <p:nvPr/>
          </p:nvSpPr>
          <p:spPr>
            <a:xfrm>
              <a:off x="1648106" y="3677121"/>
              <a:ext cx="942694" cy="712798"/>
            </a:xfrm>
            <a:prstGeom prst="verticalScroll">
              <a:avLst/>
            </a:prstGeom>
            <a:grp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criteria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900FF"/>
                  </a:solidFill>
                  <a:effectLst/>
                  <a:uLnTx/>
                  <a:uFillTx/>
                  <a:latin typeface="Arial"/>
                </a:rPr>
                <a:t>procedure</a:t>
              </a:r>
            </a:p>
          </p:txBody>
        </p:sp>
      </p:grpSp>
      <p:grpSp>
        <p:nvGrpSpPr>
          <p:cNvPr id="18" name="Group 17">
            <a:extLst>
              <a:ext uri="{FF2B5EF4-FFF2-40B4-BE49-F238E27FC236}">
                <a16:creationId xmlns:a16="http://schemas.microsoft.com/office/drawing/2014/main" id="{029A1918-B0F0-D398-85A4-41FE7FBE6B6A}"/>
              </a:ext>
            </a:extLst>
          </p:cNvPr>
          <p:cNvGrpSpPr/>
          <p:nvPr/>
        </p:nvGrpSpPr>
        <p:grpSpPr>
          <a:xfrm>
            <a:off x="3944528" y="5573551"/>
            <a:ext cx="1038547" cy="803828"/>
            <a:chOff x="3232824" y="4790870"/>
            <a:chExt cx="1038547" cy="803828"/>
          </a:xfrm>
        </p:grpSpPr>
        <p:sp>
          <p:nvSpPr>
            <p:cNvPr id="422" name="Rectangle 421">
              <a:extLst>
                <a:ext uri="{FF2B5EF4-FFF2-40B4-BE49-F238E27FC236}">
                  <a16:creationId xmlns:a16="http://schemas.microsoft.com/office/drawing/2014/main" id="{057B09A0-A04C-4208-BD9F-0F05FB7C6634}"/>
                </a:ext>
              </a:extLst>
            </p:cNvPr>
            <p:cNvSpPr/>
            <p:nvPr/>
          </p:nvSpPr>
          <p:spPr>
            <a:xfrm>
              <a:off x="3328677" y="4790870"/>
              <a:ext cx="942694" cy="7127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94"/>
                </a:solidFill>
                <a:effectLst/>
                <a:uLnTx/>
                <a:uFillTx/>
                <a:latin typeface="Arial"/>
              </a:endParaRPr>
            </a:p>
          </p:txBody>
        </p:sp>
        <p:sp>
          <p:nvSpPr>
            <p:cNvPr id="97" name="Rectangle 96">
              <a:extLst>
                <a:ext uri="{FF2B5EF4-FFF2-40B4-BE49-F238E27FC236}">
                  <a16:creationId xmlns:a16="http://schemas.microsoft.com/office/drawing/2014/main" id="{CC9EE90B-CB6A-A0B7-87D5-535D478EA2C0}"/>
                </a:ext>
              </a:extLst>
            </p:cNvPr>
            <p:cNvSpPr/>
            <p:nvPr/>
          </p:nvSpPr>
          <p:spPr>
            <a:xfrm>
              <a:off x="3232824" y="4881900"/>
              <a:ext cx="942694" cy="712798"/>
            </a:xfrm>
            <a:prstGeom prst="rect">
              <a:avLst/>
            </a:prstGeom>
            <a:solidFill>
              <a:schemeClr val="bg2"/>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94"/>
                  </a:solidFill>
                  <a:effectLst/>
                  <a:uLnTx/>
                  <a:uFillTx/>
                  <a:latin typeface="Arial"/>
                </a:rPr>
                <a:t>3</a:t>
              </a:r>
              <a:r>
                <a:rPr kumimoji="0" lang="en-GB" sz="1000" b="0" i="0" u="none" strike="noStrike" kern="1200" cap="none" spc="0" normalizeH="0" baseline="30000" noProof="0" dirty="0">
                  <a:ln>
                    <a:noFill/>
                  </a:ln>
                  <a:solidFill>
                    <a:srgbClr val="000094"/>
                  </a:solidFill>
                  <a:effectLst/>
                  <a:uLnTx/>
                  <a:uFillTx/>
                  <a:latin typeface="Arial"/>
                </a:rPr>
                <a:t>rd</a:t>
              </a:r>
              <a:r>
                <a:rPr kumimoji="0" lang="en-GB" sz="1000" b="0" i="0" u="none" strike="noStrike" kern="1200" cap="none" spc="0" normalizeH="0" baseline="0" noProof="0" dirty="0">
                  <a:ln>
                    <a:noFill/>
                  </a:ln>
                  <a:solidFill>
                    <a:srgbClr val="000094"/>
                  </a:solidFill>
                  <a:effectLst/>
                  <a:uLnTx/>
                  <a:uFillTx/>
                  <a:latin typeface="Arial"/>
                </a:rPr>
                <a:t> party impartial CAB</a:t>
              </a:r>
            </a:p>
          </p:txBody>
        </p:sp>
      </p:grpSp>
      <p:grpSp>
        <p:nvGrpSpPr>
          <p:cNvPr id="21" name="Group 20">
            <a:extLst>
              <a:ext uri="{FF2B5EF4-FFF2-40B4-BE49-F238E27FC236}">
                <a16:creationId xmlns:a16="http://schemas.microsoft.com/office/drawing/2014/main" id="{C35A5B53-DE48-A914-D4A9-CAD79877D182}"/>
              </a:ext>
            </a:extLst>
          </p:cNvPr>
          <p:cNvGrpSpPr/>
          <p:nvPr/>
        </p:nvGrpSpPr>
        <p:grpSpPr>
          <a:xfrm>
            <a:off x="3948242" y="2477726"/>
            <a:ext cx="1019767" cy="474456"/>
            <a:chOff x="6796870" y="4045718"/>
            <a:chExt cx="1038546" cy="818314"/>
          </a:xfrm>
          <a:solidFill>
            <a:schemeClr val="accent5">
              <a:lumMod val="20000"/>
              <a:lumOff val="80000"/>
            </a:schemeClr>
          </a:solidFill>
        </p:grpSpPr>
        <p:sp>
          <p:nvSpPr>
            <p:cNvPr id="424" name="Rectangle: Folded Corner 423">
              <a:extLst>
                <a:ext uri="{FF2B5EF4-FFF2-40B4-BE49-F238E27FC236}">
                  <a16:creationId xmlns:a16="http://schemas.microsoft.com/office/drawing/2014/main" id="{8C1E47FB-850D-6DE6-AFFB-536B9D638960}"/>
                </a:ext>
              </a:extLst>
            </p:cNvPr>
            <p:cNvSpPr/>
            <p:nvPr/>
          </p:nvSpPr>
          <p:spPr>
            <a:xfrm>
              <a:off x="6892722" y="4045718"/>
              <a:ext cx="942694" cy="712798"/>
            </a:xfrm>
            <a:prstGeom prst="foldedCorner">
              <a:avLst/>
            </a:prstGeom>
            <a:grp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94"/>
                </a:solidFill>
                <a:effectLst/>
                <a:uLnTx/>
                <a:uFillTx/>
                <a:latin typeface="Arial"/>
              </a:endParaRPr>
            </a:p>
          </p:txBody>
        </p:sp>
        <p:sp>
          <p:nvSpPr>
            <p:cNvPr id="126" name="Rectangle: Folded Corner 125">
              <a:extLst>
                <a:ext uri="{FF2B5EF4-FFF2-40B4-BE49-F238E27FC236}">
                  <a16:creationId xmlns:a16="http://schemas.microsoft.com/office/drawing/2014/main" id="{7DDD487E-00A4-1884-A1AE-87E48273002E}"/>
                </a:ext>
              </a:extLst>
            </p:cNvPr>
            <p:cNvSpPr/>
            <p:nvPr/>
          </p:nvSpPr>
          <p:spPr>
            <a:xfrm>
              <a:off x="6796870" y="4151234"/>
              <a:ext cx="942694" cy="712798"/>
            </a:xfrm>
            <a:prstGeom prst="foldedCorner">
              <a:avLst/>
            </a:prstGeom>
            <a:grp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94"/>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94"/>
                  </a:solidFill>
                  <a:effectLst/>
                  <a:uLnTx/>
                  <a:uFillTx/>
                  <a:latin typeface="Arial"/>
                </a:rPr>
                <a:t>signed digital declaration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94"/>
                </a:solidFill>
                <a:effectLst/>
                <a:uLnTx/>
                <a:uFillTx/>
                <a:latin typeface="Arial"/>
              </a:endParaRPr>
            </a:p>
          </p:txBody>
        </p:sp>
      </p:grpSp>
      <p:cxnSp>
        <p:nvCxnSpPr>
          <p:cNvPr id="345" name="Straight Arrow Connector 344">
            <a:extLst>
              <a:ext uri="{FF2B5EF4-FFF2-40B4-BE49-F238E27FC236}">
                <a16:creationId xmlns:a16="http://schemas.microsoft.com/office/drawing/2014/main" id="{F808733A-2AFE-2ABB-53F5-6598C11625CA}"/>
              </a:ext>
            </a:extLst>
          </p:cNvPr>
          <p:cNvCxnSpPr>
            <a:cxnSpLocks/>
            <a:stCxn id="384" idx="3"/>
            <a:endCxn id="93" idx="1"/>
          </p:cNvCxnSpPr>
          <p:nvPr/>
        </p:nvCxnSpPr>
        <p:spPr>
          <a:xfrm>
            <a:off x="1490310" y="3844163"/>
            <a:ext cx="27021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a:extLst>
              <a:ext uri="{FF2B5EF4-FFF2-40B4-BE49-F238E27FC236}">
                <a16:creationId xmlns:a16="http://schemas.microsoft.com/office/drawing/2014/main" id="{C7006320-D8D9-DB13-C75E-C0DB5582AF2B}"/>
              </a:ext>
            </a:extLst>
          </p:cNvPr>
          <p:cNvCxnSpPr>
            <a:cxnSpLocks/>
            <a:stCxn id="416" idx="3"/>
            <a:endCxn id="17" idx="1"/>
          </p:cNvCxnSpPr>
          <p:nvPr/>
        </p:nvCxnSpPr>
        <p:spPr>
          <a:xfrm>
            <a:off x="9508248" y="3851867"/>
            <a:ext cx="71962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3F44FD7-5043-8ABF-0FE2-0FD74962FB4C}"/>
              </a:ext>
            </a:extLst>
          </p:cNvPr>
          <p:cNvGrpSpPr/>
          <p:nvPr/>
        </p:nvGrpSpPr>
        <p:grpSpPr>
          <a:xfrm>
            <a:off x="3948242" y="3401215"/>
            <a:ext cx="942694" cy="804958"/>
            <a:chOff x="3962055" y="2229484"/>
            <a:chExt cx="942694" cy="804958"/>
          </a:xfrm>
        </p:grpSpPr>
        <p:sp>
          <p:nvSpPr>
            <p:cNvPr id="19" name="Rectangle 18">
              <a:extLst>
                <a:ext uri="{FF2B5EF4-FFF2-40B4-BE49-F238E27FC236}">
                  <a16:creationId xmlns:a16="http://schemas.microsoft.com/office/drawing/2014/main" id="{6AD88589-9057-91AD-89FE-A7E8A07AC27B}"/>
                </a:ext>
              </a:extLst>
            </p:cNvPr>
            <p:cNvSpPr/>
            <p:nvPr/>
          </p:nvSpPr>
          <p:spPr>
            <a:xfrm>
              <a:off x="3962055" y="2229484"/>
              <a:ext cx="942694" cy="712798"/>
            </a:xfrm>
            <a:prstGeom prst="rect">
              <a:avLst/>
            </a:prstGeom>
            <a:solidFill>
              <a:schemeClr val="bg2"/>
            </a:solid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94"/>
                </a:solidFill>
                <a:effectLst/>
                <a:uLnTx/>
                <a:uFillTx/>
                <a:latin typeface="Arial"/>
              </a:endParaRPr>
            </a:p>
          </p:txBody>
        </p:sp>
        <p:sp>
          <p:nvSpPr>
            <p:cNvPr id="33" name="Rectangle 32">
              <a:extLst>
                <a:ext uri="{FF2B5EF4-FFF2-40B4-BE49-F238E27FC236}">
                  <a16:creationId xmlns:a16="http://schemas.microsoft.com/office/drawing/2014/main" id="{93C6767F-2EDB-E1AC-9197-6550C486436C}"/>
                </a:ext>
              </a:extLst>
            </p:cNvPr>
            <p:cNvSpPr/>
            <p:nvPr/>
          </p:nvSpPr>
          <p:spPr>
            <a:xfrm>
              <a:off x="3962055" y="2321644"/>
              <a:ext cx="942694" cy="712798"/>
            </a:xfrm>
            <a:prstGeom prst="rect">
              <a:avLst/>
            </a:prstGeom>
            <a:solidFill>
              <a:schemeClr val="bg2"/>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94"/>
                  </a:solidFill>
                  <a:effectLst/>
                  <a:uLnTx/>
                  <a:uFillTx/>
                  <a:latin typeface="Arial"/>
                </a:rPr>
                <a:t>party</a:t>
              </a:r>
            </a:p>
          </p:txBody>
        </p:sp>
      </p:grpSp>
      <p:cxnSp>
        <p:nvCxnSpPr>
          <p:cNvPr id="161" name="Straight Connector 160">
            <a:extLst>
              <a:ext uri="{FF2B5EF4-FFF2-40B4-BE49-F238E27FC236}">
                <a16:creationId xmlns:a16="http://schemas.microsoft.com/office/drawing/2014/main" id="{15A20126-A005-F4CD-9632-BDA8FB32E9BF}"/>
              </a:ext>
            </a:extLst>
          </p:cNvPr>
          <p:cNvCxnSpPr>
            <a:cxnSpLocks/>
          </p:cNvCxnSpPr>
          <p:nvPr/>
        </p:nvCxnSpPr>
        <p:spPr>
          <a:xfrm>
            <a:off x="7064084" y="1517806"/>
            <a:ext cx="0" cy="5275580"/>
          </a:xfrm>
          <a:prstGeom prst="line">
            <a:avLst/>
          </a:prstGeom>
          <a:ln w="19050">
            <a:prstDash val="sysDot"/>
          </a:ln>
        </p:spPr>
        <p:style>
          <a:lnRef idx="1">
            <a:schemeClr val="accent6"/>
          </a:lnRef>
          <a:fillRef idx="0">
            <a:schemeClr val="accent6"/>
          </a:fillRef>
          <a:effectRef idx="0">
            <a:schemeClr val="accent6"/>
          </a:effectRef>
          <a:fontRef idx="minor">
            <a:schemeClr val="tx1"/>
          </a:fontRef>
        </p:style>
      </p:cxnSp>
      <p:cxnSp>
        <p:nvCxnSpPr>
          <p:cNvPr id="162" name="Straight Connector 161">
            <a:extLst>
              <a:ext uri="{FF2B5EF4-FFF2-40B4-BE49-F238E27FC236}">
                <a16:creationId xmlns:a16="http://schemas.microsoft.com/office/drawing/2014/main" id="{76C32C92-A119-1FDA-05CB-B53E29F7009D}"/>
              </a:ext>
            </a:extLst>
          </p:cNvPr>
          <p:cNvCxnSpPr>
            <a:cxnSpLocks/>
          </p:cNvCxnSpPr>
          <p:nvPr/>
        </p:nvCxnSpPr>
        <p:spPr>
          <a:xfrm>
            <a:off x="9953831" y="1570852"/>
            <a:ext cx="0" cy="5228728"/>
          </a:xfrm>
          <a:prstGeom prst="line">
            <a:avLst/>
          </a:prstGeom>
          <a:ln w="19050">
            <a:prstDash val="sysDot"/>
          </a:ln>
        </p:spPr>
        <p:style>
          <a:lnRef idx="1">
            <a:schemeClr val="accent6"/>
          </a:lnRef>
          <a:fillRef idx="0">
            <a:schemeClr val="accent6"/>
          </a:fillRef>
          <a:effectRef idx="0">
            <a:schemeClr val="accent6"/>
          </a:effectRef>
          <a:fontRef idx="minor">
            <a:schemeClr val="tx1"/>
          </a:fontRef>
        </p:style>
      </p:cxnSp>
      <p:sp>
        <p:nvSpPr>
          <p:cNvPr id="10" name="Speech Bubble: Rectangle with Corners Rounded 9">
            <a:extLst>
              <a:ext uri="{FF2B5EF4-FFF2-40B4-BE49-F238E27FC236}">
                <a16:creationId xmlns:a16="http://schemas.microsoft.com/office/drawing/2014/main" id="{00C7DB3B-8040-72DB-2694-051E363D4CAB}"/>
              </a:ext>
            </a:extLst>
          </p:cNvPr>
          <p:cNvSpPr/>
          <p:nvPr/>
        </p:nvSpPr>
        <p:spPr>
          <a:xfrm>
            <a:off x="5265823" y="4379549"/>
            <a:ext cx="1442339" cy="466130"/>
          </a:xfrm>
          <a:prstGeom prst="wedgeRoundRectCallout">
            <a:avLst>
              <a:gd name="adj1" fmla="val -66280"/>
              <a:gd name="adj2" fmla="val 51199"/>
              <a:gd name="adj3" fmla="val 16667"/>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a:rPr>
              <a:t>Attestation on individual or bundled Gaia-X criteria for ISO 27001/PCI-DSS/SOC/…</a:t>
            </a:r>
          </a:p>
        </p:txBody>
      </p:sp>
      <p:sp>
        <p:nvSpPr>
          <p:cNvPr id="29" name="TextBox 28">
            <a:extLst>
              <a:ext uri="{FF2B5EF4-FFF2-40B4-BE49-F238E27FC236}">
                <a16:creationId xmlns:a16="http://schemas.microsoft.com/office/drawing/2014/main" id="{B4EBF70D-56A8-9F04-3B44-D2FB9A9D6EC0}"/>
              </a:ext>
            </a:extLst>
          </p:cNvPr>
          <p:cNvSpPr txBox="1"/>
          <p:nvPr/>
        </p:nvSpPr>
        <p:spPr>
          <a:xfrm>
            <a:off x="254703" y="1057397"/>
            <a:ext cx="2210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rPr>
              <a:t>Conformity Schema</a:t>
            </a:r>
          </a:p>
        </p:txBody>
      </p:sp>
      <p:sp>
        <p:nvSpPr>
          <p:cNvPr id="30" name="TextBox 29">
            <a:extLst>
              <a:ext uri="{FF2B5EF4-FFF2-40B4-BE49-F238E27FC236}">
                <a16:creationId xmlns:a16="http://schemas.microsoft.com/office/drawing/2014/main" id="{CE18460B-1A5A-C43E-40DC-C8EE3288CD7F}"/>
              </a:ext>
            </a:extLst>
          </p:cNvPr>
          <p:cNvSpPr txBox="1"/>
          <p:nvPr/>
        </p:nvSpPr>
        <p:spPr>
          <a:xfrm>
            <a:off x="3846416" y="1058905"/>
            <a:ext cx="20185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rPr>
              <a:t>Gather Evidences</a:t>
            </a:r>
          </a:p>
        </p:txBody>
      </p:sp>
      <p:sp>
        <p:nvSpPr>
          <p:cNvPr id="31" name="TextBox 30">
            <a:extLst>
              <a:ext uri="{FF2B5EF4-FFF2-40B4-BE49-F238E27FC236}">
                <a16:creationId xmlns:a16="http://schemas.microsoft.com/office/drawing/2014/main" id="{80A4A211-CFC7-B4ED-F921-273F4CB44743}"/>
              </a:ext>
            </a:extLst>
          </p:cNvPr>
          <p:cNvSpPr txBox="1"/>
          <p:nvPr/>
        </p:nvSpPr>
        <p:spPr>
          <a:xfrm>
            <a:off x="7559885" y="1057397"/>
            <a:ext cx="23262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rPr>
              <a:t>Compliance as Code</a:t>
            </a:r>
          </a:p>
        </p:txBody>
      </p:sp>
      <p:sp>
        <p:nvSpPr>
          <p:cNvPr id="32" name="TextBox 31">
            <a:extLst>
              <a:ext uri="{FF2B5EF4-FFF2-40B4-BE49-F238E27FC236}">
                <a16:creationId xmlns:a16="http://schemas.microsoft.com/office/drawing/2014/main" id="{D0C9310A-ED9D-13F5-88BD-CAB1DE98A82F}"/>
              </a:ext>
            </a:extLst>
          </p:cNvPr>
          <p:cNvSpPr txBox="1"/>
          <p:nvPr/>
        </p:nvSpPr>
        <p:spPr>
          <a:xfrm>
            <a:off x="10145532" y="1057397"/>
            <a:ext cx="20185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rPr>
              <a:t>Conformity Result</a:t>
            </a:r>
          </a:p>
        </p:txBody>
      </p:sp>
      <p:sp>
        <p:nvSpPr>
          <p:cNvPr id="35" name="Speech Bubble: Rectangle with Corners Rounded 34">
            <a:extLst>
              <a:ext uri="{FF2B5EF4-FFF2-40B4-BE49-F238E27FC236}">
                <a16:creationId xmlns:a16="http://schemas.microsoft.com/office/drawing/2014/main" id="{2FE68D82-8F47-EC7F-8A29-24A5A68C8901}"/>
              </a:ext>
            </a:extLst>
          </p:cNvPr>
          <p:cNvSpPr/>
          <p:nvPr/>
        </p:nvSpPr>
        <p:spPr>
          <a:xfrm>
            <a:off x="3072043" y="1705188"/>
            <a:ext cx="1284437" cy="323505"/>
          </a:xfrm>
          <a:prstGeom prst="wedgeRoundRectCallout">
            <a:avLst>
              <a:gd name="adj1" fmla="val 37391"/>
              <a:gd name="adj2" fmla="val 175382"/>
              <a:gd name="adj3" fmla="val 16667"/>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a:rPr>
              <a:t>“self-declaration”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a:rPr>
              <a:t>“self-description”</a:t>
            </a:r>
          </a:p>
        </p:txBody>
      </p:sp>
      <p:sp>
        <p:nvSpPr>
          <p:cNvPr id="41" name="TextBox 40">
            <a:extLst>
              <a:ext uri="{FF2B5EF4-FFF2-40B4-BE49-F238E27FC236}">
                <a16:creationId xmlns:a16="http://schemas.microsoft.com/office/drawing/2014/main" id="{2F15F81B-3C9C-5A21-4A77-062363A4D422}"/>
              </a:ext>
            </a:extLst>
          </p:cNvPr>
          <p:cNvSpPr txBox="1"/>
          <p:nvPr/>
        </p:nvSpPr>
        <p:spPr>
          <a:xfrm>
            <a:off x="1888259" y="6586393"/>
            <a:ext cx="247310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rPr>
              <a:t>Party: legal person, natural person, workload</a:t>
            </a:r>
          </a:p>
        </p:txBody>
      </p:sp>
      <p:sp>
        <p:nvSpPr>
          <p:cNvPr id="42" name="Speech Bubble: Rectangle with Corners Rounded 41">
            <a:extLst>
              <a:ext uri="{FF2B5EF4-FFF2-40B4-BE49-F238E27FC236}">
                <a16:creationId xmlns:a16="http://schemas.microsoft.com/office/drawing/2014/main" id="{44559D68-4266-B2CB-1DA0-2B169CC9EDD3}"/>
              </a:ext>
            </a:extLst>
          </p:cNvPr>
          <p:cNvSpPr/>
          <p:nvPr/>
        </p:nvSpPr>
        <p:spPr>
          <a:xfrm>
            <a:off x="1152619" y="6160401"/>
            <a:ext cx="787398" cy="247463"/>
          </a:xfrm>
          <a:prstGeom prst="wedgeRoundRectCallout">
            <a:avLst>
              <a:gd name="adj1" fmla="val -61140"/>
              <a:gd name="adj2" fmla="val 42356"/>
              <a:gd name="adj3" fmla="val 16667"/>
            </a:avLst>
          </a:prstGeom>
          <a:noFill/>
          <a:ln w="952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94"/>
                </a:solidFill>
                <a:effectLst/>
                <a:uLnTx/>
                <a:uFillTx/>
                <a:latin typeface="Arial"/>
              </a:rPr>
              <a:t>Verifiable Presentation</a:t>
            </a:r>
          </a:p>
        </p:txBody>
      </p:sp>
      <p:sp>
        <p:nvSpPr>
          <p:cNvPr id="43" name="Rectangle: Folded Corner 42">
            <a:extLst>
              <a:ext uri="{FF2B5EF4-FFF2-40B4-BE49-F238E27FC236}">
                <a16:creationId xmlns:a16="http://schemas.microsoft.com/office/drawing/2014/main" id="{C092434C-E0AF-56D7-795B-300D51BDA556}"/>
              </a:ext>
            </a:extLst>
          </p:cNvPr>
          <p:cNvSpPr/>
          <p:nvPr/>
        </p:nvSpPr>
        <p:spPr>
          <a:xfrm>
            <a:off x="192620" y="6162092"/>
            <a:ext cx="787397" cy="561340"/>
          </a:xfrm>
          <a:prstGeom prst="foldedCorner">
            <a:avLst/>
          </a:prstGeom>
          <a:solidFill>
            <a:schemeClr val="accent5">
              <a:lumMod val="20000"/>
              <a:lumOff val="8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94"/>
              </a:solidFill>
              <a:effectLst/>
              <a:uLnTx/>
              <a:uFillTx/>
              <a:latin typeface="Arial"/>
            </a:endParaRPr>
          </a:p>
        </p:txBody>
      </p:sp>
      <p:sp>
        <p:nvSpPr>
          <p:cNvPr id="44" name="Rectangle: Folded Corner 43">
            <a:extLst>
              <a:ext uri="{FF2B5EF4-FFF2-40B4-BE49-F238E27FC236}">
                <a16:creationId xmlns:a16="http://schemas.microsoft.com/office/drawing/2014/main" id="{11BF378F-86EB-04A5-2E8D-DA3AAB422CE0}"/>
              </a:ext>
            </a:extLst>
          </p:cNvPr>
          <p:cNvSpPr/>
          <p:nvPr/>
        </p:nvSpPr>
        <p:spPr>
          <a:xfrm>
            <a:off x="132586" y="6238688"/>
            <a:ext cx="787397" cy="561340"/>
          </a:xfrm>
          <a:prstGeom prst="foldedCorner">
            <a:avLst/>
          </a:prstGeom>
          <a:solidFill>
            <a:schemeClr val="accent5">
              <a:lumMod val="20000"/>
              <a:lumOff val="8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94"/>
                </a:solidFill>
                <a:effectLst/>
                <a:uLnTx/>
                <a:uFillTx/>
                <a:latin typeface="Arial"/>
              </a:rPr>
              <a:t>Verifiable Credential / Digital Attestation</a:t>
            </a:r>
          </a:p>
        </p:txBody>
      </p:sp>
      <p:sp>
        <p:nvSpPr>
          <p:cNvPr id="45" name="Double Brace 44">
            <a:extLst>
              <a:ext uri="{FF2B5EF4-FFF2-40B4-BE49-F238E27FC236}">
                <a16:creationId xmlns:a16="http://schemas.microsoft.com/office/drawing/2014/main" id="{2FFC29C9-01E5-6C11-40D6-678B7ADD4171}"/>
              </a:ext>
            </a:extLst>
          </p:cNvPr>
          <p:cNvSpPr/>
          <p:nvPr/>
        </p:nvSpPr>
        <p:spPr>
          <a:xfrm>
            <a:off x="-470" y="6114058"/>
            <a:ext cx="1104164" cy="707311"/>
          </a:xfrm>
          <a:prstGeom prst="bracePair">
            <a:avLst/>
          </a:prstGeom>
          <a:ln w="19050">
            <a:solidFill>
              <a:schemeClr val="tx2"/>
            </a:solidFill>
          </a:ln>
        </p:spPr>
        <p:style>
          <a:lnRef idx="1">
            <a:schemeClr val="accent4"/>
          </a:lnRef>
          <a:fillRef idx="0">
            <a:schemeClr val="accent4"/>
          </a:fillRef>
          <a:effectRef idx="0">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94"/>
              </a:solidFill>
              <a:effectLst/>
              <a:uLnTx/>
              <a:uFillTx/>
              <a:latin typeface="Arial"/>
            </a:endParaRPr>
          </a:p>
        </p:txBody>
      </p:sp>
      <p:cxnSp>
        <p:nvCxnSpPr>
          <p:cNvPr id="7" name="Straight Arrow Connector 6">
            <a:extLst>
              <a:ext uri="{FF2B5EF4-FFF2-40B4-BE49-F238E27FC236}">
                <a16:creationId xmlns:a16="http://schemas.microsoft.com/office/drawing/2014/main" id="{A1059087-6ED9-87F1-255F-5D3A7E87206F}"/>
              </a:ext>
            </a:extLst>
          </p:cNvPr>
          <p:cNvCxnSpPr>
            <a:cxnSpLocks/>
            <a:stCxn id="93" idx="3"/>
            <a:endCxn id="33" idx="1"/>
          </p:cNvCxnSpPr>
          <p:nvPr/>
        </p:nvCxnSpPr>
        <p:spPr>
          <a:xfrm>
            <a:off x="2525019" y="3844163"/>
            <a:ext cx="1423223" cy="56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E08E5431-5605-7132-EA10-F4DF4A06F68E}"/>
              </a:ext>
            </a:extLst>
          </p:cNvPr>
          <p:cNvCxnSpPr>
            <a:cxnSpLocks/>
            <a:stCxn id="19" idx="3"/>
            <a:endCxn id="126" idx="0"/>
          </p:cNvCxnSpPr>
          <p:nvPr/>
        </p:nvCxnSpPr>
        <p:spPr>
          <a:xfrm flipH="1" flipV="1">
            <a:off x="4411066" y="2538904"/>
            <a:ext cx="479870" cy="1218710"/>
          </a:xfrm>
          <a:prstGeom prst="bentConnector4">
            <a:avLst>
              <a:gd name="adj1" fmla="val -47638"/>
              <a:gd name="adj2" fmla="val 118758"/>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1ABA9CB-2ED8-3CB3-C449-BFD4215744E4}"/>
              </a:ext>
            </a:extLst>
          </p:cNvPr>
          <p:cNvCxnSpPr>
            <a:cxnSpLocks/>
            <a:stCxn id="126" idx="2"/>
            <a:endCxn id="33" idx="0"/>
          </p:cNvCxnSpPr>
          <p:nvPr/>
        </p:nvCxnSpPr>
        <p:spPr>
          <a:xfrm>
            <a:off x="4411066" y="2952182"/>
            <a:ext cx="8523" cy="5411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5E0B636-D226-065C-E527-9C01A8C5A839}"/>
              </a:ext>
            </a:extLst>
          </p:cNvPr>
          <p:cNvCxnSpPr>
            <a:cxnSpLocks/>
            <a:stCxn id="386" idx="0"/>
            <a:endCxn id="33" idx="2"/>
          </p:cNvCxnSpPr>
          <p:nvPr/>
        </p:nvCxnSpPr>
        <p:spPr>
          <a:xfrm flipH="1" flipV="1">
            <a:off x="4419589" y="4206173"/>
            <a:ext cx="2486" cy="4867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9237CAF-8706-30DB-4E2F-3F0B29F14215}"/>
              </a:ext>
            </a:extLst>
          </p:cNvPr>
          <p:cNvCxnSpPr>
            <a:cxnSpLocks/>
            <a:stCxn id="97" idx="0"/>
            <a:endCxn id="386" idx="2"/>
          </p:cNvCxnSpPr>
          <p:nvPr/>
        </p:nvCxnSpPr>
        <p:spPr>
          <a:xfrm flipV="1">
            <a:off x="4415875" y="5106426"/>
            <a:ext cx="6200" cy="55815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FA20DE89-7E6B-9024-B4A3-58E47FF73F3E}"/>
              </a:ext>
            </a:extLst>
          </p:cNvPr>
          <p:cNvGrpSpPr/>
          <p:nvPr/>
        </p:nvGrpSpPr>
        <p:grpSpPr>
          <a:xfrm>
            <a:off x="5667880" y="3322092"/>
            <a:ext cx="1104164" cy="481602"/>
            <a:chOff x="6485644" y="3075344"/>
            <a:chExt cx="1104164" cy="707311"/>
          </a:xfrm>
        </p:grpSpPr>
        <p:sp>
          <p:nvSpPr>
            <p:cNvPr id="80" name="Rectangle: Folded Corner 79">
              <a:extLst>
                <a:ext uri="{FF2B5EF4-FFF2-40B4-BE49-F238E27FC236}">
                  <a16:creationId xmlns:a16="http://schemas.microsoft.com/office/drawing/2014/main" id="{75EA6020-FB3F-0AB0-F284-93F4F1B5B83E}"/>
                </a:ext>
              </a:extLst>
            </p:cNvPr>
            <p:cNvSpPr/>
            <p:nvPr/>
          </p:nvSpPr>
          <p:spPr>
            <a:xfrm>
              <a:off x="6678734" y="3123378"/>
              <a:ext cx="787397" cy="561340"/>
            </a:xfrm>
            <a:prstGeom prst="foldedCorner">
              <a:avLst/>
            </a:prstGeom>
            <a:solidFill>
              <a:schemeClr val="accent5">
                <a:lumMod val="20000"/>
                <a:lumOff val="8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94"/>
                </a:solidFill>
                <a:effectLst/>
                <a:uLnTx/>
                <a:uFillTx/>
                <a:latin typeface="Arial"/>
              </a:endParaRPr>
            </a:p>
          </p:txBody>
        </p:sp>
        <p:sp>
          <p:nvSpPr>
            <p:cNvPr id="81" name="Rectangle: Folded Corner 80">
              <a:extLst>
                <a:ext uri="{FF2B5EF4-FFF2-40B4-BE49-F238E27FC236}">
                  <a16:creationId xmlns:a16="http://schemas.microsoft.com/office/drawing/2014/main" id="{A6F934D3-10B3-42C5-2CA2-9D2C993B9AAA}"/>
                </a:ext>
              </a:extLst>
            </p:cNvPr>
            <p:cNvSpPr/>
            <p:nvPr/>
          </p:nvSpPr>
          <p:spPr>
            <a:xfrm>
              <a:off x="6618700" y="3199974"/>
              <a:ext cx="787397" cy="561340"/>
            </a:xfrm>
            <a:prstGeom prst="foldedCorner">
              <a:avLst/>
            </a:prstGeom>
            <a:solidFill>
              <a:schemeClr val="accent5">
                <a:lumMod val="20000"/>
                <a:lumOff val="8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94"/>
                  </a:solidFill>
                  <a:effectLst/>
                  <a:uLnTx/>
                  <a:uFillTx/>
                  <a:latin typeface="Arial"/>
                </a:rPr>
                <a:t>Digital Attestation</a:t>
              </a:r>
            </a:p>
          </p:txBody>
        </p:sp>
        <p:sp>
          <p:nvSpPr>
            <p:cNvPr id="82" name="Double Brace 81">
              <a:extLst>
                <a:ext uri="{FF2B5EF4-FFF2-40B4-BE49-F238E27FC236}">
                  <a16:creationId xmlns:a16="http://schemas.microsoft.com/office/drawing/2014/main" id="{11E1B79E-A2CE-A0EF-3C65-E2165172CF8F}"/>
                </a:ext>
              </a:extLst>
            </p:cNvPr>
            <p:cNvSpPr/>
            <p:nvPr/>
          </p:nvSpPr>
          <p:spPr>
            <a:xfrm>
              <a:off x="6485644" y="3075344"/>
              <a:ext cx="1104164" cy="707311"/>
            </a:xfrm>
            <a:prstGeom prst="bracePair">
              <a:avLst/>
            </a:prstGeom>
            <a:ln w="19050">
              <a:solidFill>
                <a:schemeClr val="tx2"/>
              </a:solidFill>
            </a:ln>
          </p:spPr>
          <p:style>
            <a:lnRef idx="1">
              <a:schemeClr val="accent4"/>
            </a:lnRef>
            <a:fillRef idx="0">
              <a:schemeClr val="accent4"/>
            </a:fillRef>
            <a:effectRef idx="0">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94"/>
                </a:solidFill>
                <a:effectLst/>
                <a:uLnTx/>
                <a:uFillTx/>
                <a:latin typeface="Arial"/>
              </a:endParaRPr>
            </a:p>
          </p:txBody>
        </p:sp>
      </p:grpSp>
      <p:pic>
        <p:nvPicPr>
          <p:cNvPr id="84" name="Picture 83" descr="A red and white sign with a black text&#10;&#10;Description automatically generated">
            <a:extLst>
              <a:ext uri="{FF2B5EF4-FFF2-40B4-BE49-F238E27FC236}">
                <a16:creationId xmlns:a16="http://schemas.microsoft.com/office/drawing/2014/main" id="{EAC7C6A3-1C03-D621-1B8E-2A14AF65B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388" y="5225111"/>
            <a:ext cx="715554" cy="878939"/>
          </a:xfrm>
          <a:prstGeom prst="rect">
            <a:avLst/>
          </a:prstGeom>
        </p:spPr>
      </p:pic>
      <p:cxnSp>
        <p:nvCxnSpPr>
          <p:cNvPr id="85" name="Straight Arrow Connector 84">
            <a:extLst>
              <a:ext uri="{FF2B5EF4-FFF2-40B4-BE49-F238E27FC236}">
                <a16:creationId xmlns:a16="http://schemas.microsoft.com/office/drawing/2014/main" id="{913669C6-4603-08FC-E251-925745F9E216}"/>
              </a:ext>
            </a:extLst>
          </p:cNvPr>
          <p:cNvCxnSpPr>
            <a:cxnSpLocks/>
            <a:stCxn id="17" idx="2"/>
            <a:endCxn id="84" idx="0"/>
          </p:cNvCxnSpPr>
          <p:nvPr/>
        </p:nvCxnSpPr>
        <p:spPr>
          <a:xfrm flipH="1">
            <a:off x="11042165" y="4770131"/>
            <a:ext cx="1" cy="45498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707FFBDE-0322-4FB2-F03B-B921A23C0147}"/>
              </a:ext>
            </a:extLst>
          </p:cNvPr>
          <p:cNvCxnSpPr>
            <a:cxnSpLocks/>
            <a:stCxn id="33" idx="3"/>
            <a:endCxn id="416" idx="1"/>
          </p:cNvCxnSpPr>
          <p:nvPr/>
        </p:nvCxnSpPr>
        <p:spPr>
          <a:xfrm>
            <a:off x="4890936" y="3849774"/>
            <a:ext cx="2565242" cy="20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99" name="Picture 98" descr="A red and white sign with a black text&#10;&#10;Description automatically generated">
            <a:extLst>
              <a:ext uri="{FF2B5EF4-FFF2-40B4-BE49-F238E27FC236}">
                <a16:creationId xmlns:a16="http://schemas.microsoft.com/office/drawing/2014/main" id="{0715C775-05E6-7F01-B81D-C4D8F92BF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917" y="5232280"/>
            <a:ext cx="331684" cy="407419"/>
          </a:xfrm>
          <a:prstGeom prst="rect">
            <a:avLst/>
          </a:prstGeom>
        </p:spPr>
      </p:pic>
      <p:cxnSp>
        <p:nvCxnSpPr>
          <p:cNvPr id="102" name="Connector: Elbow 101">
            <a:extLst>
              <a:ext uri="{FF2B5EF4-FFF2-40B4-BE49-F238E27FC236}">
                <a16:creationId xmlns:a16="http://schemas.microsoft.com/office/drawing/2014/main" id="{95246D50-C1A9-A5D0-06BA-0AD33790AFD6}"/>
              </a:ext>
            </a:extLst>
          </p:cNvPr>
          <p:cNvCxnSpPr>
            <a:cxnSpLocks/>
            <a:stCxn id="97" idx="3"/>
            <a:endCxn id="99" idx="2"/>
          </p:cNvCxnSpPr>
          <p:nvPr/>
        </p:nvCxnSpPr>
        <p:spPr>
          <a:xfrm flipV="1">
            <a:off x="4887222" y="5639699"/>
            <a:ext cx="406537" cy="381281"/>
          </a:xfrm>
          <a:prstGeom prst="bentConnector2">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B97CDD86-BEA6-599D-0681-2E585D203FCB}"/>
              </a:ext>
            </a:extLst>
          </p:cNvPr>
          <p:cNvCxnSpPr>
            <a:cxnSpLocks/>
            <a:stCxn id="99" idx="0"/>
            <a:endCxn id="386" idx="3"/>
          </p:cNvCxnSpPr>
          <p:nvPr/>
        </p:nvCxnSpPr>
        <p:spPr>
          <a:xfrm rot="16200000" flipV="1">
            <a:off x="4927296" y="4865816"/>
            <a:ext cx="332590" cy="400337"/>
          </a:xfrm>
          <a:prstGeom prst="bentConnector2">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0" name="Picture 109" descr="Icon&#10;&#10;Description automatically generated">
            <a:extLst>
              <a:ext uri="{FF2B5EF4-FFF2-40B4-BE49-F238E27FC236}">
                <a16:creationId xmlns:a16="http://schemas.microsoft.com/office/drawing/2014/main" id="{57C14BCF-E47E-F818-80A1-544762293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412" y="2545570"/>
            <a:ext cx="450000" cy="309375"/>
          </a:xfrm>
          <a:prstGeom prst="rect">
            <a:avLst/>
          </a:prstGeom>
        </p:spPr>
      </p:pic>
      <p:pic>
        <p:nvPicPr>
          <p:cNvPr id="111" name="Picture 110" descr="Icon&#10;&#10;Description automatically generated">
            <a:extLst>
              <a:ext uri="{FF2B5EF4-FFF2-40B4-BE49-F238E27FC236}">
                <a16:creationId xmlns:a16="http://schemas.microsoft.com/office/drawing/2014/main" id="{FE60F84A-E5B7-AF13-39B0-7F31F2A79500}"/>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483401" y="2260038"/>
            <a:ext cx="450000" cy="309375"/>
          </a:xfrm>
          <a:prstGeom prst="rect">
            <a:avLst/>
          </a:prstGeom>
        </p:spPr>
      </p:pic>
      <p:pic>
        <p:nvPicPr>
          <p:cNvPr id="112" name="Picture 111" descr="Icon&#10;&#10;Description automatically generated">
            <a:extLst>
              <a:ext uri="{FF2B5EF4-FFF2-40B4-BE49-F238E27FC236}">
                <a16:creationId xmlns:a16="http://schemas.microsoft.com/office/drawing/2014/main" id="{3EEDAC93-EE6E-39A1-B70E-188C2EB16937}"/>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512487" y="4374704"/>
            <a:ext cx="450000" cy="309375"/>
          </a:xfrm>
          <a:prstGeom prst="rect">
            <a:avLst/>
          </a:prstGeom>
        </p:spPr>
      </p:pic>
      <p:pic>
        <p:nvPicPr>
          <p:cNvPr id="2" name="Picture 1" descr="Icon&#10;&#10;Description automatically generated">
            <a:extLst>
              <a:ext uri="{FF2B5EF4-FFF2-40B4-BE49-F238E27FC236}">
                <a16:creationId xmlns:a16="http://schemas.microsoft.com/office/drawing/2014/main" id="{631C2D49-38C9-1E37-7007-C7D55DF9EFE0}"/>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976852" y="3575576"/>
            <a:ext cx="404197" cy="598211"/>
          </a:xfrm>
          <a:prstGeom prst="rect">
            <a:avLst/>
          </a:prstGeom>
        </p:spPr>
      </p:pic>
      <p:pic>
        <p:nvPicPr>
          <p:cNvPr id="20" name="Picture 19" descr="Icon&#10;&#10;Description automatically generated">
            <a:extLst>
              <a:ext uri="{FF2B5EF4-FFF2-40B4-BE49-F238E27FC236}">
                <a16:creationId xmlns:a16="http://schemas.microsoft.com/office/drawing/2014/main" id="{6248A112-E1EB-91FB-9324-42EF9E30EA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9345" y="4349904"/>
            <a:ext cx="1453092" cy="1099570"/>
          </a:xfrm>
          <a:prstGeom prst="rect">
            <a:avLst/>
          </a:prstGeom>
        </p:spPr>
      </p:pic>
      <p:grpSp>
        <p:nvGrpSpPr>
          <p:cNvPr id="3" name="Group 2">
            <a:extLst>
              <a:ext uri="{FF2B5EF4-FFF2-40B4-BE49-F238E27FC236}">
                <a16:creationId xmlns:a16="http://schemas.microsoft.com/office/drawing/2014/main" id="{11B78A21-CD06-6F08-0319-4A0088C45C04}"/>
              </a:ext>
            </a:extLst>
          </p:cNvPr>
          <p:cNvGrpSpPr/>
          <p:nvPr/>
        </p:nvGrpSpPr>
        <p:grpSpPr>
          <a:xfrm>
            <a:off x="7879281" y="5840801"/>
            <a:ext cx="1234506" cy="886662"/>
            <a:chOff x="2971834" y="2609962"/>
            <a:chExt cx="1357561" cy="1175634"/>
          </a:xfrm>
        </p:grpSpPr>
        <p:grpSp>
          <p:nvGrpSpPr>
            <p:cNvPr id="4" name="Group 3">
              <a:extLst>
                <a:ext uri="{FF2B5EF4-FFF2-40B4-BE49-F238E27FC236}">
                  <a16:creationId xmlns:a16="http://schemas.microsoft.com/office/drawing/2014/main" id="{C80E76A3-8DFB-5DF4-1C63-B64670FE98E6}"/>
                </a:ext>
              </a:extLst>
            </p:cNvPr>
            <p:cNvGrpSpPr/>
            <p:nvPr/>
          </p:nvGrpSpPr>
          <p:grpSpPr>
            <a:xfrm>
              <a:off x="3021313" y="2609962"/>
              <a:ext cx="1302670" cy="1175634"/>
              <a:chOff x="938613" y="4617109"/>
              <a:chExt cx="1013187" cy="913204"/>
            </a:xfrm>
          </p:grpSpPr>
          <p:sp>
            <p:nvSpPr>
              <p:cNvPr id="6" name="Rounded Rectangle 47">
                <a:extLst>
                  <a:ext uri="{FF2B5EF4-FFF2-40B4-BE49-F238E27FC236}">
                    <a16:creationId xmlns:a16="http://schemas.microsoft.com/office/drawing/2014/main" id="{8D3FE51B-E3B0-4AEE-89F1-EF8F4EE1A01C}"/>
                  </a:ext>
                </a:extLst>
              </p:cNvPr>
              <p:cNvSpPr/>
              <p:nvPr/>
            </p:nvSpPr>
            <p:spPr>
              <a:xfrm>
                <a:off x="966153" y="4617109"/>
                <a:ext cx="985647" cy="869291"/>
              </a:xfrm>
              <a:prstGeom prst="roundRect">
                <a:avLst/>
              </a:prstGeom>
              <a:solidFill>
                <a:srgbClr val="B900FF"/>
              </a:solidFill>
              <a:ln w="19050" cap="flat" cmpd="sng" algn="ctr">
                <a:solidFill>
                  <a:schemeClr val="tx1"/>
                </a:solid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Arial"/>
                  <a:ea typeface="+mn-ea"/>
                  <a:cs typeface="+mn-cs"/>
                </a:endParaRPr>
              </a:p>
            </p:txBody>
          </p:sp>
          <p:sp>
            <p:nvSpPr>
              <p:cNvPr id="8" name="Textfeld 29">
                <a:extLst>
                  <a:ext uri="{FF2B5EF4-FFF2-40B4-BE49-F238E27FC236}">
                    <a16:creationId xmlns:a16="http://schemas.microsoft.com/office/drawing/2014/main" id="{B6E4B57A-B2CF-8A10-A13D-6D1F5FBD648A}"/>
                  </a:ext>
                </a:extLst>
              </p:cNvPr>
              <p:cNvSpPr txBox="1"/>
              <p:nvPr/>
            </p:nvSpPr>
            <p:spPr>
              <a:xfrm>
                <a:off x="938613" y="5233442"/>
                <a:ext cx="985647" cy="29687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ea typeface="+mn-ea"/>
                    <a:cs typeface="+mn-cs"/>
                  </a:rPr>
                  <a:t>Clearing House</a:t>
                </a:r>
              </a:p>
            </p:txBody>
          </p:sp>
          <p:pic>
            <p:nvPicPr>
              <p:cNvPr id="9" name="Picture 89" descr="Icon&#10;&#10;Description automatically generated">
                <a:extLst>
                  <a:ext uri="{FF2B5EF4-FFF2-40B4-BE49-F238E27FC236}">
                    <a16:creationId xmlns:a16="http://schemas.microsoft.com/office/drawing/2014/main" id="{D50D8D42-49FB-0759-3DA3-58B38779A6B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321565" y="4900806"/>
                <a:ext cx="274823" cy="267463"/>
              </a:xfrm>
              <a:prstGeom prst="rect">
                <a:avLst/>
              </a:prstGeom>
              <a:ln>
                <a:noFill/>
              </a:ln>
            </p:spPr>
          </p:pic>
        </p:grpSp>
        <p:sp>
          <p:nvSpPr>
            <p:cNvPr id="5" name="Textfeld 29">
              <a:extLst>
                <a:ext uri="{FF2B5EF4-FFF2-40B4-BE49-F238E27FC236}">
                  <a16:creationId xmlns:a16="http://schemas.microsoft.com/office/drawing/2014/main" id="{A33FFCF9-3DA0-9320-C799-718AE1041ACD}"/>
                </a:ext>
              </a:extLst>
            </p:cNvPr>
            <p:cNvSpPr txBox="1"/>
            <p:nvPr/>
          </p:nvSpPr>
          <p:spPr>
            <a:xfrm>
              <a:off x="2971834" y="2664177"/>
              <a:ext cx="1357561" cy="38218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ea typeface="+mn-ea"/>
                  <a:cs typeface="+mn-cs"/>
                </a:rPr>
                <a:t>Gaia-X Digital</a:t>
              </a:r>
            </a:p>
          </p:txBody>
        </p:sp>
      </p:grpSp>
      <p:sp>
        <p:nvSpPr>
          <p:cNvPr id="14" name="TextBox 13">
            <a:extLst>
              <a:ext uri="{FF2B5EF4-FFF2-40B4-BE49-F238E27FC236}">
                <a16:creationId xmlns:a16="http://schemas.microsoft.com/office/drawing/2014/main" id="{36B8100B-1779-B3FF-FA58-51B12B161A9A}"/>
              </a:ext>
            </a:extLst>
          </p:cNvPr>
          <p:cNvSpPr txBox="1"/>
          <p:nvPr/>
        </p:nvSpPr>
        <p:spPr>
          <a:xfrm>
            <a:off x="224883" y="144088"/>
            <a:ext cx="5442997" cy="701731"/>
          </a:xfrm>
          <a:prstGeom prst="rect">
            <a:avLst/>
          </a:prstGeom>
          <a:noFill/>
          <a:ln w="0">
            <a:noFill/>
          </a:ln>
        </p:spPr>
        <p:txBody>
          <a:bodyPr lIns="0" tIns="0" rIns="0" bIns="45000" anchor="t">
            <a:noAutofit/>
          </a:bodyPr>
          <a:lstStyle>
            <a:lvl1pPr indent="0">
              <a:lnSpc>
                <a:spcPct val="90000"/>
              </a:lnSpc>
              <a:spcBef>
                <a:spcPct val="0"/>
              </a:spcBef>
              <a:buNone/>
              <a:defRPr sz="4400" u="none" strike="noStrike">
                <a:solidFill>
                  <a:schemeClr val="dk2"/>
                </a:solidFill>
                <a:uFillTx/>
                <a:latin typeface="Calibri"/>
                <a:ea typeface="+mj-ea"/>
                <a:cs typeface="+mj-cs"/>
              </a:defRPr>
            </a:lvl1pPr>
          </a:lstStyle>
          <a:p>
            <a:pPr/>
            <a:r>
              <a:rPr lang="en-GB" sz="3600" dirty="0"/>
              <a:t>The Gaia-X Trust Framework</a:t>
            </a:r>
          </a:p>
        </p:txBody>
      </p:sp>
    </p:spTree>
    <p:extLst>
      <p:ext uri="{BB962C8B-B14F-4D97-AF65-F5344CB8AC3E}">
        <p14:creationId xmlns:p14="http://schemas.microsoft.com/office/powerpoint/2010/main" val="2938933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2000"/>
                                        <p:tgtEl>
                                          <p:spTgt spid="16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par>
                                <p:cTn id="35" presetID="10"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par>
                                <p:cTn id="41" presetID="10" presetClass="entr" presetSubtype="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par>
                                <p:cTn id="44" presetID="10" presetClass="entr" presetSubtype="0" fill="hold" nodeType="with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500"/>
                                        <p:tgtEl>
                                          <p:spTgt spid="102"/>
                                        </p:tgtEl>
                                      </p:cBhvr>
                                    </p:animEffect>
                                  </p:childTnLst>
                                </p:cTn>
                              </p:par>
                              <p:par>
                                <p:cTn id="50" presetID="10" presetClass="entr" presetSubtype="0" fill="hold" nodeType="with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fade">
                                      <p:cBhvr>
                                        <p:cTn id="52" dur="500"/>
                                        <p:tgtEl>
                                          <p:spTgt spid="105"/>
                                        </p:tgtEl>
                                      </p:cBhvr>
                                    </p:animEffect>
                                  </p:childTnLst>
                                </p:cTn>
                              </p:par>
                              <p:par>
                                <p:cTn id="53" presetID="10" presetClass="entr" presetSubtype="0" fill="hold" nodeType="withEffect">
                                  <p:stCondLst>
                                    <p:cond delay="0"/>
                                  </p:stCondLst>
                                  <p:childTnLst>
                                    <p:set>
                                      <p:cBhvr>
                                        <p:cTn id="54" dur="1" fill="hold">
                                          <p:stCondLst>
                                            <p:cond delay="0"/>
                                          </p:stCondLst>
                                        </p:cTn>
                                        <p:tgtEl>
                                          <p:spTgt spid="111"/>
                                        </p:tgtEl>
                                        <p:attrNameLst>
                                          <p:attrName>style.visibility</p:attrName>
                                        </p:attrNameLst>
                                      </p:cBhvr>
                                      <p:to>
                                        <p:strVal val="visible"/>
                                      </p:to>
                                    </p:set>
                                    <p:animEffect transition="in" filter="fade">
                                      <p:cBhvr>
                                        <p:cTn id="55" dur="500"/>
                                        <p:tgtEl>
                                          <p:spTgt spid="111"/>
                                        </p:tgtEl>
                                      </p:cBhvr>
                                    </p:animEffect>
                                  </p:childTnLst>
                                </p:cTn>
                              </p:par>
                              <p:par>
                                <p:cTn id="56" presetID="10" presetClass="entr" presetSubtype="0" fill="hold" nodeType="with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fade">
                                      <p:cBhvr>
                                        <p:cTn id="58" dur="500"/>
                                        <p:tgtEl>
                                          <p:spTgt spid="112"/>
                                        </p:tgtEl>
                                      </p:cBhvr>
                                    </p:animEffect>
                                  </p:childTnLst>
                                </p:cTn>
                              </p:par>
                              <p:par>
                                <p:cTn id="59" presetID="10"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2000"/>
                                        <p:tgtEl>
                                          <p:spTgt spid="23"/>
                                        </p:tgtEl>
                                      </p:cBhvr>
                                    </p:animEffect>
                                  </p:childTnLst>
                                </p:cTn>
                              </p:par>
                              <p:par>
                                <p:cTn id="70" presetID="10" presetClass="entr" presetSubtype="0" fill="hold" nodeType="withEffect">
                                  <p:stCondLst>
                                    <p:cond delay="0"/>
                                  </p:stCondLst>
                                  <p:childTnLst>
                                    <p:set>
                                      <p:cBhvr>
                                        <p:cTn id="71" dur="1" fill="hold">
                                          <p:stCondLst>
                                            <p:cond delay="0"/>
                                          </p:stCondLst>
                                        </p:cTn>
                                        <p:tgtEl>
                                          <p:spTgt spid="161"/>
                                        </p:tgtEl>
                                        <p:attrNameLst>
                                          <p:attrName>style.visibility</p:attrName>
                                        </p:attrNameLst>
                                      </p:cBhvr>
                                      <p:to>
                                        <p:strVal val="visible"/>
                                      </p:to>
                                    </p:set>
                                    <p:animEffect transition="in" filter="fade">
                                      <p:cBhvr>
                                        <p:cTn id="72" dur="500"/>
                                        <p:tgtEl>
                                          <p:spTgt spid="161"/>
                                        </p:tgtEl>
                                      </p:cBhvr>
                                    </p:animEffect>
                                  </p:childTnLst>
                                </p:cTn>
                              </p:par>
                              <p:par>
                                <p:cTn id="73" presetID="10" presetClass="entr" presetSubtype="0" fill="hold"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par>
                          <p:cTn id="82" fill="hold">
                            <p:stCondLst>
                              <p:cond delay="4500"/>
                            </p:stCondLst>
                            <p:childTnLst>
                              <p:par>
                                <p:cTn id="83" presetID="10" presetClass="entr" presetSubtype="0" fill="hold" nodeType="after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fade">
                                      <p:cBhvr>
                                        <p:cTn id="85" dur="2000"/>
                                        <p:tgtEl>
                                          <p:spTgt spid="16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nodeType="with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fade">
                                      <p:cBhvr>
                                        <p:cTn id="94" dur="500"/>
                                        <p:tgtEl>
                                          <p:spTgt spid="84"/>
                                        </p:tgtEl>
                                      </p:cBhvr>
                                    </p:animEffect>
                                  </p:childTnLst>
                                </p:cTn>
                              </p:par>
                              <p:par>
                                <p:cTn id="95" presetID="10" presetClass="entr" presetSubtype="0" fill="hold" nodeType="with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500"/>
                                        <p:tgtEl>
                                          <p:spTgt spid="85"/>
                                        </p:tgtEl>
                                      </p:cBhvr>
                                    </p:animEffect>
                                  </p:childTnLst>
                                </p:cTn>
                              </p:par>
                              <p:par>
                                <p:cTn id="98" presetID="10" presetClass="entr" presetSubtype="0" fill="hold" nodeType="withEffect">
                                  <p:stCondLst>
                                    <p:cond delay="0"/>
                                  </p:stCondLst>
                                  <p:childTnLst>
                                    <p:set>
                                      <p:cBhvr>
                                        <p:cTn id="99" dur="1" fill="hold">
                                          <p:stCondLst>
                                            <p:cond delay="0"/>
                                          </p:stCondLst>
                                        </p:cTn>
                                        <p:tgtEl>
                                          <p:spTgt spid="110"/>
                                        </p:tgtEl>
                                        <p:attrNameLst>
                                          <p:attrName>style.visibility</p:attrName>
                                        </p:attrNameLst>
                                      </p:cBhvr>
                                      <p:to>
                                        <p:strVal val="visible"/>
                                      </p:to>
                                    </p:set>
                                    <p:animEffect transition="in" filter="fade">
                                      <p:cBhvr>
                                        <p:cTn id="100" dur="500"/>
                                        <p:tgtEl>
                                          <p:spTgt spid="110"/>
                                        </p:tgtEl>
                                      </p:cBhvr>
                                    </p:animEffect>
                                  </p:childTnLst>
                                </p:cTn>
                              </p:par>
                              <p:par>
                                <p:cTn id="101" presetID="10" presetClass="entr" presetSubtype="0" fill="hold" nodeType="withEffect">
                                  <p:stCondLst>
                                    <p:cond delay="0"/>
                                  </p:stCondLst>
                                  <p:childTnLst>
                                    <p:set>
                                      <p:cBhvr>
                                        <p:cTn id="102" dur="1" fill="hold">
                                          <p:stCondLst>
                                            <p:cond delay="0"/>
                                          </p:stCondLst>
                                        </p:cTn>
                                        <p:tgtEl>
                                          <p:spTgt spid="383"/>
                                        </p:tgtEl>
                                        <p:attrNameLst>
                                          <p:attrName>style.visibility</p:attrName>
                                        </p:attrNameLst>
                                      </p:cBhvr>
                                      <p:to>
                                        <p:strVal val="visible"/>
                                      </p:to>
                                    </p:set>
                                    <p:animEffect transition="in" filter="fade">
                                      <p:cBhvr>
                                        <p:cTn id="103"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30" grpId="0"/>
      <p:bldP spid="31" grpId="0"/>
      <p:bldP spid="32" grpId="0"/>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8EA9F8-E08C-D512-5682-67419AD03F4A}"/>
              </a:ext>
            </a:extLst>
          </p:cNvPr>
          <p:cNvSpPr/>
          <p:nvPr/>
        </p:nvSpPr>
        <p:spPr>
          <a:xfrm>
            <a:off x="46198" y="1910745"/>
            <a:ext cx="2834605" cy="4088513"/>
          </a:xfrm>
          <a:prstGeom prst="rect">
            <a:avLst/>
          </a:prstGeom>
          <a:solidFill>
            <a:schemeClr val="accent5">
              <a:lumMod val="20000"/>
              <a:lumOff val="80000"/>
            </a:schemeClr>
          </a:solid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vert="vert270" rtlCol="0" anchor="t"/>
          <a:lstStyle/>
          <a:p>
            <a:pPr algn="ctr"/>
            <a:r>
              <a:rPr lang="en-GB" sz="1400" dirty="0"/>
              <a:t>                        Low level requirements</a:t>
            </a:r>
          </a:p>
        </p:txBody>
      </p:sp>
      <p:grpSp>
        <p:nvGrpSpPr>
          <p:cNvPr id="7" name="Group 6">
            <a:extLst>
              <a:ext uri="{FF2B5EF4-FFF2-40B4-BE49-F238E27FC236}">
                <a16:creationId xmlns:a16="http://schemas.microsoft.com/office/drawing/2014/main" id="{DC9A910F-6D50-0285-87B8-3DE580AE04C0}"/>
              </a:ext>
            </a:extLst>
          </p:cNvPr>
          <p:cNvGrpSpPr/>
          <p:nvPr/>
        </p:nvGrpSpPr>
        <p:grpSpPr>
          <a:xfrm>
            <a:off x="46197" y="6077189"/>
            <a:ext cx="2834605" cy="686482"/>
            <a:chOff x="662847" y="5838660"/>
            <a:chExt cx="11249869" cy="810250"/>
          </a:xfrm>
          <a:solidFill>
            <a:schemeClr val="accent5">
              <a:lumMod val="20000"/>
              <a:lumOff val="80000"/>
            </a:schemeClr>
          </a:solidFill>
        </p:grpSpPr>
        <p:sp>
          <p:nvSpPr>
            <p:cNvPr id="3" name="TextBox 2">
              <a:extLst>
                <a:ext uri="{FF2B5EF4-FFF2-40B4-BE49-F238E27FC236}">
                  <a16:creationId xmlns:a16="http://schemas.microsoft.com/office/drawing/2014/main" id="{E431914E-C7DF-FDDD-FB6D-43B5386CBFF6}"/>
                </a:ext>
              </a:extLst>
            </p:cNvPr>
            <p:cNvSpPr txBox="1"/>
            <p:nvPr/>
          </p:nvSpPr>
          <p:spPr>
            <a:xfrm>
              <a:off x="713967" y="5838660"/>
              <a:ext cx="11198749" cy="780342"/>
            </a:xfrm>
            <a:prstGeom prst="foldedCorner">
              <a:avLst/>
            </a:prstGeom>
            <a:grpFill/>
            <a:ln w="9525" cap="flat" cmpd="sng" algn="ctr">
              <a:solidFill>
                <a:schemeClr val="accent1"/>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vert="horz" wrap="square" rtlCol="0" anchor="ctr">
              <a:spAutoFit/>
            </a:bodyPr>
            <a:lstStyle/>
            <a:p>
              <a:pPr algn="ctr"/>
              <a:endParaRPr lang="en-GB" sz="1000" dirty="0"/>
            </a:p>
            <a:p>
              <a:pPr algn="ctr"/>
              <a:endParaRPr lang="en-GB" sz="1000" dirty="0"/>
            </a:p>
            <a:p>
              <a:pPr algn="ctr"/>
              <a:endParaRPr lang="en-GB" sz="1000" dirty="0"/>
            </a:p>
          </p:txBody>
        </p:sp>
        <p:sp>
          <p:nvSpPr>
            <p:cNvPr id="10" name="TextBox 9">
              <a:extLst>
                <a:ext uri="{FF2B5EF4-FFF2-40B4-BE49-F238E27FC236}">
                  <a16:creationId xmlns:a16="http://schemas.microsoft.com/office/drawing/2014/main" id="{5FDF8DA9-0F6B-8AD3-7EBD-C6367A66C745}"/>
                </a:ext>
              </a:extLst>
            </p:cNvPr>
            <p:cNvSpPr txBox="1"/>
            <p:nvPr/>
          </p:nvSpPr>
          <p:spPr>
            <a:xfrm>
              <a:off x="662847" y="5911908"/>
              <a:ext cx="11198751" cy="737002"/>
            </a:xfrm>
            <a:prstGeom prst="foldedCorner">
              <a:avLst/>
            </a:prstGeom>
            <a:grpFill/>
            <a:ln w="9525" cap="flat" cmpd="sng" algn="ctr">
              <a:solidFill>
                <a:schemeClr val="accent1"/>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vert="horz" wrap="square" rtlCol="0" anchor="ctr">
              <a:spAutoFit/>
            </a:bodyPr>
            <a:lstStyle/>
            <a:p>
              <a:pPr algn="ctr"/>
              <a:r>
                <a:rPr lang="en-GB" sz="1400" dirty="0"/>
                <a:t>Signed digital attestation</a:t>
              </a:r>
            </a:p>
            <a:p>
              <a:pPr algn="ctr"/>
              <a:endParaRPr lang="en-GB" sz="1400" dirty="0"/>
            </a:p>
          </p:txBody>
        </p:sp>
      </p:grpSp>
      <p:sp>
        <p:nvSpPr>
          <p:cNvPr id="14" name="Rectangle 13">
            <a:extLst>
              <a:ext uri="{FF2B5EF4-FFF2-40B4-BE49-F238E27FC236}">
                <a16:creationId xmlns:a16="http://schemas.microsoft.com/office/drawing/2014/main" id="{DF38C551-A1EE-04F4-11DA-7EE32AAB1302}"/>
              </a:ext>
            </a:extLst>
          </p:cNvPr>
          <p:cNvSpPr/>
          <p:nvPr/>
        </p:nvSpPr>
        <p:spPr>
          <a:xfrm>
            <a:off x="6676615" y="3024432"/>
            <a:ext cx="1525539" cy="1861138"/>
          </a:xfrm>
          <a:prstGeom prst="rect">
            <a:avLst/>
          </a:prstGeom>
          <a:solidFill>
            <a:schemeClr val="accent2">
              <a:lumMod val="20000"/>
              <a:lumOff val="80000"/>
              <a:alpha val="20000"/>
            </a:schemeClr>
          </a:solidFill>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rtlCol="0" anchor="ctr"/>
          <a:lstStyle/>
          <a:p>
            <a:pPr algn="ctr"/>
            <a:r>
              <a:rPr lang="en-GB" sz="1400" dirty="0">
                <a:solidFill>
                  <a:schemeClr val="accent2"/>
                </a:solidFill>
              </a:rPr>
              <a:t>Gaia-X Compliance engine</a:t>
            </a:r>
          </a:p>
        </p:txBody>
      </p:sp>
      <p:cxnSp>
        <p:nvCxnSpPr>
          <p:cNvPr id="35" name="Connector: Elbow 34">
            <a:extLst>
              <a:ext uri="{FF2B5EF4-FFF2-40B4-BE49-F238E27FC236}">
                <a16:creationId xmlns:a16="http://schemas.microsoft.com/office/drawing/2014/main" id="{1035AB42-1370-E481-C482-F573D80CBC0A}"/>
              </a:ext>
            </a:extLst>
          </p:cNvPr>
          <p:cNvCxnSpPr>
            <a:cxnSpLocks/>
            <a:stCxn id="10" idx="3"/>
            <a:endCxn id="14" idx="2"/>
          </p:cNvCxnSpPr>
          <p:nvPr/>
        </p:nvCxnSpPr>
        <p:spPr>
          <a:xfrm flipV="1">
            <a:off x="2867922" y="4885570"/>
            <a:ext cx="4571463" cy="1565890"/>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C1431CA3-180D-CA15-097D-3434EE948069}"/>
              </a:ext>
            </a:extLst>
          </p:cNvPr>
          <p:cNvSpPr/>
          <p:nvPr/>
        </p:nvSpPr>
        <p:spPr>
          <a:xfrm>
            <a:off x="2316206" y="4598886"/>
            <a:ext cx="564777" cy="27433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52" name="TextBox 51">
            <a:extLst>
              <a:ext uri="{FF2B5EF4-FFF2-40B4-BE49-F238E27FC236}">
                <a16:creationId xmlns:a16="http://schemas.microsoft.com/office/drawing/2014/main" id="{C8B721B8-5DA3-B0DB-7F2D-449B5D048E2C}"/>
              </a:ext>
            </a:extLst>
          </p:cNvPr>
          <p:cNvSpPr txBox="1"/>
          <p:nvPr/>
        </p:nvSpPr>
        <p:spPr>
          <a:xfrm>
            <a:off x="9463784" y="3642790"/>
            <a:ext cx="2602321" cy="624423"/>
          </a:xfrm>
          <a:prstGeom prst="foldedCorner">
            <a:avLst/>
          </a:prstGeom>
          <a:solidFill>
            <a:schemeClr val="accent2">
              <a:lumMod val="20000"/>
              <a:lumOff val="80000"/>
              <a:alpha val="20000"/>
            </a:schemeClr>
          </a:solidFill>
          <a:ln w="9525" cap="flat" cmpd="sng" algn="ctr">
            <a:solidFill>
              <a:schemeClr val="accent2"/>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p:spPr>
        <p:style>
          <a:lnRef idx="0">
            <a:scrgbClr r="0" g="0" b="0"/>
          </a:lnRef>
          <a:fillRef idx="0">
            <a:scrgbClr r="0" g="0" b="0"/>
          </a:fillRef>
          <a:effectRef idx="0">
            <a:scrgbClr r="0" g="0" b="0"/>
          </a:effectRef>
          <a:fontRef idx="minor">
            <a:schemeClr val="accent1"/>
          </a:fontRef>
        </p:style>
        <p:txBody>
          <a:bodyPr vert="horz" wrap="square" rtlCol="0" anchor="ctr">
            <a:spAutoFit/>
          </a:bodyPr>
          <a:lstStyle/>
          <a:p>
            <a:pPr algn="ctr"/>
            <a:r>
              <a:rPr lang="en-GB" sz="1400" dirty="0">
                <a:solidFill>
                  <a:schemeClr val="accent2"/>
                </a:solidFill>
              </a:rPr>
              <a:t>Signed digital attestation</a:t>
            </a:r>
          </a:p>
          <a:p>
            <a:pPr algn="ctr"/>
            <a:endParaRPr lang="en-GB" sz="1400" dirty="0">
              <a:solidFill>
                <a:schemeClr val="accent2"/>
              </a:solidFill>
            </a:endParaRPr>
          </a:p>
        </p:txBody>
      </p:sp>
      <p:cxnSp>
        <p:nvCxnSpPr>
          <p:cNvPr id="60" name="Straight Arrow Connector 59">
            <a:extLst>
              <a:ext uri="{FF2B5EF4-FFF2-40B4-BE49-F238E27FC236}">
                <a16:creationId xmlns:a16="http://schemas.microsoft.com/office/drawing/2014/main" id="{A81A7372-1255-4C9B-F3CC-854365DC065C}"/>
              </a:ext>
            </a:extLst>
          </p:cNvPr>
          <p:cNvCxnSpPr>
            <a:cxnSpLocks/>
            <a:stCxn id="14" idx="3"/>
            <a:endCxn id="52" idx="1"/>
          </p:cNvCxnSpPr>
          <p:nvPr/>
        </p:nvCxnSpPr>
        <p:spPr>
          <a:xfrm>
            <a:off x="8202154" y="3955001"/>
            <a:ext cx="1261630"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24" name="Title 7">
            <a:extLst>
              <a:ext uri="{FF2B5EF4-FFF2-40B4-BE49-F238E27FC236}">
                <a16:creationId xmlns:a16="http://schemas.microsoft.com/office/drawing/2014/main" id="{5CF9D4C6-D310-D159-9069-34D86CF49029}"/>
              </a:ext>
            </a:extLst>
          </p:cNvPr>
          <p:cNvSpPr>
            <a:spLocks noGrp="1"/>
          </p:cNvSpPr>
          <p:nvPr>
            <p:ph type="title"/>
          </p:nvPr>
        </p:nvSpPr>
        <p:spPr>
          <a:xfrm>
            <a:off x="496060" y="89675"/>
            <a:ext cx="6875155" cy="757619"/>
          </a:xfrm>
        </p:spPr>
        <p:txBody>
          <a:bodyPr/>
          <a:lstStyle/>
          <a:p>
            <a:r>
              <a:rPr lang="en-GB" dirty="0"/>
              <a:t>Trust Framework for Tech</a:t>
            </a:r>
          </a:p>
        </p:txBody>
      </p:sp>
      <p:sp>
        <p:nvSpPr>
          <p:cNvPr id="9" name="TextBox 8">
            <a:extLst>
              <a:ext uri="{FF2B5EF4-FFF2-40B4-BE49-F238E27FC236}">
                <a16:creationId xmlns:a16="http://schemas.microsoft.com/office/drawing/2014/main" id="{B0E86D38-F736-7FC0-12CE-7F31A3BCC709}"/>
              </a:ext>
            </a:extLst>
          </p:cNvPr>
          <p:cNvSpPr txBox="1"/>
          <p:nvPr/>
        </p:nvSpPr>
        <p:spPr>
          <a:xfrm>
            <a:off x="1067294" y="6459084"/>
            <a:ext cx="805292" cy="301109"/>
          </a:xfrm>
          <a:prstGeom prst="snip1Rect">
            <a:avLst/>
          </a:prstGeom>
          <a:solidFill>
            <a:schemeClr val="accent6"/>
          </a:solidFill>
          <a:ln>
            <a:solidFill>
              <a:schemeClr val="accent6"/>
            </a:solidFill>
          </a:ln>
        </p:spPr>
        <p:txBody>
          <a:bodyPr wrap="none" rtlCol="0">
            <a:spAutoFit/>
          </a:bodyPr>
          <a:lstStyle/>
          <a:p>
            <a:r>
              <a:rPr lang="en-GB" sz="1200" dirty="0">
                <a:solidFill>
                  <a:schemeClr val="bg2"/>
                </a:solidFill>
              </a:rPr>
              <a:t>W3C VC</a:t>
            </a:r>
          </a:p>
        </p:txBody>
      </p:sp>
      <p:sp>
        <p:nvSpPr>
          <p:cNvPr id="12" name="TextBox 11">
            <a:extLst>
              <a:ext uri="{FF2B5EF4-FFF2-40B4-BE49-F238E27FC236}">
                <a16:creationId xmlns:a16="http://schemas.microsoft.com/office/drawing/2014/main" id="{A1A15278-CFE9-1E05-A856-9C2B952929CF}"/>
              </a:ext>
            </a:extLst>
          </p:cNvPr>
          <p:cNvSpPr txBox="1"/>
          <p:nvPr/>
        </p:nvSpPr>
        <p:spPr>
          <a:xfrm>
            <a:off x="882698" y="2917369"/>
            <a:ext cx="1215823" cy="501848"/>
          </a:xfrm>
          <a:prstGeom prst="snip1Rect">
            <a:avLst/>
          </a:prstGeom>
          <a:solidFill>
            <a:schemeClr val="accent6"/>
          </a:solidFill>
          <a:ln>
            <a:solidFill>
              <a:schemeClr val="accent6"/>
            </a:solidFill>
          </a:ln>
        </p:spPr>
        <p:txBody>
          <a:bodyPr wrap="none" rtlCol="0">
            <a:spAutoFit/>
          </a:bodyPr>
          <a:lstStyle/>
          <a:p>
            <a:pPr algn="ctr"/>
            <a:r>
              <a:rPr lang="fr-FR" sz="1200" dirty="0">
                <a:solidFill>
                  <a:schemeClr val="bg2"/>
                </a:solidFill>
              </a:rPr>
              <a:t>W3C SHACL</a:t>
            </a:r>
          </a:p>
          <a:p>
            <a:pPr algn="ctr"/>
            <a:r>
              <a:rPr lang="fr-FR" sz="1200" dirty="0">
                <a:solidFill>
                  <a:schemeClr val="bg2"/>
                </a:solidFill>
              </a:rPr>
              <a:t>W3C SPARQL</a:t>
            </a:r>
            <a:endParaRPr lang="en-GB" sz="1200" dirty="0">
              <a:solidFill>
                <a:schemeClr val="bg2"/>
              </a:solidFill>
            </a:endParaRPr>
          </a:p>
        </p:txBody>
      </p:sp>
      <p:sp>
        <p:nvSpPr>
          <p:cNvPr id="13" name="TextBox 12">
            <a:extLst>
              <a:ext uri="{FF2B5EF4-FFF2-40B4-BE49-F238E27FC236}">
                <a16:creationId xmlns:a16="http://schemas.microsoft.com/office/drawing/2014/main" id="{C3EAA3BF-E58A-3420-C31F-131646B36C35}"/>
              </a:ext>
            </a:extLst>
          </p:cNvPr>
          <p:cNvSpPr txBox="1"/>
          <p:nvPr/>
        </p:nvSpPr>
        <p:spPr>
          <a:xfrm>
            <a:off x="4408706" y="5862990"/>
            <a:ext cx="1804273" cy="501848"/>
          </a:xfrm>
          <a:prstGeom prst="snip1Rect">
            <a:avLst/>
          </a:prstGeom>
          <a:solidFill>
            <a:schemeClr val="accent6"/>
          </a:solidFill>
          <a:ln>
            <a:solidFill>
              <a:schemeClr val="accent6"/>
            </a:solidFill>
          </a:ln>
        </p:spPr>
        <p:txBody>
          <a:bodyPr wrap="none" rtlCol="0">
            <a:spAutoFit/>
          </a:bodyPr>
          <a:lstStyle/>
          <a:p>
            <a:pPr algn="ctr"/>
            <a:r>
              <a:rPr lang="en-GB" sz="1200" dirty="0">
                <a:solidFill>
                  <a:schemeClr val="bg2"/>
                </a:solidFill>
              </a:rPr>
              <a:t>OIDC4VP</a:t>
            </a:r>
          </a:p>
          <a:p>
            <a:pPr algn="ctr"/>
            <a:r>
              <a:rPr lang="en-GB" sz="1200" dirty="0">
                <a:solidFill>
                  <a:schemeClr val="bg2"/>
                </a:solidFill>
              </a:rPr>
              <a:t>Presentation Exchange</a:t>
            </a:r>
          </a:p>
        </p:txBody>
      </p:sp>
      <p:sp>
        <p:nvSpPr>
          <p:cNvPr id="15" name="TextBox 14">
            <a:extLst>
              <a:ext uri="{FF2B5EF4-FFF2-40B4-BE49-F238E27FC236}">
                <a16:creationId xmlns:a16="http://schemas.microsoft.com/office/drawing/2014/main" id="{247B245B-941A-B488-541D-8721EAA84158}"/>
              </a:ext>
            </a:extLst>
          </p:cNvPr>
          <p:cNvSpPr txBox="1"/>
          <p:nvPr/>
        </p:nvSpPr>
        <p:spPr>
          <a:xfrm>
            <a:off x="8322575" y="3553522"/>
            <a:ext cx="928444" cy="301109"/>
          </a:xfrm>
          <a:prstGeom prst="snip1Rect">
            <a:avLst/>
          </a:prstGeom>
          <a:solidFill>
            <a:schemeClr val="accent6"/>
          </a:solidFill>
          <a:ln>
            <a:solidFill>
              <a:schemeClr val="accent6"/>
            </a:solidFill>
          </a:ln>
        </p:spPr>
        <p:txBody>
          <a:bodyPr wrap="none" rtlCol="0">
            <a:spAutoFit/>
          </a:bodyPr>
          <a:lstStyle/>
          <a:p>
            <a:r>
              <a:rPr lang="en-GB" sz="1200" dirty="0">
                <a:solidFill>
                  <a:schemeClr val="bg2"/>
                </a:solidFill>
              </a:rPr>
              <a:t>OIDC4VCI</a:t>
            </a:r>
          </a:p>
        </p:txBody>
      </p:sp>
      <p:sp>
        <p:nvSpPr>
          <p:cNvPr id="30" name="Rectangle 29">
            <a:extLst>
              <a:ext uri="{FF2B5EF4-FFF2-40B4-BE49-F238E27FC236}">
                <a16:creationId xmlns:a16="http://schemas.microsoft.com/office/drawing/2014/main" id="{F96924A3-1CEA-9980-FD43-10E33BC600EB}"/>
              </a:ext>
            </a:extLst>
          </p:cNvPr>
          <p:cNvSpPr/>
          <p:nvPr/>
        </p:nvSpPr>
        <p:spPr>
          <a:xfrm>
            <a:off x="4186319" y="1399758"/>
            <a:ext cx="1525539" cy="1861138"/>
          </a:xfrm>
          <a:prstGeom prst="rect">
            <a:avLst/>
          </a:prstGeom>
          <a:solidFill>
            <a:schemeClr val="accent2">
              <a:lumMod val="20000"/>
              <a:lumOff val="80000"/>
              <a:alpha val="20000"/>
            </a:schemeClr>
          </a:solidFill>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rtlCol="0" anchor="ctr"/>
          <a:lstStyle/>
          <a:p>
            <a:pPr algn="ctr"/>
            <a:r>
              <a:rPr lang="en-GB" sz="1400" dirty="0">
                <a:solidFill>
                  <a:schemeClr val="accent2"/>
                </a:solidFill>
              </a:rPr>
              <a:t>Gaia-X Registry</a:t>
            </a:r>
            <a:endParaRPr lang="en-GB" sz="1400" dirty="0"/>
          </a:p>
        </p:txBody>
      </p:sp>
      <p:cxnSp>
        <p:nvCxnSpPr>
          <p:cNvPr id="43" name="Connector: Elbow 42">
            <a:extLst>
              <a:ext uri="{FF2B5EF4-FFF2-40B4-BE49-F238E27FC236}">
                <a16:creationId xmlns:a16="http://schemas.microsoft.com/office/drawing/2014/main" id="{5BEEA732-EFDF-C95F-05FF-F0D4995DB214}"/>
              </a:ext>
            </a:extLst>
          </p:cNvPr>
          <p:cNvCxnSpPr>
            <a:cxnSpLocks/>
            <a:stCxn id="30" idx="3"/>
            <a:endCxn id="14" idx="0"/>
          </p:cNvCxnSpPr>
          <p:nvPr/>
        </p:nvCxnSpPr>
        <p:spPr>
          <a:xfrm>
            <a:off x="5711858" y="2330327"/>
            <a:ext cx="1727527" cy="694105"/>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E9628412-2F67-CD04-8E81-CBCA45B50D1B}"/>
              </a:ext>
            </a:extLst>
          </p:cNvPr>
          <p:cNvSpPr txBox="1"/>
          <p:nvPr/>
        </p:nvSpPr>
        <p:spPr>
          <a:xfrm>
            <a:off x="5860177" y="2428713"/>
            <a:ext cx="1377220" cy="301109"/>
          </a:xfrm>
          <a:prstGeom prst="snip1Rect">
            <a:avLst/>
          </a:prstGeom>
          <a:solidFill>
            <a:schemeClr val="accent6"/>
          </a:solidFill>
          <a:ln>
            <a:solidFill>
              <a:schemeClr val="accent6"/>
            </a:solidFill>
          </a:ln>
        </p:spPr>
        <p:txBody>
          <a:bodyPr wrap="none" rtlCol="0">
            <a:spAutoFit/>
          </a:bodyPr>
          <a:lstStyle/>
          <a:p>
            <a:r>
              <a:rPr lang="en-GB" sz="1200" dirty="0">
                <a:solidFill>
                  <a:schemeClr val="bg2"/>
                </a:solidFill>
              </a:rPr>
              <a:t>EBSI API naming</a:t>
            </a:r>
          </a:p>
        </p:txBody>
      </p:sp>
      <p:sp>
        <p:nvSpPr>
          <p:cNvPr id="50" name="TextBox 49">
            <a:extLst>
              <a:ext uri="{FF2B5EF4-FFF2-40B4-BE49-F238E27FC236}">
                <a16:creationId xmlns:a16="http://schemas.microsoft.com/office/drawing/2014/main" id="{FC852C15-6A4B-B8D3-1076-6BD200F3CD67}"/>
              </a:ext>
            </a:extLst>
          </p:cNvPr>
          <p:cNvSpPr txBox="1"/>
          <p:nvPr/>
        </p:nvSpPr>
        <p:spPr>
          <a:xfrm>
            <a:off x="820551" y="2179772"/>
            <a:ext cx="1329829" cy="301109"/>
          </a:xfrm>
          <a:prstGeom prst="snip1Rect">
            <a:avLst/>
          </a:prstGeom>
          <a:solidFill>
            <a:schemeClr val="accent6"/>
          </a:solidFill>
          <a:ln>
            <a:solidFill>
              <a:schemeClr val="accent6"/>
            </a:solidFill>
          </a:ln>
        </p:spPr>
        <p:txBody>
          <a:bodyPr wrap="none" rtlCol="0">
            <a:spAutoFit/>
          </a:bodyPr>
          <a:lstStyle/>
          <a:p>
            <a:pPr algn="ctr"/>
            <a:r>
              <a:rPr lang="fr-FR" sz="1200" dirty="0">
                <a:solidFill>
                  <a:schemeClr val="bg2"/>
                </a:solidFill>
              </a:rPr>
              <a:t>OWL / JSON-LD</a:t>
            </a:r>
            <a:endParaRPr lang="en-GB" sz="1200" dirty="0">
              <a:solidFill>
                <a:schemeClr val="bg2"/>
              </a:solidFill>
            </a:endParaRPr>
          </a:p>
        </p:txBody>
      </p:sp>
      <p:cxnSp>
        <p:nvCxnSpPr>
          <p:cNvPr id="513" name="Straight Arrow Connector 512">
            <a:extLst>
              <a:ext uri="{FF2B5EF4-FFF2-40B4-BE49-F238E27FC236}">
                <a16:creationId xmlns:a16="http://schemas.microsoft.com/office/drawing/2014/main" id="{65175C30-F9CB-206A-5AA5-2D0E0E7ECB79}"/>
              </a:ext>
            </a:extLst>
          </p:cNvPr>
          <p:cNvCxnSpPr>
            <a:cxnSpLocks/>
            <a:stCxn id="50" idx="0"/>
            <a:endCxn id="30" idx="1"/>
          </p:cNvCxnSpPr>
          <p:nvPr/>
        </p:nvCxnSpPr>
        <p:spPr>
          <a:xfrm>
            <a:off x="2150380" y="2330327"/>
            <a:ext cx="203593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527" name="Group 526">
            <a:extLst>
              <a:ext uri="{FF2B5EF4-FFF2-40B4-BE49-F238E27FC236}">
                <a16:creationId xmlns:a16="http://schemas.microsoft.com/office/drawing/2014/main" id="{85239952-307C-752E-8665-6DDCB9B2B0B4}"/>
              </a:ext>
            </a:extLst>
          </p:cNvPr>
          <p:cNvGrpSpPr/>
          <p:nvPr/>
        </p:nvGrpSpPr>
        <p:grpSpPr>
          <a:xfrm>
            <a:off x="7464179" y="1172173"/>
            <a:ext cx="1258996" cy="960556"/>
            <a:chOff x="1706785" y="4352399"/>
            <a:chExt cx="985647" cy="869291"/>
          </a:xfrm>
        </p:grpSpPr>
        <p:sp>
          <p:nvSpPr>
            <p:cNvPr id="529" name="Rounded Rectangle 47">
              <a:extLst>
                <a:ext uri="{FF2B5EF4-FFF2-40B4-BE49-F238E27FC236}">
                  <a16:creationId xmlns:a16="http://schemas.microsoft.com/office/drawing/2014/main" id="{58CE0482-8359-F47C-5D68-9F68778160F0}"/>
                </a:ext>
              </a:extLst>
            </p:cNvPr>
            <p:cNvSpPr/>
            <p:nvPr/>
          </p:nvSpPr>
          <p:spPr>
            <a:xfrm>
              <a:off x="1706785" y="4352399"/>
              <a:ext cx="985647" cy="869291"/>
            </a:xfrm>
            <a:prstGeom prst="roundRect">
              <a:avLst/>
            </a:prstGeom>
            <a:solidFill>
              <a:srgbClr val="B900FF"/>
            </a:solidFill>
            <a:ln w="19050" cap="flat" cmpd="sng" algn="ctr">
              <a:solidFill>
                <a:schemeClr val="tx1"/>
              </a:solid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prstClr val="white"/>
                  </a:solidFill>
                  <a:effectLst/>
                  <a:uLnTx/>
                  <a:uFillTx/>
                  <a:latin typeface="Arial"/>
                </a:rPr>
                <a:t>Gaia-X Digital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i="0" u="none" strike="noStrike" kern="0" cap="none" spc="0" normalizeH="0" baseline="0" noProof="0" dirty="0">
                <a:ln>
                  <a:noFill/>
                </a:ln>
                <a:solidFill>
                  <a:prstClr val="white"/>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i="0" u="none" strike="noStrike" kern="0" cap="none" spc="0" normalizeH="0" baseline="0" noProof="0" dirty="0">
                <a:ln>
                  <a:noFill/>
                </a:ln>
                <a:solidFill>
                  <a:prstClr val="white"/>
                </a:solidFill>
                <a:effectLst/>
                <a:uLnTx/>
                <a:uFillTx/>
                <a:latin typeface="Arial"/>
              </a:endParaRPr>
            </a:p>
            <a:p>
              <a:pPr algn="ctr">
                <a:defRPr/>
              </a:pPr>
              <a:r>
                <a:rPr kumimoji="0" lang="en-US" sz="1100" i="0" u="none" strike="noStrike" kern="0" cap="none" spc="0" normalizeH="0" baseline="0" noProof="0" dirty="0">
                  <a:ln>
                    <a:noFill/>
                  </a:ln>
                  <a:solidFill>
                    <a:prstClr val="white"/>
                  </a:solidFill>
                  <a:effectLst/>
                  <a:uLnTx/>
                  <a:uFillTx/>
                  <a:latin typeface="Arial"/>
                </a:rPr>
                <a:t>Clearing House</a:t>
              </a:r>
            </a:p>
          </p:txBody>
        </p:sp>
        <p:pic>
          <p:nvPicPr>
            <p:cNvPr id="531" name="Picture 89" descr="Icon&#10;&#10;Description automatically generated">
              <a:extLst>
                <a:ext uri="{FF2B5EF4-FFF2-40B4-BE49-F238E27FC236}">
                  <a16:creationId xmlns:a16="http://schemas.microsoft.com/office/drawing/2014/main" id="{5D6160A5-4993-0598-FC4F-9292D1C7A3B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62197" y="4653313"/>
              <a:ext cx="274823" cy="267463"/>
            </a:xfrm>
            <a:prstGeom prst="rect">
              <a:avLst/>
            </a:prstGeom>
            <a:ln>
              <a:noFill/>
            </a:ln>
          </p:spPr>
        </p:pic>
      </p:grpSp>
      <p:cxnSp>
        <p:nvCxnSpPr>
          <p:cNvPr id="534" name="Straight Arrow Connector 533">
            <a:extLst>
              <a:ext uri="{FF2B5EF4-FFF2-40B4-BE49-F238E27FC236}">
                <a16:creationId xmlns:a16="http://schemas.microsoft.com/office/drawing/2014/main" id="{0E390D0B-96BB-AC6A-FC36-DFC9633E4862}"/>
              </a:ext>
            </a:extLst>
          </p:cNvPr>
          <p:cNvCxnSpPr>
            <a:cxnSpLocks/>
            <a:stCxn id="529" idx="2"/>
          </p:cNvCxnSpPr>
          <p:nvPr/>
        </p:nvCxnSpPr>
        <p:spPr>
          <a:xfrm>
            <a:off x="8093677" y="2132729"/>
            <a:ext cx="1" cy="895900"/>
          </a:xfrm>
          <a:prstGeom prst="straightConnector1">
            <a:avLst/>
          </a:prstGeom>
          <a:ln w="57150">
            <a:prstDash val="sysDot"/>
            <a:tailEnd type="triangle"/>
          </a:ln>
        </p:spPr>
        <p:style>
          <a:lnRef idx="1">
            <a:schemeClr val="dk1"/>
          </a:lnRef>
          <a:fillRef idx="0">
            <a:schemeClr val="dk1"/>
          </a:fillRef>
          <a:effectRef idx="0">
            <a:schemeClr val="dk1"/>
          </a:effectRef>
          <a:fontRef idx="minor">
            <a:schemeClr val="tx1"/>
          </a:fontRef>
        </p:style>
      </p:cxnSp>
      <p:sp>
        <p:nvSpPr>
          <p:cNvPr id="535" name="TextBox 534">
            <a:extLst>
              <a:ext uri="{FF2B5EF4-FFF2-40B4-BE49-F238E27FC236}">
                <a16:creationId xmlns:a16="http://schemas.microsoft.com/office/drawing/2014/main" id="{00976D7E-E68F-F53E-B151-3D1EBA2A2C4B}"/>
              </a:ext>
            </a:extLst>
          </p:cNvPr>
          <p:cNvSpPr txBox="1"/>
          <p:nvPr/>
        </p:nvSpPr>
        <p:spPr>
          <a:xfrm>
            <a:off x="6165836" y="1103968"/>
            <a:ext cx="1182498" cy="523220"/>
          </a:xfrm>
          <a:prstGeom prst="rect">
            <a:avLst/>
          </a:prstGeom>
          <a:noFill/>
        </p:spPr>
        <p:txBody>
          <a:bodyPr wrap="square" rtlCol="0">
            <a:spAutoFit/>
          </a:bodyPr>
          <a:lstStyle/>
          <a:p>
            <a:pPr algn="ctr"/>
            <a:r>
              <a:rPr lang="en-GB" sz="1400" dirty="0"/>
              <a:t>Operates an instance of</a:t>
            </a:r>
          </a:p>
        </p:txBody>
      </p:sp>
      <p:cxnSp>
        <p:nvCxnSpPr>
          <p:cNvPr id="538" name="Straight Arrow Connector 537">
            <a:extLst>
              <a:ext uri="{FF2B5EF4-FFF2-40B4-BE49-F238E27FC236}">
                <a16:creationId xmlns:a16="http://schemas.microsoft.com/office/drawing/2014/main" id="{5F1EA311-A337-9A93-C4CB-67FA8756E278}"/>
              </a:ext>
            </a:extLst>
          </p:cNvPr>
          <p:cNvCxnSpPr>
            <a:cxnSpLocks/>
            <a:stCxn id="529" idx="1"/>
          </p:cNvCxnSpPr>
          <p:nvPr/>
        </p:nvCxnSpPr>
        <p:spPr>
          <a:xfrm flipH="1">
            <a:off x="5711858" y="1652451"/>
            <a:ext cx="1752321" cy="0"/>
          </a:xfrm>
          <a:prstGeom prst="straightConnector1">
            <a:avLst/>
          </a:prstGeom>
          <a:ln w="57150">
            <a:prstDash val="sysDot"/>
            <a:tailEnd type="triangle"/>
          </a:ln>
        </p:spPr>
        <p:style>
          <a:lnRef idx="1">
            <a:schemeClr val="dk1"/>
          </a:lnRef>
          <a:fillRef idx="0">
            <a:schemeClr val="dk1"/>
          </a:fillRef>
          <a:effectRef idx="0">
            <a:schemeClr val="dk1"/>
          </a:effectRef>
          <a:fontRef idx="minor">
            <a:schemeClr val="tx1"/>
          </a:fontRef>
        </p:style>
      </p:cxnSp>
      <p:sp>
        <p:nvSpPr>
          <p:cNvPr id="541" name="TextBox 540">
            <a:extLst>
              <a:ext uri="{FF2B5EF4-FFF2-40B4-BE49-F238E27FC236}">
                <a16:creationId xmlns:a16="http://schemas.microsoft.com/office/drawing/2014/main" id="{B57D2C4E-A7A2-461E-AFF6-73A8D33F95EA}"/>
              </a:ext>
            </a:extLst>
          </p:cNvPr>
          <p:cNvSpPr txBox="1"/>
          <p:nvPr/>
        </p:nvSpPr>
        <p:spPr>
          <a:xfrm>
            <a:off x="8322575" y="2283248"/>
            <a:ext cx="1182498" cy="523220"/>
          </a:xfrm>
          <a:prstGeom prst="rect">
            <a:avLst/>
          </a:prstGeom>
          <a:noFill/>
        </p:spPr>
        <p:txBody>
          <a:bodyPr wrap="square" rtlCol="0">
            <a:spAutoFit/>
          </a:bodyPr>
          <a:lstStyle/>
          <a:p>
            <a:pPr algn="ctr"/>
            <a:r>
              <a:rPr lang="en-GB" sz="1400" dirty="0"/>
              <a:t>Operates an instance of</a:t>
            </a:r>
          </a:p>
        </p:txBody>
      </p:sp>
      <p:sp>
        <p:nvSpPr>
          <p:cNvPr id="8" name="TextBox 7">
            <a:extLst>
              <a:ext uri="{FF2B5EF4-FFF2-40B4-BE49-F238E27FC236}">
                <a16:creationId xmlns:a16="http://schemas.microsoft.com/office/drawing/2014/main" id="{29A9FFB7-5C0A-8EAC-8C2B-8535F0101648}"/>
              </a:ext>
            </a:extLst>
          </p:cNvPr>
          <p:cNvSpPr txBox="1"/>
          <p:nvPr/>
        </p:nvSpPr>
        <p:spPr>
          <a:xfrm>
            <a:off x="93254" y="808584"/>
            <a:ext cx="1999950" cy="612934"/>
          </a:xfrm>
          <a:prstGeom prst="wedgeRoundRectCallout">
            <a:avLst>
              <a:gd name="adj1" fmla="val -39013"/>
              <a:gd name="adj2" fmla="val 207122"/>
              <a:gd name="adj3" fmla="val 16667"/>
            </a:avLst>
          </a:prstGeom>
          <a:solidFill>
            <a:schemeClr val="bg2"/>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GB" sz="1000" dirty="0">
                <a:solidFill>
                  <a:schemeClr val="tx1"/>
                </a:solidFill>
              </a:rPr>
              <a:t>Defines “what” must be signed and “how” to demonstrate the fulfilment of the criteria.</a:t>
            </a:r>
          </a:p>
        </p:txBody>
      </p:sp>
      <p:sp>
        <p:nvSpPr>
          <p:cNvPr id="16" name="TextBox 15">
            <a:extLst>
              <a:ext uri="{FF2B5EF4-FFF2-40B4-BE49-F238E27FC236}">
                <a16:creationId xmlns:a16="http://schemas.microsoft.com/office/drawing/2014/main" id="{B98071DB-6095-4847-4562-ABEAE2DF912F}"/>
              </a:ext>
            </a:extLst>
          </p:cNvPr>
          <p:cNvSpPr txBox="1"/>
          <p:nvPr/>
        </p:nvSpPr>
        <p:spPr>
          <a:xfrm>
            <a:off x="532042" y="4063610"/>
            <a:ext cx="1999950" cy="442674"/>
          </a:xfrm>
          <a:prstGeom prst="wedgeRoundRectCallout">
            <a:avLst>
              <a:gd name="adj1" fmla="val -22315"/>
              <a:gd name="adj2" fmla="val 96555"/>
              <a:gd name="adj3" fmla="val 16667"/>
            </a:avLst>
          </a:prstGeom>
          <a:solidFill>
            <a:schemeClr val="bg2"/>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GB" sz="1000" dirty="0">
                <a:solidFill>
                  <a:schemeClr val="tx1"/>
                </a:solidFill>
              </a:rPr>
              <a:t>List of eligible “who” that can sign for a given “what”.</a:t>
            </a:r>
          </a:p>
        </p:txBody>
      </p:sp>
      <p:sp>
        <p:nvSpPr>
          <p:cNvPr id="17" name="TextBox 16">
            <a:extLst>
              <a:ext uri="{FF2B5EF4-FFF2-40B4-BE49-F238E27FC236}">
                <a16:creationId xmlns:a16="http://schemas.microsoft.com/office/drawing/2014/main" id="{8194C096-27C9-A97A-DF64-9A325BA97F2A}"/>
              </a:ext>
            </a:extLst>
          </p:cNvPr>
          <p:cNvSpPr txBox="1"/>
          <p:nvPr/>
        </p:nvSpPr>
        <p:spPr>
          <a:xfrm>
            <a:off x="8015397" y="4985638"/>
            <a:ext cx="2245712" cy="1123712"/>
          </a:xfrm>
          <a:prstGeom prst="wedgeRoundRectCallout">
            <a:avLst>
              <a:gd name="adj1" fmla="val -60186"/>
              <a:gd name="adj2" fmla="val -56640"/>
              <a:gd name="adj3" fmla="val 16667"/>
            </a:avLst>
          </a:prstGeom>
          <a:solidFill>
            <a:schemeClr val="bg2"/>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GB" sz="1000" dirty="0">
                <a:solidFill>
                  <a:schemeClr val="tx1"/>
                </a:solidFill>
              </a:rPr>
              <a:t>Validates/Verifies that:</a:t>
            </a:r>
          </a:p>
          <a:p>
            <a:pPr marL="228600" indent="-228600">
              <a:buFont typeface="+mj-lt"/>
              <a:buAutoNum type="arabicPeriod"/>
            </a:pPr>
            <a:r>
              <a:rPr lang="en-GB" sz="1000" dirty="0">
                <a:solidFill>
                  <a:schemeClr val="tx1"/>
                </a:solidFill>
              </a:rPr>
              <a:t>“what” must be signed has been signed.</a:t>
            </a:r>
          </a:p>
          <a:p>
            <a:pPr marL="228600" indent="-228600">
              <a:buFont typeface="+mj-lt"/>
              <a:buAutoNum type="arabicPeriod"/>
            </a:pPr>
            <a:r>
              <a:rPr lang="en-GB" sz="1000" dirty="0">
                <a:solidFill>
                  <a:schemeClr val="tx1"/>
                </a:solidFill>
              </a:rPr>
              <a:t>“what” is valid.</a:t>
            </a:r>
          </a:p>
          <a:p>
            <a:pPr marL="228600" indent="-228600">
              <a:buFont typeface="+mj-lt"/>
              <a:buAutoNum type="arabicPeriod"/>
            </a:pPr>
            <a:r>
              <a:rPr lang="en-GB" sz="1000" dirty="0">
                <a:solidFill>
                  <a:schemeClr val="tx1"/>
                </a:solidFill>
              </a:rPr>
              <a:t>“what” is signed by an eligible “who”.</a:t>
            </a:r>
          </a:p>
        </p:txBody>
      </p:sp>
      <p:sp>
        <p:nvSpPr>
          <p:cNvPr id="18" name="TextBox 17">
            <a:extLst>
              <a:ext uri="{FF2B5EF4-FFF2-40B4-BE49-F238E27FC236}">
                <a16:creationId xmlns:a16="http://schemas.microsoft.com/office/drawing/2014/main" id="{7A814EB3-67CB-B766-3CB2-8C59D4C54E02}"/>
              </a:ext>
            </a:extLst>
          </p:cNvPr>
          <p:cNvSpPr txBox="1"/>
          <p:nvPr/>
        </p:nvSpPr>
        <p:spPr>
          <a:xfrm>
            <a:off x="9648610" y="2395361"/>
            <a:ext cx="1722838" cy="442674"/>
          </a:xfrm>
          <a:prstGeom prst="wedgeRoundRectCallout">
            <a:avLst>
              <a:gd name="adj1" fmla="val -27959"/>
              <a:gd name="adj2" fmla="val 197186"/>
              <a:gd name="adj3" fmla="val 16667"/>
            </a:avLst>
          </a:prstGeom>
          <a:solidFill>
            <a:schemeClr val="bg2"/>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GB" sz="1000" dirty="0">
                <a:solidFill>
                  <a:schemeClr val="tx1"/>
                </a:solidFill>
              </a:rPr>
              <a:t>Is trustworthy because the verifiers trust Gaia-X.</a:t>
            </a:r>
          </a:p>
        </p:txBody>
      </p:sp>
      <p:pic>
        <p:nvPicPr>
          <p:cNvPr id="19" name="Picture 18" descr="A red and white sign with a black text&#10;&#10;Description automatically generated">
            <a:extLst>
              <a:ext uri="{FF2B5EF4-FFF2-40B4-BE49-F238E27FC236}">
                <a16:creationId xmlns:a16="http://schemas.microsoft.com/office/drawing/2014/main" id="{25E47840-3C64-5398-B6BD-AA52607AB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0956" y="4580304"/>
            <a:ext cx="715554" cy="878939"/>
          </a:xfrm>
          <a:prstGeom prst="rect">
            <a:avLst/>
          </a:prstGeom>
        </p:spPr>
      </p:pic>
      <p:cxnSp>
        <p:nvCxnSpPr>
          <p:cNvPr id="24" name="Connector: Elbow 23">
            <a:extLst>
              <a:ext uri="{FF2B5EF4-FFF2-40B4-BE49-F238E27FC236}">
                <a16:creationId xmlns:a16="http://schemas.microsoft.com/office/drawing/2014/main" id="{D8DA6A00-0751-DE06-2DF8-519D6CF02D03}"/>
              </a:ext>
            </a:extLst>
          </p:cNvPr>
          <p:cNvCxnSpPr>
            <a:cxnSpLocks/>
            <a:stCxn id="52" idx="2"/>
            <a:endCxn id="19" idx="1"/>
          </p:cNvCxnSpPr>
          <p:nvPr/>
        </p:nvCxnSpPr>
        <p:spPr>
          <a:xfrm rot="16200000" flipH="1">
            <a:off x="10676670" y="4355487"/>
            <a:ext cx="752561" cy="576011"/>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DAF10EDD-0F48-D163-9F86-897D43790CCF}"/>
              </a:ext>
            </a:extLst>
          </p:cNvPr>
          <p:cNvSpPr txBox="1"/>
          <p:nvPr/>
        </p:nvSpPr>
        <p:spPr>
          <a:xfrm>
            <a:off x="10642956" y="5517964"/>
            <a:ext cx="1335591" cy="301109"/>
          </a:xfrm>
          <a:prstGeom prst="snip1Rect">
            <a:avLst/>
          </a:prstGeom>
          <a:solidFill>
            <a:schemeClr val="accent6"/>
          </a:solidFill>
          <a:ln>
            <a:solidFill>
              <a:schemeClr val="accent6"/>
            </a:solidFill>
          </a:ln>
        </p:spPr>
        <p:txBody>
          <a:bodyPr wrap="none" rtlCol="0">
            <a:spAutoFit/>
          </a:bodyPr>
          <a:lstStyle/>
          <a:p>
            <a:r>
              <a:rPr lang="en-GB" sz="1200" dirty="0">
                <a:solidFill>
                  <a:schemeClr val="bg2"/>
                </a:solidFill>
              </a:rPr>
              <a:t>PDF/A-3a / XMP</a:t>
            </a:r>
          </a:p>
        </p:txBody>
      </p:sp>
      <p:pic>
        <p:nvPicPr>
          <p:cNvPr id="32" name="Graphic 31" descr="Gears with solid fill">
            <a:extLst>
              <a:ext uri="{FF2B5EF4-FFF2-40B4-BE49-F238E27FC236}">
                <a16:creationId xmlns:a16="http://schemas.microsoft.com/office/drawing/2014/main" id="{9C9F07F6-6F9C-CEC6-39B6-9374747259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96" y="35317"/>
            <a:ext cx="494206" cy="494206"/>
          </a:xfrm>
          <a:prstGeom prst="rect">
            <a:avLst/>
          </a:prstGeom>
        </p:spPr>
      </p:pic>
      <p:cxnSp>
        <p:nvCxnSpPr>
          <p:cNvPr id="40" name="Straight Arrow Connector 39">
            <a:extLst>
              <a:ext uri="{FF2B5EF4-FFF2-40B4-BE49-F238E27FC236}">
                <a16:creationId xmlns:a16="http://schemas.microsoft.com/office/drawing/2014/main" id="{179C9C6E-A66E-F1D8-E246-781160E331DA}"/>
              </a:ext>
            </a:extLst>
          </p:cNvPr>
          <p:cNvCxnSpPr>
            <a:cxnSpLocks/>
            <a:stCxn id="12" idx="0"/>
          </p:cNvCxnSpPr>
          <p:nvPr/>
        </p:nvCxnSpPr>
        <p:spPr>
          <a:xfrm>
            <a:off x="2098521" y="3168293"/>
            <a:ext cx="207804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id="{737612CB-F362-72D8-64E5-62738A9252C8}"/>
              </a:ext>
            </a:extLst>
          </p:cNvPr>
          <p:cNvCxnSpPr>
            <a:cxnSpLocks/>
            <a:stCxn id="11" idx="0"/>
            <a:endCxn id="30" idx="2"/>
          </p:cNvCxnSpPr>
          <p:nvPr/>
        </p:nvCxnSpPr>
        <p:spPr>
          <a:xfrm flipV="1">
            <a:off x="2182597" y="3260896"/>
            <a:ext cx="2766492" cy="2159035"/>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93ADE3BF-0D48-4C0D-8A6D-19EF1635AAE1}"/>
              </a:ext>
            </a:extLst>
          </p:cNvPr>
          <p:cNvSpPr/>
          <p:nvPr/>
        </p:nvSpPr>
        <p:spPr>
          <a:xfrm>
            <a:off x="93254" y="4721643"/>
            <a:ext cx="2714639" cy="1198391"/>
          </a:xfrm>
          <a:prstGeom prst="rect">
            <a:avLst/>
          </a:prstGeom>
          <a:solidFill>
            <a:schemeClr val="accent5">
              <a:lumMod val="20000"/>
              <a:lumOff val="80000"/>
            </a:schemeClr>
          </a:solidFill>
          <a:ln w="9525" cap="flat" cmpd="sng" algn="ctr">
            <a:solidFill>
              <a:schemeClr val="accent3">
                <a:lumMod val="50000"/>
              </a:schemeClr>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vert="vert270" rtlCol="0" anchor="t"/>
          <a:lstStyle/>
          <a:p>
            <a:pPr algn="ctr"/>
            <a:r>
              <a:rPr lang="en-GB" sz="1400" dirty="0"/>
              <a:t>Trust Anchors</a:t>
            </a:r>
          </a:p>
        </p:txBody>
      </p:sp>
      <p:sp>
        <p:nvSpPr>
          <p:cNvPr id="11" name="TextBox 10">
            <a:extLst>
              <a:ext uri="{FF2B5EF4-FFF2-40B4-BE49-F238E27FC236}">
                <a16:creationId xmlns:a16="http://schemas.microsoft.com/office/drawing/2014/main" id="{2602C9E0-CCF2-D67F-E57E-7E81509CD9C2}"/>
              </a:ext>
            </a:extLst>
          </p:cNvPr>
          <p:cNvSpPr txBox="1"/>
          <p:nvPr/>
        </p:nvSpPr>
        <p:spPr>
          <a:xfrm>
            <a:off x="819232" y="5269376"/>
            <a:ext cx="1363365" cy="301109"/>
          </a:xfrm>
          <a:prstGeom prst="snip1Rect">
            <a:avLst/>
          </a:prstGeom>
          <a:solidFill>
            <a:schemeClr val="accent6"/>
          </a:solidFill>
          <a:ln>
            <a:solidFill>
              <a:schemeClr val="accent6"/>
            </a:solidFill>
          </a:ln>
        </p:spPr>
        <p:txBody>
          <a:bodyPr wrap="none" rtlCol="0">
            <a:spAutoFit/>
          </a:bodyPr>
          <a:lstStyle/>
          <a:p>
            <a:r>
              <a:rPr lang="fr-FR" sz="1200" dirty="0">
                <a:solidFill>
                  <a:schemeClr val="bg2"/>
                </a:solidFill>
                <a:hlinkClick r:id="rId6">
                  <a:extLst>
                    <a:ext uri="{A12FA001-AC4F-418D-AE19-62706E023703}">
                      <ahyp:hlinkClr xmlns:ahyp="http://schemas.microsoft.com/office/drawing/2018/hyperlinkcolor" val="tx"/>
                    </a:ext>
                  </a:extLst>
                </a:hlinkClick>
              </a:rPr>
              <a:t>ETSI TS 119 612</a:t>
            </a:r>
            <a:endParaRPr lang="en-GB" sz="1200" dirty="0">
              <a:solidFill>
                <a:schemeClr val="bg2"/>
              </a:solidFill>
            </a:endParaRPr>
          </a:p>
        </p:txBody>
      </p:sp>
    </p:spTree>
    <p:extLst>
      <p:ext uri="{BB962C8B-B14F-4D97-AF65-F5344CB8AC3E}">
        <p14:creationId xmlns:p14="http://schemas.microsoft.com/office/powerpoint/2010/main" val="3601552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538"/>
                                        </p:tgtEl>
                                        <p:attrNameLst>
                                          <p:attrName>style.visibility</p:attrName>
                                        </p:attrNameLst>
                                      </p:cBhvr>
                                      <p:to>
                                        <p:strVal val="visible"/>
                                      </p:to>
                                    </p:set>
                                    <p:animEffect transition="in" filter="fade">
                                      <p:cBhvr>
                                        <p:cTn id="25" dur="500"/>
                                        <p:tgtEl>
                                          <p:spTgt spid="5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5"/>
                                        </p:tgtEl>
                                        <p:attrNameLst>
                                          <p:attrName>style.visibility</p:attrName>
                                        </p:attrNameLst>
                                      </p:cBhvr>
                                      <p:to>
                                        <p:strVal val="visible"/>
                                      </p:to>
                                    </p:set>
                                    <p:animEffect transition="in" filter="fade">
                                      <p:cBhvr>
                                        <p:cTn id="28" dur="500"/>
                                        <p:tgtEl>
                                          <p:spTgt spid="535"/>
                                        </p:tgtEl>
                                      </p:cBhvr>
                                    </p:animEffect>
                                  </p:childTnLst>
                                </p:cTn>
                              </p:par>
                              <p:par>
                                <p:cTn id="29" presetID="10" presetClass="entr" presetSubtype="0" fill="hold" nodeType="withEffect">
                                  <p:stCondLst>
                                    <p:cond delay="0"/>
                                  </p:stCondLst>
                                  <p:childTnLst>
                                    <p:set>
                                      <p:cBhvr>
                                        <p:cTn id="30" dur="1" fill="hold">
                                          <p:stCondLst>
                                            <p:cond delay="0"/>
                                          </p:stCondLst>
                                        </p:cTn>
                                        <p:tgtEl>
                                          <p:spTgt spid="534"/>
                                        </p:tgtEl>
                                        <p:attrNameLst>
                                          <p:attrName>style.visibility</p:attrName>
                                        </p:attrNameLst>
                                      </p:cBhvr>
                                      <p:to>
                                        <p:strVal val="visible"/>
                                      </p:to>
                                    </p:set>
                                    <p:animEffect transition="in" filter="fade">
                                      <p:cBhvr>
                                        <p:cTn id="31" dur="500"/>
                                        <p:tgtEl>
                                          <p:spTgt spid="5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1"/>
                                        </p:tgtEl>
                                        <p:attrNameLst>
                                          <p:attrName>style.visibility</p:attrName>
                                        </p:attrNameLst>
                                      </p:cBhvr>
                                      <p:to>
                                        <p:strVal val="visible"/>
                                      </p:to>
                                    </p:set>
                                    <p:animEffect transition="in" filter="fade">
                                      <p:cBhvr>
                                        <p:cTn id="34" dur="500"/>
                                        <p:tgtEl>
                                          <p:spTgt spid="541"/>
                                        </p:tgtEl>
                                      </p:cBhvr>
                                    </p:animEffect>
                                  </p:childTnLst>
                                </p:cTn>
                              </p:par>
                              <p:par>
                                <p:cTn id="35" presetID="10" presetClass="entr" presetSubtype="0" fill="hold" nodeType="withEffect">
                                  <p:stCondLst>
                                    <p:cond delay="0"/>
                                  </p:stCondLst>
                                  <p:childTnLst>
                                    <p:set>
                                      <p:cBhvr>
                                        <p:cTn id="36" dur="1" fill="hold">
                                          <p:stCondLst>
                                            <p:cond delay="0"/>
                                          </p:stCondLst>
                                        </p:cTn>
                                        <p:tgtEl>
                                          <p:spTgt spid="527"/>
                                        </p:tgtEl>
                                        <p:attrNameLst>
                                          <p:attrName>style.visibility</p:attrName>
                                        </p:attrNameLst>
                                      </p:cBhvr>
                                      <p:to>
                                        <p:strVal val="visible"/>
                                      </p:to>
                                    </p:set>
                                    <p:animEffect transition="in" filter="fade">
                                      <p:cBhvr>
                                        <p:cTn id="37" dur="500"/>
                                        <p:tgtEl>
                                          <p:spTgt spid="527"/>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par>
                                <p:cTn id="81" presetID="10" presetClass="entr" presetSubtype="0" fill="hold" nodeType="withEffect">
                                  <p:stCondLst>
                                    <p:cond delay="0"/>
                                  </p:stCondLst>
                                  <p:childTnLst>
                                    <p:set>
                                      <p:cBhvr>
                                        <p:cTn id="82" dur="1" fill="hold">
                                          <p:stCondLst>
                                            <p:cond delay="0"/>
                                          </p:stCondLst>
                                        </p:cTn>
                                        <p:tgtEl>
                                          <p:spTgt spid="513"/>
                                        </p:tgtEl>
                                        <p:attrNameLst>
                                          <p:attrName>style.visibility</p:attrName>
                                        </p:attrNameLst>
                                      </p:cBhvr>
                                      <p:to>
                                        <p:strVal val="visible"/>
                                      </p:to>
                                    </p:set>
                                    <p:animEffect transition="in" filter="fade">
                                      <p:cBhvr>
                                        <p:cTn id="83" dur="500"/>
                                        <p:tgtEl>
                                          <p:spTgt spid="5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par>
                                <p:cTn id="87" presetID="10" presetClass="entr" presetSubtype="0" fill="hold"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par>
                                <p:cTn id="90" presetID="10" presetClass="entr" presetSubtype="0" fill="hold"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2" grpId="0" animBg="1"/>
      <p:bldP spid="9" grpId="0" animBg="1"/>
      <p:bldP spid="12" grpId="0" animBg="1"/>
      <p:bldP spid="13" grpId="0" animBg="1"/>
      <p:bldP spid="15" grpId="0" animBg="1"/>
      <p:bldP spid="30" grpId="0" animBg="1"/>
      <p:bldP spid="46" grpId="0" animBg="1"/>
      <p:bldP spid="50" grpId="0" animBg="1"/>
      <p:bldP spid="535" grpId="0"/>
      <p:bldP spid="541" grpId="0"/>
      <p:bldP spid="8" grpId="0" animBg="1"/>
      <p:bldP spid="16" grpId="0" animBg="1"/>
      <p:bldP spid="17" grpId="0" animBg="1"/>
      <p:bldP spid="18" grpId="0" animBg="1"/>
      <p:bldP spid="2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2"/>
          <p:cNvSpPr>
            <a:spLocks noGrp="1"/>
          </p:cNvSpPr>
          <p:nvPr>
            <p:ph type="title"/>
          </p:nvPr>
        </p:nvSpPr>
        <p:spPr>
          <a:xfrm>
            <a:off x="143218" y="258495"/>
            <a:ext cx="9145833" cy="757080"/>
          </a:xfrm>
          <a:prstGeom prst="rect">
            <a:avLst/>
          </a:prstGeom>
          <a:noFill/>
          <a:ln w="0">
            <a:noFill/>
          </a:ln>
        </p:spPr>
        <p:txBody>
          <a:bodyPr lIns="0" tIns="0" rIns="0" bIns="45000" anchor="t">
            <a:noAutofit/>
          </a:bodyPr>
          <a:lstStyle/>
          <a:p>
            <a:pPr indent="0" defTabSz="914400">
              <a:lnSpc>
                <a:spcPct val="90000"/>
              </a:lnSpc>
              <a:buNone/>
            </a:pPr>
            <a:r>
              <a:rPr lang="en-US" dirty="0">
                <a:solidFill>
                  <a:schemeClr val="dk2"/>
                </a:solidFill>
                <a:latin typeface="Calibri"/>
              </a:rPr>
              <a:t>Interoperability layers</a:t>
            </a:r>
            <a:endParaRPr lang="de-DE" u="none" strike="noStrike" dirty="0">
              <a:solidFill>
                <a:schemeClr val="dk1"/>
              </a:solidFill>
              <a:uFillTx/>
              <a:latin typeface="Calibri"/>
            </a:endParaRPr>
          </a:p>
        </p:txBody>
      </p:sp>
      <p:sp>
        <p:nvSpPr>
          <p:cNvPr id="4" name="PlaceHolder 3"/>
          <p:cNvSpPr>
            <a:spLocks noGrp="1"/>
          </p:cNvSpPr>
          <p:nvPr>
            <p:ph type="ftr" idx="6"/>
          </p:nvPr>
        </p:nvSpPr>
        <p:spPr>
          <a:xfrm>
            <a:off x="376732" y="6221700"/>
            <a:ext cx="5417781" cy="3646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tint val="75000"/>
                  </a:srgbClr>
                </a:solidFill>
                <a:effectLst/>
                <a:uLnTx/>
                <a:uFillTx/>
                <a:latin typeface="Calibri"/>
              </a:rPr>
              <a:t>EGI 2024 - Trust as a foundational element for data sharing: the Gaia-X Trust Framework</a:t>
            </a:r>
            <a:br>
              <a:rPr kumimoji="0" lang="en-GB" sz="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GB" sz="1100" b="0" i="0" u="none" strike="noStrike" kern="1200" cap="none" spc="0" normalizeH="0" baseline="0" noProof="0" dirty="0">
              <a:ln>
                <a:noFill/>
              </a:ln>
              <a:solidFill>
                <a:srgbClr val="000000">
                  <a:tint val="75000"/>
                </a:srgbClr>
              </a:solidFill>
              <a:effectLst/>
              <a:uLnTx/>
              <a:uFillTx/>
              <a:latin typeface="Calibri"/>
            </a:endParaRPr>
          </a:p>
        </p:txBody>
      </p:sp>
      <p:sp>
        <p:nvSpPr>
          <p:cNvPr id="5" name="PlaceHolder 4"/>
          <p:cNvSpPr>
            <a:spLocks noGrp="1"/>
          </p:cNvSpPr>
          <p:nvPr>
            <p:ph type="sldNum"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B1F93A-2AED-4894-B8F9-4C4D69F1677C}" type="slidenum">
              <a:rPr kumimoji="0" lang="en-GB" sz="1100" b="0" i="0" u="none" strike="noStrike" kern="1200" cap="none" spc="0" normalizeH="0" baseline="0" noProof="0">
                <a:ln>
                  <a:noFill/>
                </a:ln>
                <a:solidFill>
                  <a:srgbClr val="000000">
                    <a:tint val="75000"/>
                  </a:srgb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srgbClr val="000000">
                  <a:tint val="75000"/>
                </a:srgbClr>
              </a:solidFill>
              <a:effectLst/>
              <a:uLnTx/>
              <a:uFillTx/>
              <a:latin typeface="Calibri"/>
            </a:endParaRPr>
          </a:p>
        </p:txBody>
      </p:sp>
      <p:sp>
        <p:nvSpPr>
          <p:cNvPr id="6" name="PlaceHolder 5"/>
          <p:cNvSpPr>
            <a:spLocks noGrp="1"/>
          </p:cNvSpPr>
          <p:nvPr>
            <p:ph type="dt" idx="5"/>
          </p:nvPr>
        </p:nvSpPr>
        <p:spPr>
          <a:xfrm>
            <a:off x="9747360" y="6078921"/>
            <a:ext cx="1410480" cy="3646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Calibri"/>
              </a:rPr>
              <a:t>1 October 2024</a:t>
            </a:r>
          </a:p>
        </p:txBody>
      </p:sp>
      <p:grpSp>
        <p:nvGrpSpPr>
          <p:cNvPr id="3" name="Group 2">
            <a:extLst>
              <a:ext uri="{FF2B5EF4-FFF2-40B4-BE49-F238E27FC236}">
                <a16:creationId xmlns:a16="http://schemas.microsoft.com/office/drawing/2014/main" id="{2D9FDB27-B1CD-38C4-93C4-186D3F4CF867}"/>
              </a:ext>
            </a:extLst>
          </p:cNvPr>
          <p:cNvGrpSpPr/>
          <p:nvPr/>
        </p:nvGrpSpPr>
        <p:grpSpPr>
          <a:xfrm>
            <a:off x="143218" y="2077992"/>
            <a:ext cx="2345622" cy="2394273"/>
            <a:chOff x="9164782" y="1383141"/>
            <a:chExt cx="2431180" cy="2394272"/>
          </a:xfrm>
        </p:grpSpPr>
        <p:pic>
          <p:nvPicPr>
            <p:cNvPr id="7" name="Picture 6" descr="A picture containing vector graphics&#10;&#10;Description automatically generated">
              <a:extLst>
                <a:ext uri="{FF2B5EF4-FFF2-40B4-BE49-F238E27FC236}">
                  <a16:creationId xmlns:a16="http://schemas.microsoft.com/office/drawing/2014/main" id="{0B206FA1-BEF3-F348-5416-7776E78B4AC9}"/>
                </a:ext>
              </a:extLst>
            </p:cNvPr>
            <p:cNvPicPr>
              <a:picLocks noChangeAspect="1"/>
            </p:cNvPicPr>
            <p:nvPr/>
          </p:nvPicPr>
          <p:blipFill>
            <a:blip r:embed="rId2">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9619836" y="1383141"/>
              <a:ext cx="1521073" cy="2116955"/>
            </a:xfrm>
            <a:prstGeom prst="rect">
              <a:avLst/>
            </a:prstGeom>
          </p:spPr>
        </p:pic>
        <p:sp>
          <p:nvSpPr>
            <p:cNvPr id="8" name="TextBox 7">
              <a:extLst>
                <a:ext uri="{FF2B5EF4-FFF2-40B4-BE49-F238E27FC236}">
                  <a16:creationId xmlns:a16="http://schemas.microsoft.com/office/drawing/2014/main" id="{2986325C-4D1C-F5EA-E719-F8EE235AC95F}"/>
                </a:ext>
              </a:extLst>
            </p:cNvPr>
            <p:cNvSpPr txBox="1"/>
            <p:nvPr/>
          </p:nvSpPr>
          <p:spPr>
            <a:xfrm>
              <a:off x="9164782" y="3500414"/>
              <a:ext cx="243118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a:rPr>
                <a:t>Ecosystem A</a:t>
              </a:r>
            </a:p>
          </p:txBody>
        </p:sp>
      </p:grpSp>
      <p:grpSp>
        <p:nvGrpSpPr>
          <p:cNvPr id="9" name="Group 8">
            <a:extLst>
              <a:ext uri="{FF2B5EF4-FFF2-40B4-BE49-F238E27FC236}">
                <a16:creationId xmlns:a16="http://schemas.microsoft.com/office/drawing/2014/main" id="{1FCE7E15-ACB5-862E-5A9E-20BFDAE3458C}"/>
              </a:ext>
            </a:extLst>
          </p:cNvPr>
          <p:cNvGrpSpPr/>
          <p:nvPr/>
        </p:nvGrpSpPr>
        <p:grpSpPr>
          <a:xfrm>
            <a:off x="9563204" y="2077992"/>
            <a:ext cx="2431180" cy="2394272"/>
            <a:chOff x="9164782" y="1383141"/>
            <a:chExt cx="2431180" cy="2394272"/>
          </a:xfrm>
        </p:grpSpPr>
        <p:pic>
          <p:nvPicPr>
            <p:cNvPr id="10" name="Picture 9" descr="A picture containing vector graphics&#10;&#10;Description automatically generated">
              <a:extLst>
                <a:ext uri="{FF2B5EF4-FFF2-40B4-BE49-F238E27FC236}">
                  <a16:creationId xmlns:a16="http://schemas.microsoft.com/office/drawing/2014/main" id="{079F752C-42AB-BC1A-98CB-AB338FAC9AFE}"/>
                </a:ext>
              </a:extLst>
            </p:cNvPr>
            <p:cNvPicPr>
              <a:picLocks noChangeAspect="1"/>
            </p:cNvPicPr>
            <p:nvPr/>
          </p:nvPicPr>
          <p:blipFill>
            <a:blip r:embed="rId2">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9619836" y="1383141"/>
              <a:ext cx="1521073" cy="2116955"/>
            </a:xfrm>
            <a:prstGeom prst="rect">
              <a:avLst/>
            </a:prstGeom>
          </p:spPr>
        </p:pic>
        <p:sp>
          <p:nvSpPr>
            <p:cNvPr id="11" name="TextBox 10">
              <a:extLst>
                <a:ext uri="{FF2B5EF4-FFF2-40B4-BE49-F238E27FC236}">
                  <a16:creationId xmlns:a16="http://schemas.microsoft.com/office/drawing/2014/main" id="{40FB69B4-D3DB-EC79-8F4B-CF348F4D71DE}"/>
                </a:ext>
              </a:extLst>
            </p:cNvPr>
            <p:cNvSpPr txBox="1"/>
            <p:nvPr/>
          </p:nvSpPr>
          <p:spPr>
            <a:xfrm>
              <a:off x="9164782" y="3500414"/>
              <a:ext cx="243118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a:rPr>
                <a:t>Ecosystem B</a:t>
              </a:r>
            </a:p>
          </p:txBody>
        </p:sp>
      </p:grpSp>
      <p:sp>
        <p:nvSpPr>
          <p:cNvPr id="12" name="Content Placeholder 8">
            <a:extLst>
              <a:ext uri="{FF2B5EF4-FFF2-40B4-BE49-F238E27FC236}">
                <a16:creationId xmlns:a16="http://schemas.microsoft.com/office/drawing/2014/main" id="{A607EDD5-D7A6-3848-4003-FD0BCFA798D7}"/>
              </a:ext>
            </a:extLst>
          </p:cNvPr>
          <p:cNvSpPr txBox="1">
            <a:spLocks/>
          </p:cNvSpPr>
          <p:nvPr/>
        </p:nvSpPr>
        <p:spPr>
          <a:xfrm>
            <a:off x="3506859" y="1299613"/>
            <a:ext cx="4833168" cy="4775361"/>
          </a:xfrm>
          <a:prstGeom prst="rect">
            <a:avLst/>
          </a:prstGeom>
        </p:spPr>
        <p:txBody>
          <a:bodyPr lIns="0" tIns="0" rIns="0" bIns="0">
            <a:noAutofit/>
          </a:bodyPr>
          <a:lstStyle>
            <a:lvl1pPr marL="324000" indent="-324000" algn="l" defTabSz="914400" rtl="0" eaLnBrk="1" latinLnBrk="0" hangingPunct="1">
              <a:lnSpc>
                <a:spcPct val="110000"/>
              </a:lnSpc>
              <a:spcBef>
                <a:spcPts val="800"/>
              </a:spcBef>
              <a:buFontTx/>
              <a:buBlip>
                <a:blip r:embed="rId3"/>
              </a:buBlip>
              <a:defRPr sz="1800" kern="1200">
                <a:solidFill>
                  <a:schemeClr val="accent6">
                    <a:lumMod val="50000"/>
                  </a:schemeClr>
                </a:solidFill>
                <a:latin typeface="+mn-lt"/>
                <a:ea typeface="+mn-ea"/>
                <a:cs typeface="+mn-cs"/>
              </a:defRPr>
            </a:lvl1pPr>
            <a:lvl2pPr marL="612000" indent="-324000" algn="l" defTabSz="914400" rtl="0" eaLnBrk="1" latinLnBrk="0" hangingPunct="1">
              <a:lnSpc>
                <a:spcPct val="110000"/>
              </a:lnSpc>
              <a:spcBef>
                <a:spcPts val="800"/>
              </a:spcBef>
              <a:buFontTx/>
              <a:buBlip>
                <a:blip r:embed="rId4"/>
              </a:buBlip>
              <a:defRPr sz="1800" kern="1200">
                <a:solidFill>
                  <a:schemeClr val="accent6">
                    <a:lumMod val="50000"/>
                  </a:schemeClr>
                </a:solidFill>
                <a:latin typeface="+mn-lt"/>
                <a:ea typeface="+mn-ea"/>
                <a:cs typeface="+mn-cs"/>
              </a:defRPr>
            </a:lvl2pPr>
            <a:lvl3pPr marL="898525" indent="-323850" algn="l" defTabSz="914400" rtl="0" eaLnBrk="1" latinLnBrk="0" hangingPunct="1">
              <a:lnSpc>
                <a:spcPct val="110000"/>
              </a:lnSpc>
              <a:spcBef>
                <a:spcPts val="800"/>
              </a:spcBef>
              <a:buFontTx/>
              <a:buBlip>
                <a:blip r:embed="rId5"/>
              </a:buBlip>
              <a:defRPr sz="1800" kern="1200">
                <a:solidFill>
                  <a:schemeClr val="accent6">
                    <a:lumMod val="50000"/>
                  </a:schemeClr>
                </a:solidFill>
                <a:latin typeface="+mn-lt"/>
                <a:ea typeface="+mn-ea"/>
                <a:cs typeface="+mn-cs"/>
              </a:defRPr>
            </a:lvl3pPr>
            <a:lvl4pPr marL="1152000" indent="-287338" algn="l" defTabSz="914400" rtl="0" eaLnBrk="1" latinLnBrk="0" hangingPunct="1">
              <a:lnSpc>
                <a:spcPct val="110000"/>
              </a:lnSpc>
              <a:spcBef>
                <a:spcPts val="800"/>
              </a:spcBef>
              <a:buFontTx/>
              <a:buBlip>
                <a:blip r:embed="rId6"/>
              </a:buBlip>
              <a:defRPr sz="1800" kern="1200">
                <a:solidFill>
                  <a:schemeClr val="accent6">
                    <a:lumMod val="50000"/>
                  </a:schemeClr>
                </a:solidFill>
                <a:latin typeface="+mn-lt"/>
                <a:ea typeface="+mn-ea"/>
                <a:cs typeface="+mn-cs"/>
              </a:defRPr>
            </a:lvl4pPr>
            <a:lvl5pPr marL="1404000" marR="0" indent="-288000" algn="l" defTabSz="914400" rtl="0" eaLnBrk="1" fontAlgn="auto" latinLnBrk="0" hangingPunct="1">
              <a:lnSpc>
                <a:spcPct val="110000"/>
              </a:lnSpc>
              <a:spcBef>
                <a:spcPts val="800"/>
              </a:spcBef>
              <a:spcAft>
                <a:spcPts val="0"/>
              </a:spcAft>
              <a:buClrTx/>
              <a:buSzTx/>
              <a:buFontTx/>
              <a:buBlip>
                <a:blip r:embed="rId6"/>
              </a:buBlip>
              <a:tabLst/>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GB" dirty="0">
                <a:solidFill>
                  <a:srgbClr val="000000"/>
                </a:solidFill>
                <a:latin typeface="Calibri"/>
              </a:rPr>
              <a:t>Legal interoperability</a:t>
            </a:r>
          </a:p>
          <a:p>
            <a:pPr marL="0" indent="0" algn="ctr">
              <a:buFontTx/>
              <a:buNone/>
            </a:pPr>
            <a:endParaRPr lang="en-GB" dirty="0">
              <a:solidFill>
                <a:srgbClr val="000000"/>
              </a:solidFill>
              <a:latin typeface="Calibri"/>
            </a:endParaRPr>
          </a:p>
          <a:p>
            <a:pPr marL="0" indent="0" algn="ctr">
              <a:buFontTx/>
              <a:buNone/>
            </a:pPr>
            <a:r>
              <a:rPr lang="en-GB" dirty="0">
                <a:solidFill>
                  <a:srgbClr val="000000"/>
                </a:solidFill>
                <a:latin typeface="Calibri"/>
              </a:rPr>
              <a:t>Organisational interoperability</a:t>
            </a:r>
          </a:p>
          <a:p>
            <a:pPr marL="0" indent="0" algn="ctr">
              <a:buFontTx/>
              <a:buNone/>
            </a:pPr>
            <a:endParaRPr lang="en-GB" dirty="0">
              <a:solidFill>
                <a:srgbClr val="000000"/>
              </a:solidFill>
              <a:latin typeface="Calibri"/>
            </a:endParaRPr>
          </a:p>
          <a:p>
            <a:pPr marL="0" indent="0" algn="ctr">
              <a:buFontTx/>
              <a:buNone/>
            </a:pPr>
            <a:r>
              <a:rPr lang="en-GB" dirty="0">
                <a:solidFill>
                  <a:srgbClr val="000000"/>
                </a:solidFill>
                <a:latin typeface="Calibri"/>
              </a:rPr>
              <a:t>Semantic interoperability</a:t>
            </a:r>
          </a:p>
          <a:p>
            <a:pPr marL="0" indent="0" algn="ctr">
              <a:buFontTx/>
              <a:buNone/>
            </a:pPr>
            <a:endParaRPr lang="en-GB" b="1" dirty="0">
              <a:solidFill>
                <a:srgbClr val="000000"/>
              </a:solidFill>
              <a:latin typeface="Calibri"/>
            </a:endParaRPr>
          </a:p>
          <a:p>
            <a:pPr marL="0" indent="0" algn="ctr">
              <a:buFontTx/>
              <a:buNone/>
            </a:pPr>
            <a:r>
              <a:rPr lang="en-GB" dirty="0">
                <a:solidFill>
                  <a:srgbClr val="000000"/>
                </a:solidFill>
                <a:latin typeface="Calibri"/>
              </a:rPr>
              <a:t>Technical interoperability</a:t>
            </a:r>
          </a:p>
        </p:txBody>
      </p:sp>
      <p:sp>
        <p:nvSpPr>
          <p:cNvPr id="13" name="Content Placeholder 1">
            <a:extLst>
              <a:ext uri="{FF2B5EF4-FFF2-40B4-BE49-F238E27FC236}">
                <a16:creationId xmlns:a16="http://schemas.microsoft.com/office/drawing/2014/main" id="{6478DCC9-079C-AA39-29C6-DD50E374C5D8}"/>
              </a:ext>
            </a:extLst>
          </p:cNvPr>
          <p:cNvSpPr txBox="1">
            <a:spLocks/>
          </p:cNvSpPr>
          <p:nvPr/>
        </p:nvSpPr>
        <p:spPr>
          <a:xfrm>
            <a:off x="6482630" y="437540"/>
            <a:ext cx="1955252" cy="638968"/>
          </a:xfrm>
          <a:prstGeom prst="wedgeRectCallout">
            <a:avLst>
              <a:gd name="adj1" fmla="val -32668"/>
              <a:gd name="adj2" fmla="val 88143"/>
            </a:avLst>
          </a:prstGeom>
          <a:solidFill>
            <a:srgbClr val="FFFFFF"/>
          </a:solidFill>
          <a:ln w="12700" cap="flat" cmpd="sng" algn="ctr">
            <a:solidFill>
              <a:srgbClr val="000000"/>
            </a:solidFill>
            <a:prstDash val="solid"/>
            <a:miter lim="800000"/>
          </a:ln>
          <a:effectLst>
            <a:outerShdw blurRad="50800" dist="38100" dir="2700000" algn="tl" rotWithShape="0">
              <a:prstClr val="black">
                <a:alpha val="40000"/>
              </a:prstClr>
            </a:outerShdw>
          </a:effectLst>
        </p:spPr>
        <p:txBody>
          <a:bodyPr lIns="0" tIns="0" anchor="ctr"/>
          <a:lstStyle>
            <a:lvl1pPr marL="324000" indent="-324000" algn="l" defTabSz="914400" rtl="0" eaLnBrk="1" latinLnBrk="0" hangingPunct="1">
              <a:lnSpc>
                <a:spcPct val="110000"/>
              </a:lnSpc>
              <a:spcBef>
                <a:spcPts val="800"/>
              </a:spcBef>
              <a:buFontTx/>
              <a:buBlip>
                <a:blip r:embed="rId3"/>
              </a:buBlip>
              <a:defRPr sz="1800" kern="1200">
                <a:solidFill>
                  <a:schemeClr val="accent6">
                    <a:lumMod val="50000"/>
                  </a:schemeClr>
                </a:solidFill>
                <a:latin typeface="+mn-lt"/>
                <a:ea typeface="+mn-ea"/>
                <a:cs typeface="+mn-cs"/>
              </a:defRPr>
            </a:lvl1pPr>
            <a:lvl2pPr marL="612000" indent="-324000" algn="l" defTabSz="914400" rtl="0" eaLnBrk="1" latinLnBrk="0" hangingPunct="1">
              <a:lnSpc>
                <a:spcPct val="110000"/>
              </a:lnSpc>
              <a:spcBef>
                <a:spcPts val="800"/>
              </a:spcBef>
              <a:buFontTx/>
              <a:buBlip>
                <a:blip r:embed="rId4"/>
              </a:buBlip>
              <a:defRPr sz="1800" kern="1200">
                <a:solidFill>
                  <a:schemeClr val="accent6">
                    <a:lumMod val="50000"/>
                  </a:schemeClr>
                </a:solidFill>
                <a:latin typeface="+mn-lt"/>
                <a:ea typeface="+mn-ea"/>
                <a:cs typeface="+mn-cs"/>
              </a:defRPr>
            </a:lvl2pPr>
            <a:lvl3pPr marL="898525" indent="-323850" algn="l" defTabSz="914400" rtl="0" eaLnBrk="1" latinLnBrk="0" hangingPunct="1">
              <a:lnSpc>
                <a:spcPct val="110000"/>
              </a:lnSpc>
              <a:spcBef>
                <a:spcPts val="800"/>
              </a:spcBef>
              <a:buFontTx/>
              <a:buBlip>
                <a:blip r:embed="rId5"/>
              </a:buBlip>
              <a:defRPr sz="1800" kern="1200">
                <a:solidFill>
                  <a:schemeClr val="accent6">
                    <a:lumMod val="50000"/>
                  </a:schemeClr>
                </a:solidFill>
                <a:latin typeface="+mn-lt"/>
                <a:ea typeface="+mn-ea"/>
                <a:cs typeface="+mn-cs"/>
              </a:defRPr>
            </a:lvl3pPr>
            <a:lvl4pPr marL="1152000" indent="-287338" algn="l" defTabSz="914400" rtl="0" eaLnBrk="1" latinLnBrk="0" hangingPunct="1">
              <a:lnSpc>
                <a:spcPct val="110000"/>
              </a:lnSpc>
              <a:spcBef>
                <a:spcPts val="800"/>
              </a:spcBef>
              <a:buFontTx/>
              <a:buBlip>
                <a:blip r:embed="rId6"/>
              </a:buBlip>
              <a:defRPr sz="1800" kern="1200">
                <a:solidFill>
                  <a:schemeClr val="accent6">
                    <a:lumMod val="50000"/>
                  </a:schemeClr>
                </a:solidFill>
                <a:latin typeface="+mn-lt"/>
                <a:ea typeface="+mn-ea"/>
                <a:cs typeface="+mn-cs"/>
              </a:defRPr>
            </a:lvl4pPr>
            <a:lvl5pPr marL="1404000" marR="0" indent="-288000" algn="l" defTabSz="914400" rtl="0" eaLnBrk="1" fontAlgn="auto" latinLnBrk="0" hangingPunct="1">
              <a:lnSpc>
                <a:spcPct val="110000"/>
              </a:lnSpc>
              <a:spcBef>
                <a:spcPts val="800"/>
              </a:spcBef>
              <a:spcAft>
                <a:spcPts val="0"/>
              </a:spcAft>
              <a:buClrTx/>
              <a:buSzTx/>
              <a:buFontTx/>
              <a:buBlip>
                <a:blip r:embed="rId6"/>
              </a:buBlip>
              <a:tabLst/>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110000"/>
              </a:lnSpc>
              <a:spcBef>
                <a:spcPts val="800"/>
              </a:spcBef>
              <a:spcAft>
                <a:spcPts val="0"/>
              </a:spcAft>
              <a:buClrTx/>
              <a:buSzTx/>
              <a:buFontTx/>
              <a:buNone/>
              <a:tabLst/>
              <a:defRPr/>
            </a:pPr>
            <a:r>
              <a:rPr kumimoji="0" lang="en-GB" sz="1600" b="0" i="1" u="none" strike="noStrike" kern="1200" cap="none" spc="0" normalizeH="0" baseline="0" noProof="0" dirty="0">
                <a:ln>
                  <a:noFill/>
                </a:ln>
                <a:solidFill>
                  <a:srgbClr val="FF0000"/>
                </a:solidFill>
                <a:effectLst/>
                <a:uLnTx/>
                <a:uFillTx/>
                <a:latin typeface="Calibri"/>
                <a:ea typeface="+mn-ea"/>
                <a:cs typeface="+mn-cs"/>
              </a:rPr>
              <a:t>Gaia-X is not about legal enforcement</a:t>
            </a:r>
          </a:p>
        </p:txBody>
      </p:sp>
      <p:grpSp>
        <p:nvGrpSpPr>
          <p:cNvPr id="14" name="Group 13">
            <a:extLst>
              <a:ext uri="{FF2B5EF4-FFF2-40B4-BE49-F238E27FC236}">
                <a16:creationId xmlns:a16="http://schemas.microsoft.com/office/drawing/2014/main" id="{9D25B6A7-69B0-2721-2B9B-8B64E6F7165B}"/>
              </a:ext>
            </a:extLst>
          </p:cNvPr>
          <p:cNvGrpSpPr/>
          <p:nvPr/>
        </p:nvGrpSpPr>
        <p:grpSpPr>
          <a:xfrm>
            <a:off x="2289338" y="1811307"/>
            <a:ext cx="1738800" cy="2031325"/>
            <a:chOff x="2310417" y="4704621"/>
            <a:chExt cx="1738800" cy="2031325"/>
          </a:xfrm>
        </p:grpSpPr>
        <p:sp>
          <p:nvSpPr>
            <p:cNvPr id="15" name="TextBox 14">
              <a:extLst>
                <a:ext uri="{FF2B5EF4-FFF2-40B4-BE49-F238E27FC236}">
                  <a16:creationId xmlns:a16="http://schemas.microsoft.com/office/drawing/2014/main" id="{8D51E18E-05C2-15B6-0F36-1130A2038B26}"/>
                </a:ext>
              </a:extLst>
            </p:cNvPr>
            <p:cNvSpPr txBox="1"/>
            <p:nvPr/>
          </p:nvSpPr>
          <p:spPr>
            <a:xfrm>
              <a:off x="2310417" y="4704621"/>
              <a:ext cx="1738800" cy="2031325"/>
            </a:xfrm>
            <a:prstGeom prst="wedgeRectCallout">
              <a:avLst>
                <a:gd name="adj1" fmla="val 20134"/>
                <a:gd name="adj2" fmla="val -38085"/>
              </a:avLst>
            </a:prstGeom>
            <a:solidFill>
              <a:srgbClr val="FFFFFF"/>
            </a:solidFill>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Calibri"/>
                  <a:ea typeface="+mn-ea"/>
                  <a:cs typeface="+mn-cs"/>
                </a:rPr>
                <a:t>Gaia-X Compliance Document</a:t>
              </a:r>
              <a:r>
                <a:rPr kumimoji="0" lang="en-GB" sz="1400" b="0" i="0" u="none" strike="noStrike" kern="0" cap="none" spc="0" normalizeH="0" baseline="0" noProof="0" dirty="0">
                  <a:ln>
                    <a:noFill/>
                  </a:ln>
                  <a:solidFill>
                    <a:srgbClr val="000000"/>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br>
                <a:rPr kumimoji="0" lang="en-GB" sz="1400" b="0" i="0" u="none" strike="noStrike" kern="0" cap="none" spc="0" normalizeH="0" baseline="0" noProof="0" dirty="0">
                  <a:ln>
                    <a:noFill/>
                  </a:ln>
                  <a:solidFill>
                    <a:srgbClr val="000000"/>
                  </a:solidFill>
                  <a:effectLst/>
                  <a:uLnTx/>
                  <a:uFillTx/>
                  <a:latin typeface="Calibri"/>
                  <a:ea typeface="+mn-ea"/>
                  <a:cs typeface="+mn-cs"/>
                </a:rPr>
              </a:br>
              <a:r>
                <a:rPr kumimoji="0" lang="en-GB" sz="1400" b="0" i="0" u="none" strike="noStrike" kern="0" cap="none" spc="0" normalizeH="0" baseline="0" noProof="0" dirty="0">
                  <a:ln>
                    <a:noFill/>
                  </a:ln>
                  <a:solidFill>
                    <a:srgbClr val="000000"/>
                  </a:solidFill>
                  <a:effectLst/>
                  <a:uLnTx/>
                  <a:uFillTx/>
                  <a:latin typeface="Calibri"/>
                  <a:ea typeface="+mn-ea"/>
                  <a:cs typeface="+mn-cs"/>
                </a:rPr>
                <a:t>This document 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Calibri"/>
                  <a:ea typeface="+mn-ea"/>
                  <a:cs typeface="+mn-cs"/>
                </a:rPr>
                <a:t>technology agnostic</a:t>
              </a:r>
              <a:r>
                <a:rPr kumimoji="0" lang="en-GB" sz="1400" b="0" i="0" u="none" strike="noStrike" kern="0" cap="none" spc="0" normalizeH="0" baseline="0" noProof="0" dirty="0">
                  <a:ln>
                    <a:noFill/>
                  </a:ln>
                  <a:solidFill>
                    <a:srgbClr val="000000"/>
                  </a:solidFill>
                  <a:effectLst/>
                  <a:uLnTx/>
                  <a:uFillTx/>
                  <a:latin typeface="Calibri"/>
                  <a:ea typeface="+mn-ea"/>
                  <a:cs typeface="+mn-cs"/>
                </a:rPr>
                <a:t>.</a:t>
              </a:r>
            </a:p>
          </p:txBody>
        </p:sp>
        <p:pic>
          <p:nvPicPr>
            <p:cNvPr id="16" name="Picture 15" descr="Shape, circle&#10;&#10;Description automatically generated">
              <a:extLst>
                <a:ext uri="{FF2B5EF4-FFF2-40B4-BE49-F238E27FC236}">
                  <a16:creationId xmlns:a16="http://schemas.microsoft.com/office/drawing/2014/main" id="{05E57133-8F43-828E-C3F1-E966882812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2572" y="5266306"/>
              <a:ext cx="734491" cy="733758"/>
            </a:xfrm>
            <a:prstGeom prst="wedgeRectCallout">
              <a:avLst>
                <a:gd name="adj1" fmla="val 7030"/>
                <a:gd name="adj2" fmla="val 36983"/>
              </a:avLst>
            </a:prstGeom>
          </p:spPr>
        </p:pic>
      </p:grpSp>
      <p:grpSp>
        <p:nvGrpSpPr>
          <p:cNvPr id="17" name="Group 16">
            <a:extLst>
              <a:ext uri="{FF2B5EF4-FFF2-40B4-BE49-F238E27FC236}">
                <a16:creationId xmlns:a16="http://schemas.microsoft.com/office/drawing/2014/main" id="{FF0A74BA-FCB4-73AC-828E-4ABFDDFB92DD}"/>
              </a:ext>
            </a:extLst>
          </p:cNvPr>
          <p:cNvGrpSpPr/>
          <p:nvPr/>
        </p:nvGrpSpPr>
        <p:grpSpPr>
          <a:xfrm>
            <a:off x="7717660" y="2788570"/>
            <a:ext cx="1740224" cy="2116955"/>
            <a:chOff x="7441475" y="4704481"/>
            <a:chExt cx="1740224" cy="1815882"/>
          </a:xfrm>
        </p:grpSpPr>
        <p:sp>
          <p:nvSpPr>
            <p:cNvPr id="18" name="TextBox 17">
              <a:extLst>
                <a:ext uri="{FF2B5EF4-FFF2-40B4-BE49-F238E27FC236}">
                  <a16:creationId xmlns:a16="http://schemas.microsoft.com/office/drawing/2014/main" id="{5078D066-E7DC-6978-BA07-4149A38BC87F}"/>
                </a:ext>
              </a:extLst>
            </p:cNvPr>
            <p:cNvSpPr txBox="1"/>
            <p:nvPr/>
          </p:nvSpPr>
          <p:spPr>
            <a:xfrm>
              <a:off x="7441475" y="4704481"/>
              <a:ext cx="1740224" cy="1815882"/>
            </a:xfrm>
            <a:prstGeom prst="wedgeRectCallout">
              <a:avLst>
                <a:gd name="adj1" fmla="val 1200"/>
                <a:gd name="adj2" fmla="val -39716"/>
              </a:avLst>
            </a:prstGeom>
            <a:solidFill>
              <a:srgbClr val="FFFFFF"/>
            </a:solidFill>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Calibri"/>
                  <a:ea typeface="+mn-ea"/>
                  <a:cs typeface="+mn-cs"/>
                </a:rPr>
                <a:t>Gaia-X Architecture documents.</a:t>
              </a:r>
              <a:endParaRPr kumimoji="0" lang="en-GB" sz="14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a:ea typeface="+mn-ea"/>
                  <a:cs typeface="+mn-cs"/>
                </a:rPr>
                <a:t>Those documents 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Calibri"/>
                  <a:ea typeface="+mn-ea"/>
                  <a:cs typeface="+mn-cs"/>
                </a:rPr>
                <a:t>rule agnostic</a:t>
              </a:r>
              <a:r>
                <a:rPr kumimoji="0" lang="en-GB" sz="1400" b="0" i="0" u="none" strike="noStrike" kern="0" cap="none" spc="0" normalizeH="0" baseline="0" noProof="0" dirty="0">
                  <a:ln>
                    <a:noFill/>
                  </a:ln>
                  <a:solidFill>
                    <a:srgbClr val="000000"/>
                  </a:solidFill>
                  <a:effectLst/>
                  <a:uLnTx/>
                  <a:uFillTx/>
                  <a:latin typeface="Calibri"/>
                  <a:ea typeface="+mn-ea"/>
                  <a:cs typeface="+mn-cs"/>
                </a:rPr>
                <a:t>.</a:t>
              </a:r>
            </a:p>
          </p:txBody>
        </p:sp>
        <p:pic>
          <p:nvPicPr>
            <p:cNvPr id="19" name="Picture 18" descr="Icon&#10;&#10;Description automatically generated">
              <a:extLst>
                <a:ext uri="{FF2B5EF4-FFF2-40B4-BE49-F238E27FC236}">
                  <a16:creationId xmlns:a16="http://schemas.microsoft.com/office/drawing/2014/main" id="{5B10D398-5344-3621-9EAB-672AED2E21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4387" y="5220582"/>
              <a:ext cx="734400" cy="656640"/>
            </a:xfrm>
            <a:prstGeom prst="wedgeRectCallout">
              <a:avLst/>
            </a:prstGeom>
          </p:spPr>
        </p:pic>
      </p:grpSp>
      <p:sp>
        <p:nvSpPr>
          <p:cNvPr id="20" name="Content Placeholder 1">
            <a:extLst>
              <a:ext uri="{FF2B5EF4-FFF2-40B4-BE49-F238E27FC236}">
                <a16:creationId xmlns:a16="http://schemas.microsoft.com/office/drawing/2014/main" id="{96A140FD-6175-C53C-FC0B-09418EA2A584}"/>
              </a:ext>
            </a:extLst>
          </p:cNvPr>
          <p:cNvSpPr txBox="1">
            <a:spLocks/>
          </p:cNvSpPr>
          <p:nvPr/>
        </p:nvSpPr>
        <p:spPr>
          <a:xfrm>
            <a:off x="9162016" y="5198490"/>
            <a:ext cx="2505584" cy="650593"/>
          </a:xfrm>
          <a:prstGeom prst="wedgeRectCallout">
            <a:avLst>
              <a:gd name="adj1" fmla="val -36001"/>
              <a:gd name="adj2" fmla="val -82608"/>
            </a:avLst>
          </a:prstGeom>
          <a:solidFill>
            <a:srgbClr val="FFFFFF"/>
          </a:solidFill>
          <a:ln w="12700" cap="flat" cmpd="sng" algn="ctr">
            <a:solidFill>
              <a:srgbClr val="000000"/>
            </a:solidFill>
            <a:prstDash val="solid"/>
            <a:miter lim="800000"/>
          </a:ln>
          <a:effectLst>
            <a:outerShdw blurRad="50800" dist="38100" dir="2700000" algn="tl" rotWithShape="0">
              <a:prstClr val="black">
                <a:alpha val="40000"/>
              </a:prstClr>
            </a:outerShdw>
          </a:effectLst>
        </p:spPr>
        <p:txBody>
          <a:bodyPr lIns="0" tIns="0" anchor="ctr"/>
          <a:lstStyle>
            <a:lvl1pPr marL="324000" indent="-324000" algn="l" defTabSz="914400" rtl="0" eaLnBrk="1" latinLnBrk="0" hangingPunct="1">
              <a:lnSpc>
                <a:spcPct val="110000"/>
              </a:lnSpc>
              <a:spcBef>
                <a:spcPts val="800"/>
              </a:spcBef>
              <a:buFontTx/>
              <a:buBlip>
                <a:blip r:embed="rId3"/>
              </a:buBlip>
              <a:defRPr sz="1800" kern="1200">
                <a:solidFill>
                  <a:schemeClr val="accent6">
                    <a:lumMod val="50000"/>
                  </a:schemeClr>
                </a:solidFill>
                <a:latin typeface="+mn-lt"/>
                <a:ea typeface="+mn-ea"/>
                <a:cs typeface="+mn-cs"/>
              </a:defRPr>
            </a:lvl1pPr>
            <a:lvl2pPr marL="612000" indent="-324000" algn="l" defTabSz="914400" rtl="0" eaLnBrk="1" latinLnBrk="0" hangingPunct="1">
              <a:lnSpc>
                <a:spcPct val="110000"/>
              </a:lnSpc>
              <a:spcBef>
                <a:spcPts val="800"/>
              </a:spcBef>
              <a:buFontTx/>
              <a:buBlip>
                <a:blip r:embed="rId4"/>
              </a:buBlip>
              <a:defRPr sz="1800" kern="1200">
                <a:solidFill>
                  <a:schemeClr val="accent6">
                    <a:lumMod val="50000"/>
                  </a:schemeClr>
                </a:solidFill>
                <a:latin typeface="+mn-lt"/>
                <a:ea typeface="+mn-ea"/>
                <a:cs typeface="+mn-cs"/>
              </a:defRPr>
            </a:lvl2pPr>
            <a:lvl3pPr marL="898525" indent="-323850" algn="l" defTabSz="914400" rtl="0" eaLnBrk="1" latinLnBrk="0" hangingPunct="1">
              <a:lnSpc>
                <a:spcPct val="110000"/>
              </a:lnSpc>
              <a:spcBef>
                <a:spcPts val="800"/>
              </a:spcBef>
              <a:buFontTx/>
              <a:buBlip>
                <a:blip r:embed="rId5"/>
              </a:buBlip>
              <a:defRPr sz="1800" kern="1200">
                <a:solidFill>
                  <a:schemeClr val="accent6">
                    <a:lumMod val="50000"/>
                  </a:schemeClr>
                </a:solidFill>
                <a:latin typeface="+mn-lt"/>
                <a:ea typeface="+mn-ea"/>
                <a:cs typeface="+mn-cs"/>
              </a:defRPr>
            </a:lvl3pPr>
            <a:lvl4pPr marL="1152000" indent="-287338" algn="l" defTabSz="914400" rtl="0" eaLnBrk="1" latinLnBrk="0" hangingPunct="1">
              <a:lnSpc>
                <a:spcPct val="110000"/>
              </a:lnSpc>
              <a:spcBef>
                <a:spcPts val="800"/>
              </a:spcBef>
              <a:buFontTx/>
              <a:buBlip>
                <a:blip r:embed="rId6"/>
              </a:buBlip>
              <a:defRPr sz="1800" kern="1200">
                <a:solidFill>
                  <a:schemeClr val="accent6">
                    <a:lumMod val="50000"/>
                  </a:schemeClr>
                </a:solidFill>
                <a:latin typeface="+mn-lt"/>
                <a:ea typeface="+mn-ea"/>
                <a:cs typeface="+mn-cs"/>
              </a:defRPr>
            </a:lvl4pPr>
            <a:lvl5pPr marL="1404000" marR="0" indent="-288000" algn="l" defTabSz="914400" rtl="0" eaLnBrk="1" fontAlgn="auto" latinLnBrk="0" hangingPunct="1">
              <a:lnSpc>
                <a:spcPct val="110000"/>
              </a:lnSpc>
              <a:spcBef>
                <a:spcPts val="800"/>
              </a:spcBef>
              <a:spcAft>
                <a:spcPts val="0"/>
              </a:spcAft>
              <a:buClrTx/>
              <a:buSzTx/>
              <a:buFontTx/>
              <a:buBlip>
                <a:blip r:embed="rId6"/>
              </a:buBlip>
              <a:tabLst/>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110000"/>
              </a:lnSpc>
              <a:spcBef>
                <a:spcPts val="800"/>
              </a:spcBef>
              <a:spcAft>
                <a:spcPts val="0"/>
              </a:spcAft>
              <a:buClrTx/>
              <a:buSzTx/>
              <a:buFontTx/>
              <a:buNone/>
              <a:tabLst/>
              <a:defRPr/>
            </a:pPr>
            <a:r>
              <a:rPr kumimoji="0" lang="en-GB" sz="1600" b="0" i="1" u="none" strike="noStrike" kern="1200" cap="none" spc="0" normalizeH="0" baseline="0" noProof="0" dirty="0">
                <a:ln>
                  <a:noFill/>
                </a:ln>
                <a:solidFill>
                  <a:srgbClr val="FF0000"/>
                </a:solidFill>
                <a:effectLst/>
                <a:uLnTx/>
                <a:uFillTx/>
                <a:latin typeface="Calibri"/>
                <a:ea typeface="+mn-ea"/>
                <a:cs typeface="+mn-cs"/>
              </a:rPr>
              <a:t>Gaia-X technical compatibility.</a:t>
            </a:r>
          </a:p>
        </p:txBody>
      </p:sp>
      <p:cxnSp>
        <p:nvCxnSpPr>
          <p:cNvPr id="21" name="Connector: Curved 20">
            <a:extLst>
              <a:ext uri="{FF2B5EF4-FFF2-40B4-BE49-F238E27FC236}">
                <a16:creationId xmlns:a16="http://schemas.microsoft.com/office/drawing/2014/main" id="{8C98235A-598D-D8B3-4648-70309645EBFB}"/>
              </a:ext>
            </a:extLst>
          </p:cNvPr>
          <p:cNvCxnSpPr>
            <a:cxnSpLocks/>
          </p:cNvCxnSpPr>
          <p:nvPr/>
        </p:nvCxnSpPr>
        <p:spPr>
          <a:xfrm rot="5400000" flipH="1" flipV="1">
            <a:off x="6221201" y="-2542464"/>
            <a:ext cx="1" cy="9419986"/>
          </a:xfrm>
          <a:prstGeom prst="curvedConnector3">
            <a:avLst>
              <a:gd name="adj1" fmla="val 22860100000"/>
            </a:avLst>
          </a:prstGeom>
          <a:noFill/>
          <a:ln w="28575" cap="flat" cmpd="sng" algn="ctr">
            <a:solidFill>
              <a:srgbClr val="BFBFBF">
                <a:lumMod val="40000"/>
                <a:lumOff val="60000"/>
              </a:srgbClr>
            </a:solidFill>
            <a:prstDash val="sysDot"/>
            <a:miter lim="800000"/>
            <a:headEnd type="triangle"/>
            <a:tailEnd type="triangle"/>
          </a:ln>
          <a:effectLst/>
        </p:spPr>
      </p:cxnSp>
      <p:cxnSp>
        <p:nvCxnSpPr>
          <p:cNvPr id="22" name="Straight Arrow Connector 21">
            <a:extLst>
              <a:ext uri="{FF2B5EF4-FFF2-40B4-BE49-F238E27FC236}">
                <a16:creationId xmlns:a16="http://schemas.microsoft.com/office/drawing/2014/main" id="{501C4C13-42AB-0132-343F-245D89DC5D01}"/>
              </a:ext>
            </a:extLst>
          </p:cNvPr>
          <p:cNvCxnSpPr>
            <a:cxnSpLocks/>
          </p:cNvCxnSpPr>
          <p:nvPr/>
        </p:nvCxnSpPr>
        <p:spPr>
          <a:xfrm>
            <a:off x="1951838" y="2525392"/>
            <a:ext cx="8187842" cy="0"/>
          </a:xfrm>
          <a:prstGeom prst="straightConnector1">
            <a:avLst/>
          </a:prstGeom>
          <a:noFill/>
          <a:ln w="28575" cap="flat" cmpd="sng" algn="ctr">
            <a:solidFill>
              <a:srgbClr val="BFBFBF">
                <a:lumMod val="40000"/>
                <a:lumOff val="60000"/>
              </a:srgbClr>
            </a:solidFill>
            <a:prstDash val="sysDot"/>
            <a:miter lim="800000"/>
            <a:headEnd type="triangle"/>
            <a:tailEnd type="triangle"/>
          </a:ln>
          <a:effectLst/>
        </p:spPr>
      </p:cxnSp>
      <p:cxnSp>
        <p:nvCxnSpPr>
          <p:cNvPr id="23" name="Straight Arrow Connector 22">
            <a:extLst>
              <a:ext uri="{FF2B5EF4-FFF2-40B4-BE49-F238E27FC236}">
                <a16:creationId xmlns:a16="http://schemas.microsoft.com/office/drawing/2014/main" id="{22BC6FF5-9EC0-5E21-E27E-09FA702AF510}"/>
              </a:ext>
            </a:extLst>
          </p:cNvPr>
          <p:cNvCxnSpPr>
            <a:cxnSpLocks/>
          </p:cNvCxnSpPr>
          <p:nvPr/>
        </p:nvCxnSpPr>
        <p:spPr>
          <a:xfrm>
            <a:off x="2033118" y="3390240"/>
            <a:ext cx="8187842" cy="37286"/>
          </a:xfrm>
          <a:prstGeom prst="straightConnector1">
            <a:avLst/>
          </a:prstGeom>
          <a:noFill/>
          <a:ln w="28575" cap="flat" cmpd="sng" algn="ctr">
            <a:solidFill>
              <a:srgbClr val="BFBFBF">
                <a:lumMod val="40000"/>
                <a:lumOff val="60000"/>
              </a:srgbClr>
            </a:solidFill>
            <a:prstDash val="sysDot"/>
            <a:miter lim="800000"/>
            <a:headEnd type="triangle"/>
            <a:tailEnd type="triangle"/>
          </a:ln>
          <a:effectLst/>
        </p:spPr>
      </p:cxnSp>
      <p:cxnSp>
        <p:nvCxnSpPr>
          <p:cNvPr id="24" name="Straight Arrow Connector 23">
            <a:extLst>
              <a:ext uri="{FF2B5EF4-FFF2-40B4-BE49-F238E27FC236}">
                <a16:creationId xmlns:a16="http://schemas.microsoft.com/office/drawing/2014/main" id="{47D1E2A5-2DC1-84E4-455B-4601AE57D5B0}"/>
              </a:ext>
            </a:extLst>
          </p:cNvPr>
          <p:cNvCxnSpPr>
            <a:cxnSpLocks/>
          </p:cNvCxnSpPr>
          <p:nvPr/>
        </p:nvCxnSpPr>
        <p:spPr>
          <a:xfrm flipV="1">
            <a:off x="1727200" y="4259606"/>
            <a:ext cx="8646160" cy="69854"/>
          </a:xfrm>
          <a:prstGeom prst="straightConnector1">
            <a:avLst/>
          </a:prstGeom>
          <a:noFill/>
          <a:ln w="28575" cap="flat" cmpd="sng" algn="ctr">
            <a:solidFill>
              <a:srgbClr val="BFBFBF">
                <a:lumMod val="40000"/>
                <a:lumOff val="60000"/>
              </a:srgbClr>
            </a:solidFill>
            <a:prstDash val="sysDot"/>
            <a:miter lim="800000"/>
            <a:headEnd type="triangle"/>
            <a:tailEnd type="triangle"/>
          </a:ln>
          <a:effectLst/>
        </p:spPr>
      </p:cxnSp>
      <p:grpSp>
        <p:nvGrpSpPr>
          <p:cNvPr id="25" name="Group 24">
            <a:extLst>
              <a:ext uri="{FF2B5EF4-FFF2-40B4-BE49-F238E27FC236}">
                <a16:creationId xmlns:a16="http://schemas.microsoft.com/office/drawing/2014/main" id="{87C67F34-A10D-A0DB-6497-36902C20DD44}"/>
              </a:ext>
            </a:extLst>
          </p:cNvPr>
          <p:cNvGrpSpPr/>
          <p:nvPr/>
        </p:nvGrpSpPr>
        <p:grpSpPr>
          <a:xfrm>
            <a:off x="4769457" y="4623890"/>
            <a:ext cx="2440931" cy="851297"/>
            <a:chOff x="5204284" y="5797913"/>
            <a:chExt cx="2440931" cy="851297"/>
          </a:xfrm>
        </p:grpSpPr>
        <p:sp>
          <p:nvSpPr>
            <p:cNvPr id="26" name="TextBox 25">
              <a:extLst>
                <a:ext uri="{FF2B5EF4-FFF2-40B4-BE49-F238E27FC236}">
                  <a16:creationId xmlns:a16="http://schemas.microsoft.com/office/drawing/2014/main" id="{4DAA6445-3604-E8EB-EE85-A7C07F3B919F}"/>
                </a:ext>
              </a:extLst>
            </p:cNvPr>
            <p:cNvSpPr txBox="1"/>
            <p:nvPr/>
          </p:nvSpPr>
          <p:spPr>
            <a:xfrm>
              <a:off x="5204284" y="5797913"/>
              <a:ext cx="2440931" cy="851297"/>
            </a:xfrm>
            <a:prstGeom prst="wedgeRoundRectCallout">
              <a:avLst>
                <a:gd name="adj1" fmla="val 5349"/>
                <a:gd name="adj2" fmla="val 45676"/>
                <a:gd name="adj3" fmla="val 16667"/>
              </a:avLst>
            </a:prstGeom>
            <a:solidFill>
              <a:srgbClr val="FFFFFF"/>
            </a:solidFill>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a:ea typeface="+mn-ea"/>
                  <a:cs typeface="+mn-cs"/>
                </a:rPr>
                <a:t>Layers from the European Interoperability Framework.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Calibri"/>
                <a:ea typeface="+mn-ea"/>
                <a:cs typeface="+mn-cs"/>
              </a:endParaRPr>
            </a:p>
          </p:txBody>
        </p:sp>
        <p:pic>
          <p:nvPicPr>
            <p:cNvPr id="27" name="Picture 26" descr="A green and blue logo&#10;&#10;Description automatically generated">
              <a:extLst>
                <a:ext uri="{FF2B5EF4-FFF2-40B4-BE49-F238E27FC236}">
                  <a16:creationId xmlns:a16="http://schemas.microsoft.com/office/drawing/2014/main" id="{755E187E-C8E8-C5B5-6B70-E117F60AE35F}"/>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3544" y="6260037"/>
              <a:ext cx="1607389" cy="389173"/>
            </a:xfrm>
            <a:prstGeom prst="rect">
              <a:avLst/>
            </a:prstGeom>
          </p:spPr>
        </p:pic>
      </p:grpSp>
      <p:sp>
        <p:nvSpPr>
          <p:cNvPr id="28" name="Right Brace 27">
            <a:extLst>
              <a:ext uri="{FF2B5EF4-FFF2-40B4-BE49-F238E27FC236}">
                <a16:creationId xmlns:a16="http://schemas.microsoft.com/office/drawing/2014/main" id="{F834378E-BC07-29E7-4D06-5C2F85D308CE}"/>
              </a:ext>
            </a:extLst>
          </p:cNvPr>
          <p:cNvSpPr/>
          <p:nvPr/>
        </p:nvSpPr>
        <p:spPr>
          <a:xfrm>
            <a:off x="7318166" y="3035445"/>
            <a:ext cx="361950" cy="931196"/>
          </a:xfrm>
          <a:prstGeom prst="rightBrace">
            <a:avLst>
              <a:gd name="adj1" fmla="val 42120"/>
              <a:gd name="adj2" fmla="val 50000"/>
            </a:avLst>
          </a:prstGeom>
          <a:noFill/>
          <a:ln w="28575" cap="flat" cmpd="sng" algn="ctr">
            <a:solidFill>
              <a:srgbClr val="B90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ight Brace 28">
            <a:extLst>
              <a:ext uri="{FF2B5EF4-FFF2-40B4-BE49-F238E27FC236}">
                <a16:creationId xmlns:a16="http://schemas.microsoft.com/office/drawing/2014/main" id="{A37AD451-CDA6-C2A1-3043-10E2C52E1127}"/>
              </a:ext>
            </a:extLst>
          </p:cNvPr>
          <p:cNvSpPr/>
          <p:nvPr/>
        </p:nvSpPr>
        <p:spPr>
          <a:xfrm rot="10800000">
            <a:off x="4082058" y="1811305"/>
            <a:ext cx="311692" cy="850709"/>
          </a:xfrm>
          <a:prstGeom prst="rightBrace">
            <a:avLst>
              <a:gd name="adj1" fmla="val 42120"/>
              <a:gd name="adj2" fmla="val 50000"/>
            </a:avLst>
          </a:prstGeom>
          <a:noFill/>
          <a:ln w="28575" cap="flat" cmpd="sng" algn="ctr">
            <a:solidFill>
              <a:srgbClr val="B90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pic>
        <p:nvPicPr>
          <p:cNvPr id="32" name="Picture 31" descr="Shape, circle&#10;&#10;Description automatically generated">
            <a:extLst>
              <a:ext uri="{FF2B5EF4-FFF2-40B4-BE49-F238E27FC236}">
                <a16:creationId xmlns:a16="http://schemas.microsoft.com/office/drawing/2014/main" id="{93919D47-0B47-6C57-AA68-B496060D95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3893" y="2525392"/>
            <a:ext cx="734491" cy="733758"/>
          </a:xfrm>
          <a:prstGeom prst="wedgeRectCallout">
            <a:avLst>
              <a:gd name="adj1" fmla="val 7030"/>
              <a:gd name="adj2" fmla="val 36983"/>
            </a:avLst>
          </a:prstGeom>
        </p:spPr>
      </p:pic>
    </p:spTree>
    <p:extLst>
      <p:ext uri="{BB962C8B-B14F-4D97-AF65-F5344CB8AC3E}">
        <p14:creationId xmlns:p14="http://schemas.microsoft.com/office/powerpoint/2010/main" val="33384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2"/>
          <p:cNvSpPr>
            <a:spLocks noGrp="1"/>
          </p:cNvSpPr>
          <p:nvPr>
            <p:ph type="title"/>
          </p:nvPr>
        </p:nvSpPr>
        <p:spPr>
          <a:xfrm>
            <a:off x="376732" y="512423"/>
            <a:ext cx="9145833" cy="757080"/>
          </a:xfrm>
          <a:prstGeom prst="rect">
            <a:avLst/>
          </a:prstGeom>
          <a:noFill/>
          <a:ln w="0">
            <a:noFill/>
          </a:ln>
        </p:spPr>
        <p:txBody>
          <a:bodyPr lIns="0" tIns="0" rIns="0" bIns="45000" anchor="t">
            <a:noAutofit/>
          </a:bodyPr>
          <a:lstStyle/>
          <a:p>
            <a:pPr indent="0" defTabSz="914400">
              <a:lnSpc>
                <a:spcPct val="90000"/>
              </a:lnSpc>
              <a:buNone/>
            </a:pPr>
            <a:r>
              <a:rPr lang="en-US" u="none" strike="noStrike" dirty="0">
                <a:solidFill>
                  <a:schemeClr val="dk2"/>
                </a:solidFill>
                <a:uFillTx/>
                <a:latin typeface="Calibri"/>
              </a:rPr>
              <a:t>Elements bringing trust to data sharing</a:t>
            </a:r>
            <a:endParaRPr lang="de-DE" u="none" strike="noStrike" dirty="0">
              <a:solidFill>
                <a:schemeClr val="dk1"/>
              </a:solidFill>
              <a:uFillTx/>
              <a:latin typeface="Calibri"/>
            </a:endParaRPr>
          </a:p>
        </p:txBody>
      </p:sp>
      <p:sp>
        <p:nvSpPr>
          <p:cNvPr id="4" name="PlaceHolder 3"/>
          <p:cNvSpPr>
            <a:spLocks noGrp="1"/>
          </p:cNvSpPr>
          <p:nvPr>
            <p:ph type="ftr" idx="6"/>
          </p:nvPr>
        </p:nvSpPr>
        <p:spPr>
          <a:xfrm>
            <a:off x="376732" y="6221700"/>
            <a:ext cx="5417781" cy="3646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tint val="75000"/>
                  </a:srgbClr>
                </a:solidFill>
                <a:effectLst/>
                <a:uLnTx/>
                <a:uFillTx/>
                <a:latin typeface="Calibri"/>
              </a:rPr>
              <a:t>EGI 2024 - Trust as a foundational element for data sharing: the Gaia-X Trust Framework</a:t>
            </a:r>
            <a:br>
              <a:rPr kumimoji="0" lang="en-GB" sz="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GB" sz="1100" b="0" i="0" u="none" strike="noStrike" kern="1200" cap="none" spc="0" normalizeH="0" baseline="0" noProof="0" dirty="0">
              <a:ln>
                <a:noFill/>
              </a:ln>
              <a:solidFill>
                <a:srgbClr val="000000">
                  <a:tint val="75000"/>
                </a:srgbClr>
              </a:solidFill>
              <a:effectLst/>
              <a:uLnTx/>
              <a:uFillTx/>
              <a:latin typeface="Calibri"/>
            </a:endParaRPr>
          </a:p>
        </p:txBody>
      </p:sp>
      <p:sp>
        <p:nvSpPr>
          <p:cNvPr id="5" name="PlaceHolder 4"/>
          <p:cNvSpPr>
            <a:spLocks noGrp="1"/>
          </p:cNvSpPr>
          <p:nvPr>
            <p:ph type="sldNum"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B1F93A-2AED-4894-B8F9-4C4D69F1677C}" type="slidenum">
              <a:rPr kumimoji="0" lang="en-GB" sz="1100" b="0" i="0" u="none" strike="noStrike" kern="1200" cap="none" spc="0" normalizeH="0" baseline="0" noProof="0">
                <a:ln>
                  <a:noFill/>
                </a:ln>
                <a:solidFill>
                  <a:srgbClr val="000000">
                    <a:tint val="75000"/>
                  </a:srgb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srgbClr val="000000">
                  <a:tint val="75000"/>
                </a:srgbClr>
              </a:solidFill>
              <a:effectLst/>
              <a:uLnTx/>
              <a:uFillTx/>
              <a:latin typeface="Calibri"/>
            </a:endParaRPr>
          </a:p>
        </p:txBody>
      </p:sp>
      <p:sp>
        <p:nvSpPr>
          <p:cNvPr id="6" name="PlaceHolder 5"/>
          <p:cNvSpPr>
            <a:spLocks noGrp="1"/>
          </p:cNvSpPr>
          <p:nvPr>
            <p:ph type="dt" idx="5"/>
          </p:nvPr>
        </p:nvSpPr>
        <p:spPr>
          <a:xfrm>
            <a:off x="9747360" y="6078921"/>
            <a:ext cx="1410480" cy="3646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Calibri"/>
              </a:rPr>
              <a:t>1 October 2024</a:t>
            </a:r>
          </a:p>
        </p:txBody>
      </p:sp>
      <p:sp>
        <p:nvSpPr>
          <p:cNvPr id="2" name="Content Placeholder 8">
            <a:extLst>
              <a:ext uri="{FF2B5EF4-FFF2-40B4-BE49-F238E27FC236}">
                <a16:creationId xmlns:a16="http://schemas.microsoft.com/office/drawing/2014/main" id="{3737B193-8DD0-00EF-E977-425A54D1B625}"/>
              </a:ext>
            </a:extLst>
          </p:cNvPr>
          <p:cNvSpPr txBox="1">
            <a:spLocks/>
          </p:cNvSpPr>
          <p:nvPr/>
        </p:nvSpPr>
        <p:spPr>
          <a:xfrm>
            <a:off x="269292" y="1492304"/>
            <a:ext cx="11050441" cy="4400496"/>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indent="-324000">
              <a:lnSpc>
                <a:spcPct val="110000"/>
              </a:lnSpc>
              <a:spcBef>
                <a:spcPts val="800"/>
              </a:spcBef>
              <a:buBlip>
                <a:blip r:embed="rId2"/>
              </a:buBlip>
            </a:pPr>
            <a:r>
              <a:rPr lang="en-GB" sz="2000" dirty="0">
                <a:latin typeface="Calibri" panose="020F0502020204030204" pitchFamily="34" charset="0"/>
                <a:ea typeface="Calibri" panose="020F0502020204030204" pitchFamily="34" charset="0"/>
                <a:cs typeface="Calibri" panose="020F0502020204030204" pitchFamily="34" charset="0"/>
              </a:rPr>
              <a:t>Description of participants (legal entity, natural person, machine) and services enabling data transactions</a:t>
            </a:r>
          </a:p>
          <a:p>
            <a:pPr marL="324000" indent="-324000">
              <a:lnSpc>
                <a:spcPct val="110000"/>
              </a:lnSpc>
              <a:spcBef>
                <a:spcPts val="800"/>
              </a:spcBef>
              <a:buBlip>
                <a:blip r:embed="rId2"/>
              </a:buBlip>
            </a:pPr>
            <a:r>
              <a:rPr lang="en-GB" sz="2000" dirty="0">
                <a:latin typeface="Calibri" panose="020F0502020204030204" pitchFamily="34" charset="0"/>
                <a:ea typeface="Calibri" panose="020F0502020204030204" pitchFamily="34" charset="0"/>
                <a:cs typeface="Calibri" panose="020F0502020204030204" pitchFamily="34" charset="0"/>
              </a:rPr>
              <a:t>Validation and/or Verification of identities and other criteria for participants and services</a:t>
            </a:r>
          </a:p>
          <a:p>
            <a:pPr marL="324000" indent="-324000">
              <a:lnSpc>
                <a:spcPct val="110000"/>
              </a:lnSpc>
              <a:spcBef>
                <a:spcPts val="800"/>
              </a:spcBef>
              <a:buBlip>
                <a:blip r:embed="rId2"/>
              </a:buBlip>
            </a:pPr>
            <a:r>
              <a:rPr lang="en-GB" sz="2000" dirty="0">
                <a:latin typeface="Calibri" panose="020F0502020204030204" pitchFamily="34" charset="0"/>
                <a:ea typeface="Calibri" panose="020F0502020204030204" pitchFamily="34" charset="0"/>
                <a:cs typeface="Calibri" panose="020F0502020204030204" pitchFamily="34" charset="0"/>
              </a:rPr>
              <a:t>Traceable and auditable means for participants to delegate rights</a:t>
            </a:r>
          </a:p>
          <a:p>
            <a:pPr marL="324000" indent="-324000">
              <a:lnSpc>
                <a:spcPct val="110000"/>
              </a:lnSpc>
              <a:spcBef>
                <a:spcPts val="800"/>
              </a:spcBef>
              <a:buBlip>
                <a:blip r:embed="rId2"/>
              </a:buBlip>
            </a:pPr>
            <a:r>
              <a:rPr lang="en-GB" sz="2000" dirty="0">
                <a:latin typeface="Calibri" panose="020F0502020204030204" pitchFamily="34" charset="0"/>
                <a:ea typeface="Calibri" panose="020F0502020204030204" pitchFamily="34" charset="0"/>
                <a:cs typeface="Calibri" panose="020F0502020204030204" pitchFamily="34" charset="0"/>
              </a:rPr>
              <a:t>Policy reasoning (access rights, </a:t>
            </a:r>
            <a:r>
              <a:rPr lang="en-GB" sz="2000" dirty="0" err="1">
                <a:latin typeface="Calibri" panose="020F0502020204030204" pitchFamily="34" charset="0"/>
                <a:ea typeface="Calibri" panose="020F0502020204030204" pitchFamily="34" charset="0"/>
                <a:cs typeface="Calibri" panose="020F0502020204030204" pitchFamily="34" charset="0"/>
              </a:rPr>
              <a:t>Terms&amp;Conditions</a:t>
            </a:r>
            <a:r>
              <a:rPr lang="en-GB" sz="2000" dirty="0">
                <a:latin typeface="Calibri" panose="020F0502020204030204" pitchFamily="34" charset="0"/>
                <a:ea typeface="Calibri" panose="020F0502020204030204" pitchFamily="34" charset="0"/>
                <a:cs typeface="Calibri" panose="020F0502020204030204" pitchFamily="34" charset="0"/>
              </a:rPr>
              <a:t>, contracts)</a:t>
            </a:r>
          </a:p>
          <a:p>
            <a:pPr marL="324000" indent="-324000">
              <a:lnSpc>
                <a:spcPct val="110000"/>
              </a:lnSpc>
              <a:spcBef>
                <a:spcPts val="800"/>
              </a:spcBef>
              <a:buBlip>
                <a:blip r:embed="rId2"/>
              </a:buBlip>
            </a:pPr>
            <a:r>
              <a:rPr lang="en-GB" sz="2000" dirty="0">
                <a:latin typeface="Calibri" panose="020F0502020204030204" pitchFamily="34" charset="0"/>
                <a:ea typeface="Calibri" panose="020F0502020204030204" pitchFamily="34" charset="0"/>
                <a:cs typeface="Calibri" panose="020F0502020204030204" pitchFamily="34" charset="0"/>
              </a:rPr>
              <a:t>Trust Indexes - cross services and data products</a:t>
            </a:r>
          </a:p>
          <a:p>
            <a:pPr marL="324000" indent="-324000">
              <a:lnSpc>
                <a:spcPct val="110000"/>
              </a:lnSpc>
              <a:spcBef>
                <a:spcPts val="800"/>
              </a:spcBef>
              <a:buBlip>
                <a:blip r:embed="rId2"/>
              </a:buBlip>
            </a:pPr>
            <a:r>
              <a:rPr lang="en-GB" sz="2000" dirty="0">
                <a:latin typeface="Calibri" panose="020F0502020204030204" pitchFamily="34" charset="0"/>
                <a:ea typeface="Calibri" panose="020F0502020204030204" pitchFamily="34" charset="0"/>
                <a:cs typeface="Calibri" panose="020F0502020204030204" pitchFamily="34" charset="0"/>
              </a:rPr>
              <a:t>Criteria (requirements) for participants (different roles) and services enabling data transactions - attributes that enhance transparency and trust </a:t>
            </a:r>
          </a:p>
          <a:p>
            <a:pPr marL="0" indent="0">
              <a:buFont typeface="Arial" panose="020B0604020202020204" pitchFamily="34" charset="0"/>
              <a:buNone/>
            </a:pPr>
            <a:endParaRPr lang="en-GB" sz="2000" dirty="0"/>
          </a:p>
          <a:p>
            <a:pPr marL="0" indent="0">
              <a:buNone/>
            </a:pPr>
            <a:r>
              <a:rPr lang="en-GB" sz="2000" dirty="0"/>
              <a:t>Gaia-X is contributing to the </a:t>
            </a:r>
            <a:r>
              <a:rPr lang="en-GB" sz="2000" dirty="0">
                <a:hlinkClick r:id="rId3"/>
              </a:rPr>
              <a:t>CEN/CENELEC Workshop on Trusted Data Transactions</a:t>
            </a:r>
            <a:endParaRPr lang="en-GB" sz="2000" dirty="0"/>
          </a:p>
          <a:p>
            <a:pPr marL="0" indent="0">
              <a:buNone/>
            </a:pP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dirty="0"/>
          </a:p>
        </p:txBody>
      </p:sp>
    </p:spTree>
    <p:extLst>
      <p:ext uri="{BB962C8B-B14F-4D97-AF65-F5344CB8AC3E}">
        <p14:creationId xmlns:p14="http://schemas.microsoft.com/office/powerpoint/2010/main" val="1202941019"/>
      </p:ext>
    </p:extLst>
  </p:cSld>
  <p:clrMapOvr>
    <a:masterClrMapping/>
  </p:clrMapOvr>
</p:sld>
</file>

<file path=ppt/theme/theme1.xml><?xml version="1.0" encoding="utf-8"?>
<a:theme xmlns:a="http://schemas.openxmlformats.org/drawingml/2006/main" name="1_Office">
  <a:themeElements>
    <a:clrScheme name="gaia-x">
      <a:dk1>
        <a:srgbClr val="000000"/>
      </a:dk1>
      <a:lt1>
        <a:srgbClr val="FFFFFF"/>
      </a:lt1>
      <a:dk2>
        <a:srgbClr val="000094"/>
      </a:dk2>
      <a:lt2>
        <a:srgbClr val="FFFFFF"/>
      </a:lt2>
      <a:accent1>
        <a:srgbClr val="000094"/>
      </a:accent1>
      <a:accent2>
        <a:srgbClr val="B900FF"/>
      </a:accent2>
      <a:accent3>
        <a:srgbClr val="46DAFF"/>
      </a:accent3>
      <a:accent4>
        <a:srgbClr val="4757F1"/>
      </a:accent4>
      <a:accent5>
        <a:srgbClr val="BFBFBF"/>
      </a:accent5>
      <a:accent6>
        <a:srgbClr val="7F7F7F"/>
      </a:accent6>
      <a:hlink>
        <a:srgbClr val="4757F1"/>
      </a:hlink>
      <a:folHlink>
        <a:srgbClr val="B900FF"/>
      </a:folHlink>
    </a:clrScheme>
    <a:fontScheme name="gaia-x 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0622-GX-PPT_Master-Final.pptx" id="{C7E6646A-7307-4732-9621-6F0A608EAA1B}" vid="{7A2B3C59-2A81-46E1-8865-63D76AC48984}"/>
    </a:ext>
  </a:extLst>
</a:theme>
</file>

<file path=ppt/theme/theme2.xml><?xml version="1.0" encoding="utf-8"?>
<a:theme xmlns:a="http://schemas.openxmlformats.org/drawingml/2006/main" name="Office">
  <a:themeElements>
    <a:clrScheme name="gaia-x">
      <a:dk1>
        <a:srgbClr val="000000"/>
      </a:dk1>
      <a:lt1>
        <a:srgbClr val="FFFFFF"/>
      </a:lt1>
      <a:dk2>
        <a:srgbClr val="000094"/>
      </a:dk2>
      <a:lt2>
        <a:srgbClr val="FFFFFF"/>
      </a:lt2>
      <a:accent1>
        <a:srgbClr val="000094"/>
      </a:accent1>
      <a:accent2>
        <a:srgbClr val="B900FF"/>
      </a:accent2>
      <a:accent3>
        <a:srgbClr val="46DAFF"/>
      </a:accent3>
      <a:accent4>
        <a:srgbClr val="4757F1"/>
      </a:accent4>
      <a:accent5>
        <a:srgbClr val="BFBFBF"/>
      </a:accent5>
      <a:accent6>
        <a:srgbClr val="7F7F7F"/>
      </a:accent6>
      <a:hlink>
        <a:srgbClr val="4757F1"/>
      </a:hlink>
      <a:folHlink>
        <a:srgbClr val="B900FF"/>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2_Office">
  <a:themeElements>
    <a:clrScheme name="gaia-x">
      <a:dk1>
        <a:srgbClr val="000000"/>
      </a:dk1>
      <a:lt1>
        <a:srgbClr val="FFFFFF"/>
      </a:lt1>
      <a:dk2>
        <a:srgbClr val="000094"/>
      </a:dk2>
      <a:lt2>
        <a:srgbClr val="FFFFFF"/>
      </a:lt2>
      <a:accent1>
        <a:srgbClr val="000094"/>
      </a:accent1>
      <a:accent2>
        <a:srgbClr val="B900FF"/>
      </a:accent2>
      <a:accent3>
        <a:srgbClr val="46DAFF"/>
      </a:accent3>
      <a:accent4>
        <a:srgbClr val="4757F1"/>
      </a:accent4>
      <a:accent5>
        <a:srgbClr val="BFBFBF"/>
      </a:accent5>
      <a:accent6>
        <a:srgbClr val="7F7F7F"/>
      </a:accent6>
      <a:hlink>
        <a:srgbClr val="4757F1"/>
      </a:hlink>
      <a:folHlink>
        <a:srgbClr val="B900FF"/>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00094"/>
      </a:dk2>
      <a:lt2>
        <a:srgbClr val="FFFFFF"/>
      </a:lt2>
      <a:accent1>
        <a:srgbClr val="000094"/>
      </a:accent1>
      <a:accent2>
        <a:srgbClr val="B900FF"/>
      </a:accent2>
      <a:accent3>
        <a:srgbClr val="46DAFF"/>
      </a:accent3>
      <a:accent4>
        <a:srgbClr val="4757F1"/>
      </a:accent4>
      <a:accent5>
        <a:srgbClr val="BFBFBF"/>
      </a:accent5>
      <a:accent6>
        <a:srgbClr val="7F7F7F"/>
      </a:accent6>
      <a:hlink>
        <a:srgbClr val="4757F1"/>
      </a:hlink>
      <a:folHlink>
        <a:srgbClr val="B9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345</TotalTime>
  <Words>853</Words>
  <Application>Microsoft Office PowerPoint</Application>
  <PresentationFormat>Widescreen</PresentationFormat>
  <Paragraphs>180</Paragraphs>
  <Slides>10</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Aptos</vt:lpstr>
      <vt:lpstr>Arial</vt:lpstr>
      <vt:lpstr>Calibri</vt:lpstr>
      <vt:lpstr>Symbol</vt:lpstr>
      <vt:lpstr>Times New Roman</vt:lpstr>
      <vt:lpstr>Wingdings</vt:lpstr>
      <vt:lpstr>1_Office</vt:lpstr>
      <vt:lpstr>Office</vt:lpstr>
      <vt:lpstr>2_Office</vt:lpstr>
      <vt:lpstr>1_Office Theme</vt:lpstr>
      <vt:lpstr>Trust as a foundational element for data sharing: the Gaia-X Trust Framework   Giuditta Del Buono- Gaia-X</vt:lpstr>
      <vt:lpstr>Summary</vt:lpstr>
      <vt:lpstr>What is Gaia-X?</vt:lpstr>
      <vt:lpstr>The Gaia-X Compliance</vt:lpstr>
      <vt:lpstr>PowerPoint Presentation</vt:lpstr>
      <vt:lpstr>PowerPoint Presentation</vt:lpstr>
      <vt:lpstr>Trust Framework for Tech</vt:lpstr>
      <vt:lpstr>Interoperability layers</vt:lpstr>
      <vt:lpstr>Elements bringing trust to data sharing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Giuditta del Buono</dc:creator>
  <cp:lastModifiedBy>Giuditta del Buono</cp:lastModifiedBy>
  <cp:revision>1</cp:revision>
  <dcterms:created xsi:type="dcterms:W3CDTF">2024-09-27T16:50:59Z</dcterms:created>
  <dcterms:modified xsi:type="dcterms:W3CDTF">2024-09-27T22:36:50Z</dcterms:modified>
</cp:coreProperties>
</file>