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8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y="13716000" cx="24384000"/>
  <p:notesSz cx="6858000" cy="9144000"/>
  <p:embeddedFontLst>
    <p:embeddedFont>
      <p:font typeface="Helvetica Neue"/>
      <p:regular r:id="rId36"/>
      <p:bold r:id="rId37"/>
      <p:italic r:id="rId38"/>
      <p:boldItalic r:id="rId39"/>
    </p:embeddedFont>
    <p:embeddedFont>
      <p:font typeface="DM Sans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GoogleSlidesCustomDataVersion2">
      <go:slidesCustomData xmlns:go="http://customooxmlschemas.google.com/" r:id="rId44" roundtripDataSignature="AMtx7mj5mZYrxtQNkB90DYevWfCWz1Es4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320" orient="horz"/>
        <p:guide pos="76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DMSans-regular.fntdata"/><Relationship Id="rId20" Type="http://schemas.openxmlformats.org/officeDocument/2006/relationships/slide" Target="slides/slide14.xml"/><Relationship Id="rId42" Type="http://schemas.openxmlformats.org/officeDocument/2006/relationships/font" Target="fonts/DMSans-italic.fntdata"/><Relationship Id="rId41" Type="http://schemas.openxmlformats.org/officeDocument/2006/relationships/font" Target="fonts/DMSans-bold.fntdata"/><Relationship Id="rId22" Type="http://schemas.openxmlformats.org/officeDocument/2006/relationships/slide" Target="slides/slide16.xml"/><Relationship Id="rId44" Type="http://customschemas.google.com/relationships/presentationmetadata" Target="metadata"/><Relationship Id="rId21" Type="http://schemas.openxmlformats.org/officeDocument/2006/relationships/slide" Target="slides/slide15.xml"/><Relationship Id="rId43" Type="http://schemas.openxmlformats.org/officeDocument/2006/relationships/font" Target="fonts/DMSans-bold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HelveticaNeue-bold.fntdata"/><Relationship Id="rId14" Type="http://schemas.openxmlformats.org/officeDocument/2006/relationships/slide" Target="slides/slide8.xml"/><Relationship Id="rId36" Type="http://schemas.openxmlformats.org/officeDocument/2006/relationships/font" Target="fonts/HelveticaNeue-regular.fntdata"/><Relationship Id="rId17" Type="http://schemas.openxmlformats.org/officeDocument/2006/relationships/slide" Target="slides/slide11.xml"/><Relationship Id="rId39" Type="http://schemas.openxmlformats.org/officeDocument/2006/relationships/font" Target="fonts/HelveticaNeue-boldItalic.fntdata"/><Relationship Id="rId16" Type="http://schemas.openxmlformats.org/officeDocument/2006/relationships/slide" Target="slides/slide10.xml"/><Relationship Id="rId38" Type="http://schemas.openxmlformats.org/officeDocument/2006/relationships/font" Target="fonts/HelveticaNeue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9" name="Google Shape;1059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3" name="Google Shape;1143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50" name="Google Shape;1150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7" name="Google Shape;1157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64" name="Google Shape;1164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2" name="Google Shape;1172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8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0" name="Google Shape;1180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88" name="Google Shape;1188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96" name="Google Shape;1196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05" name="Google Shape;1205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12" name="Google Shape;1212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72" name="Google Shape;1072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8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20" name="Google Shape;1220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27" name="Google Shape;1227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37" name="Google Shape;1237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44" name="Google Shape;1244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59" name="Google Shape;1259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66" name="Google Shape;1266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4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76" name="Google Shape;1276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83" name="Google Shape;1283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8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90" name="Google Shape;1290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8" name="Google Shape;1298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79" name="Google Shape;1079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88" name="Google Shape;1088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98" name="Google Shape;1098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08" name="Google Shape;1108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16" name="Google Shape;1116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9" name="Google Shape;1129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36" name="Google Shape;1136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hyperlink" Target="https://twitter.com/EGI_eInfra" TargetMode="External"/><Relationship Id="rId10" Type="http://schemas.openxmlformats.org/officeDocument/2006/relationships/image" Target="../media/image6.png"/><Relationship Id="rId9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hyperlink" Target="https://www.linkedin.com/company/1024536" TargetMode="External"/><Relationship Id="rId7" Type="http://schemas.openxmlformats.org/officeDocument/2006/relationships/image" Target="../media/image3.png"/><Relationship Id="rId8" Type="http://schemas.openxmlformats.org/officeDocument/2006/relationships/hyperlink" Target="https://www.youtube.com/c/EGIFederation" TargetMode="Externa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twitter.com/EGI_eInfra" TargetMode="External"/><Relationship Id="rId3" Type="http://schemas.openxmlformats.org/officeDocument/2006/relationships/hyperlink" Target="https://www.linkedin.com/company/1024536" TargetMode="External"/><Relationship Id="rId4" Type="http://schemas.openxmlformats.org/officeDocument/2006/relationships/image" Target="../media/image1.png"/><Relationship Id="rId5" Type="http://schemas.openxmlformats.org/officeDocument/2006/relationships/hyperlink" Target="https://www.youtube.com/c/EGIFederation" TargetMode="External"/><Relationship Id="rId6" Type="http://schemas.openxmlformats.org/officeDocument/2006/relationships/image" Target="../media/image6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twitter.com/EGI_eInfra" TargetMode="External"/><Relationship Id="rId3" Type="http://schemas.openxmlformats.org/officeDocument/2006/relationships/hyperlink" Target="https://www.linkedin.com/company/1024536" TargetMode="External"/><Relationship Id="rId4" Type="http://schemas.openxmlformats.org/officeDocument/2006/relationships/image" Target="../media/image1.png"/><Relationship Id="rId5" Type="http://schemas.openxmlformats.org/officeDocument/2006/relationships/hyperlink" Target="https://www.youtube.com/c/EGIFederation" TargetMode="External"/><Relationship Id="rId6" Type="http://schemas.openxmlformats.org/officeDocument/2006/relationships/image" Target="../media/image6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6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4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4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4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image" Target="../media/image25.png"/><Relationship Id="rId4" Type="http://schemas.openxmlformats.org/officeDocument/2006/relationships/image" Target="../media/image9.png"/><Relationship Id="rId11" Type="http://schemas.openxmlformats.org/officeDocument/2006/relationships/image" Target="../media/image7.png"/><Relationship Id="rId10" Type="http://schemas.openxmlformats.org/officeDocument/2006/relationships/hyperlink" Target="https://www.youtube.com/c/EGIFederation" TargetMode="External"/><Relationship Id="rId12" Type="http://schemas.openxmlformats.org/officeDocument/2006/relationships/image" Target="../media/image6.png"/><Relationship Id="rId9" Type="http://schemas.openxmlformats.org/officeDocument/2006/relationships/image" Target="../media/image3.png"/><Relationship Id="rId5" Type="http://schemas.openxmlformats.org/officeDocument/2006/relationships/image" Target="../media/image12.png"/><Relationship Id="rId6" Type="http://schemas.openxmlformats.org/officeDocument/2006/relationships/hyperlink" Target="https://twitter.com/EGI_eInfra" TargetMode="External"/><Relationship Id="rId7" Type="http://schemas.openxmlformats.org/officeDocument/2006/relationships/image" Target="../media/image2.png"/><Relationship Id="rId8" Type="http://schemas.openxmlformats.org/officeDocument/2006/relationships/hyperlink" Target="https://www.linkedin.com/company/1024536" TargetMode="Externa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hyperlink" Target="https://twitter.com/EGI_eInfra" TargetMode="External"/><Relationship Id="rId10" Type="http://schemas.openxmlformats.org/officeDocument/2006/relationships/image" Target="../media/image6.png"/><Relationship Id="rId9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hyperlink" Target="https://www.linkedin.com/company/1024536" TargetMode="External"/><Relationship Id="rId7" Type="http://schemas.openxmlformats.org/officeDocument/2006/relationships/image" Target="../media/image3.png"/><Relationship Id="rId8" Type="http://schemas.openxmlformats.org/officeDocument/2006/relationships/hyperlink" Target="https://www.youtube.com/c/EGIFederation" TargetMode="Externa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6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twitter.com/EGI_eInfra" TargetMode="External"/><Relationship Id="rId3" Type="http://schemas.openxmlformats.org/officeDocument/2006/relationships/hyperlink" Target="https://www.linkedin.com/company/1024536" TargetMode="External"/><Relationship Id="rId4" Type="http://schemas.openxmlformats.org/officeDocument/2006/relationships/image" Target="../media/image1.png"/><Relationship Id="rId5" Type="http://schemas.openxmlformats.org/officeDocument/2006/relationships/hyperlink" Target="https://www.youtube.com/c/EGIFederation" TargetMode="External"/><Relationship Id="rId6" Type="http://schemas.openxmlformats.org/officeDocument/2006/relationships/image" Target="../media/image6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twitter.com/EGI_eInfra" TargetMode="External"/><Relationship Id="rId3" Type="http://schemas.openxmlformats.org/officeDocument/2006/relationships/hyperlink" Target="https://www.linkedin.com/company/1024536" TargetMode="External"/><Relationship Id="rId4" Type="http://schemas.openxmlformats.org/officeDocument/2006/relationships/image" Target="../media/image1.png"/><Relationship Id="rId5" Type="http://schemas.openxmlformats.org/officeDocument/2006/relationships/hyperlink" Target="https://www.youtube.com/c/EGIFederation" TargetMode="External"/><Relationship Id="rId6" Type="http://schemas.openxmlformats.org/officeDocument/2006/relationships/image" Target="../media/image6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6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14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14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14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14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png"/><Relationship Id="rId3" Type="http://schemas.openxmlformats.org/officeDocument/2006/relationships/image" Target="../media/image25.png"/><Relationship Id="rId4" Type="http://schemas.openxmlformats.org/officeDocument/2006/relationships/image" Target="../media/image9.png"/><Relationship Id="rId11" Type="http://schemas.openxmlformats.org/officeDocument/2006/relationships/image" Target="../media/image7.png"/><Relationship Id="rId10" Type="http://schemas.openxmlformats.org/officeDocument/2006/relationships/hyperlink" Target="https://www.youtube.com/c/EGIFederation" TargetMode="External"/><Relationship Id="rId12" Type="http://schemas.openxmlformats.org/officeDocument/2006/relationships/image" Target="../media/image6.png"/><Relationship Id="rId9" Type="http://schemas.openxmlformats.org/officeDocument/2006/relationships/image" Target="../media/image3.png"/><Relationship Id="rId5" Type="http://schemas.openxmlformats.org/officeDocument/2006/relationships/image" Target="../media/image12.png"/><Relationship Id="rId6" Type="http://schemas.openxmlformats.org/officeDocument/2006/relationships/hyperlink" Target="https://twitter.com/EGI_eInfra" TargetMode="External"/><Relationship Id="rId7" Type="http://schemas.openxmlformats.org/officeDocument/2006/relationships/image" Target="../media/image2.png"/><Relationship Id="rId8" Type="http://schemas.openxmlformats.org/officeDocument/2006/relationships/hyperlink" Target="https://www.linkedin.com/company/1024536" TargetMode="Externa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. Dark - Title" showMasterSp="0">
  <p:cSld name="Dark - Title">
    <p:bg>
      <p:bgPr>
        <a:solidFill>
          <a:srgbClr val="09142E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2"/>
          <p:cNvSpPr txBox="1"/>
          <p:nvPr>
            <p:ph idx="1" type="body"/>
          </p:nvPr>
        </p:nvSpPr>
        <p:spPr>
          <a:xfrm>
            <a:off x="1079500" y="7525869"/>
            <a:ext cx="23063494" cy="108747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" name="Google Shape;15;p32"/>
          <p:cNvSpPr txBox="1"/>
          <p:nvPr>
            <p:ph idx="2" type="body"/>
          </p:nvPr>
        </p:nvSpPr>
        <p:spPr>
          <a:xfrm>
            <a:off x="1079500" y="5707173"/>
            <a:ext cx="23063494" cy="154914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b="0" i="0" sz="9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" name="Google Shape;16;p32"/>
          <p:cNvSpPr txBox="1"/>
          <p:nvPr>
            <p:ph idx="3" type="body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" name="Google Shape;17;p32"/>
          <p:cNvSpPr txBox="1"/>
          <p:nvPr>
            <p:ph idx="4" type="body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" name="Google Shape;18;p32"/>
          <p:cNvSpPr txBox="1"/>
          <p:nvPr>
            <p:ph idx="5" type="body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" name="Google Shape;19;p32"/>
          <p:cNvSpPr txBox="1"/>
          <p:nvPr>
            <p:ph idx="6" type="body"/>
          </p:nvPr>
        </p:nvSpPr>
        <p:spPr>
          <a:xfrm>
            <a:off x="15133505" y="11648613"/>
            <a:ext cx="8124357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g 6@4x.png" id="20" name="Google Shape;20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2"/>
          <p:cNvSpPr txBox="1"/>
          <p:nvPr>
            <p:ph idx="7" type="body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" name="Google Shape;22;p32"/>
          <p:cNvSpPr txBox="1"/>
          <p:nvPr>
            <p:ph idx="8" type="body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" name="Google Shape;23;p32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4" name="Google Shape;2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. Light - Divider" showMasterSp="0">
  <p:cSld name="Light - Divider">
    <p:bg>
      <p:bgPr>
        <a:solidFill>
          <a:srgbClr val="FFFFFF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 32x.png" id="96" name="Google Shape;96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129419" y="-800684"/>
            <a:ext cx="7298147" cy="1531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132x.png" id="97" name="Google Shape;9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44"/>
          <p:cNvSpPr txBox="1"/>
          <p:nvPr>
            <p:ph idx="1" type="body"/>
          </p:nvPr>
        </p:nvSpPr>
        <p:spPr>
          <a:xfrm>
            <a:off x="1209182" y="9219545"/>
            <a:ext cx="11318424" cy="1238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9" name="Google Shape;99;p44"/>
          <p:cNvSpPr txBox="1"/>
          <p:nvPr>
            <p:ph idx="2" type="body"/>
          </p:nvPr>
        </p:nvSpPr>
        <p:spPr>
          <a:xfrm>
            <a:off x="1209182" y="6753290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0" name="Google Shape;100;p44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" name="Google Shape;101;p44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2" name="Google Shape;102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. Image - Divider" showMasterSp="0">
  <p:cSld name="Image - Divider">
    <p:bg>
      <p:bgPr>
        <a:solidFill>
          <a:srgbClr val="09142E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2" id="104" name="Google Shape;104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91911" y="-107950"/>
            <a:ext cx="24756533" cy="1392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45"/>
          <p:cNvSpPr/>
          <p:nvPr/>
        </p:nvSpPr>
        <p:spPr>
          <a:xfrm>
            <a:off x="-191912" y="-66776"/>
            <a:ext cx="24756533" cy="13849552"/>
          </a:xfrm>
          <a:prstGeom prst="rect">
            <a:avLst/>
          </a:prstGeom>
          <a:solidFill>
            <a:srgbClr val="09142E">
              <a:alpha val="60000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descr="img 32x.png" id="106" name="Google Shape;10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29419" y="-800684"/>
            <a:ext cx="7298147" cy="1531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132x.png" id="107" name="Google Shape;107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45"/>
          <p:cNvSpPr txBox="1"/>
          <p:nvPr>
            <p:ph idx="1" type="body"/>
          </p:nvPr>
        </p:nvSpPr>
        <p:spPr>
          <a:xfrm>
            <a:off x="1209182" y="9219545"/>
            <a:ext cx="11318423" cy="1238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9" name="Google Shape;109;p45"/>
          <p:cNvSpPr txBox="1"/>
          <p:nvPr>
            <p:ph idx="2" type="body"/>
          </p:nvPr>
        </p:nvSpPr>
        <p:spPr>
          <a:xfrm>
            <a:off x="1209182" y="6753290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0" name="Google Shape;110;p45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45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12" name="Google Shape;112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. Content - Text only">
  <p:cSld name="Content - Text with Bulle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14" name="Google Shape;114;p46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" name="Google Shape;115;p46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16" name="Google Shape;116;p46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17" name="Google Shape;117;p4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8" name="Google Shape;118;p46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9" name="Google Shape;119;p46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" name="Google Shape;120;p46"/>
          <p:cNvSpPr txBox="1"/>
          <p:nvPr>
            <p:ph idx="2" type="body"/>
          </p:nvPr>
        </p:nvSpPr>
        <p:spPr>
          <a:xfrm>
            <a:off x="1015999" y="2844812"/>
            <a:ext cx="22578900" cy="69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1" name="Google Shape;121;p46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pic>
        <p:nvPicPr>
          <p:cNvPr id="122" name="Google Shape;122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8100" y="471123"/>
            <a:ext cx="1276649" cy="975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. Content - Text bullet">
  <p:cSld name="Content - Text Only (v2)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24" name="Google Shape;124;p47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" name="Google Shape;125;p47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26" name="Google Shape;126;p47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27" name="Google Shape;127;p4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8" name="Google Shape;128;p47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9" name="Google Shape;129;p47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0" name="Google Shape;130;p47"/>
          <p:cNvSpPr txBox="1"/>
          <p:nvPr>
            <p:ph idx="2" type="body"/>
          </p:nvPr>
        </p:nvSpPr>
        <p:spPr>
          <a:xfrm>
            <a:off x="1016000" y="2903618"/>
            <a:ext cx="22579013" cy="82771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25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Arial"/>
              <a:buChar char="•"/>
              <a:defRPr b="1" i="0" sz="43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31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70839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07E13"/>
              </a:buClr>
              <a:buSzPts val="2240"/>
              <a:buFont typeface="Courier New"/>
              <a:buChar char="o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1" name="Google Shape;131;p47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. Content - 3 Horizontal Icon">
  <p:cSld name="Content - 3 Horizontal Icon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33" name="Google Shape;133;p48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" name="Google Shape;134;p48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35" name="Google Shape;135;p48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36" name="Google Shape;136;p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7" name="Google Shape;137;p48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8" name="Google Shape;138;p48"/>
          <p:cNvSpPr txBox="1"/>
          <p:nvPr>
            <p:ph idx="2" type="body"/>
          </p:nvPr>
        </p:nvSpPr>
        <p:spPr>
          <a:xfrm>
            <a:off x="1763211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9" name="Google Shape;139;p48"/>
          <p:cNvSpPr txBox="1"/>
          <p:nvPr>
            <p:ph idx="3" type="body"/>
          </p:nvPr>
        </p:nvSpPr>
        <p:spPr>
          <a:xfrm>
            <a:off x="1763211" y="7922928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0" name="Google Shape;140;p48"/>
          <p:cNvSpPr txBox="1"/>
          <p:nvPr>
            <p:ph idx="4" type="body"/>
          </p:nvPr>
        </p:nvSpPr>
        <p:spPr>
          <a:xfrm>
            <a:off x="9017000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1" name="Google Shape;141;p48"/>
          <p:cNvSpPr txBox="1"/>
          <p:nvPr>
            <p:ph idx="5" type="body"/>
          </p:nvPr>
        </p:nvSpPr>
        <p:spPr>
          <a:xfrm>
            <a:off x="16786860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2" name="Google Shape;142;p48"/>
          <p:cNvSpPr/>
          <p:nvPr>
            <p:ph idx="6" type="pic"/>
          </p:nvPr>
        </p:nvSpPr>
        <p:spPr>
          <a:xfrm>
            <a:off x="1763211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48"/>
          <p:cNvSpPr/>
          <p:nvPr>
            <p:ph idx="7" type="pic"/>
          </p:nvPr>
        </p:nvSpPr>
        <p:spPr>
          <a:xfrm>
            <a:off x="9017000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48"/>
          <p:cNvSpPr/>
          <p:nvPr>
            <p:ph idx="8" type="pic"/>
          </p:nvPr>
        </p:nvSpPr>
        <p:spPr>
          <a:xfrm>
            <a:off x="16786860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45" name="Google Shape;145;p48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6" name="Google Shape;146;p48"/>
          <p:cNvSpPr txBox="1"/>
          <p:nvPr>
            <p:ph idx="9" type="body"/>
          </p:nvPr>
        </p:nvSpPr>
        <p:spPr>
          <a:xfrm>
            <a:off x="8993350" y="7922928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7" name="Google Shape;147;p48"/>
          <p:cNvSpPr txBox="1"/>
          <p:nvPr>
            <p:ph idx="13" type="body"/>
          </p:nvPr>
        </p:nvSpPr>
        <p:spPr>
          <a:xfrm>
            <a:off x="16755117" y="7922928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8" name="Google Shape;148;p48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. Content - 3 Horizontal Icon with Box">
  <p:cSld name="Content - 3 Horizontal Icon with Box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50" name="Google Shape;150;p49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9"/>
          <p:cNvSpPr/>
          <p:nvPr/>
        </p:nvSpPr>
        <p:spPr>
          <a:xfrm>
            <a:off x="869684" y="3294515"/>
            <a:ext cx="7335688" cy="8136692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49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52" name="Google Shape;152;p49"/>
          <p:cNvSpPr/>
          <p:nvPr/>
        </p:nvSpPr>
        <p:spPr>
          <a:xfrm>
            <a:off x="8607335" y="3294515"/>
            <a:ext cx="7335688" cy="8136692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49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53" name="Google Shape;153;p49"/>
          <p:cNvSpPr/>
          <p:nvPr/>
        </p:nvSpPr>
        <p:spPr>
          <a:xfrm>
            <a:off x="16344985" y="3294515"/>
            <a:ext cx="7335688" cy="813669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49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54" name="Google Shape;154;p49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55" name="Google Shape;155;p49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56" name="Google Shape;156;p4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7" name="Google Shape;157;p49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8" name="Google Shape;158;p49"/>
          <p:cNvSpPr txBox="1"/>
          <p:nvPr>
            <p:ph idx="2" type="body"/>
          </p:nvPr>
        </p:nvSpPr>
        <p:spPr>
          <a:xfrm>
            <a:off x="1362528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9" name="Google Shape;159;p49"/>
          <p:cNvSpPr txBox="1"/>
          <p:nvPr>
            <p:ph idx="3" type="body"/>
          </p:nvPr>
        </p:nvSpPr>
        <p:spPr>
          <a:xfrm>
            <a:off x="9017000" y="6110694"/>
            <a:ext cx="63500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0" name="Google Shape;160;p49"/>
          <p:cNvSpPr txBox="1"/>
          <p:nvPr>
            <p:ph idx="4" type="body"/>
          </p:nvPr>
        </p:nvSpPr>
        <p:spPr>
          <a:xfrm>
            <a:off x="16837828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1" name="Google Shape;161;p49"/>
          <p:cNvSpPr/>
          <p:nvPr>
            <p:ph idx="5" type="pic"/>
          </p:nvPr>
        </p:nvSpPr>
        <p:spPr>
          <a:xfrm>
            <a:off x="1362528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62" name="Google Shape;162;p49"/>
          <p:cNvSpPr/>
          <p:nvPr>
            <p:ph idx="6" type="pic"/>
          </p:nvPr>
        </p:nvSpPr>
        <p:spPr>
          <a:xfrm>
            <a:off x="9017000" y="3866660"/>
            <a:ext cx="2032000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49"/>
          <p:cNvSpPr/>
          <p:nvPr>
            <p:ph idx="7" type="pic"/>
          </p:nvPr>
        </p:nvSpPr>
        <p:spPr>
          <a:xfrm>
            <a:off x="16837828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64" name="Google Shape;164;p49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5" name="Google Shape;165;p49"/>
          <p:cNvSpPr txBox="1"/>
          <p:nvPr>
            <p:ph idx="8" type="body"/>
          </p:nvPr>
        </p:nvSpPr>
        <p:spPr>
          <a:xfrm>
            <a:off x="1362528" y="7800055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6" name="Google Shape;166;p49"/>
          <p:cNvSpPr txBox="1"/>
          <p:nvPr>
            <p:ph idx="9" type="body"/>
          </p:nvPr>
        </p:nvSpPr>
        <p:spPr>
          <a:xfrm>
            <a:off x="9017000" y="7800055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7" name="Google Shape;167;p49"/>
          <p:cNvSpPr txBox="1"/>
          <p:nvPr>
            <p:ph idx="13" type="body"/>
          </p:nvPr>
        </p:nvSpPr>
        <p:spPr>
          <a:xfrm>
            <a:off x="16837827" y="7800055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8" name="Google Shape;168;p49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. Content - 3 Vertical Icon with Big title">
  <p:cSld name="Content - 3 Vertical Icon with Big title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70" name="Google Shape;170;p50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p50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72" name="Google Shape;172;p50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73" name="Google Shape;173;p5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4" name="Google Shape;174;p50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5" name="Google Shape;175;p50"/>
          <p:cNvSpPr txBox="1"/>
          <p:nvPr>
            <p:ph idx="2" type="body"/>
          </p:nvPr>
        </p:nvSpPr>
        <p:spPr>
          <a:xfrm>
            <a:off x="13238491" y="9755637"/>
            <a:ext cx="9398001" cy="515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6" name="Google Shape;176;p50"/>
          <p:cNvSpPr txBox="1"/>
          <p:nvPr>
            <p:ph idx="3" type="body"/>
          </p:nvPr>
        </p:nvSpPr>
        <p:spPr>
          <a:xfrm>
            <a:off x="13238491" y="10552221"/>
            <a:ext cx="9398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7" name="Google Shape;177;p50"/>
          <p:cNvSpPr txBox="1"/>
          <p:nvPr>
            <p:ph idx="4" type="body"/>
          </p:nvPr>
        </p:nvSpPr>
        <p:spPr>
          <a:xfrm>
            <a:off x="999052" y="6026169"/>
            <a:ext cx="8175791" cy="221599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7200"/>
              <a:buFont typeface="DM Sans"/>
              <a:buNone/>
              <a:defRPr b="0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8" name="Google Shape;178;p50"/>
          <p:cNvSpPr txBox="1"/>
          <p:nvPr>
            <p:ph idx="5" type="body"/>
          </p:nvPr>
        </p:nvSpPr>
        <p:spPr>
          <a:xfrm>
            <a:off x="999051" y="8663253"/>
            <a:ext cx="817579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9" name="Google Shape;179;p50"/>
          <p:cNvSpPr/>
          <p:nvPr>
            <p:ph idx="6" type="pic"/>
          </p:nvPr>
        </p:nvSpPr>
        <p:spPr>
          <a:xfrm>
            <a:off x="10427608" y="3586441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50"/>
          <p:cNvSpPr/>
          <p:nvPr>
            <p:ph idx="7" type="pic"/>
          </p:nvPr>
        </p:nvSpPr>
        <p:spPr>
          <a:xfrm>
            <a:off x="10427608" y="6472695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81" name="Google Shape;181;p50"/>
          <p:cNvSpPr/>
          <p:nvPr>
            <p:ph idx="8" type="pic"/>
          </p:nvPr>
        </p:nvSpPr>
        <p:spPr>
          <a:xfrm>
            <a:off x="10427608" y="9358949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82" name="Google Shape;182;p50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3" name="Google Shape;183;p50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184" name="Google Shape;184;p50"/>
          <p:cNvSpPr txBox="1"/>
          <p:nvPr>
            <p:ph idx="9" type="body"/>
          </p:nvPr>
        </p:nvSpPr>
        <p:spPr>
          <a:xfrm>
            <a:off x="13238491" y="3969054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5" name="Google Shape;185;p50"/>
          <p:cNvSpPr txBox="1"/>
          <p:nvPr>
            <p:ph idx="13" type="body"/>
          </p:nvPr>
        </p:nvSpPr>
        <p:spPr>
          <a:xfrm>
            <a:off x="13238491" y="4765640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6" name="Google Shape;186;p50"/>
          <p:cNvSpPr txBox="1"/>
          <p:nvPr>
            <p:ph idx="14" type="body"/>
          </p:nvPr>
        </p:nvSpPr>
        <p:spPr>
          <a:xfrm>
            <a:off x="13238491" y="6813601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7" name="Google Shape;187;p50"/>
          <p:cNvSpPr txBox="1"/>
          <p:nvPr>
            <p:ph idx="15" type="body"/>
          </p:nvPr>
        </p:nvSpPr>
        <p:spPr>
          <a:xfrm>
            <a:off x="13238491" y="7610185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. Content - 4 Icon">
  <p:cSld name="Content - 4 Icon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89" name="Google Shape;189;p51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0" name="Google Shape;190;p51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91" name="Google Shape;191;p51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92" name="Google Shape;192;p5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3" name="Google Shape;193;p51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4" name="Google Shape;194;p51"/>
          <p:cNvSpPr txBox="1"/>
          <p:nvPr>
            <p:ph idx="2" type="body"/>
          </p:nvPr>
        </p:nvSpPr>
        <p:spPr>
          <a:xfrm>
            <a:off x="1094735" y="4461632"/>
            <a:ext cx="6452207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5" name="Google Shape;195;p51"/>
          <p:cNvSpPr txBox="1"/>
          <p:nvPr>
            <p:ph idx="3" type="body"/>
          </p:nvPr>
        </p:nvSpPr>
        <p:spPr>
          <a:xfrm>
            <a:off x="1094738" y="6070641"/>
            <a:ext cx="6452207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6" name="Google Shape;196;p51"/>
          <p:cNvSpPr txBox="1"/>
          <p:nvPr>
            <p:ph idx="4" type="body"/>
          </p:nvPr>
        </p:nvSpPr>
        <p:spPr>
          <a:xfrm>
            <a:off x="9969729" y="4461632"/>
            <a:ext cx="6452207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7" name="Google Shape;197;p51"/>
          <p:cNvSpPr txBox="1"/>
          <p:nvPr>
            <p:ph idx="5" type="body"/>
          </p:nvPr>
        </p:nvSpPr>
        <p:spPr>
          <a:xfrm>
            <a:off x="9969730" y="6070643"/>
            <a:ext cx="645221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8" name="Google Shape;198;p51"/>
          <p:cNvSpPr txBox="1"/>
          <p:nvPr>
            <p:ph idx="6" type="body"/>
          </p:nvPr>
        </p:nvSpPr>
        <p:spPr>
          <a:xfrm>
            <a:off x="1094736" y="9779054"/>
            <a:ext cx="6452206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9" name="Google Shape;199;p51"/>
          <p:cNvSpPr txBox="1"/>
          <p:nvPr>
            <p:ph idx="7" type="body"/>
          </p:nvPr>
        </p:nvSpPr>
        <p:spPr>
          <a:xfrm>
            <a:off x="1094738" y="11388065"/>
            <a:ext cx="6452207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0" name="Google Shape;200;p51"/>
          <p:cNvSpPr txBox="1"/>
          <p:nvPr>
            <p:ph idx="8" type="body"/>
          </p:nvPr>
        </p:nvSpPr>
        <p:spPr>
          <a:xfrm>
            <a:off x="9969730" y="9779054"/>
            <a:ext cx="6452206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1" name="Google Shape;201;p51"/>
          <p:cNvSpPr txBox="1"/>
          <p:nvPr>
            <p:ph idx="9" type="body"/>
          </p:nvPr>
        </p:nvSpPr>
        <p:spPr>
          <a:xfrm>
            <a:off x="9969730" y="11388065"/>
            <a:ext cx="645221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2" name="Google Shape;202;p51"/>
          <p:cNvSpPr/>
          <p:nvPr>
            <p:ph idx="13" type="pic"/>
          </p:nvPr>
        </p:nvSpPr>
        <p:spPr>
          <a:xfrm>
            <a:off x="1110331" y="2683074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51"/>
          <p:cNvSpPr/>
          <p:nvPr>
            <p:ph idx="14" type="pic"/>
          </p:nvPr>
        </p:nvSpPr>
        <p:spPr>
          <a:xfrm>
            <a:off x="9969730" y="2683074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51"/>
          <p:cNvSpPr/>
          <p:nvPr>
            <p:ph idx="15" type="pic"/>
          </p:nvPr>
        </p:nvSpPr>
        <p:spPr>
          <a:xfrm>
            <a:off x="1110331" y="8000496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p51"/>
          <p:cNvSpPr/>
          <p:nvPr>
            <p:ph idx="16" type="pic"/>
          </p:nvPr>
        </p:nvSpPr>
        <p:spPr>
          <a:xfrm>
            <a:off x="9969730" y="8000496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206" name="Google Shape;206;p51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7" name="Google Shape;207;p51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. Content - 3 Vertical with Lines">
  <p:cSld name="Content - 3 Vertical with Lines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09" name="Google Shape;209;p52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0" name="Google Shape;210;p52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11" name="Google Shape;211;p52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12" name="Google Shape;212;p5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3" name="Google Shape;213;p52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4" name="Google Shape;214;p52"/>
          <p:cNvSpPr txBox="1"/>
          <p:nvPr>
            <p:ph idx="2" type="body"/>
          </p:nvPr>
        </p:nvSpPr>
        <p:spPr>
          <a:xfrm>
            <a:off x="2025367" y="6109742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5" name="Google Shape;215;p52"/>
          <p:cNvSpPr txBox="1"/>
          <p:nvPr>
            <p:ph idx="3" type="body"/>
          </p:nvPr>
        </p:nvSpPr>
        <p:spPr>
          <a:xfrm>
            <a:off x="2025366" y="7060439"/>
            <a:ext cx="1524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6" name="Google Shape;216;p52"/>
          <p:cNvSpPr txBox="1"/>
          <p:nvPr/>
        </p:nvSpPr>
        <p:spPr>
          <a:xfrm>
            <a:off x="1015862" y="6048305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52"/>
          <p:cNvSpPr txBox="1"/>
          <p:nvPr>
            <p:ph idx="4" type="body"/>
          </p:nvPr>
        </p:nvSpPr>
        <p:spPr>
          <a:xfrm>
            <a:off x="2025368" y="9332748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8" name="Google Shape;218;p52"/>
          <p:cNvSpPr txBox="1"/>
          <p:nvPr>
            <p:ph idx="5" type="body"/>
          </p:nvPr>
        </p:nvSpPr>
        <p:spPr>
          <a:xfrm>
            <a:off x="2025367" y="10283444"/>
            <a:ext cx="1524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9" name="Google Shape;219;p52"/>
          <p:cNvSpPr txBox="1"/>
          <p:nvPr/>
        </p:nvSpPr>
        <p:spPr>
          <a:xfrm>
            <a:off x="1015862" y="9271311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52"/>
          <p:cNvSpPr txBox="1"/>
          <p:nvPr>
            <p:ph idx="6" type="body"/>
          </p:nvPr>
        </p:nvSpPr>
        <p:spPr>
          <a:xfrm>
            <a:off x="2025368" y="3065324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1" name="Google Shape;221;p52"/>
          <p:cNvSpPr txBox="1"/>
          <p:nvPr/>
        </p:nvSpPr>
        <p:spPr>
          <a:xfrm>
            <a:off x="1015862" y="3003888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2" name="Google Shape;222;p52"/>
          <p:cNvCxnSpPr/>
          <p:nvPr/>
        </p:nvCxnSpPr>
        <p:spPr>
          <a:xfrm>
            <a:off x="2025368" y="5635413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223" name="Google Shape;223;p52"/>
          <p:cNvCxnSpPr/>
          <p:nvPr/>
        </p:nvCxnSpPr>
        <p:spPr>
          <a:xfrm>
            <a:off x="2025368" y="8813388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24" name="Google Shape;224;p52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5" name="Google Shape;225;p52"/>
          <p:cNvSpPr txBox="1"/>
          <p:nvPr>
            <p:ph idx="7" type="body"/>
          </p:nvPr>
        </p:nvSpPr>
        <p:spPr>
          <a:xfrm>
            <a:off x="2025366" y="39017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6" name="Google Shape;226;p52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. Content - 3 Vertical with Bullet">
  <p:cSld name="Content - 3 Vertical with Bullet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28" name="Google Shape;228;p53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53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30" name="Google Shape;230;p53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31" name="Google Shape;231;p5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2" name="Google Shape;232;p53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3" name="Google Shape;233;p53"/>
          <p:cNvSpPr txBox="1"/>
          <p:nvPr>
            <p:ph idx="2" type="body"/>
          </p:nvPr>
        </p:nvSpPr>
        <p:spPr>
          <a:xfrm>
            <a:off x="2025366" y="7060439"/>
            <a:ext cx="1524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4" name="Google Shape;234;p53"/>
          <p:cNvSpPr txBox="1"/>
          <p:nvPr>
            <p:ph idx="3" type="body"/>
          </p:nvPr>
        </p:nvSpPr>
        <p:spPr>
          <a:xfrm>
            <a:off x="2025368" y="9332748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cxnSp>
        <p:nvCxnSpPr>
          <p:cNvPr id="235" name="Google Shape;235;p53"/>
          <p:cNvCxnSpPr/>
          <p:nvPr/>
        </p:nvCxnSpPr>
        <p:spPr>
          <a:xfrm>
            <a:off x="2025368" y="5635413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236" name="Google Shape;236;p53"/>
          <p:cNvCxnSpPr/>
          <p:nvPr/>
        </p:nvCxnSpPr>
        <p:spPr>
          <a:xfrm>
            <a:off x="2025368" y="8813388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37" name="Google Shape;237;p53"/>
          <p:cNvSpPr/>
          <p:nvPr/>
        </p:nvSpPr>
        <p:spPr>
          <a:xfrm>
            <a:off x="1083888" y="3331529"/>
            <a:ext cx="206253" cy="206253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8" name="Google Shape;238;p53"/>
          <p:cNvSpPr/>
          <p:nvPr/>
        </p:nvSpPr>
        <p:spPr>
          <a:xfrm>
            <a:off x="1083888" y="6395571"/>
            <a:ext cx="206253" cy="206253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9" name="Google Shape;239;p53"/>
          <p:cNvSpPr/>
          <p:nvPr/>
        </p:nvSpPr>
        <p:spPr>
          <a:xfrm>
            <a:off x="1083888" y="9603992"/>
            <a:ext cx="206253" cy="206253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40" name="Google Shape;240;p53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1" name="Google Shape;241;p53"/>
          <p:cNvSpPr txBox="1"/>
          <p:nvPr>
            <p:ph idx="4" type="body"/>
          </p:nvPr>
        </p:nvSpPr>
        <p:spPr>
          <a:xfrm>
            <a:off x="2025368" y="3065324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2" name="Google Shape;242;p53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43" name="Google Shape;243;p53"/>
          <p:cNvSpPr txBox="1"/>
          <p:nvPr>
            <p:ph idx="5" type="body"/>
          </p:nvPr>
        </p:nvSpPr>
        <p:spPr>
          <a:xfrm>
            <a:off x="2025367" y="10283444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4" name="Google Shape;244;p53"/>
          <p:cNvSpPr txBox="1"/>
          <p:nvPr>
            <p:ph idx="6" type="body"/>
          </p:nvPr>
        </p:nvSpPr>
        <p:spPr>
          <a:xfrm>
            <a:off x="2025366" y="39017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5" name="Google Shape;245;p53"/>
          <p:cNvSpPr txBox="1"/>
          <p:nvPr>
            <p:ph idx="7" type="body"/>
          </p:nvPr>
        </p:nvSpPr>
        <p:spPr>
          <a:xfrm>
            <a:off x="2025367" y="6109742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9. Dark - Closing (Simple)" showMasterSp="0">
  <p:cSld name="Dark - Closing (Simple)">
    <p:bg>
      <p:bgPr>
        <a:solidFill>
          <a:srgbClr val="09142E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6"/>
          <p:cNvSpPr txBox="1"/>
          <p:nvPr>
            <p:ph idx="1" type="body"/>
          </p:nvPr>
        </p:nvSpPr>
        <p:spPr>
          <a:xfrm>
            <a:off x="2438050" y="5092234"/>
            <a:ext cx="12319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" name="Google Shape;27;p36"/>
          <p:cNvSpPr txBox="1"/>
          <p:nvPr>
            <p:ph idx="2" type="body"/>
          </p:nvPr>
        </p:nvSpPr>
        <p:spPr>
          <a:xfrm>
            <a:off x="2438049" y="6667500"/>
            <a:ext cx="1231702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28" name="Google Shape;28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9" name="Google Shape;2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9674" y="12602216"/>
            <a:ext cx="728240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36"/>
          <p:cNvSpPr txBox="1"/>
          <p:nvPr/>
        </p:nvSpPr>
        <p:spPr>
          <a:xfrm>
            <a:off x="3771641" y="12648720"/>
            <a:ext cx="11318423" cy="3937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31" name="Google Shape;31;p36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05629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2" name="Google Shape;32;p36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126052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3" name="Google Shape;33;p36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246475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Google Shape;34;p36"/>
          <p:cNvCxnSpPr/>
          <p:nvPr/>
        </p:nvCxnSpPr>
        <p:spPr>
          <a:xfrm flipH="1" rot="10800000">
            <a:off x="7306906" y="10695622"/>
            <a:ext cx="2" cy="829307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" name="Google Shape;35;p36"/>
          <p:cNvSpPr txBox="1"/>
          <p:nvPr/>
        </p:nvSpPr>
        <p:spPr>
          <a:xfrm>
            <a:off x="2438049" y="10646726"/>
            <a:ext cx="6012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</a:pPr>
            <a:r>
              <a:rPr b="0" i="0" lang="en" sz="5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36"/>
          <p:cNvSpPr/>
          <p:nvPr/>
        </p:nvSpPr>
        <p:spPr>
          <a:xfrm>
            <a:off x="2438225" y="-1835475"/>
            <a:ext cx="4614900" cy="5788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7" name="Google Shape;37;p3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47822" y="771092"/>
            <a:ext cx="2978738" cy="2274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. Content - 3 Horizontal with Number Bullet">
  <p:cSld name="Content - 3 Horizontal with Number Bullet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47" name="Google Shape;247;p54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8" name="Google Shape;248;p54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49" name="Google Shape;249;p54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50" name="Google Shape;250;p5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1" name="Google Shape;251;p54"/>
          <p:cNvSpPr txBox="1"/>
          <p:nvPr/>
        </p:nvSpPr>
        <p:spPr>
          <a:xfrm>
            <a:off x="20867075" y="13045341"/>
            <a:ext cx="2516597" cy="3302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Font typeface="DM Sans"/>
              <a:buNone/>
            </a:pPr>
            <a:r>
              <a:rPr b="0" i="0" lang="en" sz="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54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3" name="Google Shape;253;p54"/>
          <p:cNvSpPr txBox="1"/>
          <p:nvPr>
            <p:ph idx="2" type="body"/>
          </p:nvPr>
        </p:nvSpPr>
        <p:spPr>
          <a:xfrm>
            <a:off x="1831774" y="4433997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4" name="Google Shape;254;p54"/>
          <p:cNvSpPr txBox="1"/>
          <p:nvPr>
            <p:ph idx="3" type="body"/>
          </p:nvPr>
        </p:nvSpPr>
        <p:spPr>
          <a:xfrm>
            <a:off x="1831773" y="6213423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5" name="Google Shape;255;p54"/>
          <p:cNvSpPr txBox="1"/>
          <p:nvPr>
            <p:ph idx="4" type="body"/>
          </p:nvPr>
        </p:nvSpPr>
        <p:spPr>
          <a:xfrm>
            <a:off x="9055918" y="4433997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6" name="Google Shape;256;p54"/>
          <p:cNvSpPr txBox="1"/>
          <p:nvPr>
            <p:ph idx="5" type="body"/>
          </p:nvPr>
        </p:nvSpPr>
        <p:spPr>
          <a:xfrm>
            <a:off x="9055918" y="6213423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7" name="Google Shape;257;p54"/>
          <p:cNvSpPr txBox="1"/>
          <p:nvPr>
            <p:ph idx="6" type="body"/>
          </p:nvPr>
        </p:nvSpPr>
        <p:spPr>
          <a:xfrm>
            <a:off x="16786860" y="4433997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8" name="Google Shape;258;p54"/>
          <p:cNvSpPr txBox="1"/>
          <p:nvPr>
            <p:ph idx="7" type="body"/>
          </p:nvPr>
        </p:nvSpPr>
        <p:spPr>
          <a:xfrm>
            <a:off x="16811059" y="6213423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9" name="Google Shape;259;p54"/>
          <p:cNvSpPr txBox="1"/>
          <p:nvPr/>
        </p:nvSpPr>
        <p:spPr>
          <a:xfrm>
            <a:off x="1015862" y="4371177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54"/>
          <p:cNvSpPr txBox="1"/>
          <p:nvPr/>
        </p:nvSpPr>
        <p:spPr>
          <a:xfrm>
            <a:off x="8079200" y="4371177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54"/>
          <p:cNvSpPr txBox="1"/>
          <p:nvPr/>
        </p:nvSpPr>
        <p:spPr>
          <a:xfrm>
            <a:off x="15767772" y="4371177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54"/>
          <p:cNvSpPr txBox="1"/>
          <p:nvPr>
            <p:ph idx="8" type="body"/>
          </p:nvPr>
        </p:nvSpPr>
        <p:spPr>
          <a:xfrm>
            <a:off x="1831775" y="8333727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3" name="Google Shape;263;p54"/>
          <p:cNvSpPr txBox="1"/>
          <p:nvPr>
            <p:ph idx="9" type="body"/>
          </p:nvPr>
        </p:nvSpPr>
        <p:spPr>
          <a:xfrm>
            <a:off x="9054627" y="8333727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4" name="Google Shape;264;p54"/>
          <p:cNvSpPr txBox="1"/>
          <p:nvPr>
            <p:ph idx="13" type="body"/>
          </p:nvPr>
        </p:nvSpPr>
        <p:spPr>
          <a:xfrm>
            <a:off x="16811060" y="8333727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5" name="Google Shape;265;p54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6" name="Google Shape;266;p54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. Content - 3 Numbers">
  <p:cSld name="Content - 3 Numbers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68" name="Google Shape;268;p55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55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70" name="Google Shape;270;p55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71" name="Google Shape;271;p5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55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3" name="Google Shape;273;p55"/>
          <p:cNvSpPr txBox="1"/>
          <p:nvPr>
            <p:ph idx="2" type="body"/>
          </p:nvPr>
        </p:nvSpPr>
        <p:spPr>
          <a:xfrm>
            <a:off x="1715859" y="5347556"/>
            <a:ext cx="6350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b="0" i="0" sz="11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78028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78028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78028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78028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78028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78028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78028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78028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4" name="Google Shape;274;p55"/>
          <p:cNvSpPr txBox="1"/>
          <p:nvPr>
            <p:ph idx="3" type="body"/>
          </p:nvPr>
        </p:nvSpPr>
        <p:spPr>
          <a:xfrm>
            <a:off x="1715859" y="7655821"/>
            <a:ext cx="6350001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5" name="Google Shape;275;p55"/>
          <p:cNvSpPr txBox="1"/>
          <p:nvPr>
            <p:ph idx="4" type="body"/>
          </p:nvPr>
        </p:nvSpPr>
        <p:spPr>
          <a:xfrm>
            <a:off x="9017000" y="5339088"/>
            <a:ext cx="6350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b="0" i="0" sz="11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78028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78028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78028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78028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78028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78028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78028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78028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6" name="Google Shape;276;p55"/>
          <p:cNvSpPr txBox="1"/>
          <p:nvPr>
            <p:ph idx="5" type="body"/>
          </p:nvPr>
        </p:nvSpPr>
        <p:spPr>
          <a:xfrm>
            <a:off x="9017000" y="7655821"/>
            <a:ext cx="6350001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7" name="Google Shape;277;p55"/>
          <p:cNvSpPr txBox="1"/>
          <p:nvPr>
            <p:ph idx="6" type="body"/>
          </p:nvPr>
        </p:nvSpPr>
        <p:spPr>
          <a:xfrm>
            <a:off x="16318140" y="5339088"/>
            <a:ext cx="6350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b="0" i="0" sz="11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78028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78028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78028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78028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78028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78028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78028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78028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8" name="Google Shape;278;p55"/>
          <p:cNvSpPr txBox="1"/>
          <p:nvPr>
            <p:ph idx="7" type="body"/>
          </p:nvPr>
        </p:nvSpPr>
        <p:spPr>
          <a:xfrm>
            <a:off x="16318140" y="7655821"/>
            <a:ext cx="6350001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9" name="Google Shape;279;p55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0" name="Google Shape;280;p55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. Content - 4 Numbers">
  <p:cSld name="Content - 4 Numbers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82" name="Google Shape;282;p56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3" name="Google Shape;283;p56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84" name="Google Shape;284;p56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85" name="Google Shape;285;p5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6" name="Google Shape;286;p56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7" name="Google Shape;287;p56"/>
          <p:cNvSpPr txBox="1"/>
          <p:nvPr>
            <p:ph idx="2" type="body"/>
          </p:nvPr>
        </p:nvSpPr>
        <p:spPr>
          <a:xfrm>
            <a:off x="497496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8" name="Google Shape;288;p56"/>
          <p:cNvSpPr txBox="1"/>
          <p:nvPr>
            <p:ph idx="3" type="body"/>
          </p:nvPr>
        </p:nvSpPr>
        <p:spPr>
          <a:xfrm>
            <a:off x="497496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9" name="Google Shape;289;p56"/>
          <p:cNvSpPr txBox="1"/>
          <p:nvPr>
            <p:ph idx="4" type="body"/>
          </p:nvPr>
        </p:nvSpPr>
        <p:spPr>
          <a:xfrm>
            <a:off x="6561331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0" name="Google Shape;290;p56"/>
          <p:cNvSpPr txBox="1"/>
          <p:nvPr>
            <p:ph idx="5" type="body"/>
          </p:nvPr>
        </p:nvSpPr>
        <p:spPr>
          <a:xfrm>
            <a:off x="6561331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1" name="Google Shape;291;p56"/>
          <p:cNvSpPr txBox="1"/>
          <p:nvPr>
            <p:ph idx="6" type="body"/>
          </p:nvPr>
        </p:nvSpPr>
        <p:spPr>
          <a:xfrm>
            <a:off x="12615666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2" name="Google Shape;292;p56"/>
          <p:cNvSpPr txBox="1"/>
          <p:nvPr>
            <p:ph idx="7" type="body"/>
          </p:nvPr>
        </p:nvSpPr>
        <p:spPr>
          <a:xfrm>
            <a:off x="18679501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3" name="Google Shape;293;p56"/>
          <p:cNvSpPr txBox="1"/>
          <p:nvPr>
            <p:ph idx="8" type="body"/>
          </p:nvPr>
        </p:nvSpPr>
        <p:spPr>
          <a:xfrm>
            <a:off x="18679501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4" name="Google Shape;294;p56"/>
          <p:cNvSpPr txBox="1"/>
          <p:nvPr>
            <p:ph idx="9" type="body"/>
          </p:nvPr>
        </p:nvSpPr>
        <p:spPr>
          <a:xfrm>
            <a:off x="12615666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5" name="Google Shape;295;p56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6" name="Google Shape;296;p56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. Content - 6 Numbers">
  <p:cSld name="Content - 6 Numbers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98" name="Google Shape;298;p57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9" name="Google Shape;299;p57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00" name="Google Shape;300;p57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01" name="Google Shape;301;p5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2" name="Google Shape;302;p57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3" name="Google Shape;303;p57"/>
          <p:cNvSpPr txBox="1"/>
          <p:nvPr>
            <p:ph idx="2" type="body"/>
          </p:nvPr>
        </p:nvSpPr>
        <p:spPr>
          <a:xfrm>
            <a:off x="1990793" y="3335644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4" name="Google Shape;304;p57"/>
          <p:cNvSpPr txBox="1"/>
          <p:nvPr>
            <p:ph idx="3" type="body"/>
          </p:nvPr>
        </p:nvSpPr>
        <p:spPr>
          <a:xfrm>
            <a:off x="1990793" y="5147878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5" name="Google Shape;305;p57"/>
          <p:cNvSpPr txBox="1"/>
          <p:nvPr>
            <p:ph idx="4" type="body"/>
          </p:nvPr>
        </p:nvSpPr>
        <p:spPr>
          <a:xfrm>
            <a:off x="9588499" y="3335644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6" name="Google Shape;306;p57"/>
          <p:cNvSpPr txBox="1"/>
          <p:nvPr>
            <p:ph idx="5" type="body"/>
          </p:nvPr>
        </p:nvSpPr>
        <p:spPr>
          <a:xfrm>
            <a:off x="9588497" y="5147878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7" name="Google Shape;307;p57"/>
          <p:cNvSpPr txBox="1"/>
          <p:nvPr>
            <p:ph idx="6" type="body"/>
          </p:nvPr>
        </p:nvSpPr>
        <p:spPr>
          <a:xfrm>
            <a:off x="17186205" y="3335644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8" name="Google Shape;308;p57"/>
          <p:cNvSpPr txBox="1"/>
          <p:nvPr>
            <p:ph idx="7" type="body"/>
          </p:nvPr>
        </p:nvSpPr>
        <p:spPr>
          <a:xfrm>
            <a:off x="17186205" y="5147878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9" name="Google Shape;309;p57"/>
          <p:cNvSpPr txBox="1"/>
          <p:nvPr>
            <p:ph idx="8" type="body"/>
          </p:nvPr>
        </p:nvSpPr>
        <p:spPr>
          <a:xfrm>
            <a:off x="1990793" y="7910837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0" name="Google Shape;310;p57"/>
          <p:cNvSpPr txBox="1"/>
          <p:nvPr>
            <p:ph idx="9" type="body"/>
          </p:nvPr>
        </p:nvSpPr>
        <p:spPr>
          <a:xfrm>
            <a:off x="1990793" y="9723072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1" name="Google Shape;311;p57"/>
          <p:cNvSpPr txBox="1"/>
          <p:nvPr>
            <p:ph idx="13" type="body"/>
          </p:nvPr>
        </p:nvSpPr>
        <p:spPr>
          <a:xfrm>
            <a:off x="9588499" y="7910837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2" name="Google Shape;312;p57"/>
          <p:cNvSpPr txBox="1"/>
          <p:nvPr>
            <p:ph idx="14" type="body"/>
          </p:nvPr>
        </p:nvSpPr>
        <p:spPr>
          <a:xfrm>
            <a:off x="9588497" y="9723072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3" name="Google Shape;313;p57"/>
          <p:cNvSpPr txBox="1"/>
          <p:nvPr>
            <p:ph idx="15" type="body"/>
          </p:nvPr>
        </p:nvSpPr>
        <p:spPr>
          <a:xfrm>
            <a:off x="17186203" y="7910837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4" name="Google Shape;314;p57"/>
          <p:cNvSpPr txBox="1"/>
          <p:nvPr>
            <p:ph idx="16" type="body"/>
          </p:nvPr>
        </p:nvSpPr>
        <p:spPr>
          <a:xfrm>
            <a:off x="17186203" y="9723072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5" name="Google Shape;315;p57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6" name="Google Shape;316;p57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5. Light - Contact" showMasterSp="0">
  <p:cSld name="Light - Contact">
    <p:bg>
      <p:bgPr>
        <a:solidFill>
          <a:srgbClr val="FFFFFF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8"/>
          <p:cNvSpPr/>
          <p:nvPr/>
        </p:nvSpPr>
        <p:spPr>
          <a:xfrm>
            <a:off x="1119253" y="10552007"/>
            <a:ext cx="6321242" cy="1270004"/>
          </a:xfrm>
          <a:prstGeom prst="roundRect">
            <a:avLst>
              <a:gd fmla="val 7600" name="adj"/>
            </a:avLst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M Sans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19" name="Google Shape;319;p58"/>
          <p:cNvSpPr txBox="1"/>
          <p:nvPr>
            <p:ph idx="1" type="body"/>
          </p:nvPr>
        </p:nvSpPr>
        <p:spPr>
          <a:xfrm>
            <a:off x="1147521" y="10858712"/>
            <a:ext cx="6264705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0" name="Google Shape;320;p58"/>
          <p:cNvSpPr txBox="1"/>
          <p:nvPr>
            <p:ph idx="2" type="body"/>
          </p:nvPr>
        </p:nvSpPr>
        <p:spPr>
          <a:xfrm>
            <a:off x="1185056" y="5747995"/>
            <a:ext cx="13433369" cy="3127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  <a:defRPr b="0" i="0" sz="12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1" name="Google Shape;321;p58"/>
          <p:cNvSpPr txBox="1"/>
          <p:nvPr>
            <p:ph idx="3" type="body"/>
          </p:nvPr>
        </p:nvSpPr>
        <p:spPr>
          <a:xfrm>
            <a:off x="1185056" y="9264484"/>
            <a:ext cx="13433369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2" name="Google Shape;322;p58"/>
          <p:cNvSpPr txBox="1"/>
          <p:nvPr>
            <p:ph idx="4" type="body"/>
          </p:nvPr>
        </p:nvSpPr>
        <p:spPr>
          <a:xfrm>
            <a:off x="1185055" y="4376604"/>
            <a:ext cx="13433369" cy="94897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b="0"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3" name="Google Shape;323;p58">
            <a:hlinkClick r:id="rId2"/>
          </p:cNvPr>
          <p:cNvSpPr/>
          <p:nvPr>
            <p:ph idx="5" type="pic"/>
          </p:nvPr>
        </p:nvSpPr>
        <p:spPr>
          <a:xfrm>
            <a:off x="8032346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24" name="Google Shape;324;p58">
            <a:hlinkClick r:id="rId3"/>
          </p:cNvPr>
          <p:cNvSpPr/>
          <p:nvPr>
            <p:ph idx="6" type="pic"/>
          </p:nvPr>
        </p:nvSpPr>
        <p:spPr>
          <a:xfrm>
            <a:off x="9152770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pic>
        <p:nvPicPr>
          <p:cNvPr descr="img 6@4x.png" id="325" name="Google Shape;325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22410" y="-1225251"/>
            <a:ext cx="15642027" cy="86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58">
            <a:hlinkClick r:id="rId5"/>
          </p:cNvPr>
          <p:cNvSpPr/>
          <p:nvPr>
            <p:ph idx="7" type="pic"/>
          </p:nvPr>
        </p:nvSpPr>
        <p:spPr>
          <a:xfrm>
            <a:off x="10273193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27" name="Google Shape;327;p58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8" name="Google Shape;328;p58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29" name="Google Shape;329;p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4. Dark - Contact" showMasterSp="0">
  <p:cSld name="Dark - Contact">
    <p:bg>
      <p:bgPr>
        <a:solidFill>
          <a:srgbClr val="09142E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9"/>
          <p:cNvSpPr/>
          <p:nvPr/>
        </p:nvSpPr>
        <p:spPr>
          <a:xfrm>
            <a:off x="1119253" y="10552007"/>
            <a:ext cx="6321242" cy="1270004"/>
          </a:xfrm>
          <a:prstGeom prst="roundRect">
            <a:avLst>
              <a:gd fmla="val 7600" name="adj"/>
            </a:avLst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M Sans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2" name="Google Shape;332;p59"/>
          <p:cNvSpPr txBox="1"/>
          <p:nvPr>
            <p:ph idx="1" type="body"/>
          </p:nvPr>
        </p:nvSpPr>
        <p:spPr>
          <a:xfrm>
            <a:off x="1147521" y="10858712"/>
            <a:ext cx="6264705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3" name="Google Shape;333;p59"/>
          <p:cNvSpPr txBox="1"/>
          <p:nvPr>
            <p:ph idx="2" type="body"/>
          </p:nvPr>
        </p:nvSpPr>
        <p:spPr>
          <a:xfrm>
            <a:off x="1078896" y="5747995"/>
            <a:ext cx="13781891" cy="3127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DM Sans"/>
              <a:buNone/>
              <a:defRPr b="0" i="0" sz="12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4" name="Google Shape;334;p59"/>
          <p:cNvSpPr txBox="1"/>
          <p:nvPr>
            <p:ph idx="3" type="body"/>
          </p:nvPr>
        </p:nvSpPr>
        <p:spPr>
          <a:xfrm>
            <a:off x="1078897" y="9264487"/>
            <a:ext cx="1378189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5" name="Google Shape;335;p59"/>
          <p:cNvSpPr txBox="1"/>
          <p:nvPr>
            <p:ph idx="4" type="body"/>
          </p:nvPr>
        </p:nvSpPr>
        <p:spPr>
          <a:xfrm>
            <a:off x="1078896" y="4376604"/>
            <a:ext cx="13781891" cy="94897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b="0"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6" name="Google Shape;336;p59">
            <a:hlinkClick r:id="rId2"/>
          </p:cNvPr>
          <p:cNvSpPr/>
          <p:nvPr>
            <p:ph idx="5" type="pic"/>
          </p:nvPr>
        </p:nvSpPr>
        <p:spPr>
          <a:xfrm>
            <a:off x="8032346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37" name="Google Shape;337;p59">
            <a:hlinkClick r:id="rId3"/>
          </p:cNvPr>
          <p:cNvSpPr/>
          <p:nvPr>
            <p:ph idx="6" type="pic"/>
          </p:nvPr>
        </p:nvSpPr>
        <p:spPr>
          <a:xfrm>
            <a:off x="9152770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pic>
        <p:nvPicPr>
          <p:cNvPr descr="img 6@4x.png" id="338" name="Google Shape;338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22410" y="-1225251"/>
            <a:ext cx="15642027" cy="86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59">
            <a:hlinkClick r:id="rId5"/>
          </p:cNvPr>
          <p:cNvSpPr/>
          <p:nvPr>
            <p:ph idx="7" type="pic"/>
          </p:nvPr>
        </p:nvSpPr>
        <p:spPr>
          <a:xfrm>
            <a:off x="10273193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40" name="Google Shape;340;p59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1" name="Google Shape;341;p59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42" name="Google Shape;342;p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. Image - 2 Content Left">
  <p:cSld name="Image - 2 Content Left"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oogle Shape;344;p60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45" name="Google Shape;345;p60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46" name="Google Shape;346;p6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7" name="Google Shape;347;p60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8" name="Google Shape;348;p60"/>
          <p:cNvSpPr txBox="1"/>
          <p:nvPr>
            <p:ph idx="2" type="body"/>
          </p:nvPr>
        </p:nvSpPr>
        <p:spPr>
          <a:xfrm>
            <a:off x="2086903" y="3637208"/>
            <a:ext cx="754336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9" name="Google Shape;349;p60"/>
          <p:cNvSpPr txBox="1"/>
          <p:nvPr>
            <p:ph idx="3" type="body"/>
          </p:nvPr>
        </p:nvSpPr>
        <p:spPr>
          <a:xfrm>
            <a:off x="2086903" y="5246215"/>
            <a:ext cx="7543363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0" name="Google Shape;350;p60"/>
          <p:cNvSpPr txBox="1"/>
          <p:nvPr>
            <p:ph idx="4" type="body"/>
          </p:nvPr>
        </p:nvSpPr>
        <p:spPr>
          <a:xfrm>
            <a:off x="2086903" y="8408578"/>
            <a:ext cx="754336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1" name="Google Shape;351;p60"/>
          <p:cNvSpPr txBox="1"/>
          <p:nvPr>
            <p:ph idx="5" type="body"/>
          </p:nvPr>
        </p:nvSpPr>
        <p:spPr>
          <a:xfrm>
            <a:off x="2086903" y="10017586"/>
            <a:ext cx="7543363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cxnSp>
        <p:nvCxnSpPr>
          <p:cNvPr id="352" name="Google Shape;352;p60"/>
          <p:cNvCxnSpPr/>
          <p:nvPr/>
        </p:nvCxnSpPr>
        <p:spPr>
          <a:xfrm>
            <a:off x="1925729" y="7256795"/>
            <a:ext cx="7865707" cy="1"/>
          </a:xfrm>
          <a:prstGeom prst="straightConnector1">
            <a:avLst/>
          </a:prstGeom>
          <a:noFill/>
          <a:ln cap="rnd" cmpd="sng" w="88900">
            <a:solidFill>
              <a:srgbClr val="EF8200"/>
            </a:solidFill>
            <a:prstDash val="dashDot"/>
            <a:round/>
            <a:headEnd len="sm" w="sm" type="none"/>
            <a:tailEnd len="sm" w="sm" type="none"/>
          </a:ln>
        </p:spPr>
      </p:cxnSp>
      <p:pic>
        <p:nvPicPr>
          <p:cNvPr descr="Image" id="353" name="Google Shape;353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4760" y="6062738"/>
            <a:ext cx="507462" cy="4006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54" name="Google Shape;354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4760" y="10810761"/>
            <a:ext cx="507462" cy="400629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60"/>
          <p:cNvSpPr/>
          <p:nvPr>
            <p:ph idx="6" type="pic"/>
          </p:nvPr>
        </p:nvSpPr>
        <p:spPr>
          <a:xfrm>
            <a:off x="15135246" y="-975654"/>
            <a:ext cx="11121134" cy="13333083"/>
          </a:xfrm>
          <a:prstGeom prst="roundRect">
            <a:avLst>
              <a:gd fmla="val 5757" name="adj"/>
            </a:avLst>
          </a:prstGeom>
          <a:noFill/>
          <a:ln>
            <a:noFill/>
          </a:ln>
        </p:spPr>
      </p:sp>
      <p:pic>
        <p:nvPicPr>
          <p:cNvPr descr="Image" id="356" name="Google Shape;356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14842049" y="3151514"/>
            <a:ext cx="13097614" cy="6223129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60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8" name="Google Shape;358;p60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. Image - 3 Points with Images &amp; Box">
  <p:cSld name="Image - 3 Points with Images &amp; Box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61"/>
          <p:cNvSpPr/>
          <p:nvPr/>
        </p:nvSpPr>
        <p:spPr>
          <a:xfrm>
            <a:off x="869684" y="2587215"/>
            <a:ext cx="7335688" cy="1016000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49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1" name="Google Shape;361;p61"/>
          <p:cNvSpPr/>
          <p:nvPr/>
        </p:nvSpPr>
        <p:spPr>
          <a:xfrm>
            <a:off x="8607335" y="2587214"/>
            <a:ext cx="7335688" cy="1016000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49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2" name="Google Shape;362;p61"/>
          <p:cNvSpPr/>
          <p:nvPr/>
        </p:nvSpPr>
        <p:spPr>
          <a:xfrm>
            <a:off x="16344985" y="2587214"/>
            <a:ext cx="7335688" cy="1016000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49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3" name="Google Shape;363;p61"/>
          <p:cNvSpPr txBox="1"/>
          <p:nvPr>
            <p:ph idx="1" type="body"/>
          </p:nvPr>
        </p:nvSpPr>
        <p:spPr>
          <a:xfrm>
            <a:off x="1363387" y="7403909"/>
            <a:ext cx="6096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4" name="Google Shape;364;p61"/>
          <p:cNvSpPr txBox="1"/>
          <p:nvPr>
            <p:ph idx="2" type="body"/>
          </p:nvPr>
        </p:nvSpPr>
        <p:spPr>
          <a:xfrm>
            <a:off x="1363387" y="9207677"/>
            <a:ext cx="6096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5" name="Google Shape;365;p61"/>
          <p:cNvSpPr txBox="1"/>
          <p:nvPr>
            <p:ph idx="3" type="body"/>
          </p:nvPr>
        </p:nvSpPr>
        <p:spPr>
          <a:xfrm>
            <a:off x="9095877" y="7281036"/>
            <a:ext cx="6096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6" name="Google Shape;366;p61"/>
          <p:cNvSpPr txBox="1"/>
          <p:nvPr>
            <p:ph idx="4" type="body"/>
          </p:nvPr>
        </p:nvSpPr>
        <p:spPr>
          <a:xfrm>
            <a:off x="9095877" y="9207677"/>
            <a:ext cx="6096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7" name="Google Shape;367;p61"/>
          <p:cNvSpPr txBox="1"/>
          <p:nvPr>
            <p:ph idx="5" type="body"/>
          </p:nvPr>
        </p:nvSpPr>
        <p:spPr>
          <a:xfrm>
            <a:off x="16831806" y="7281036"/>
            <a:ext cx="6096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8" name="Google Shape;368;p61"/>
          <p:cNvSpPr txBox="1"/>
          <p:nvPr>
            <p:ph idx="6" type="body"/>
          </p:nvPr>
        </p:nvSpPr>
        <p:spPr>
          <a:xfrm>
            <a:off x="16831806" y="9207677"/>
            <a:ext cx="6096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369" name="Google Shape;369;p61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70" name="Google Shape;370;p61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71" name="Google Shape;371;p6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2" name="Google Shape;372;p61"/>
          <p:cNvSpPr txBox="1"/>
          <p:nvPr>
            <p:ph idx="7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3" name="Google Shape;373;p61"/>
          <p:cNvSpPr/>
          <p:nvPr>
            <p:ph idx="8" type="pic"/>
          </p:nvPr>
        </p:nvSpPr>
        <p:spPr>
          <a:xfrm>
            <a:off x="1363387" y="2961517"/>
            <a:ext cx="6355008" cy="4051699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374" name="Google Shape;374;p61"/>
          <p:cNvSpPr/>
          <p:nvPr>
            <p:ph idx="9" type="pic"/>
          </p:nvPr>
        </p:nvSpPr>
        <p:spPr>
          <a:xfrm>
            <a:off x="9095877" y="2961517"/>
            <a:ext cx="6355008" cy="4051699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375" name="Google Shape;375;p61"/>
          <p:cNvSpPr/>
          <p:nvPr>
            <p:ph idx="13" type="pic"/>
          </p:nvPr>
        </p:nvSpPr>
        <p:spPr>
          <a:xfrm>
            <a:off x="16831806" y="2961517"/>
            <a:ext cx="6355008" cy="4051699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376" name="Google Shape;376;p61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7" name="Google Shape;377;p61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. Image - Big Title">
  <p:cSld name="Image - Big Title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62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80" name="Google Shape;380;p62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81" name="Google Shape;381;p6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2" name="Google Shape;382;p62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3" name="Google Shape;383;p62"/>
          <p:cNvSpPr/>
          <p:nvPr>
            <p:ph idx="2" type="pic"/>
          </p:nvPr>
        </p:nvSpPr>
        <p:spPr>
          <a:xfrm>
            <a:off x="15135246" y="-975655"/>
            <a:ext cx="11121134" cy="13333084"/>
          </a:xfrm>
          <a:prstGeom prst="roundRect">
            <a:avLst>
              <a:gd fmla="val 5598" name="adj"/>
            </a:avLst>
          </a:prstGeom>
          <a:noFill/>
          <a:ln>
            <a:noFill/>
          </a:ln>
        </p:spPr>
      </p:sp>
      <p:pic>
        <p:nvPicPr>
          <p:cNvPr descr="Image" id="384" name="Google Shape;384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4842049" y="3151514"/>
            <a:ext cx="13097614" cy="6223129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62"/>
          <p:cNvSpPr txBox="1"/>
          <p:nvPr>
            <p:ph idx="3" type="body"/>
          </p:nvPr>
        </p:nvSpPr>
        <p:spPr>
          <a:xfrm>
            <a:off x="1406240" y="7682375"/>
            <a:ext cx="10160001" cy="17953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5500"/>
              <a:buFont typeface="Arial"/>
              <a:buNone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6" name="Google Shape;386;p62"/>
          <p:cNvSpPr txBox="1"/>
          <p:nvPr>
            <p:ph idx="4" type="body"/>
          </p:nvPr>
        </p:nvSpPr>
        <p:spPr>
          <a:xfrm>
            <a:off x="1406240" y="5117113"/>
            <a:ext cx="10160001" cy="1410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b="0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7" name="Google Shape;387;p62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8" name="Google Shape;388;p62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. Image - 2 Points and Images">
  <p:cSld name="Image - 2 Points and Images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Google Shape;390;p63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91" name="Google Shape;391;p63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92" name="Google Shape;392;p6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3" name="Google Shape;393;p63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4" name="Google Shape;394;p63"/>
          <p:cNvSpPr/>
          <p:nvPr>
            <p:ph idx="2" type="pic"/>
          </p:nvPr>
        </p:nvSpPr>
        <p:spPr>
          <a:xfrm>
            <a:off x="1143097" y="2787537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395" name="Google Shape;395;p63"/>
          <p:cNvSpPr/>
          <p:nvPr>
            <p:ph idx="3" type="pic"/>
          </p:nvPr>
        </p:nvSpPr>
        <p:spPr>
          <a:xfrm>
            <a:off x="1143097" y="7781568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396" name="Google Shape;396;p63"/>
          <p:cNvSpPr txBox="1"/>
          <p:nvPr>
            <p:ph idx="4" type="body"/>
          </p:nvPr>
        </p:nvSpPr>
        <p:spPr>
          <a:xfrm>
            <a:off x="7896090" y="3213205"/>
            <a:ext cx="1136651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7" name="Google Shape;397;p63"/>
          <p:cNvSpPr txBox="1"/>
          <p:nvPr>
            <p:ph idx="5" type="body"/>
          </p:nvPr>
        </p:nvSpPr>
        <p:spPr>
          <a:xfrm>
            <a:off x="7896090" y="4191000"/>
            <a:ext cx="11366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8" name="Google Shape;398;p63"/>
          <p:cNvSpPr txBox="1"/>
          <p:nvPr>
            <p:ph idx="6" type="body"/>
          </p:nvPr>
        </p:nvSpPr>
        <p:spPr>
          <a:xfrm>
            <a:off x="7896090" y="8259990"/>
            <a:ext cx="1136651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9" name="Google Shape;399;p63"/>
          <p:cNvSpPr txBox="1"/>
          <p:nvPr>
            <p:ph idx="7" type="body"/>
          </p:nvPr>
        </p:nvSpPr>
        <p:spPr>
          <a:xfrm>
            <a:off x="7896090" y="9237785"/>
            <a:ext cx="11366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0" name="Google Shape;400;p63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1" name="Google Shape;401;p63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Blank" showMasterSp="0" type="tx">
  <p:cSld name="TITLE_AND_BOD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. Image - 2 Points and Images (Right)">
  <p:cSld name="Image - 2 Points and Images (Right)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Google Shape;403;p64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04" name="Google Shape;404;p64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05" name="Google Shape;405;p6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6" name="Google Shape;406;p64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7" name="Google Shape;407;p64"/>
          <p:cNvSpPr/>
          <p:nvPr>
            <p:ph idx="2" type="pic"/>
          </p:nvPr>
        </p:nvSpPr>
        <p:spPr>
          <a:xfrm>
            <a:off x="17373697" y="2787537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408" name="Google Shape;408;p64"/>
          <p:cNvSpPr/>
          <p:nvPr>
            <p:ph idx="3" type="pic"/>
          </p:nvPr>
        </p:nvSpPr>
        <p:spPr>
          <a:xfrm>
            <a:off x="17373697" y="7781568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409" name="Google Shape;409;p64"/>
          <p:cNvSpPr txBox="1"/>
          <p:nvPr>
            <p:ph idx="4" type="body"/>
          </p:nvPr>
        </p:nvSpPr>
        <p:spPr>
          <a:xfrm>
            <a:off x="1143096" y="3213205"/>
            <a:ext cx="1450721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0" name="Google Shape;410;p64"/>
          <p:cNvSpPr txBox="1"/>
          <p:nvPr>
            <p:ph idx="5" type="body"/>
          </p:nvPr>
        </p:nvSpPr>
        <p:spPr>
          <a:xfrm>
            <a:off x="1143097" y="4938653"/>
            <a:ext cx="14507210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1" name="Google Shape;411;p64"/>
          <p:cNvSpPr txBox="1"/>
          <p:nvPr>
            <p:ph idx="6" type="body"/>
          </p:nvPr>
        </p:nvSpPr>
        <p:spPr>
          <a:xfrm>
            <a:off x="1143096" y="8259990"/>
            <a:ext cx="14507209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2" name="Google Shape;412;p64"/>
          <p:cNvSpPr txBox="1"/>
          <p:nvPr>
            <p:ph idx="7" type="body"/>
          </p:nvPr>
        </p:nvSpPr>
        <p:spPr>
          <a:xfrm>
            <a:off x="1143097" y="9985438"/>
            <a:ext cx="14507208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3" name="Google Shape;413;p64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4" name="Google Shape;414;p64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. Dark - Quote" showMasterSp="0">
  <p:cSld name="Dark - Quote">
    <p:bg>
      <p:bgPr>
        <a:solidFill>
          <a:srgbClr val="09142E"/>
        </a:solid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5"/>
          <p:cNvSpPr txBox="1"/>
          <p:nvPr>
            <p:ph idx="1" type="body"/>
          </p:nvPr>
        </p:nvSpPr>
        <p:spPr>
          <a:xfrm>
            <a:off x="2438050" y="5738098"/>
            <a:ext cx="12751449" cy="133369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7" name="Google Shape;417;p65"/>
          <p:cNvSpPr txBox="1"/>
          <p:nvPr>
            <p:ph idx="2" type="body"/>
          </p:nvPr>
        </p:nvSpPr>
        <p:spPr>
          <a:xfrm>
            <a:off x="4944943" y="9173020"/>
            <a:ext cx="7737662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8" name="Google Shape;418;p65"/>
          <p:cNvSpPr/>
          <p:nvPr>
            <p:ph idx="3" type="pic"/>
          </p:nvPr>
        </p:nvSpPr>
        <p:spPr>
          <a:xfrm>
            <a:off x="2584376" y="8918881"/>
            <a:ext cx="1781375" cy="1781246"/>
          </a:xfrm>
          <a:prstGeom prst="ellipse">
            <a:avLst/>
          </a:prstGeom>
          <a:noFill/>
          <a:ln>
            <a:noFill/>
          </a:ln>
        </p:spPr>
      </p:sp>
      <p:sp>
        <p:nvSpPr>
          <p:cNvPr id="419" name="Google Shape;419;p65"/>
          <p:cNvSpPr/>
          <p:nvPr/>
        </p:nvSpPr>
        <p:spPr>
          <a:xfrm>
            <a:off x="2586281" y="8918881"/>
            <a:ext cx="1778003" cy="1778003"/>
          </a:xfrm>
          <a:prstGeom prst="ellipse">
            <a:avLst/>
          </a:prstGeom>
          <a:solidFill>
            <a:srgbClr val="005FAA">
              <a:alpha val="49019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20" name="Google Shape;420;p65"/>
          <p:cNvSpPr txBox="1"/>
          <p:nvPr/>
        </p:nvSpPr>
        <p:spPr>
          <a:xfrm>
            <a:off x="13477400" y="8383174"/>
            <a:ext cx="6829016" cy="4371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421" name="Google Shape;421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2" name="Google Shape;422;p65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23" name="Google Shape;423;p65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24" name="Google Shape;424;p6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5" name="Google Shape;425;p65"/>
          <p:cNvSpPr txBox="1"/>
          <p:nvPr>
            <p:ph idx="4" type="body"/>
          </p:nvPr>
        </p:nvSpPr>
        <p:spPr>
          <a:xfrm>
            <a:off x="4944943" y="9953199"/>
            <a:ext cx="7737662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26" name="Google Shape;426;p65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7" name="Google Shape;427;p65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. Light - Quote" showMasterSp="0">
  <p:cSld name="Light - Quote">
    <p:bg>
      <p:bgPr>
        <a:solidFill>
          <a:srgbClr val="FFFFFF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29" name="Google Shape;429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66"/>
          <p:cNvSpPr txBox="1"/>
          <p:nvPr>
            <p:ph idx="1" type="body"/>
          </p:nvPr>
        </p:nvSpPr>
        <p:spPr>
          <a:xfrm>
            <a:off x="2438050" y="5738098"/>
            <a:ext cx="12751449" cy="133369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31" name="Google Shape;431;p66"/>
          <p:cNvSpPr/>
          <p:nvPr>
            <p:ph idx="2" type="pic"/>
          </p:nvPr>
        </p:nvSpPr>
        <p:spPr>
          <a:xfrm>
            <a:off x="2584376" y="8918881"/>
            <a:ext cx="1781375" cy="1781246"/>
          </a:xfrm>
          <a:prstGeom prst="ellipse">
            <a:avLst/>
          </a:prstGeom>
          <a:noFill/>
          <a:ln>
            <a:noFill/>
          </a:ln>
        </p:spPr>
      </p:sp>
      <p:sp>
        <p:nvSpPr>
          <p:cNvPr id="432" name="Google Shape;432;p66"/>
          <p:cNvSpPr/>
          <p:nvPr/>
        </p:nvSpPr>
        <p:spPr>
          <a:xfrm>
            <a:off x="2586281" y="8922124"/>
            <a:ext cx="1778003" cy="1778003"/>
          </a:xfrm>
          <a:prstGeom prst="ellipse">
            <a:avLst/>
          </a:prstGeom>
          <a:solidFill>
            <a:srgbClr val="005FAA">
              <a:alpha val="49019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433" name="Google Shape;433;p66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34" name="Google Shape;434;p66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35" name="Google Shape;435;p6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6" name="Google Shape;436;p66"/>
          <p:cNvSpPr txBox="1"/>
          <p:nvPr>
            <p:ph idx="3" type="body"/>
          </p:nvPr>
        </p:nvSpPr>
        <p:spPr>
          <a:xfrm>
            <a:off x="4944943" y="9173020"/>
            <a:ext cx="7737662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37" name="Google Shape;437;p66"/>
          <p:cNvSpPr txBox="1"/>
          <p:nvPr>
            <p:ph idx="4" type="body"/>
          </p:nvPr>
        </p:nvSpPr>
        <p:spPr>
          <a:xfrm>
            <a:off x="4944943" y="9953199"/>
            <a:ext cx="7737662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38" name="Google Shape;438;p66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. Light - Quote No Image" showMasterSp="0">
  <p:cSld name="Light - Quote No Image">
    <p:bg>
      <p:bgPr>
        <a:solidFill>
          <a:srgbClr val="FFFFFF"/>
        </a:solidFill>
      </p:bgPr>
    </p:bg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40" name="Google Shape;440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67"/>
          <p:cNvSpPr txBox="1"/>
          <p:nvPr>
            <p:ph idx="1" type="body"/>
          </p:nvPr>
        </p:nvSpPr>
        <p:spPr>
          <a:xfrm>
            <a:off x="2589076" y="9777087"/>
            <a:ext cx="1270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42" name="Google Shape;442;p67"/>
          <p:cNvSpPr txBox="1"/>
          <p:nvPr>
            <p:ph idx="2" type="body"/>
          </p:nvPr>
        </p:nvSpPr>
        <p:spPr>
          <a:xfrm>
            <a:off x="2589076" y="10591560"/>
            <a:ext cx="1270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443" name="Google Shape;443;p67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44" name="Google Shape;444;p67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45" name="Google Shape;445;p6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6" name="Google Shape;446;p67"/>
          <p:cNvSpPr txBox="1"/>
          <p:nvPr>
            <p:ph idx="3" type="body"/>
          </p:nvPr>
        </p:nvSpPr>
        <p:spPr>
          <a:xfrm>
            <a:off x="2589076" y="4997302"/>
            <a:ext cx="12700001" cy="4226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85343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85343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853439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85343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47" name="Google Shape;447;p67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8" name="Google Shape;448;p67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. Blue - Quote No Image" showMasterSp="0">
  <p:cSld name="Blue - Quote No Image">
    <p:bg>
      <p:bgPr>
        <a:solidFill>
          <a:srgbClr val="005FAA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50" name="Google Shape;450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68"/>
          <p:cNvSpPr txBox="1"/>
          <p:nvPr>
            <p:ph idx="1" type="body"/>
          </p:nvPr>
        </p:nvSpPr>
        <p:spPr>
          <a:xfrm>
            <a:off x="2589076" y="9777087"/>
            <a:ext cx="1270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52" name="Google Shape;452;p68"/>
          <p:cNvSpPr txBox="1"/>
          <p:nvPr>
            <p:ph idx="2" type="body"/>
          </p:nvPr>
        </p:nvSpPr>
        <p:spPr>
          <a:xfrm>
            <a:off x="2589076" y="10591560"/>
            <a:ext cx="1270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453" name="Google Shape;453;p68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54" name="Google Shape;454;p68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55" name="Google Shape;455;p6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6" name="Google Shape;456;p68"/>
          <p:cNvSpPr txBox="1"/>
          <p:nvPr>
            <p:ph idx="3" type="body"/>
          </p:nvPr>
        </p:nvSpPr>
        <p:spPr>
          <a:xfrm>
            <a:off x="2589076" y="4997302"/>
            <a:ext cx="12700001" cy="4226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DM Sans"/>
              <a:buNone/>
              <a:defRPr b="0" i="0" sz="80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85343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0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85343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853439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85343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57" name="Google Shape;457;p68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8" name="Google Shape;458;p68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6. Logo Only" showMasterSp="0">
  <p:cSld name="Logo Only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" name="Google Shape;460;p69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61" name="Google Shape;461;p69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62" name="Google Shape;462;p6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3" name="Google Shape;463;p69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8. Light - Closing" showMasterSp="0">
  <p:cSld name="Light - Closing">
    <p:bg>
      <p:bgPr>
        <a:solidFill>
          <a:srgbClr val="FFFFFF"/>
        </a:solid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65" name="Google Shape;465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974408" y="5242843"/>
            <a:ext cx="17939063" cy="8523463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70"/>
          <p:cNvSpPr txBox="1"/>
          <p:nvPr>
            <p:ph idx="1" type="body"/>
          </p:nvPr>
        </p:nvSpPr>
        <p:spPr>
          <a:xfrm>
            <a:off x="13019212" y="2334101"/>
            <a:ext cx="8958299" cy="12311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67" name="Google Shape;467;p70"/>
          <p:cNvSpPr txBox="1"/>
          <p:nvPr>
            <p:ph idx="2" type="body"/>
          </p:nvPr>
        </p:nvSpPr>
        <p:spPr>
          <a:xfrm>
            <a:off x="13019213" y="5761760"/>
            <a:ext cx="8972038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68" name="Google Shape;468;p70"/>
          <p:cNvSpPr txBox="1"/>
          <p:nvPr>
            <p:ph idx="3" type="body"/>
          </p:nvPr>
        </p:nvSpPr>
        <p:spPr>
          <a:xfrm>
            <a:off x="13019212" y="8750802"/>
            <a:ext cx="8972037" cy="96327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b="0"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469" name="Google Shape;469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19213" y="10402830"/>
            <a:ext cx="728239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70"/>
          <p:cNvSpPr txBox="1"/>
          <p:nvPr/>
        </p:nvSpPr>
        <p:spPr>
          <a:xfrm>
            <a:off x="14251179" y="10252484"/>
            <a:ext cx="6895618" cy="7874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70"/>
          <p:cNvSpPr txBox="1"/>
          <p:nvPr/>
        </p:nvSpPr>
        <p:spPr>
          <a:xfrm>
            <a:off x="13019213" y="6714498"/>
            <a:ext cx="287935" cy="9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</a:pPr>
            <a:r>
              <a:rPr b="0" i="0" lang="en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70"/>
          <p:cNvSpPr txBox="1"/>
          <p:nvPr/>
        </p:nvSpPr>
        <p:spPr>
          <a:xfrm>
            <a:off x="13019213" y="7641598"/>
            <a:ext cx="417373" cy="9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</a:pPr>
            <a:r>
              <a:rPr b="0" i="0" lang="en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70"/>
          <p:cNvSpPr txBox="1"/>
          <p:nvPr>
            <p:ph idx="4" type="body"/>
          </p:nvPr>
        </p:nvSpPr>
        <p:spPr>
          <a:xfrm>
            <a:off x="13682636" y="6747161"/>
            <a:ext cx="8294876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4" name="Google Shape;474;p70"/>
          <p:cNvSpPr txBox="1"/>
          <p:nvPr>
            <p:ph idx="5" type="body"/>
          </p:nvPr>
        </p:nvSpPr>
        <p:spPr>
          <a:xfrm>
            <a:off x="13682636" y="7674261"/>
            <a:ext cx="8294876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5" name="Google Shape;475;p70"/>
          <p:cNvSpPr/>
          <p:nvPr/>
        </p:nvSpPr>
        <p:spPr>
          <a:xfrm>
            <a:off x="1336227" y="-2443695"/>
            <a:ext cx="6300900" cy="79041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76" name="Google Shape;476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41637" y="1115272"/>
            <a:ext cx="4067122" cy="3106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7. Dark - Closing" showMasterSp="0">
  <p:cSld name="Dark - Closing">
    <p:bg>
      <p:bgPr>
        <a:solidFill>
          <a:srgbClr val="09142E"/>
        </a:solidFill>
      </p:bgPr>
    </p:bg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1"/>
          <p:cNvSpPr txBox="1"/>
          <p:nvPr>
            <p:ph idx="1" type="body"/>
          </p:nvPr>
        </p:nvSpPr>
        <p:spPr>
          <a:xfrm>
            <a:off x="2438050" y="4854090"/>
            <a:ext cx="9378290" cy="12311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9" name="Google Shape;479;p71"/>
          <p:cNvSpPr txBox="1"/>
          <p:nvPr>
            <p:ph idx="2" type="body"/>
          </p:nvPr>
        </p:nvSpPr>
        <p:spPr>
          <a:xfrm>
            <a:off x="2438050" y="6909472"/>
            <a:ext cx="9378290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80" name="Google Shape;480;p71"/>
          <p:cNvSpPr txBox="1"/>
          <p:nvPr>
            <p:ph idx="3" type="body"/>
          </p:nvPr>
        </p:nvSpPr>
        <p:spPr>
          <a:xfrm>
            <a:off x="2438050" y="10646726"/>
            <a:ext cx="6012491" cy="9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481" name="Google Shape;481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38050" y="8180185"/>
            <a:ext cx="622303" cy="6223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82" name="Google Shape;482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050" y="9127962"/>
            <a:ext cx="622303" cy="6223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83" name="Google Shape;483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9674" y="12602216"/>
            <a:ext cx="728240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71"/>
          <p:cNvSpPr txBox="1"/>
          <p:nvPr/>
        </p:nvSpPr>
        <p:spPr>
          <a:xfrm>
            <a:off x="3771641" y="12648720"/>
            <a:ext cx="11318423" cy="3937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g 32x.png" id="485" name="Google Shape;485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14519096" y="-5088052"/>
            <a:ext cx="8811388" cy="184933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86" name="Google Shape;486;p71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05629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87" name="Google Shape;487;p71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26052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88" name="Google Shape;488;p71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246475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9" name="Google Shape;489;p71"/>
          <p:cNvCxnSpPr/>
          <p:nvPr/>
        </p:nvCxnSpPr>
        <p:spPr>
          <a:xfrm flipH="1" rot="10800000">
            <a:off x="7306906" y="10695622"/>
            <a:ext cx="2" cy="829307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0" name="Google Shape;490;p71"/>
          <p:cNvSpPr txBox="1"/>
          <p:nvPr>
            <p:ph idx="4" type="body"/>
          </p:nvPr>
        </p:nvSpPr>
        <p:spPr>
          <a:xfrm>
            <a:off x="3523239" y="8010452"/>
            <a:ext cx="8293101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91" name="Google Shape;491;p71"/>
          <p:cNvSpPr txBox="1"/>
          <p:nvPr>
            <p:ph idx="5" type="body"/>
          </p:nvPr>
        </p:nvSpPr>
        <p:spPr>
          <a:xfrm>
            <a:off x="3523239" y="8958494"/>
            <a:ext cx="8293101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92" name="Google Shape;492;p71"/>
          <p:cNvSpPr/>
          <p:nvPr/>
        </p:nvSpPr>
        <p:spPr>
          <a:xfrm>
            <a:off x="2438225" y="-1835475"/>
            <a:ext cx="4614900" cy="5788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93" name="Google Shape;493;p7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247822" y="771092"/>
            <a:ext cx="2978738" cy="2274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2. Light - Divider (Title)" showMasterSp="0">
  <p:cSld name="Light - Divider (Title)">
    <p:bg>
      <p:bgPr>
        <a:solidFill>
          <a:srgbClr val="FFFFFF"/>
        </a:soli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72"/>
          <p:cNvSpPr txBox="1"/>
          <p:nvPr>
            <p:ph idx="1" type="body"/>
          </p:nvPr>
        </p:nvSpPr>
        <p:spPr>
          <a:xfrm>
            <a:off x="1198153" y="5934669"/>
            <a:ext cx="13402702" cy="18466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  <a:defRPr b="0" i="0" sz="12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496" name="Google Shape;496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72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8" name="Google Shape;498;p72"/>
          <p:cNvSpPr/>
          <p:nvPr/>
        </p:nvSpPr>
        <p:spPr>
          <a:xfrm>
            <a:off x="1031425" y="-1646575"/>
            <a:ext cx="3512100" cy="44055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99" name="Google Shape;499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7541" y="337063"/>
            <a:ext cx="2266868" cy="1731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0. (extra) Content - 3 Horizontal with Two Bullets">
  <p:cSld name="Content - 3 Horizontal with Two Bullets"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501" name="Google Shape;501;p73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2" name="Google Shape;502;p73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503" name="Google Shape;503;p73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504" name="Google Shape;504;p7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5" name="Google Shape;505;p73"/>
          <p:cNvSpPr txBox="1"/>
          <p:nvPr/>
        </p:nvSpPr>
        <p:spPr>
          <a:xfrm>
            <a:off x="20867075" y="13045341"/>
            <a:ext cx="2516597" cy="3302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Font typeface="DM Sans"/>
              <a:buNone/>
            </a:pPr>
            <a:r>
              <a:rPr b="0" i="0" lang="en" sz="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73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07" name="Google Shape;507;p73"/>
          <p:cNvSpPr txBox="1"/>
          <p:nvPr>
            <p:ph idx="2" type="body"/>
          </p:nvPr>
        </p:nvSpPr>
        <p:spPr>
          <a:xfrm>
            <a:off x="1831774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08" name="Google Shape;508;p73"/>
          <p:cNvSpPr txBox="1"/>
          <p:nvPr>
            <p:ph idx="3" type="body"/>
          </p:nvPr>
        </p:nvSpPr>
        <p:spPr>
          <a:xfrm>
            <a:off x="1831773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09" name="Google Shape;509;p73"/>
          <p:cNvSpPr txBox="1"/>
          <p:nvPr>
            <p:ph idx="4" type="body"/>
          </p:nvPr>
        </p:nvSpPr>
        <p:spPr>
          <a:xfrm>
            <a:off x="9055918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0" name="Google Shape;510;p73"/>
          <p:cNvSpPr txBox="1"/>
          <p:nvPr>
            <p:ph idx="5" type="body"/>
          </p:nvPr>
        </p:nvSpPr>
        <p:spPr>
          <a:xfrm>
            <a:off x="9055918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1" name="Google Shape;511;p73"/>
          <p:cNvSpPr txBox="1"/>
          <p:nvPr>
            <p:ph idx="6" type="body"/>
          </p:nvPr>
        </p:nvSpPr>
        <p:spPr>
          <a:xfrm>
            <a:off x="16786860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2" name="Google Shape;512;p73"/>
          <p:cNvSpPr txBox="1"/>
          <p:nvPr>
            <p:ph idx="7" type="body"/>
          </p:nvPr>
        </p:nvSpPr>
        <p:spPr>
          <a:xfrm>
            <a:off x="16811059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3" name="Google Shape;513;p73"/>
          <p:cNvSpPr txBox="1"/>
          <p:nvPr/>
        </p:nvSpPr>
        <p:spPr>
          <a:xfrm>
            <a:off x="1015862" y="3045651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73"/>
          <p:cNvSpPr txBox="1"/>
          <p:nvPr/>
        </p:nvSpPr>
        <p:spPr>
          <a:xfrm>
            <a:off x="8079200" y="3045651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73"/>
          <p:cNvSpPr txBox="1"/>
          <p:nvPr/>
        </p:nvSpPr>
        <p:spPr>
          <a:xfrm>
            <a:off x="15767772" y="3045651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73"/>
          <p:cNvSpPr txBox="1"/>
          <p:nvPr>
            <p:ph idx="8" type="body"/>
          </p:nvPr>
        </p:nvSpPr>
        <p:spPr>
          <a:xfrm>
            <a:off x="1831775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7" name="Google Shape;517;p73"/>
          <p:cNvSpPr txBox="1"/>
          <p:nvPr>
            <p:ph idx="9" type="body"/>
          </p:nvPr>
        </p:nvSpPr>
        <p:spPr>
          <a:xfrm>
            <a:off x="9054627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8" name="Google Shape;518;p73"/>
          <p:cNvSpPr txBox="1"/>
          <p:nvPr>
            <p:ph idx="13" type="body"/>
          </p:nvPr>
        </p:nvSpPr>
        <p:spPr>
          <a:xfrm>
            <a:off x="16811060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9" name="Google Shape;519;p73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20" name="Google Shape;520;p73"/>
          <p:cNvCxnSpPr/>
          <p:nvPr/>
        </p:nvCxnSpPr>
        <p:spPr>
          <a:xfrm>
            <a:off x="1128823" y="9257413"/>
            <a:ext cx="22126354" cy="0"/>
          </a:xfrm>
          <a:prstGeom prst="straightConnector1">
            <a:avLst/>
          </a:prstGeom>
          <a:noFill/>
          <a:ln cap="flat" cmpd="sng" w="38100">
            <a:solidFill>
              <a:srgbClr val="0061B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1" name="Google Shape;521;p73"/>
          <p:cNvSpPr txBox="1"/>
          <p:nvPr>
            <p:ph idx="14" type="body"/>
          </p:nvPr>
        </p:nvSpPr>
        <p:spPr>
          <a:xfrm>
            <a:off x="2324417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2" name="Google Shape;522;p73"/>
          <p:cNvSpPr txBox="1"/>
          <p:nvPr>
            <p:ph idx="15" type="body"/>
          </p:nvPr>
        </p:nvSpPr>
        <p:spPr>
          <a:xfrm>
            <a:off x="9547269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3" name="Google Shape;523;p73"/>
          <p:cNvSpPr txBox="1"/>
          <p:nvPr>
            <p:ph idx="16" type="body"/>
          </p:nvPr>
        </p:nvSpPr>
        <p:spPr>
          <a:xfrm>
            <a:off x="17303702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4" name="Google Shape;524;p73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3. Blank - Title without Background">
  <p:cSld name="Blank - Title without Background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8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" name="Google Shape;41;p38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" name="Google Shape;42;p38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1. (extra) Image - Big Title (Right)" showMasterSp="0">
  <p:cSld name="Image - Big Title (Right)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74"/>
          <p:cNvSpPr/>
          <p:nvPr>
            <p:ph idx="2" type="pic"/>
          </p:nvPr>
        </p:nvSpPr>
        <p:spPr>
          <a:xfrm>
            <a:off x="-1512277" y="955533"/>
            <a:ext cx="13404678" cy="11679778"/>
          </a:xfrm>
          <a:prstGeom prst="roundRect">
            <a:avLst>
              <a:gd fmla="val 6128" name="adj"/>
            </a:avLst>
          </a:prstGeom>
          <a:noFill/>
          <a:ln>
            <a:noFill/>
          </a:ln>
        </p:spPr>
      </p:sp>
      <p:sp>
        <p:nvSpPr>
          <p:cNvPr id="527" name="Google Shape;527;p74"/>
          <p:cNvSpPr txBox="1"/>
          <p:nvPr>
            <p:ph idx="1" type="body"/>
          </p:nvPr>
        </p:nvSpPr>
        <p:spPr>
          <a:xfrm>
            <a:off x="13035190" y="6443141"/>
            <a:ext cx="10156110" cy="1308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b="0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8" name="Google Shape;528;p74"/>
          <p:cNvSpPr txBox="1"/>
          <p:nvPr>
            <p:ph idx="3" type="body"/>
          </p:nvPr>
        </p:nvSpPr>
        <p:spPr>
          <a:xfrm>
            <a:off x="13035190" y="7894938"/>
            <a:ext cx="1016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529" name="Google Shape;529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374232" y="2136913"/>
            <a:ext cx="22092041" cy="10496687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74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. Dark - Divider" showMasterSp="0">
  <p:cSld name="Dark - Divider">
    <p:bg>
      <p:bgPr>
        <a:solidFill>
          <a:srgbClr val="09142E"/>
        </a:solidFill>
      </p:bgPr>
    </p:bg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 32x.png" id="540" name="Google Shape;540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129419" y="-800684"/>
            <a:ext cx="7298147" cy="15317369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34"/>
          <p:cNvSpPr txBox="1"/>
          <p:nvPr>
            <p:ph idx="1" type="body"/>
          </p:nvPr>
        </p:nvSpPr>
        <p:spPr>
          <a:xfrm>
            <a:off x="1209182" y="9219545"/>
            <a:ext cx="11318400" cy="12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42" name="Google Shape;542;p34"/>
          <p:cNvSpPr txBox="1"/>
          <p:nvPr>
            <p:ph idx="2" type="body"/>
          </p:nvPr>
        </p:nvSpPr>
        <p:spPr>
          <a:xfrm>
            <a:off x="1209182" y="6753290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Frame 132x.png" id="543" name="Google Shape;54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34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5" name="Google Shape;545;p34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46" name="Google Shape;54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9975" y="489575"/>
            <a:ext cx="2266999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. Content - Text bullet">
  <p:cSld name="Content - Text Only (v2)"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548" name="Google Shape;548;p35"/>
          <p:cNvPicPr preferRelativeResize="0"/>
          <p:nvPr/>
        </p:nvPicPr>
        <p:blipFill rotWithShape="1">
          <a:blip r:embed="rId2">
            <a:alphaModFix amt="25000"/>
          </a:blip>
          <a:srcRect b="8" l="0" r="0" t="9"/>
          <a:stretch/>
        </p:blipFill>
        <p:spPr>
          <a:xfrm>
            <a:off x="19856949" y="815931"/>
            <a:ext cx="4902206" cy="12315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9" name="Google Shape;549;p35"/>
          <p:cNvGrpSpPr/>
          <p:nvPr/>
        </p:nvGrpSpPr>
        <p:grpSpPr>
          <a:xfrm>
            <a:off x="313398" y="-641338"/>
            <a:ext cx="1926000" cy="2416200"/>
            <a:chOff x="0" y="0"/>
            <a:chExt cx="1926000" cy="2416200"/>
          </a:xfrm>
        </p:grpSpPr>
        <p:sp>
          <p:nvSpPr>
            <p:cNvPr id="550" name="Google Shape;550;p35"/>
            <p:cNvSpPr/>
            <p:nvPr/>
          </p:nvSpPr>
          <p:spPr>
            <a:xfrm>
              <a:off x="0" y="0"/>
              <a:ext cx="1926000" cy="2416200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551" name="Google Shape;551;p3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2" name="Google Shape;552;p35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53" name="Google Shape;553;p3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4" name="Google Shape;554;p35"/>
          <p:cNvSpPr txBox="1"/>
          <p:nvPr>
            <p:ph idx="2" type="body"/>
          </p:nvPr>
        </p:nvSpPr>
        <p:spPr>
          <a:xfrm>
            <a:off x="1016000" y="2903618"/>
            <a:ext cx="22578900" cy="82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25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Arial"/>
              <a:buChar char="•"/>
              <a:defRPr b="1" i="0" sz="43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31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70839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07E13"/>
              </a:buClr>
              <a:buSzPts val="2240"/>
              <a:buFont typeface="Courier New"/>
              <a:buChar char="o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55" name="Google Shape;555;p35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. Dark - Title" showMasterSp="0">
  <p:cSld name="Dark - Title">
    <p:bg>
      <p:bgPr>
        <a:solidFill>
          <a:srgbClr val="09142E"/>
        </a:solidFill>
      </p:bgPr>
    </p:bg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75"/>
          <p:cNvSpPr txBox="1"/>
          <p:nvPr>
            <p:ph idx="1" type="body"/>
          </p:nvPr>
        </p:nvSpPr>
        <p:spPr>
          <a:xfrm>
            <a:off x="1079500" y="7525869"/>
            <a:ext cx="23063400" cy="10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58" name="Google Shape;558;p75"/>
          <p:cNvSpPr txBox="1"/>
          <p:nvPr>
            <p:ph idx="2" type="body"/>
          </p:nvPr>
        </p:nvSpPr>
        <p:spPr>
          <a:xfrm>
            <a:off x="1079500" y="5707173"/>
            <a:ext cx="23063400" cy="154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b="0" i="0" sz="9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59" name="Google Shape;559;p75"/>
          <p:cNvSpPr txBox="1"/>
          <p:nvPr>
            <p:ph idx="3" type="body"/>
          </p:nvPr>
        </p:nvSpPr>
        <p:spPr>
          <a:xfrm>
            <a:off x="1209182" y="10729563"/>
            <a:ext cx="11318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60" name="Google Shape;560;p75"/>
          <p:cNvSpPr txBox="1"/>
          <p:nvPr>
            <p:ph idx="4" type="body"/>
          </p:nvPr>
        </p:nvSpPr>
        <p:spPr>
          <a:xfrm>
            <a:off x="1209182" y="11648613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61" name="Google Shape;561;p75"/>
          <p:cNvSpPr txBox="1"/>
          <p:nvPr>
            <p:ph idx="5" type="body"/>
          </p:nvPr>
        </p:nvSpPr>
        <p:spPr>
          <a:xfrm>
            <a:off x="15133504" y="1080576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62" name="Google Shape;562;p75"/>
          <p:cNvSpPr txBox="1"/>
          <p:nvPr>
            <p:ph idx="6" type="body"/>
          </p:nvPr>
        </p:nvSpPr>
        <p:spPr>
          <a:xfrm>
            <a:off x="15133505" y="1164861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g 6@4x.png" id="563" name="Google Shape;563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22410" y="-3760448"/>
            <a:ext cx="15642025" cy="8633421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75"/>
          <p:cNvSpPr txBox="1"/>
          <p:nvPr>
            <p:ph idx="7" type="body"/>
          </p:nvPr>
        </p:nvSpPr>
        <p:spPr>
          <a:xfrm>
            <a:off x="6484470" y="12746860"/>
            <a:ext cx="58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65" name="Google Shape;565;p75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66" name="Google Shape;566;p75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67" name="Google Shape;567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9975" y="489575"/>
            <a:ext cx="2266999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. Blank - Title with Background">
  <p:cSld name="Blank - Title with Background"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569" name="Google Shape;569;p76"/>
          <p:cNvPicPr preferRelativeResize="0"/>
          <p:nvPr/>
        </p:nvPicPr>
        <p:blipFill rotWithShape="1">
          <a:blip r:embed="rId2">
            <a:alphaModFix amt="25000"/>
          </a:blip>
          <a:srcRect b="8" l="0" r="0" t="9"/>
          <a:stretch/>
        </p:blipFill>
        <p:spPr>
          <a:xfrm>
            <a:off x="19856949" y="815931"/>
            <a:ext cx="4902206" cy="12315872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76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71" name="Google Shape;571;p76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2" name="Google Shape;572;p76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9. Dark - Closing (Simple)" showMasterSp="0">
  <p:cSld name="Dark - Closing (Simple)">
    <p:bg>
      <p:bgPr>
        <a:solidFill>
          <a:srgbClr val="09142E"/>
        </a:solidFill>
      </p:bgPr>
    </p:bg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77"/>
          <p:cNvSpPr txBox="1"/>
          <p:nvPr>
            <p:ph idx="1" type="body"/>
          </p:nvPr>
        </p:nvSpPr>
        <p:spPr>
          <a:xfrm>
            <a:off x="2438050" y="5092234"/>
            <a:ext cx="123189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75" name="Google Shape;575;p77"/>
          <p:cNvSpPr txBox="1"/>
          <p:nvPr>
            <p:ph idx="2" type="body"/>
          </p:nvPr>
        </p:nvSpPr>
        <p:spPr>
          <a:xfrm>
            <a:off x="2438049" y="6667500"/>
            <a:ext cx="12317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576" name="Google Shape;576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4"/>
            <a:ext cx="13751181" cy="8528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577" name="Google Shape;577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9674" y="12602216"/>
            <a:ext cx="728240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77"/>
          <p:cNvSpPr txBox="1"/>
          <p:nvPr/>
        </p:nvSpPr>
        <p:spPr>
          <a:xfrm>
            <a:off x="3771641" y="12648720"/>
            <a:ext cx="1131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579" name="Google Shape;579;p7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05629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580" name="Google Shape;580;p7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126052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581" name="Google Shape;581;p77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246475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2" name="Google Shape;582;p77"/>
          <p:cNvCxnSpPr/>
          <p:nvPr/>
        </p:nvCxnSpPr>
        <p:spPr>
          <a:xfrm rot="10800000">
            <a:off x="7306906" y="10695729"/>
            <a:ext cx="0" cy="8292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3" name="Google Shape;583;p77"/>
          <p:cNvSpPr txBox="1"/>
          <p:nvPr/>
        </p:nvSpPr>
        <p:spPr>
          <a:xfrm>
            <a:off x="2438049" y="10646726"/>
            <a:ext cx="6012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</a:pPr>
            <a:r>
              <a:rPr b="0" i="0" lang="en" sz="5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77"/>
          <p:cNvSpPr/>
          <p:nvPr/>
        </p:nvSpPr>
        <p:spPr>
          <a:xfrm>
            <a:off x="2438225" y="-1835475"/>
            <a:ext cx="4614900" cy="5788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85" name="Google Shape;585;p7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47822" y="771092"/>
            <a:ext cx="2978738" cy="2274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Blank" showMasterSp="0" type="tx">
  <p:cSld name="TITLE_AND_BODY"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3. Blank - Title without Background">
  <p:cSld name="Blank - Title without Background"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79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89" name="Google Shape;589;p79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0" name="Google Shape;590;p79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. Image - 3 Points with Images">
  <p:cSld name="Image - 3 Points with Images"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80"/>
          <p:cNvSpPr txBox="1"/>
          <p:nvPr>
            <p:ph idx="1" type="body"/>
          </p:nvPr>
        </p:nvSpPr>
        <p:spPr>
          <a:xfrm>
            <a:off x="1363387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93" name="Google Shape;593;p80"/>
          <p:cNvSpPr txBox="1"/>
          <p:nvPr>
            <p:ph idx="2" type="body"/>
          </p:nvPr>
        </p:nvSpPr>
        <p:spPr>
          <a:xfrm>
            <a:off x="1363387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94" name="Google Shape;594;p80"/>
          <p:cNvSpPr txBox="1"/>
          <p:nvPr>
            <p:ph idx="3" type="body"/>
          </p:nvPr>
        </p:nvSpPr>
        <p:spPr>
          <a:xfrm>
            <a:off x="9095877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95" name="Google Shape;595;p80"/>
          <p:cNvSpPr txBox="1"/>
          <p:nvPr>
            <p:ph idx="4" type="body"/>
          </p:nvPr>
        </p:nvSpPr>
        <p:spPr>
          <a:xfrm>
            <a:off x="9095877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96" name="Google Shape;596;p80"/>
          <p:cNvSpPr txBox="1"/>
          <p:nvPr>
            <p:ph idx="5" type="body"/>
          </p:nvPr>
        </p:nvSpPr>
        <p:spPr>
          <a:xfrm>
            <a:off x="16831806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97" name="Google Shape;597;p80"/>
          <p:cNvSpPr txBox="1"/>
          <p:nvPr>
            <p:ph idx="6" type="body"/>
          </p:nvPr>
        </p:nvSpPr>
        <p:spPr>
          <a:xfrm>
            <a:off x="16831806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98" name="Google Shape;598;p80"/>
          <p:cNvSpPr/>
          <p:nvPr>
            <p:ph idx="7" type="pic"/>
          </p:nvPr>
        </p:nvSpPr>
        <p:spPr>
          <a:xfrm>
            <a:off x="1363387" y="3200400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599" name="Google Shape;599;p80"/>
          <p:cNvSpPr txBox="1"/>
          <p:nvPr>
            <p:ph idx="8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00" name="Google Shape;600;p80"/>
          <p:cNvSpPr/>
          <p:nvPr>
            <p:ph idx="9" type="pic"/>
          </p:nvPr>
        </p:nvSpPr>
        <p:spPr>
          <a:xfrm>
            <a:off x="9095877" y="3200400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601" name="Google Shape;601;p80"/>
          <p:cNvSpPr/>
          <p:nvPr>
            <p:ph idx="13" type="pic"/>
          </p:nvPr>
        </p:nvSpPr>
        <p:spPr>
          <a:xfrm>
            <a:off x="16831806" y="3200400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602" name="Google Shape;602;p80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3" name="Google Shape;603;p80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. Light - Title" showMasterSp="0">
  <p:cSld name="Light - Title">
    <p:bg>
      <p:bgPr>
        <a:solidFill>
          <a:srgbClr val="FFFFFF"/>
        </a:solid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 6@4x.png" id="605" name="Google Shape;605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22410" y="-3760448"/>
            <a:ext cx="15642025" cy="8633421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81"/>
          <p:cNvSpPr txBox="1"/>
          <p:nvPr>
            <p:ph idx="1" type="body"/>
          </p:nvPr>
        </p:nvSpPr>
        <p:spPr>
          <a:xfrm>
            <a:off x="1079500" y="7525869"/>
            <a:ext cx="23063400" cy="10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07" name="Google Shape;607;p81"/>
          <p:cNvSpPr txBox="1"/>
          <p:nvPr>
            <p:ph idx="2" type="body"/>
          </p:nvPr>
        </p:nvSpPr>
        <p:spPr>
          <a:xfrm>
            <a:off x="1079500" y="5824288"/>
            <a:ext cx="23063400" cy="13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400"/>
              <a:buFont typeface="DM Sans"/>
              <a:buNone/>
              <a:defRPr b="0" i="0" sz="9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08" name="Google Shape;608;p81"/>
          <p:cNvSpPr txBox="1"/>
          <p:nvPr>
            <p:ph idx="3" type="body"/>
          </p:nvPr>
        </p:nvSpPr>
        <p:spPr>
          <a:xfrm>
            <a:off x="1209182" y="10729563"/>
            <a:ext cx="11318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09" name="Google Shape;609;p81"/>
          <p:cNvSpPr txBox="1"/>
          <p:nvPr>
            <p:ph idx="4" type="body"/>
          </p:nvPr>
        </p:nvSpPr>
        <p:spPr>
          <a:xfrm>
            <a:off x="1209182" y="11648613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10" name="Google Shape;610;p81"/>
          <p:cNvSpPr txBox="1"/>
          <p:nvPr>
            <p:ph idx="5" type="body"/>
          </p:nvPr>
        </p:nvSpPr>
        <p:spPr>
          <a:xfrm>
            <a:off x="15133504" y="1080576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11" name="Google Shape;611;p81"/>
          <p:cNvSpPr txBox="1"/>
          <p:nvPr>
            <p:ph idx="6" type="body"/>
          </p:nvPr>
        </p:nvSpPr>
        <p:spPr>
          <a:xfrm>
            <a:off x="15133502" y="1164861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12" name="Google Shape;612;p81"/>
          <p:cNvSpPr txBox="1"/>
          <p:nvPr>
            <p:ph idx="7" type="body"/>
          </p:nvPr>
        </p:nvSpPr>
        <p:spPr>
          <a:xfrm>
            <a:off x="6484470" y="12746860"/>
            <a:ext cx="58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13" name="Google Shape;613;p81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14" name="Google Shape;614;p81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15" name="Google Shape;615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9975" y="489575"/>
            <a:ext cx="2266999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. Image - 3 Points with Images">
  <p:cSld name="Image - 3 Points with Image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9"/>
          <p:cNvSpPr txBox="1"/>
          <p:nvPr>
            <p:ph idx="1" type="body"/>
          </p:nvPr>
        </p:nvSpPr>
        <p:spPr>
          <a:xfrm>
            <a:off x="1363387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5" name="Google Shape;45;p39"/>
          <p:cNvSpPr txBox="1"/>
          <p:nvPr>
            <p:ph idx="2" type="body"/>
          </p:nvPr>
        </p:nvSpPr>
        <p:spPr>
          <a:xfrm>
            <a:off x="1363387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6" name="Google Shape;46;p39"/>
          <p:cNvSpPr txBox="1"/>
          <p:nvPr>
            <p:ph idx="3" type="body"/>
          </p:nvPr>
        </p:nvSpPr>
        <p:spPr>
          <a:xfrm>
            <a:off x="9095877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" name="Google Shape;47;p39"/>
          <p:cNvSpPr txBox="1"/>
          <p:nvPr>
            <p:ph idx="4" type="body"/>
          </p:nvPr>
        </p:nvSpPr>
        <p:spPr>
          <a:xfrm>
            <a:off x="9095877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8" name="Google Shape;48;p39"/>
          <p:cNvSpPr txBox="1"/>
          <p:nvPr>
            <p:ph idx="5" type="body"/>
          </p:nvPr>
        </p:nvSpPr>
        <p:spPr>
          <a:xfrm>
            <a:off x="16831806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9" name="Google Shape;49;p39"/>
          <p:cNvSpPr txBox="1"/>
          <p:nvPr>
            <p:ph idx="6" type="body"/>
          </p:nvPr>
        </p:nvSpPr>
        <p:spPr>
          <a:xfrm>
            <a:off x="16831806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0" name="Google Shape;50;p39"/>
          <p:cNvSpPr/>
          <p:nvPr>
            <p:ph idx="7" type="pic"/>
          </p:nvPr>
        </p:nvSpPr>
        <p:spPr>
          <a:xfrm>
            <a:off x="1363387" y="3200400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51" name="Google Shape;51;p39"/>
          <p:cNvSpPr txBox="1"/>
          <p:nvPr>
            <p:ph idx="8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" name="Google Shape;52;p39"/>
          <p:cNvSpPr/>
          <p:nvPr>
            <p:ph idx="9" type="pic"/>
          </p:nvPr>
        </p:nvSpPr>
        <p:spPr>
          <a:xfrm>
            <a:off x="9095877" y="3200400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53" name="Google Shape;53;p39"/>
          <p:cNvSpPr/>
          <p:nvPr>
            <p:ph idx="13" type="pic"/>
          </p:nvPr>
        </p:nvSpPr>
        <p:spPr>
          <a:xfrm>
            <a:off x="16831806" y="3200400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54" name="Google Shape;54;p39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" name="Google Shape;55;p39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. Image - Title" showMasterSp="0">
  <p:cSld name="Image - Title">
    <p:bg>
      <p:bgPr>
        <a:solidFill>
          <a:srgbClr val="09142E"/>
        </a:solidFill>
      </p:bgPr>
    </p:bg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2" id="617" name="Google Shape;617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" y="-98118"/>
            <a:ext cx="24711380" cy="13900151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82"/>
          <p:cNvSpPr/>
          <p:nvPr/>
        </p:nvSpPr>
        <p:spPr>
          <a:xfrm>
            <a:off x="-76202" y="-98119"/>
            <a:ext cx="24711300" cy="14124900"/>
          </a:xfrm>
          <a:prstGeom prst="rect">
            <a:avLst/>
          </a:prstGeom>
          <a:solidFill>
            <a:srgbClr val="09142E">
              <a:alpha val="60000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19" name="Google Shape;619;p82"/>
          <p:cNvSpPr txBox="1"/>
          <p:nvPr>
            <p:ph idx="1" type="body"/>
          </p:nvPr>
        </p:nvSpPr>
        <p:spPr>
          <a:xfrm>
            <a:off x="1079499" y="7525869"/>
            <a:ext cx="23063400" cy="10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20" name="Google Shape;620;p82"/>
          <p:cNvSpPr txBox="1"/>
          <p:nvPr>
            <p:ph idx="2" type="body"/>
          </p:nvPr>
        </p:nvSpPr>
        <p:spPr>
          <a:xfrm>
            <a:off x="1079499" y="5707173"/>
            <a:ext cx="23063400" cy="154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b="0" i="0" sz="9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21" name="Google Shape;621;p82"/>
          <p:cNvSpPr txBox="1"/>
          <p:nvPr>
            <p:ph idx="3" type="body"/>
          </p:nvPr>
        </p:nvSpPr>
        <p:spPr>
          <a:xfrm>
            <a:off x="1209182" y="10729563"/>
            <a:ext cx="11318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22" name="Google Shape;622;p82"/>
          <p:cNvSpPr txBox="1"/>
          <p:nvPr>
            <p:ph idx="4" type="body"/>
          </p:nvPr>
        </p:nvSpPr>
        <p:spPr>
          <a:xfrm>
            <a:off x="1209182" y="11648613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23" name="Google Shape;623;p82"/>
          <p:cNvSpPr txBox="1"/>
          <p:nvPr>
            <p:ph idx="5" type="body"/>
          </p:nvPr>
        </p:nvSpPr>
        <p:spPr>
          <a:xfrm>
            <a:off x="15133504" y="1080576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24" name="Google Shape;624;p82"/>
          <p:cNvSpPr txBox="1"/>
          <p:nvPr>
            <p:ph idx="6" type="body"/>
          </p:nvPr>
        </p:nvSpPr>
        <p:spPr>
          <a:xfrm>
            <a:off x="15133505" y="1164861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25" name="Google Shape;625;p82"/>
          <p:cNvSpPr txBox="1"/>
          <p:nvPr>
            <p:ph idx="7" type="body"/>
          </p:nvPr>
        </p:nvSpPr>
        <p:spPr>
          <a:xfrm>
            <a:off x="6484470" y="12746860"/>
            <a:ext cx="58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26" name="Google Shape;626;p82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g 6@4x.png" id="627" name="Google Shape;627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2410" y="-3760448"/>
            <a:ext cx="15642025" cy="8633421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82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29" name="Google Shape;629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9975" y="489575"/>
            <a:ext cx="2266999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. Light - Divider" showMasterSp="0">
  <p:cSld name="Light - Divider">
    <p:bg>
      <p:bgPr>
        <a:solidFill>
          <a:srgbClr val="FFFFFF"/>
        </a:solidFill>
      </p:bgPr>
    </p:bg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 32x.png" id="631" name="Google Shape;631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129419" y="-800684"/>
            <a:ext cx="7298147" cy="153173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132x.png" id="632" name="Google Shape;632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83"/>
          <p:cNvSpPr txBox="1"/>
          <p:nvPr>
            <p:ph idx="1" type="body"/>
          </p:nvPr>
        </p:nvSpPr>
        <p:spPr>
          <a:xfrm>
            <a:off x="1209182" y="9219545"/>
            <a:ext cx="11318400" cy="12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34" name="Google Shape;634;p83"/>
          <p:cNvSpPr txBox="1"/>
          <p:nvPr>
            <p:ph idx="2" type="body"/>
          </p:nvPr>
        </p:nvSpPr>
        <p:spPr>
          <a:xfrm>
            <a:off x="1209182" y="6753290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35" name="Google Shape;635;p83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6" name="Google Shape;636;p83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37" name="Google Shape;637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9975" y="489575"/>
            <a:ext cx="2266999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. Image - Divider" showMasterSp="0">
  <p:cSld name="Image - Divider">
    <p:bg>
      <p:bgPr>
        <a:solidFill>
          <a:srgbClr val="09142E"/>
        </a:solidFill>
      </p:bgPr>
    </p:bg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2" id="639" name="Google Shape;639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91911" y="-107950"/>
            <a:ext cx="24756532" cy="13925549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84"/>
          <p:cNvSpPr/>
          <p:nvPr/>
        </p:nvSpPr>
        <p:spPr>
          <a:xfrm>
            <a:off x="-191912" y="-66776"/>
            <a:ext cx="24756600" cy="13849500"/>
          </a:xfrm>
          <a:prstGeom prst="rect">
            <a:avLst/>
          </a:prstGeom>
          <a:solidFill>
            <a:srgbClr val="09142E">
              <a:alpha val="60000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descr="img 32x.png" id="641" name="Google Shape;641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29419" y="-800684"/>
            <a:ext cx="7298147" cy="153173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132x.png" id="642" name="Google Shape;642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84"/>
          <p:cNvSpPr txBox="1"/>
          <p:nvPr>
            <p:ph idx="1" type="body"/>
          </p:nvPr>
        </p:nvSpPr>
        <p:spPr>
          <a:xfrm>
            <a:off x="1209182" y="9219545"/>
            <a:ext cx="11318400" cy="12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44" name="Google Shape;644;p84"/>
          <p:cNvSpPr txBox="1"/>
          <p:nvPr>
            <p:ph idx="2" type="body"/>
          </p:nvPr>
        </p:nvSpPr>
        <p:spPr>
          <a:xfrm>
            <a:off x="1209182" y="6753290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45" name="Google Shape;645;p84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6" name="Google Shape;646;p84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47" name="Google Shape;647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99975" y="489575"/>
            <a:ext cx="2266999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. Content - Text only">
  <p:cSld name="Content - Text with Bullet"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649" name="Google Shape;649;p85"/>
          <p:cNvPicPr preferRelativeResize="0"/>
          <p:nvPr/>
        </p:nvPicPr>
        <p:blipFill rotWithShape="1">
          <a:blip r:embed="rId2">
            <a:alphaModFix amt="25000"/>
          </a:blip>
          <a:srcRect b="8" l="0" r="0" t="9"/>
          <a:stretch/>
        </p:blipFill>
        <p:spPr>
          <a:xfrm>
            <a:off x="19856949" y="815931"/>
            <a:ext cx="4902206" cy="12315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0" name="Google Shape;650;p85"/>
          <p:cNvGrpSpPr/>
          <p:nvPr/>
        </p:nvGrpSpPr>
        <p:grpSpPr>
          <a:xfrm>
            <a:off x="313398" y="-641338"/>
            <a:ext cx="1926000" cy="2416200"/>
            <a:chOff x="0" y="0"/>
            <a:chExt cx="1926000" cy="2416200"/>
          </a:xfrm>
        </p:grpSpPr>
        <p:sp>
          <p:nvSpPr>
            <p:cNvPr id="651" name="Google Shape;651;p85"/>
            <p:cNvSpPr/>
            <p:nvPr/>
          </p:nvSpPr>
          <p:spPr>
            <a:xfrm>
              <a:off x="0" y="0"/>
              <a:ext cx="1926000" cy="2416200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652" name="Google Shape;652;p8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3" name="Google Shape;653;p85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54" name="Google Shape;654;p8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5" name="Google Shape;655;p85"/>
          <p:cNvSpPr txBox="1"/>
          <p:nvPr>
            <p:ph idx="2" type="body"/>
          </p:nvPr>
        </p:nvSpPr>
        <p:spPr>
          <a:xfrm>
            <a:off x="1015999" y="2844812"/>
            <a:ext cx="22578900" cy="69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56" name="Google Shape;656;p85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pic>
        <p:nvPicPr>
          <p:cNvPr id="657" name="Google Shape;657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8100" y="471123"/>
            <a:ext cx="1276649" cy="975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. Content - 3 Horizontal Icon">
  <p:cSld name="Content - 3 Horizontal Icon"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659" name="Google Shape;659;p86"/>
          <p:cNvPicPr preferRelativeResize="0"/>
          <p:nvPr/>
        </p:nvPicPr>
        <p:blipFill rotWithShape="1">
          <a:blip r:embed="rId2">
            <a:alphaModFix amt="25000"/>
          </a:blip>
          <a:srcRect b="8" l="0" r="0" t="9"/>
          <a:stretch/>
        </p:blipFill>
        <p:spPr>
          <a:xfrm>
            <a:off x="19856949" y="815931"/>
            <a:ext cx="4902206" cy="12315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0" name="Google Shape;660;p86"/>
          <p:cNvGrpSpPr/>
          <p:nvPr/>
        </p:nvGrpSpPr>
        <p:grpSpPr>
          <a:xfrm>
            <a:off x="313398" y="-641338"/>
            <a:ext cx="1926000" cy="2416200"/>
            <a:chOff x="0" y="0"/>
            <a:chExt cx="1926000" cy="2416200"/>
          </a:xfrm>
        </p:grpSpPr>
        <p:sp>
          <p:nvSpPr>
            <p:cNvPr id="661" name="Google Shape;661;p86"/>
            <p:cNvSpPr/>
            <p:nvPr/>
          </p:nvSpPr>
          <p:spPr>
            <a:xfrm>
              <a:off x="0" y="0"/>
              <a:ext cx="1926000" cy="2416200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662" name="Google Shape;662;p8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3" name="Google Shape;663;p86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64" name="Google Shape;664;p86"/>
          <p:cNvSpPr txBox="1"/>
          <p:nvPr>
            <p:ph idx="2" type="body"/>
          </p:nvPr>
        </p:nvSpPr>
        <p:spPr>
          <a:xfrm>
            <a:off x="1763211" y="611069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65" name="Google Shape;665;p86"/>
          <p:cNvSpPr txBox="1"/>
          <p:nvPr>
            <p:ph idx="3" type="body"/>
          </p:nvPr>
        </p:nvSpPr>
        <p:spPr>
          <a:xfrm>
            <a:off x="1763211" y="7922928"/>
            <a:ext cx="63501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66" name="Google Shape;666;p86"/>
          <p:cNvSpPr txBox="1"/>
          <p:nvPr>
            <p:ph idx="4" type="body"/>
          </p:nvPr>
        </p:nvSpPr>
        <p:spPr>
          <a:xfrm>
            <a:off x="9017000" y="611069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67" name="Google Shape;667;p86"/>
          <p:cNvSpPr txBox="1"/>
          <p:nvPr>
            <p:ph idx="5" type="body"/>
          </p:nvPr>
        </p:nvSpPr>
        <p:spPr>
          <a:xfrm>
            <a:off x="16786860" y="611069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68" name="Google Shape;668;p86"/>
          <p:cNvSpPr/>
          <p:nvPr>
            <p:ph idx="6" type="pic"/>
          </p:nvPr>
        </p:nvSpPr>
        <p:spPr>
          <a:xfrm>
            <a:off x="1763211" y="3866660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669" name="Google Shape;669;p86"/>
          <p:cNvSpPr/>
          <p:nvPr>
            <p:ph idx="7" type="pic"/>
          </p:nvPr>
        </p:nvSpPr>
        <p:spPr>
          <a:xfrm>
            <a:off x="9017000" y="3866660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670" name="Google Shape;670;p86"/>
          <p:cNvSpPr/>
          <p:nvPr>
            <p:ph idx="8" type="pic"/>
          </p:nvPr>
        </p:nvSpPr>
        <p:spPr>
          <a:xfrm>
            <a:off x="16786860" y="3866660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671" name="Google Shape;671;p86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2" name="Google Shape;672;p86"/>
          <p:cNvSpPr txBox="1"/>
          <p:nvPr>
            <p:ph idx="9" type="body"/>
          </p:nvPr>
        </p:nvSpPr>
        <p:spPr>
          <a:xfrm>
            <a:off x="8993350" y="7922928"/>
            <a:ext cx="63501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73" name="Google Shape;673;p86"/>
          <p:cNvSpPr txBox="1"/>
          <p:nvPr>
            <p:ph idx="13" type="body"/>
          </p:nvPr>
        </p:nvSpPr>
        <p:spPr>
          <a:xfrm>
            <a:off x="16755117" y="7922928"/>
            <a:ext cx="63501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74" name="Google Shape;674;p86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. Content - 3 Horizontal Icon with Box">
  <p:cSld name="Content - 3 Horizontal Icon with Box"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676" name="Google Shape;676;p87"/>
          <p:cNvPicPr preferRelativeResize="0"/>
          <p:nvPr/>
        </p:nvPicPr>
        <p:blipFill rotWithShape="1">
          <a:blip r:embed="rId2">
            <a:alphaModFix amt="25000"/>
          </a:blip>
          <a:srcRect b="8" l="0" r="0" t="9"/>
          <a:stretch/>
        </p:blipFill>
        <p:spPr>
          <a:xfrm>
            <a:off x="19856949" y="815931"/>
            <a:ext cx="4902206" cy="12315872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87"/>
          <p:cNvSpPr/>
          <p:nvPr/>
        </p:nvSpPr>
        <p:spPr>
          <a:xfrm>
            <a:off x="869684" y="3294515"/>
            <a:ext cx="7335600" cy="8136600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098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78" name="Google Shape;678;p87"/>
          <p:cNvSpPr/>
          <p:nvPr/>
        </p:nvSpPr>
        <p:spPr>
          <a:xfrm>
            <a:off x="8607335" y="3294515"/>
            <a:ext cx="7335600" cy="8136600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098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79" name="Google Shape;679;p87"/>
          <p:cNvSpPr/>
          <p:nvPr/>
        </p:nvSpPr>
        <p:spPr>
          <a:xfrm>
            <a:off x="16344985" y="3294515"/>
            <a:ext cx="7335600" cy="8136600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098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680" name="Google Shape;680;p87"/>
          <p:cNvGrpSpPr/>
          <p:nvPr/>
        </p:nvGrpSpPr>
        <p:grpSpPr>
          <a:xfrm>
            <a:off x="313398" y="-641338"/>
            <a:ext cx="1926000" cy="2416200"/>
            <a:chOff x="0" y="0"/>
            <a:chExt cx="1926000" cy="2416200"/>
          </a:xfrm>
        </p:grpSpPr>
        <p:sp>
          <p:nvSpPr>
            <p:cNvPr id="681" name="Google Shape;681;p87"/>
            <p:cNvSpPr/>
            <p:nvPr/>
          </p:nvSpPr>
          <p:spPr>
            <a:xfrm>
              <a:off x="0" y="0"/>
              <a:ext cx="1926000" cy="2416200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682" name="Google Shape;682;p8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3" name="Google Shape;683;p87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84" name="Google Shape;684;p87"/>
          <p:cNvSpPr txBox="1"/>
          <p:nvPr>
            <p:ph idx="2" type="body"/>
          </p:nvPr>
        </p:nvSpPr>
        <p:spPr>
          <a:xfrm>
            <a:off x="1362528" y="611069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85" name="Google Shape;685;p87"/>
          <p:cNvSpPr txBox="1"/>
          <p:nvPr>
            <p:ph idx="3" type="body"/>
          </p:nvPr>
        </p:nvSpPr>
        <p:spPr>
          <a:xfrm>
            <a:off x="9017000" y="611069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86" name="Google Shape;686;p87"/>
          <p:cNvSpPr txBox="1"/>
          <p:nvPr>
            <p:ph idx="4" type="body"/>
          </p:nvPr>
        </p:nvSpPr>
        <p:spPr>
          <a:xfrm>
            <a:off x="16837828" y="6110694"/>
            <a:ext cx="6350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87" name="Google Shape;687;p87"/>
          <p:cNvSpPr/>
          <p:nvPr>
            <p:ph idx="5" type="pic"/>
          </p:nvPr>
        </p:nvSpPr>
        <p:spPr>
          <a:xfrm>
            <a:off x="1362528" y="3866660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688" name="Google Shape;688;p87"/>
          <p:cNvSpPr/>
          <p:nvPr>
            <p:ph idx="6" type="pic"/>
          </p:nvPr>
        </p:nvSpPr>
        <p:spPr>
          <a:xfrm>
            <a:off x="9017000" y="3866660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689" name="Google Shape;689;p87"/>
          <p:cNvSpPr/>
          <p:nvPr>
            <p:ph idx="7" type="pic"/>
          </p:nvPr>
        </p:nvSpPr>
        <p:spPr>
          <a:xfrm>
            <a:off x="16837828" y="3866660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690" name="Google Shape;690;p87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1" name="Google Shape;691;p87"/>
          <p:cNvSpPr txBox="1"/>
          <p:nvPr>
            <p:ph idx="8" type="body"/>
          </p:nvPr>
        </p:nvSpPr>
        <p:spPr>
          <a:xfrm>
            <a:off x="1362528" y="7800055"/>
            <a:ext cx="63501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92" name="Google Shape;692;p87"/>
          <p:cNvSpPr txBox="1"/>
          <p:nvPr>
            <p:ph idx="9" type="body"/>
          </p:nvPr>
        </p:nvSpPr>
        <p:spPr>
          <a:xfrm>
            <a:off x="9017000" y="7800055"/>
            <a:ext cx="63501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93" name="Google Shape;693;p87"/>
          <p:cNvSpPr txBox="1"/>
          <p:nvPr>
            <p:ph idx="13" type="body"/>
          </p:nvPr>
        </p:nvSpPr>
        <p:spPr>
          <a:xfrm>
            <a:off x="16837827" y="7800055"/>
            <a:ext cx="63501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94" name="Google Shape;694;p87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. Content - 3 Vertical Icon with Big title">
  <p:cSld name="Content - 3 Vertical Icon with Big title"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696" name="Google Shape;696;p88"/>
          <p:cNvPicPr preferRelativeResize="0"/>
          <p:nvPr/>
        </p:nvPicPr>
        <p:blipFill rotWithShape="1">
          <a:blip r:embed="rId2">
            <a:alphaModFix amt="25000"/>
          </a:blip>
          <a:srcRect b="8" l="0" r="0" t="9"/>
          <a:stretch/>
        </p:blipFill>
        <p:spPr>
          <a:xfrm>
            <a:off x="19856949" y="815931"/>
            <a:ext cx="4902206" cy="12315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7" name="Google Shape;697;p88"/>
          <p:cNvGrpSpPr/>
          <p:nvPr/>
        </p:nvGrpSpPr>
        <p:grpSpPr>
          <a:xfrm>
            <a:off x="313398" y="-641338"/>
            <a:ext cx="1926000" cy="2416200"/>
            <a:chOff x="0" y="0"/>
            <a:chExt cx="1926000" cy="2416200"/>
          </a:xfrm>
        </p:grpSpPr>
        <p:sp>
          <p:nvSpPr>
            <p:cNvPr id="698" name="Google Shape;698;p88"/>
            <p:cNvSpPr/>
            <p:nvPr/>
          </p:nvSpPr>
          <p:spPr>
            <a:xfrm>
              <a:off x="0" y="0"/>
              <a:ext cx="1926000" cy="2416200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699" name="Google Shape;699;p8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0" name="Google Shape;700;p88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01" name="Google Shape;701;p88"/>
          <p:cNvSpPr txBox="1"/>
          <p:nvPr>
            <p:ph idx="2" type="body"/>
          </p:nvPr>
        </p:nvSpPr>
        <p:spPr>
          <a:xfrm>
            <a:off x="13238491" y="9755637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02" name="Google Shape;702;p88"/>
          <p:cNvSpPr txBox="1"/>
          <p:nvPr>
            <p:ph idx="3" type="body"/>
          </p:nvPr>
        </p:nvSpPr>
        <p:spPr>
          <a:xfrm>
            <a:off x="13238491" y="10552221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03" name="Google Shape;703;p88"/>
          <p:cNvSpPr txBox="1"/>
          <p:nvPr>
            <p:ph idx="4" type="body"/>
          </p:nvPr>
        </p:nvSpPr>
        <p:spPr>
          <a:xfrm>
            <a:off x="999052" y="6026169"/>
            <a:ext cx="8175900" cy="221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7200"/>
              <a:buFont typeface="DM Sans"/>
              <a:buNone/>
              <a:defRPr b="0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04" name="Google Shape;704;p88"/>
          <p:cNvSpPr txBox="1"/>
          <p:nvPr>
            <p:ph idx="5" type="body"/>
          </p:nvPr>
        </p:nvSpPr>
        <p:spPr>
          <a:xfrm>
            <a:off x="999051" y="8663253"/>
            <a:ext cx="8175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05" name="Google Shape;705;p88"/>
          <p:cNvSpPr/>
          <p:nvPr>
            <p:ph idx="6" type="pic"/>
          </p:nvPr>
        </p:nvSpPr>
        <p:spPr>
          <a:xfrm>
            <a:off x="10427608" y="3586441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706" name="Google Shape;706;p88"/>
          <p:cNvSpPr/>
          <p:nvPr>
            <p:ph idx="7" type="pic"/>
          </p:nvPr>
        </p:nvSpPr>
        <p:spPr>
          <a:xfrm>
            <a:off x="10427608" y="6472695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707" name="Google Shape;707;p88"/>
          <p:cNvSpPr/>
          <p:nvPr>
            <p:ph idx="8" type="pic"/>
          </p:nvPr>
        </p:nvSpPr>
        <p:spPr>
          <a:xfrm>
            <a:off x="10427608" y="9358949"/>
            <a:ext cx="2031900" cy="2031900"/>
          </a:xfrm>
          <a:prstGeom prst="rect">
            <a:avLst/>
          </a:prstGeom>
          <a:noFill/>
          <a:ln>
            <a:noFill/>
          </a:ln>
        </p:spPr>
      </p:sp>
      <p:sp>
        <p:nvSpPr>
          <p:cNvPr id="708" name="Google Shape;708;p88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9" name="Google Shape;709;p88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710" name="Google Shape;710;p88"/>
          <p:cNvSpPr txBox="1"/>
          <p:nvPr>
            <p:ph idx="9" type="body"/>
          </p:nvPr>
        </p:nvSpPr>
        <p:spPr>
          <a:xfrm>
            <a:off x="13238491" y="3969054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11" name="Google Shape;711;p88"/>
          <p:cNvSpPr txBox="1"/>
          <p:nvPr>
            <p:ph idx="13" type="body"/>
          </p:nvPr>
        </p:nvSpPr>
        <p:spPr>
          <a:xfrm>
            <a:off x="13238491" y="4765640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12" name="Google Shape;712;p88"/>
          <p:cNvSpPr txBox="1"/>
          <p:nvPr>
            <p:ph idx="14" type="body"/>
          </p:nvPr>
        </p:nvSpPr>
        <p:spPr>
          <a:xfrm>
            <a:off x="13238491" y="6813601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13" name="Google Shape;713;p88"/>
          <p:cNvSpPr txBox="1"/>
          <p:nvPr>
            <p:ph idx="15" type="body"/>
          </p:nvPr>
        </p:nvSpPr>
        <p:spPr>
          <a:xfrm>
            <a:off x="13238491" y="7610185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. Content - 4 Icon">
  <p:cSld name="Content - 4 Icon"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715" name="Google Shape;715;p89"/>
          <p:cNvPicPr preferRelativeResize="0"/>
          <p:nvPr/>
        </p:nvPicPr>
        <p:blipFill rotWithShape="1">
          <a:blip r:embed="rId2">
            <a:alphaModFix amt="25000"/>
          </a:blip>
          <a:srcRect b="8" l="0" r="0" t="9"/>
          <a:stretch/>
        </p:blipFill>
        <p:spPr>
          <a:xfrm>
            <a:off x="19856949" y="815931"/>
            <a:ext cx="4902206" cy="12315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6" name="Google Shape;716;p89"/>
          <p:cNvGrpSpPr/>
          <p:nvPr/>
        </p:nvGrpSpPr>
        <p:grpSpPr>
          <a:xfrm>
            <a:off x="313398" y="-641338"/>
            <a:ext cx="1926000" cy="2416200"/>
            <a:chOff x="0" y="0"/>
            <a:chExt cx="1926000" cy="2416200"/>
          </a:xfrm>
        </p:grpSpPr>
        <p:sp>
          <p:nvSpPr>
            <p:cNvPr id="717" name="Google Shape;717;p89"/>
            <p:cNvSpPr/>
            <p:nvPr/>
          </p:nvSpPr>
          <p:spPr>
            <a:xfrm>
              <a:off x="0" y="0"/>
              <a:ext cx="1926000" cy="2416200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718" name="Google Shape;718;p8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9" name="Google Shape;719;p89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20" name="Google Shape;720;p89"/>
          <p:cNvSpPr txBox="1"/>
          <p:nvPr>
            <p:ph idx="2" type="body"/>
          </p:nvPr>
        </p:nvSpPr>
        <p:spPr>
          <a:xfrm>
            <a:off x="1094735" y="4461632"/>
            <a:ext cx="6452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21" name="Google Shape;721;p89"/>
          <p:cNvSpPr txBox="1"/>
          <p:nvPr>
            <p:ph idx="3" type="body"/>
          </p:nvPr>
        </p:nvSpPr>
        <p:spPr>
          <a:xfrm>
            <a:off x="1094738" y="6070641"/>
            <a:ext cx="64521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22" name="Google Shape;722;p89"/>
          <p:cNvSpPr txBox="1"/>
          <p:nvPr>
            <p:ph idx="4" type="body"/>
          </p:nvPr>
        </p:nvSpPr>
        <p:spPr>
          <a:xfrm>
            <a:off x="9969729" y="4461632"/>
            <a:ext cx="6452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23" name="Google Shape;723;p89"/>
          <p:cNvSpPr txBox="1"/>
          <p:nvPr>
            <p:ph idx="5" type="body"/>
          </p:nvPr>
        </p:nvSpPr>
        <p:spPr>
          <a:xfrm>
            <a:off x="9969730" y="6070643"/>
            <a:ext cx="64521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24" name="Google Shape;724;p89"/>
          <p:cNvSpPr txBox="1"/>
          <p:nvPr>
            <p:ph idx="6" type="body"/>
          </p:nvPr>
        </p:nvSpPr>
        <p:spPr>
          <a:xfrm>
            <a:off x="1094736" y="9779054"/>
            <a:ext cx="6452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25" name="Google Shape;725;p89"/>
          <p:cNvSpPr txBox="1"/>
          <p:nvPr>
            <p:ph idx="7" type="body"/>
          </p:nvPr>
        </p:nvSpPr>
        <p:spPr>
          <a:xfrm>
            <a:off x="1094738" y="11388065"/>
            <a:ext cx="64521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26" name="Google Shape;726;p89"/>
          <p:cNvSpPr txBox="1"/>
          <p:nvPr>
            <p:ph idx="8" type="body"/>
          </p:nvPr>
        </p:nvSpPr>
        <p:spPr>
          <a:xfrm>
            <a:off x="9969730" y="9779054"/>
            <a:ext cx="6452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27" name="Google Shape;727;p89"/>
          <p:cNvSpPr txBox="1"/>
          <p:nvPr>
            <p:ph idx="9" type="body"/>
          </p:nvPr>
        </p:nvSpPr>
        <p:spPr>
          <a:xfrm>
            <a:off x="9969730" y="11388065"/>
            <a:ext cx="64521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28" name="Google Shape;728;p89"/>
          <p:cNvSpPr/>
          <p:nvPr>
            <p:ph idx="13" type="pic"/>
          </p:nvPr>
        </p:nvSpPr>
        <p:spPr>
          <a:xfrm>
            <a:off x="1110331" y="2683074"/>
            <a:ext cx="1524000" cy="1524000"/>
          </a:xfrm>
          <a:prstGeom prst="rect">
            <a:avLst/>
          </a:prstGeom>
          <a:noFill/>
          <a:ln>
            <a:noFill/>
          </a:ln>
        </p:spPr>
      </p:sp>
      <p:sp>
        <p:nvSpPr>
          <p:cNvPr id="729" name="Google Shape;729;p89"/>
          <p:cNvSpPr/>
          <p:nvPr>
            <p:ph idx="14" type="pic"/>
          </p:nvPr>
        </p:nvSpPr>
        <p:spPr>
          <a:xfrm>
            <a:off x="9969730" y="2683074"/>
            <a:ext cx="1524000" cy="1524000"/>
          </a:xfrm>
          <a:prstGeom prst="rect">
            <a:avLst/>
          </a:prstGeom>
          <a:noFill/>
          <a:ln>
            <a:noFill/>
          </a:ln>
        </p:spPr>
      </p:sp>
      <p:sp>
        <p:nvSpPr>
          <p:cNvPr id="730" name="Google Shape;730;p89"/>
          <p:cNvSpPr/>
          <p:nvPr>
            <p:ph idx="15" type="pic"/>
          </p:nvPr>
        </p:nvSpPr>
        <p:spPr>
          <a:xfrm>
            <a:off x="1110331" y="8000496"/>
            <a:ext cx="1524000" cy="1524000"/>
          </a:xfrm>
          <a:prstGeom prst="rect">
            <a:avLst/>
          </a:prstGeom>
          <a:noFill/>
          <a:ln>
            <a:noFill/>
          </a:ln>
        </p:spPr>
      </p:sp>
      <p:sp>
        <p:nvSpPr>
          <p:cNvPr id="731" name="Google Shape;731;p89"/>
          <p:cNvSpPr/>
          <p:nvPr>
            <p:ph idx="16" type="pic"/>
          </p:nvPr>
        </p:nvSpPr>
        <p:spPr>
          <a:xfrm>
            <a:off x="9969730" y="8000496"/>
            <a:ext cx="1524000" cy="1524000"/>
          </a:xfrm>
          <a:prstGeom prst="rect">
            <a:avLst/>
          </a:prstGeom>
          <a:noFill/>
          <a:ln>
            <a:noFill/>
          </a:ln>
        </p:spPr>
      </p:sp>
      <p:sp>
        <p:nvSpPr>
          <p:cNvPr id="732" name="Google Shape;732;p89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3" name="Google Shape;733;p89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. Content - 3 Vertical with Lines">
  <p:cSld name="Content - 3 Vertical with Lines"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735" name="Google Shape;735;p90"/>
          <p:cNvPicPr preferRelativeResize="0"/>
          <p:nvPr/>
        </p:nvPicPr>
        <p:blipFill rotWithShape="1">
          <a:blip r:embed="rId2">
            <a:alphaModFix amt="25000"/>
          </a:blip>
          <a:srcRect b="8" l="0" r="0" t="9"/>
          <a:stretch/>
        </p:blipFill>
        <p:spPr>
          <a:xfrm>
            <a:off x="19856949" y="815931"/>
            <a:ext cx="4902206" cy="12315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6" name="Google Shape;736;p90"/>
          <p:cNvGrpSpPr/>
          <p:nvPr/>
        </p:nvGrpSpPr>
        <p:grpSpPr>
          <a:xfrm>
            <a:off x="313398" y="-641338"/>
            <a:ext cx="1926000" cy="2416200"/>
            <a:chOff x="0" y="0"/>
            <a:chExt cx="1926000" cy="2416200"/>
          </a:xfrm>
        </p:grpSpPr>
        <p:sp>
          <p:nvSpPr>
            <p:cNvPr id="737" name="Google Shape;737;p90"/>
            <p:cNvSpPr/>
            <p:nvPr/>
          </p:nvSpPr>
          <p:spPr>
            <a:xfrm>
              <a:off x="0" y="0"/>
              <a:ext cx="1926000" cy="2416200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738" name="Google Shape;738;p9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39" name="Google Shape;739;p90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40" name="Google Shape;740;p90"/>
          <p:cNvSpPr txBox="1"/>
          <p:nvPr>
            <p:ph idx="2" type="body"/>
          </p:nvPr>
        </p:nvSpPr>
        <p:spPr>
          <a:xfrm>
            <a:off x="2025367" y="6109742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41" name="Google Shape;741;p90"/>
          <p:cNvSpPr txBox="1"/>
          <p:nvPr>
            <p:ph idx="3" type="body"/>
          </p:nvPr>
        </p:nvSpPr>
        <p:spPr>
          <a:xfrm>
            <a:off x="2025366" y="7060439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42" name="Google Shape;742;p90"/>
          <p:cNvSpPr txBox="1"/>
          <p:nvPr/>
        </p:nvSpPr>
        <p:spPr>
          <a:xfrm>
            <a:off x="1015862" y="6048305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90"/>
          <p:cNvSpPr txBox="1"/>
          <p:nvPr>
            <p:ph idx="4" type="body"/>
          </p:nvPr>
        </p:nvSpPr>
        <p:spPr>
          <a:xfrm>
            <a:off x="2025368" y="9332748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44" name="Google Shape;744;p90"/>
          <p:cNvSpPr txBox="1"/>
          <p:nvPr>
            <p:ph idx="5" type="body"/>
          </p:nvPr>
        </p:nvSpPr>
        <p:spPr>
          <a:xfrm>
            <a:off x="2025367" y="10283444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45" name="Google Shape;745;p90"/>
          <p:cNvSpPr txBox="1"/>
          <p:nvPr/>
        </p:nvSpPr>
        <p:spPr>
          <a:xfrm>
            <a:off x="1015862" y="9271311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90"/>
          <p:cNvSpPr txBox="1"/>
          <p:nvPr>
            <p:ph idx="6" type="body"/>
          </p:nvPr>
        </p:nvSpPr>
        <p:spPr>
          <a:xfrm>
            <a:off x="2025368" y="3065324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47" name="Google Shape;747;p90"/>
          <p:cNvSpPr txBox="1"/>
          <p:nvPr/>
        </p:nvSpPr>
        <p:spPr>
          <a:xfrm>
            <a:off x="1015862" y="3003888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8" name="Google Shape;748;p90"/>
          <p:cNvCxnSpPr/>
          <p:nvPr/>
        </p:nvCxnSpPr>
        <p:spPr>
          <a:xfrm>
            <a:off x="2025368" y="5635413"/>
            <a:ext cx="15132000" cy="0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749" name="Google Shape;749;p90"/>
          <p:cNvCxnSpPr/>
          <p:nvPr/>
        </p:nvCxnSpPr>
        <p:spPr>
          <a:xfrm>
            <a:off x="2025368" y="8813388"/>
            <a:ext cx="15132000" cy="0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750" name="Google Shape;750;p90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1" name="Google Shape;751;p90"/>
          <p:cNvSpPr txBox="1"/>
          <p:nvPr>
            <p:ph idx="7" type="body"/>
          </p:nvPr>
        </p:nvSpPr>
        <p:spPr>
          <a:xfrm>
            <a:off x="2025366" y="39017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52" name="Google Shape;752;p90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. Content - 3 Vertical with Bullet">
  <p:cSld name="Content - 3 Vertical with Bullet"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754" name="Google Shape;754;p91"/>
          <p:cNvPicPr preferRelativeResize="0"/>
          <p:nvPr/>
        </p:nvPicPr>
        <p:blipFill rotWithShape="1">
          <a:blip r:embed="rId2">
            <a:alphaModFix amt="25000"/>
          </a:blip>
          <a:srcRect b="8" l="0" r="0" t="9"/>
          <a:stretch/>
        </p:blipFill>
        <p:spPr>
          <a:xfrm>
            <a:off x="19856949" y="815931"/>
            <a:ext cx="4902206" cy="12315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5" name="Google Shape;755;p91"/>
          <p:cNvGrpSpPr/>
          <p:nvPr/>
        </p:nvGrpSpPr>
        <p:grpSpPr>
          <a:xfrm>
            <a:off x="313398" y="-641338"/>
            <a:ext cx="1926000" cy="2416200"/>
            <a:chOff x="0" y="0"/>
            <a:chExt cx="1926000" cy="2416200"/>
          </a:xfrm>
        </p:grpSpPr>
        <p:sp>
          <p:nvSpPr>
            <p:cNvPr id="756" name="Google Shape;756;p91"/>
            <p:cNvSpPr/>
            <p:nvPr/>
          </p:nvSpPr>
          <p:spPr>
            <a:xfrm>
              <a:off x="0" y="0"/>
              <a:ext cx="1926000" cy="2416200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757" name="Google Shape;757;p9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58" name="Google Shape;758;p91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59" name="Google Shape;759;p91"/>
          <p:cNvSpPr txBox="1"/>
          <p:nvPr>
            <p:ph idx="2" type="body"/>
          </p:nvPr>
        </p:nvSpPr>
        <p:spPr>
          <a:xfrm>
            <a:off x="2025366" y="7060439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60" name="Google Shape;760;p91"/>
          <p:cNvSpPr txBox="1"/>
          <p:nvPr>
            <p:ph idx="3" type="body"/>
          </p:nvPr>
        </p:nvSpPr>
        <p:spPr>
          <a:xfrm>
            <a:off x="2025368" y="9332748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cxnSp>
        <p:nvCxnSpPr>
          <p:cNvPr id="761" name="Google Shape;761;p91"/>
          <p:cNvCxnSpPr/>
          <p:nvPr/>
        </p:nvCxnSpPr>
        <p:spPr>
          <a:xfrm>
            <a:off x="2025368" y="5635413"/>
            <a:ext cx="15132000" cy="0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762" name="Google Shape;762;p91"/>
          <p:cNvCxnSpPr/>
          <p:nvPr/>
        </p:nvCxnSpPr>
        <p:spPr>
          <a:xfrm>
            <a:off x="2025368" y="8813388"/>
            <a:ext cx="15132000" cy="0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763" name="Google Shape;763;p91"/>
          <p:cNvSpPr/>
          <p:nvPr/>
        </p:nvSpPr>
        <p:spPr>
          <a:xfrm>
            <a:off x="1083888" y="3331529"/>
            <a:ext cx="206400" cy="206400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64" name="Google Shape;764;p91"/>
          <p:cNvSpPr/>
          <p:nvPr/>
        </p:nvSpPr>
        <p:spPr>
          <a:xfrm>
            <a:off x="1083888" y="6395571"/>
            <a:ext cx="206400" cy="206400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65" name="Google Shape;765;p91"/>
          <p:cNvSpPr/>
          <p:nvPr/>
        </p:nvSpPr>
        <p:spPr>
          <a:xfrm>
            <a:off x="1083888" y="9603992"/>
            <a:ext cx="206400" cy="206400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66" name="Google Shape;766;p91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7" name="Google Shape;767;p91"/>
          <p:cNvSpPr txBox="1"/>
          <p:nvPr>
            <p:ph idx="4" type="body"/>
          </p:nvPr>
        </p:nvSpPr>
        <p:spPr>
          <a:xfrm>
            <a:off x="2025368" y="3065324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68" name="Google Shape;768;p91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769" name="Google Shape;769;p91"/>
          <p:cNvSpPr txBox="1"/>
          <p:nvPr>
            <p:ph idx="5" type="body"/>
          </p:nvPr>
        </p:nvSpPr>
        <p:spPr>
          <a:xfrm>
            <a:off x="2025367" y="10283444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70" name="Google Shape;770;p91"/>
          <p:cNvSpPr txBox="1"/>
          <p:nvPr>
            <p:ph idx="6" type="body"/>
          </p:nvPr>
        </p:nvSpPr>
        <p:spPr>
          <a:xfrm>
            <a:off x="2025366" y="39017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71" name="Google Shape;771;p91"/>
          <p:cNvSpPr txBox="1"/>
          <p:nvPr>
            <p:ph idx="7" type="body"/>
          </p:nvPr>
        </p:nvSpPr>
        <p:spPr>
          <a:xfrm>
            <a:off x="2025367" y="6109742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. Light - Title" showMasterSp="0">
  <p:cSld name="Light - Title">
    <p:bg>
      <p:bgPr>
        <a:solidFill>
          <a:srgbClr val="FFFFFF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 6@4x.png" id="57" name="Google Shape;57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40"/>
          <p:cNvSpPr txBox="1"/>
          <p:nvPr>
            <p:ph idx="1" type="body"/>
          </p:nvPr>
        </p:nvSpPr>
        <p:spPr>
          <a:xfrm>
            <a:off x="1079500" y="7525869"/>
            <a:ext cx="23063494" cy="108747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9" name="Google Shape;59;p40"/>
          <p:cNvSpPr txBox="1"/>
          <p:nvPr>
            <p:ph idx="2" type="body"/>
          </p:nvPr>
        </p:nvSpPr>
        <p:spPr>
          <a:xfrm>
            <a:off x="1079500" y="5824288"/>
            <a:ext cx="23063494" cy="1314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400"/>
              <a:buFont typeface="DM Sans"/>
              <a:buNone/>
              <a:defRPr b="0" i="0" sz="9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0" name="Google Shape;60;p40"/>
          <p:cNvSpPr txBox="1"/>
          <p:nvPr>
            <p:ph idx="3" type="body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1" name="Google Shape;61;p40"/>
          <p:cNvSpPr txBox="1"/>
          <p:nvPr>
            <p:ph idx="4" type="body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2" name="Google Shape;62;p40"/>
          <p:cNvSpPr txBox="1"/>
          <p:nvPr>
            <p:ph idx="5" type="body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3" name="Google Shape;63;p40"/>
          <p:cNvSpPr txBox="1"/>
          <p:nvPr>
            <p:ph idx="6" type="body"/>
          </p:nvPr>
        </p:nvSpPr>
        <p:spPr>
          <a:xfrm>
            <a:off x="15133502" y="1164861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4" name="Google Shape;64;p40"/>
          <p:cNvSpPr txBox="1"/>
          <p:nvPr>
            <p:ph idx="7" type="body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5" name="Google Shape;65;p40"/>
          <p:cNvSpPr txBox="1"/>
          <p:nvPr>
            <p:ph idx="8" type="body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6" name="Google Shape;66;p40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7" name="Google Shape;67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. Content - 3 Horizontal with Number Bullet">
  <p:cSld name="Content - 3 Horizontal with Number Bullet"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773" name="Google Shape;773;p92"/>
          <p:cNvPicPr preferRelativeResize="0"/>
          <p:nvPr/>
        </p:nvPicPr>
        <p:blipFill rotWithShape="1">
          <a:blip r:embed="rId2">
            <a:alphaModFix amt="25000"/>
          </a:blip>
          <a:srcRect b="8" l="0" r="0" t="9"/>
          <a:stretch/>
        </p:blipFill>
        <p:spPr>
          <a:xfrm>
            <a:off x="19856949" y="815931"/>
            <a:ext cx="4902206" cy="12315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4" name="Google Shape;774;p92"/>
          <p:cNvGrpSpPr/>
          <p:nvPr/>
        </p:nvGrpSpPr>
        <p:grpSpPr>
          <a:xfrm>
            <a:off x="313398" y="-641338"/>
            <a:ext cx="1926000" cy="2416200"/>
            <a:chOff x="0" y="0"/>
            <a:chExt cx="1926000" cy="2416200"/>
          </a:xfrm>
        </p:grpSpPr>
        <p:sp>
          <p:nvSpPr>
            <p:cNvPr id="775" name="Google Shape;775;p92"/>
            <p:cNvSpPr/>
            <p:nvPr/>
          </p:nvSpPr>
          <p:spPr>
            <a:xfrm>
              <a:off x="0" y="0"/>
              <a:ext cx="1926000" cy="2416200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776" name="Google Shape;776;p9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7" name="Google Shape;777;p92"/>
          <p:cNvSpPr txBox="1"/>
          <p:nvPr/>
        </p:nvSpPr>
        <p:spPr>
          <a:xfrm>
            <a:off x="20867075" y="13045341"/>
            <a:ext cx="2516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Font typeface="DM Sans"/>
              <a:buNone/>
            </a:pPr>
            <a:r>
              <a:rPr b="0" i="0" lang="en" sz="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92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79" name="Google Shape;779;p92"/>
          <p:cNvSpPr txBox="1"/>
          <p:nvPr>
            <p:ph idx="2" type="body"/>
          </p:nvPr>
        </p:nvSpPr>
        <p:spPr>
          <a:xfrm>
            <a:off x="1831774" y="4433997"/>
            <a:ext cx="5588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80" name="Google Shape;780;p92"/>
          <p:cNvSpPr txBox="1"/>
          <p:nvPr>
            <p:ph idx="3" type="body"/>
          </p:nvPr>
        </p:nvSpPr>
        <p:spPr>
          <a:xfrm>
            <a:off x="1831773" y="6213423"/>
            <a:ext cx="5588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81" name="Google Shape;781;p92"/>
          <p:cNvSpPr txBox="1"/>
          <p:nvPr>
            <p:ph idx="4" type="body"/>
          </p:nvPr>
        </p:nvSpPr>
        <p:spPr>
          <a:xfrm>
            <a:off x="9055918" y="4433997"/>
            <a:ext cx="5588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82" name="Google Shape;782;p92"/>
          <p:cNvSpPr txBox="1"/>
          <p:nvPr>
            <p:ph idx="5" type="body"/>
          </p:nvPr>
        </p:nvSpPr>
        <p:spPr>
          <a:xfrm>
            <a:off x="9055918" y="6213423"/>
            <a:ext cx="5588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83" name="Google Shape;783;p92"/>
          <p:cNvSpPr txBox="1"/>
          <p:nvPr>
            <p:ph idx="6" type="body"/>
          </p:nvPr>
        </p:nvSpPr>
        <p:spPr>
          <a:xfrm>
            <a:off x="16786860" y="4433997"/>
            <a:ext cx="5588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84" name="Google Shape;784;p92"/>
          <p:cNvSpPr txBox="1"/>
          <p:nvPr>
            <p:ph idx="7" type="body"/>
          </p:nvPr>
        </p:nvSpPr>
        <p:spPr>
          <a:xfrm>
            <a:off x="16811059" y="6213423"/>
            <a:ext cx="5588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85" name="Google Shape;785;p92"/>
          <p:cNvSpPr txBox="1"/>
          <p:nvPr/>
        </p:nvSpPr>
        <p:spPr>
          <a:xfrm>
            <a:off x="1015862" y="4371177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92"/>
          <p:cNvSpPr txBox="1"/>
          <p:nvPr/>
        </p:nvSpPr>
        <p:spPr>
          <a:xfrm>
            <a:off x="8079200" y="4371177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92"/>
          <p:cNvSpPr txBox="1"/>
          <p:nvPr/>
        </p:nvSpPr>
        <p:spPr>
          <a:xfrm>
            <a:off x="15767772" y="4371177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92"/>
          <p:cNvSpPr txBox="1"/>
          <p:nvPr>
            <p:ph idx="8" type="body"/>
          </p:nvPr>
        </p:nvSpPr>
        <p:spPr>
          <a:xfrm>
            <a:off x="1831775" y="8333727"/>
            <a:ext cx="5588100" cy="16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89" name="Google Shape;789;p92"/>
          <p:cNvSpPr txBox="1"/>
          <p:nvPr>
            <p:ph idx="9" type="body"/>
          </p:nvPr>
        </p:nvSpPr>
        <p:spPr>
          <a:xfrm>
            <a:off x="9054627" y="8333727"/>
            <a:ext cx="5588100" cy="16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90" name="Google Shape;790;p92"/>
          <p:cNvSpPr txBox="1"/>
          <p:nvPr>
            <p:ph idx="13" type="body"/>
          </p:nvPr>
        </p:nvSpPr>
        <p:spPr>
          <a:xfrm>
            <a:off x="16811060" y="8333727"/>
            <a:ext cx="5588100" cy="16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91" name="Google Shape;791;p92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2" name="Google Shape;792;p92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. Content - 3 Numbers">
  <p:cSld name="Content - 3 Numbers"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794" name="Google Shape;794;p93"/>
          <p:cNvPicPr preferRelativeResize="0"/>
          <p:nvPr/>
        </p:nvPicPr>
        <p:blipFill rotWithShape="1">
          <a:blip r:embed="rId2">
            <a:alphaModFix amt="25000"/>
          </a:blip>
          <a:srcRect b="8" l="0" r="0" t="9"/>
          <a:stretch/>
        </p:blipFill>
        <p:spPr>
          <a:xfrm>
            <a:off x="19856949" y="815931"/>
            <a:ext cx="4902206" cy="12315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5" name="Google Shape;795;p93"/>
          <p:cNvGrpSpPr/>
          <p:nvPr/>
        </p:nvGrpSpPr>
        <p:grpSpPr>
          <a:xfrm>
            <a:off x="313398" y="-641338"/>
            <a:ext cx="1926000" cy="2416200"/>
            <a:chOff x="0" y="0"/>
            <a:chExt cx="1926000" cy="2416200"/>
          </a:xfrm>
        </p:grpSpPr>
        <p:sp>
          <p:nvSpPr>
            <p:cNvPr id="796" name="Google Shape;796;p93"/>
            <p:cNvSpPr/>
            <p:nvPr/>
          </p:nvSpPr>
          <p:spPr>
            <a:xfrm>
              <a:off x="0" y="0"/>
              <a:ext cx="1926000" cy="2416200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797" name="Google Shape;797;p9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98" name="Google Shape;798;p93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99" name="Google Shape;799;p93"/>
          <p:cNvSpPr txBox="1"/>
          <p:nvPr>
            <p:ph idx="2" type="body"/>
          </p:nvPr>
        </p:nvSpPr>
        <p:spPr>
          <a:xfrm>
            <a:off x="1715859" y="5347556"/>
            <a:ext cx="6350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b="0" i="0" sz="11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78028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78028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78028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78028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78028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78028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78028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78028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00" name="Google Shape;800;p93"/>
          <p:cNvSpPr txBox="1"/>
          <p:nvPr>
            <p:ph idx="3" type="body"/>
          </p:nvPr>
        </p:nvSpPr>
        <p:spPr>
          <a:xfrm>
            <a:off x="1715859" y="7655821"/>
            <a:ext cx="6350100" cy="17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01" name="Google Shape;801;p93"/>
          <p:cNvSpPr txBox="1"/>
          <p:nvPr>
            <p:ph idx="4" type="body"/>
          </p:nvPr>
        </p:nvSpPr>
        <p:spPr>
          <a:xfrm>
            <a:off x="9017000" y="5339088"/>
            <a:ext cx="6350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b="0" i="0" sz="11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78028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78028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78028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78028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78028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78028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78028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78028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02" name="Google Shape;802;p93"/>
          <p:cNvSpPr txBox="1"/>
          <p:nvPr>
            <p:ph idx="5" type="body"/>
          </p:nvPr>
        </p:nvSpPr>
        <p:spPr>
          <a:xfrm>
            <a:off x="9017000" y="7655821"/>
            <a:ext cx="6350100" cy="17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03" name="Google Shape;803;p93"/>
          <p:cNvSpPr txBox="1"/>
          <p:nvPr>
            <p:ph idx="6" type="body"/>
          </p:nvPr>
        </p:nvSpPr>
        <p:spPr>
          <a:xfrm>
            <a:off x="16318140" y="5339088"/>
            <a:ext cx="6350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b="0" i="0" sz="11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78028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78028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78028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78028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78028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78028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78028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78028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04" name="Google Shape;804;p93"/>
          <p:cNvSpPr txBox="1"/>
          <p:nvPr>
            <p:ph idx="7" type="body"/>
          </p:nvPr>
        </p:nvSpPr>
        <p:spPr>
          <a:xfrm>
            <a:off x="16318140" y="7655821"/>
            <a:ext cx="6350100" cy="17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05" name="Google Shape;805;p93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6" name="Google Shape;806;p93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. Content - 4 Numbers">
  <p:cSld name="Content - 4 Numbers"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808" name="Google Shape;808;p94"/>
          <p:cNvPicPr preferRelativeResize="0"/>
          <p:nvPr/>
        </p:nvPicPr>
        <p:blipFill rotWithShape="1">
          <a:blip r:embed="rId2">
            <a:alphaModFix amt="25000"/>
          </a:blip>
          <a:srcRect b="8" l="0" r="0" t="9"/>
          <a:stretch/>
        </p:blipFill>
        <p:spPr>
          <a:xfrm>
            <a:off x="19856949" y="815931"/>
            <a:ext cx="4902206" cy="12315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9" name="Google Shape;809;p94"/>
          <p:cNvGrpSpPr/>
          <p:nvPr/>
        </p:nvGrpSpPr>
        <p:grpSpPr>
          <a:xfrm>
            <a:off x="313398" y="-641338"/>
            <a:ext cx="1926000" cy="2416200"/>
            <a:chOff x="0" y="0"/>
            <a:chExt cx="1926000" cy="2416200"/>
          </a:xfrm>
        </p:grpSpPr>
        <p:sp>
          <p:nvSpPr>
            <p:cNvPr id="810" name="Google Shape;810;p94"/>
            <p:cNvSpPr/>
            <p:nvPr/>
          </p:nvSpPr>
          <p:spPr>
            <a:xfrm>
              <a:off x="0" y="0"/>
              <a:ext cx="1926000" cy="2416200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811" name="Google Shape;811;p9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12" name="Google Shape;812;p94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13" name="Google Shape;813;p94"/>
          <p:cNvSpPr txBox="1"/>
          <p:nvPr>
            <p:ph idx="2" type="body"/>
          </p:nvPr>
        </p:nvSpPr>
        <p:spPr>
          <a:xfrm>
            <a:off x="497496" y="5703886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14" name="Google Shape;814;p94"/>
          <p:cNvSpPr txBox="1"/>
          <p:nvPr>
            <p:ph idx="3" type="body"/>
          </p:nvPr>
        </p:nvSpPr>
        <p:spPr>
          <a:xfrm>
            <a:off x="497496" y="7516121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15" name="Google Shape;815;p94"/>
          <p:cNvSpPr txBox="1"/>
          <p:nvPr>
            <p:ph idx="4" type="body"/>
          </p:nvPr>
        </p:nvSpPr>
        <p:spPr>
          <a:xfrm>
            <a:off x="6561331" y="5703886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16" name="Google Shape;816;p94"/>
          <p:cNvSpPr txBox="1"/>
          <p:nvPr>
            <p:ph idx="5" type="body"/>
          </p:nvPr>
        </p:nvSpPr>
        <p:spPr>
          <a:xfrm>
            <a:off x="6561331" y="7516121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17" name="Google Shape;817;p94"/>
          <p:cNvSpPr txBox="1"/>
          <p:nvPr>
            <p:ph idx="6" type="body"/>
          </p:nvPr>
        </p:nvSpPr>
        <p:spPr>
          <a:xfrm>
            <a:off x="12615666" y="5703886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18" name="Google Shape;818;p94"/>
          <p:cNvSpPr txBox="1"/>
          <p:nvPr>
            <p:ph idx="7" type="body"/>
          </p:nvPr>
        </p:nvSpPr>
        <p:spPr>
          <a:xfrm>
            <a:off x="18679501" y="7516121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19" name="Google Shape;819;p94"/>
          <p:cNvSpPr txBox="1"/>
          <p:nvPr>
            <p:ph idx="8" type="body"/>
          </p:nvPr>
        </p:nvSpPr>
        <p:spPr>
          <a:xfrm>
            <a:off x="18679501" y="5703886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20" name="Google Shape;820;p94"/>
          <p:cNvSpPr txBox="1"/>
          <p:nvPr>
            <p:ph idx="9" type="body"/>
          </p:nvPr>
        </p:nvSpPr>
        <p:spPr>
          <a:xfrm>
            <a:off x="12615666" y="7516121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21" name="Google Shape;821;p94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2" name="Google Shape;822;p94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. Content - 6 Numbers">
  <p:cSld name="Content - 6 Numbers"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824" name="Google Shape;824;p95"/>
          <p:cNvPicPr preferRelativeResize="0"/>
          <p:nvPr/>
        </p:nvPicPr>
        <p:blipFill rotWithShape="1">
          <a:blip r:embed="rId2">
            <a:alphaModFix amt="25000"/>
          </a:blip>
          <a:srcRect b="8" l="0" r="0" t="9"/>
          <a:stretch/>
        </p:blipFill>
        <p:spPr>
          <a:xfrm>
            <a:off x="19856949" y="815931"/>
            <a:ext cx="4902206" cy="12315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5" name="Google Shape;825;p95"/>
          <p:cNvGrpSpPr/>
          <p:nvPr/>
        </p:nvGrpSpPr>
        <p:grpSpPr>
          <a:xfrm>
            <a:off x="313398" y="-641338"/>
            <a:ext cx="1926000" cy="2416200"/>
            <a:chOff x="0" y="0"/>
            <a:chExt cx="1926000" cy="2416200"/>
          </a:xfrm>
        </p:grpSpPr>
        <p:sp>
          <p:nvSpPr>
            <p:cNvPr id="826" name="Google Shape;826;p95"/>
            <p:cNvSpPr/>
            <p:nvPr/>
          </p:nvSpPr>
          <p:spPr>
            <a:xfrm>
              <a:off x="0" y="0"/>
              <a:ext cx="1926000" cy="2416200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827" name="Google Shape;827;p9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28" name="Google Shape;828;p95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29" name="Google Shape;829;p95"/>
          <p:cNvSpPr txBox="1"/>
          <p:nvPr>
            <p:ph idx="2" type="body"/>
          </p:nvPr>
        </p:nvSpPr>
        <p:spPr>
          <a:xfrm>
            <a:off x="1990793" y="3335644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30" name="Google Shape;830;p95"/>
          <p:cNvSpPr txBox="1"/>
          <p:nvPr>
            <p:ph idx="3" type="body"/>
          </p:nvPr>
        </p:nvSpPr>
        <p:spPr>
          <a:xfrm>
            <a:off x="1990793" y="5147878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31" name="Google Shape;831;p95"/>
          <p:cNvSpPr txBox="1"/>
          <p:nvPr>
            <p:ph idx="4" type="body"/>
          </p:nvPr>
        </p:nvSpPr>
        <p:spPr>
          <a:xfrm>
            <a:off x="9588499" y="3335644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32" name="Google Shape;832;p95"/>
          <p:cNvSpPr txBox="1"/>
          <p:nvPr>
            <p:ph idx="5" type="body"/>
          </p:nvPr>
        </p:nvSpPr>
        <p:spPr>
          <a:xfrm>
            <a:off x="9588497" y="5147878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33" name="Google Shape;833;p95"/>
          <p:cNvSpPr txBox="1"/>
          <p:nvPr>
            <p:ph idx="6" type="body"/>
          </p:nvPr>
        </p:nvSpPr>
        <p:spPr>
          <a:xfrm>
            <a:off x="17186205" y="3335644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34" name="Google Shape;834;p95"/>
          <p:cNvSpPr txBox="1"/>
          <p:nvPr>
            <p:ph idx="7" type="body"/>
          </p:nvPr>
        </p:nvSpPr>
        <p:spPr>
          <a:xfrm>
            <a:off x="17186205" y="5147878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35" name="Google Shape;835;p95"/>
          <p:cNvSpPr txBox="1"/>
          <p:nvPr>
            <p:ph idx="8" type="body"/>
          </p:nvPr>
        </p:nvSpPr>
        <p:spPr>
          <a:xfrm>
            <a:off x="1990793" y="7910837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36" name="Google Shape;836;p95"/>
          <p:cNvSpPr txBox="1"/>
          <p:nvPr>
            <p:ph idx="9" type="body"/>
          </p:nvPr>
        </p:nvSpPr>
        <p:spPr>
          <a:xfrm>
            <a:off x="1990793" y="9723072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37" name="Google Shape;837;p95"/>
          <p:cNvSpPr txBox="1"/>
          <p:nvPr>
            <p:ph idx="13" type="body"/>
          </p:nvPr>
        </p:nvSpPr>
        <p:spPr>
          <a:xfrm>
            <a:off x="9588499" y="7910837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38" name="Google Shape;838;p95"/>
          <p:cNvSpPr txBox="1"/>
          <p:nvPr>
            <p:ph idx="14" type="body"/>
          </p:nvPr>
        </p:nvSpPr>
        <p:spPr>
          <a:xfrm>
            <a:off x="9588497" y="9723072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39" name="Google Shape;839;p95"/>
          <p:cNvSpPr txBox="1"/>
          <p:nvPr>
            <p:ph idx="15" type="body"/>
          </p:nvPr>
        </p:nvSpPr>
        <p:spPr>
          <a:xfrm>
            <a:off x="17186203" y="7910837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40" name="Google Shape;840;p95"/>
          <p:cNvSpPr txBox="1"/>
          <p:nvPr>
            <p:ph idx="16" type="body"/>
          </p:nvPr>
        </p:nvSpPr>
        <p:spPr>
          <a:xfrm>
            <a:off x="17186203" y="9723072"/>
            <a:ext cx="520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41" name="Google Shape;841;p9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2" name="Google Shape;842;p95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5. Light - Contact" showMasterSp="0">
  <p:cSld name="Light - Contact">
    <p:bg>
      <p:bgPr>
        <a:solidFill>
          <a:srgbClr val="FFFFFF"/>
        </a:solidFill>
      </p:bgPr>
    </p:bg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96"/>
          <p:cNvSpPr/>
          <p:nvPr/>
        </p:nvSpPr>
        <p:spPr>
          <a:xfrm>
            <a:off x="1119253" y="10552007"/>
            <a:ext cx="6321300" cy="1269900"/>
          </a:xfrm>
          <a:prstGeom prst="roundRect">
            <a:avLst>
              <a:gd fmla="val 7600" name="adj"/>
            </a:avLst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M Sans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45" name="Google Shape;845;p96"/>
          <p:cNvSpPr txBox="1"/>
          <p:nvPr>
            <p:ph idx="1" type="body"/>
          </p:nvPr>
        </p:nvSpPr>
        <p:spPr>
          <a:xfrm>
            <a:off x="1147521" y="10858712"/>
            <a:ext cx="62646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46" name="Google Shape;846;p96"/>
          <p:cNvSpPr txBox="1"/>
          <p:nvPr>
            <p:ph idx="2" type="body"/>
          </p:nvPr>
        </p:nvSpPr>
        <p:spPr>
          <a:xfrm>
            <a:off x="1185056" y="5747995"/>
            <a:ext cx="13433400" cy="312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  <a:defRPr b="0" i="0" sz="12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47" name="Google Shape;847;p96"/>
          <p:cNvSpPr txBox="1"/>
          <p:nvPr>
            <p:ph idx="3" type="body"/>
          </p:nvPr>
        </p:nvSpPr>
        <p:spPr>
          <a:xfrm>
            <a:off x="1185056" y="9264484"/>
            <a:ext cx="13433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48" name="Google Shape;848;p96"/>
          <p:cNvSpPr txBox="1"/>
          <p:nvPr>
            <p:ph idx="4" type="body"/>
          </p:nvPr>
        </p:nvSpPr>
        <p:spPr>
          <a:xfrm>
            <a:off x="1185055" y="4376604"/>
            <a:ext cx="134334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b="0"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49" name="Google Shape;849;p96">
            <a:hlinkClick r:id="rId2"/>
          </p:cNvPr>
          <p:cNvSpPr/>
          <p:nvPr>
            <p:ph idx="5" type="pic"/>
          </p:nvPr>
        </p:nvSpPr>
        <p:spPr>
          <a:xfrm>
            <a:off x="8032346" y="10882207"/>
            <a:ext cx="609600" cy="609600"/>
          </a:xfrm>
          <a:prstGeom prst="rect">
            <a:avLst/>
          </a:prstGeom>
          <a:noFill/>
          <a:ln>
            <a:noFill/>
          </a:ln>
        </p:spPr>
      </p:sp>
      <p:sp>
        <p:nvSpPr>
          <p:cNvPr id="850" name="Google Shape;850;p96">
            <a:hlinkClick r:id="rId3"/>
          </p:cNvPr>
          <p:cNvSpPr/>
          <p:nvPr>
            <p:ph idx="6" type="pic"/>
          </p:nvPr>
        </p:nvSpPr>
        <p:spPr>
          <a:xfrm>
            <a:off x="9152770" y="10882207"/>
            <a:ext cx="609600" cy="6096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img 6@4x.png" id="851" name="Google Shape;851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22410" y="-1225251"/>
            <a:ext cx="15642025" cy="8633421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96">
            <a:hlinkClick r:id="rId5"/>
          </p:cNvPr>
          <p:cNvSpPr/>
          <p:nvPr>
            <p:ph idx="7" type="pic"/>
          </p:nvPr>
        </p:nvSpPr>
        <p:spPr>
          <a:xfrm>
            <a:off x="10273193" y="10882207"/>
            <a:ext cx="609600" cy="609600"/>
          </a:xfrm>
          <a:prstGeom prst="rect">
            <a:avLst/>
          </a:prstGeom>
          <a:noFill/>
          <a:ln>
            <a:noFill/>
          </a:ln>
        </p:spPr>
      </p:sp>
      <p:sp>
        <p:nvSpPr>
          <p:cNvPr id="853" name="Google Shape;853;p96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4" name="Google Shape;854;p96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55" name="Google Shape;855;p9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9975" y="489575"/>
            <a:ext cx="2266999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4. Dark - Contact" showMasterSp="0">
  <p:cSld name="Dark - Contact">
    <p:bg>
      <p:bgPr>
        <a:solidFill>
          <a:srgbClr val="09142E"/>
        </a:solidFill>
      </p:bgPr>
    </p:bg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97"/>
          <p:cNvSpPr/>
          <p:nvPr/>
        </p:nvSpPr>
        <p:spPr>
          <a:xfrm>
            <a:off x="1119253" y="10552007"/>
            <a:ext cx="6321300" cy="1269900"/>
          </a:xfrm>
          <a:prstGeom prst="roundRect">
            <a:avLst>
              <a:gd fmla="val 7600" name="adj"/>
            </a:avLst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M Sans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58" name="Google Shape;858;p97"/>
          <p:cNvSpPr txBox="1"/>
          <p:nvPr>
            <p:ph idx="1" type="body"/>
          </p:nvPr>
        </p:nvSpPr>
        <p:spPr>
          <a:xfrm>
            <a:off x="1147521" y="10858712"/>
            <a:ext cx="62646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59" name="Google Shape;859;p97"/>
          <p:cNvSpPr txBox="1"/>
          <p:nvPr>
            <p:ph idx="2" type="body"/>
          </p:nvPr>
        </p:nvSpPr>
        <p:spPr>
          <a:xfrm>
            <a:off x="1078896" y="5747995"/>
            <a:ext cx="13782000" cy="312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DM Sans"/>
              <a:buNone/>
              <a:defRPr b="0" i="0" sz="12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60" name="Google Shape;860;p97"/>
          <p:cNvSpPr txBox="1"/>
          <p:nvPr>
            <p:ph idx="3" type="body"/>
          </p:nvPr>
        </p:nvSpPr>
        <p:spPr>
          <a:xfrm>
            <a:off x="1078897" y="9264487"/>
            <a:ext cx="13782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61" name="Google Shape;861;p97"/>
          <p:cNvSpPr txBox="1"/>
          <p:nvPr>
            <p:ph idx="4" type="body"/>
          </p:nvPr>
        </p:nvSpPr>
        <p:spPr>
          <a:xfrm>
            <a:off x="1078896" y="4376604"/>
            <a:ext cx="137820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b="0"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62" name="Google Shape;862;p97">
            <a:hlinkClick r:id="rId2"/>
          </p:cNvPr>
          <p:cNvSpPr/>
          <p:nvPr>
            <p:ph idx="5" type="pic"/>
          </p:nvPr>
        </p:nvSpPr>
        <p:spPr>
          <a:xfrm>
            <a:off x="8032346" y="10882207"/>
            <a:ext cx="609600" cy="609600"/>
          </a:xfrm>
          <a:prstGeom prst="rect">
            <a:avLst/>
          </a:prstGeom>
          <a:noFill/>
          <a:ln>
            <a:noFill/>
          </a:ln>
        </p:spPr>
      </p:sp>
      <p:sp>
        <p:nvSpPr>
          <p:cNvPr id="863" name="Google Shape;863;p97">
            <a:hlinkClick r:id="rId3"/>
          </p:cNvPr>
          <p:cNvSpPr/>
          <p:nvPr>
            <p:ph idx="6" type="pic"/>
          </p:nvPr>
        </p:nvSpPr>
        <p:spPr>
          <a:xfrm>
            <a:off x="9152770" y="10882207"/>
            <a:ext cx="609600" cy="6096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img 6@4x.png" id="864" name="Google Shape;864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22410" y="-1225251"/>
            <a:ext cx="15642025" cy="8633421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p97">
            <a:hlinkClick r:id="rId5"/>
          </p:cNvPr>
          <p:cNvSpPr/>
          <p:nvPr>
            <p:ph idx="7" type="pic"/>
          </p:nvPr>
        </p:nvSpPr>
        <p:spPr>
          <a:xfrm>
            <a:off x="10273193" y="10882207"/>
            <a:ext cx="609600" cy="609600"/>
          </a:xfrm>
          <a:prstGeom prst="rect">
            <a:avLst/>
          </a:prstGeom>
          <a:noFill/>
          <a:ln>
            <a:noFill/>
          </a:ln>
        </p:spPr>
      </p:sp>
      <p:sp>
        <p:nvSpPr>
          <p:cNvPr id="866" name="Google Shape;866;p97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7" name="Google Shape;867;p97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68" name="Google Shape;868;p9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9975" y="489575"/>
            <a:ext cx="2266999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. Image - 2 Content Left">
  <p:cSld name="Image - 2 Content Left"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" name="Google Shape;870;p98"/>
          <p:cNvGrpSpPr/>
          <p:nvPr/>
        </p:nvGrpSpPr>
        <p:grpSpPr>
          <a:xfrm>
            <a:off x="313398" y="-641338"/>
            <a:ext cx="1926000" cy="2416200"/>
            <a:chOff x="0" y="0"/>
            <a:chExt cx="1926000" cy="2416200"/>
          </a:xfrm>
        </p:grpSpPr>
        <p:sp>
          <p:nvSpPr>
            <p:cNvPr id="871" name="Google Shape;871;p98"/>
            <p:cNvSpPr/>
            <p:nvPr/>
          </p:nvSpPr>
          <p:spPr>
            <a:xfrm>
              <a:off x="0" y="0"/>
              <a:ext cx="1926000" cy="2416200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872" name="Google Shape;872;p9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73" name="Google Shape;873;p98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74" name="Google Shape;874;p98"/>
          <p:cNvSpPr txBox="1"/>
          <p:nvPr>
            <p:ph idx="2" type="body"/>
          </p:nvPr>
        </p:nvSpPr>
        <p:spPr>
          <a:xfrm>
            <a:off x="2086903" y="3637208"/>
            <a:ext cx="75435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75" name="Google Shape;875;p98"/>
          <p:cNvSpPr txBox="1"/>
          <p:nvPr>
            <p:ph idx="3" type="body"/>
          </p:nvPr>
        </p:nvSpPr>
        <p:spPr>
          <a:xfrm>
            <a:off x="2086903" y="5246215"/>
            <a:ext cx="75435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76" name="Google Shape;876;p98"/>
          <p:cNvSpPr txBox="1"/>
          <p:nvPr>
            <p:ph idx="4" type="body"/>
          </p:nvPr>
        </p:nvSpPr>
        <p:spPr>
          <a:xfrm>
            <a:off x="2086903" y="8408578"/>
            <a:ext cx="75435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77" name="Google Shape;877;p98"/>
          <p:cNvSpPr txBox="1"/>
          <p:nvPr>
            <p:ph idx="5" type="body"/>
          </p:nvPr>
        </p:nvSpPr>
        <p:spPr>
          <a:xfrm>
            <a:off x="2086903" y="10017586"/>
            <a:ext cx="75435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cxnSp>
        <p:nvCxnSpPr>
          <p:cNvPr id="878" name="Google Shape;878;p98"/>
          <p:cNvCxnSpPr/>
          <p:nvPr/>
        </p:nvCxnSpPr>
        <p:spPr>
          <a:xfrm>
            <a:off x="1925729" y="7256795"/>
            <a:ext cx="7865700" cy="0"/>
          </a:xfrm>
          <a:prstGeom prst="straightConnector1">
            <a:avLst/>
          </a:prstGeom>
          <a:noFill/>
          <a:ln cap="rnd" cmpd="sng" w="88900">
            <a:solidFill>
              <a:srgbClr val="EF8200"/>
            </a:solidFill>
            <a:prstDash val="dashDot"/>
            <a:round/>
            <a:headEnd len="sm" w="sm" type="none"/>
            <a:tailEnd len="sm" w="sm" type="none"/>
          </a:ln>
        </p:spPr>
      </p:cxnSp>
      <p:pic>
        <p:nvPicPr>
          <p:cNvPr descr="Image" id="879" name="Google Shape;879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4760" y="6062738"/>
            <a:ext cx="507462" cy="4006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880" name="Google Shape;880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4760" y="10810761"/>
            <a:ext cx="507462" cy="400629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p98"/>
          <p:cNvSpPr/>
          <p:nvPr>
            <p:ph idx="6" type="pic"/>
          </p:nvPr>
        </p:nvSpPr>
        <p:spPr>
          <a:xfrm>
            <a:off x="15135246" y="-975654"/>
            <a:ext cx="11121000" cy="13333200"/>
          </a:xfrm>
          <a:prstGeom prst="roundRect">
            <a:avLst>
              <a:gd fmla="val 5757" name="adj"/>
            </a:avLst>
          </a:prstGeom>
          <a:noFill/>
          <a:ln>
            <a:noFill/>
          </a:ln>
        </p:spPr>
      </p:sp>
      <p:pic>
        <p:nvPicPr>
          <p:cNvPr descr="Image" id="882" name="Google Shape;882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14842050" y="3151515"/>
            <a:ext cx="13097613" cy="6223129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98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4" name="Google Shape;884;p98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. Image - 3 Points with Images &amp; Box">
  <p:cSld name="Image - 3 Points with Images &amp; Box"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99"/>
          <p:cNvSpPr/>
          <p:nvPr/>
        </p:nvSpPr>
        <p:spPr>
          <a:xfrm>
            <a:off x="869684" y="2587215"/>
            <a:ext cx="7335600" cy="10160100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098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87" name="Google Shape;887;p99"/>
          <p:cNvSpPr/>
          <p:nvPr/>
        </p:nvSpPr>
        <p:spPr>
          <a:xfrm>
            <a:off x="8607335" y="2587214"/>
            <a:ext cx="7335600" cy="10160100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098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88" name="Google Shape;888;p99"/>
          <p:cNvSpPr/>
          <p:nvPr/>
        </p:nvSpPr>
        <p:spPr>
          <a:xfrm>
            <a:off x="16344985" y="2587214"/>
            <a:ext cx="7335600" cy="10160100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098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89" name="Google Shape;889;p99"/>
          <p:cNvSpPr txBox="1"/>
          <p:nvPr>
            <p:ph idx="1" type="body"/>
          </p:nvPr>
        </p:nvSpPr>
        <p:spPr>
          <a:xfrm>
            <a:off x="1363387" y="7403909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90" name="Google Shape;890;p99"/>
          <p:cNvSpPr txBox="1"/>
          <p:nvPr>
            <p:ph idx="2" type="body"/>
          </p:nvPr>
        </p:nvSpPr>
        <p:spPr>
          <a:xfrm>
            <a:off x="1363387" y="9207677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91" name="Google Shape;891;p99"/>
          <p:cNvSpPr txBox="1"/>
          <p:nvPr>
            <p:ph idx="3" type="body"/>
          </p:nvPr>
        </p:nvSpPr>
        <p:spPr>
          <a:xfrm>
            <a:off x="9095877" y="7281036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92" name="Google Shape;892;p99"/>
          <p:cNvSpPr txBox="1"/>
          <p:nvPr>
            <p:ph idx="4" type="body"/>
          </p:nvPr>
        </p:nvSpPr>
        <p:spPr>
          <a:xfrm>
            <a:off x="9095877" y="9207677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93" name="Google Shape;893;p99"/>
          <p:cNvSpPr txBox="1"/>
          <p:nvPr>
            <p:ph idx="5" type="body"/>
          </p:nvPr>
        </p:nvSpPr>
        <p:spPr>
          <a:xfrm>
            <a:off x="16831806" y="7281036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94" name="Google Shape;894;p99"/>
          <p:cNvSpPr txBox="1"/>
          <p:nvPr>
            <p:ph idx="6" type="body"/>
          </p:nvPr>
        </p:nvSpPr>
        <p:spPr>
          <a:xfrm>
            <a:off x="16831806" y="9207677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895" name="Google Shape;895;p99"/>
          <p:cNvGrpSpPr/>
          <p:nvPr/>
        </p:nvGrpSpPr>
        <p:grpSpPr>
          <a:xfrm>
            <a:off x="313398" y="-641338"/>
            <a:ext cx="1926000" cy="2416200"/>
            <a:chOff x="0" y="0"/>
            <a:chExt cx="1926000" cy="2416200"/>
          </a:xfrm>
        </p:grpSpPr>
        <p:sp>
          <p:nvSpPr>
            <p:cNvPr id="896" name="Google Shape;896;p99"/>
            <p:cNvSpPr/>
            <p:nvPr/>
          </p:nvSpPr>
          <p:spPr>
            <a:xfrm>
              <a:off x="0" y="0"/>
              <a:ext cx="1926000" cy="2416200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897" name="Google Shape;897;p9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98" name="Google Shape;898;p99"/>
          <p:cNvSpPr txBox="1"/>
          <p:nvPr>
            <p:ph idx="7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99" name="Google Shape;899;p99"/>
          <p:cNvSpPr/>
          <p:nvPr>
            <p:ph idx="8" type="pic"/>
          </p:nvPr>
        </p:nvSpPr>
        <p:spPr>
          <a:xfrm>
            <a:off x="1363387" y="2961517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900" name="Google Shape;900;p99"/>
          <p:cNvSpPr/>
          <p:nvPr>
            <p:ph idx="9" type="pic"/>
          </p:nvPr>
        </p:nvSpPr>
        <p:spPr>
          <a:xfrm>
            <a:off x="9095877" y="2961517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901" name="Google Shape;901;p99"/>
          <p:cNvSpPr/>
          <p:nvPr>
            <p:ph idx="13" type="pic"/>
          </p:nvPr>
        </p:nvSpPr>
        <p:spPr>
          <a:xfrm>
            <a:off x="16831806" y="2961517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902" name="Google Shape;902;p99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3" name="Google Shape;903;p99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. Image - Big Title">
  <p:cSld name="Image - Big Title"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5" name="Google Shape;905;p100"/>
          <p:cNvGrpSpPr/>
          <p:nvPr/>
        </p:nvGrpSpPr>
        <p:grpSpPr>
          <a:xfrm>
            <a:off x="313398" y="-641338"/>
            <a:ext cx="1926000" cy="2416200"/>
            <a:chOff x="0" y="0"/>
            <a:chExt cx="1926000" cy="2416200"/>
          </a:xfrm>
        </p:grpSpPr>
        <p:sp>
          <p:nvSpPr>
            <p:cNvPr id="906" name="Google Shape;906;p100"/>
            <p:cNvSpPr/>
            <p:nvPr/>
          </p:nvSpPr>
          <p:spPr>
            <a:xfrm>
              <a:off x="0" y="0"/>
              <a:ext cx="1926000" cy="2416200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907" name="Google Shape;907;p10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08" name="Google Shape;908;p100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09" name="Google Shape;909;p100"/>
          <p:cNvSpPr/>
          <p:nvPr>
            <p:ph idx="2" type="pic"/>
          </p:nvPr>
        </p:nvSpPr>
        <p:spPr>
          <a:xfrm>
            <a:off x="15135246" y="-975655"/>
            <a:ext cx="11121000" cy="13333200"/>
          </a:xfrm>
          <a:prstGeom prst="roundRect">
            <a:avLst>
              <a:gd fmla="val 5598" name="adj"/>
            </a:avLst>
          </a:prstGeom>
          <a:noFill/>
          <a:ln>
            <a:noFill/>
          </a:ln>
        </p:spPr>
      </p:sp>
      <p:pic>
        <p:nvPicPr>
          <p:cNvPr descr="Image" id="910" name="Google Shape;910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4842050" y="3151515"/>
            <a:ext cx="13097613" cy="6223129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100"/>
          <p:cNvSpPr txBox="1"/>
          <p:nvPr>
            <p:ph idx="3" type="body"/>
          </p:nvPr>
        </p:nvSpPr>
        <p:spPr>
          <a:xfrm>
            <a:off x="1406240" y="7682375"/>
            <a:ext cx="10160100" cy="17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5500"/>
              <a:buFont typeface="Arial"/>
              <a:buNone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12" name="Google Shape;912;p100"/>
          <p:cNvSpPr txBox="1"/>
          <p:nvPr>
            <p:ph idx="4" type="body"/>
          </p:nvPr>
        </p:nvSpPr>
        <p:spPr>
          <a:xfrm>
            <a:off x="1406240" y="5117113"/>
            <a:ext cx="10160100" cy="14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b="0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13" name="Google Shape;913;p100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4" name="Google Shape;914;p100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. Image - 2 Points and Images">
  <p:cSld name="Image - 2 Points and Images"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6" name="Google Shape;916;p101"/>
          <p:cNvGrpSpPr/>
          <p:nvPr/>
        </p:nvGrpSpPr>
        <p:grpSpPr>
          <a:xfrm>
            <a:off x="313398" y="-641338"/>
            <a:ext cx="1926000" cy="2416200"/>
            <a:chOff x="0" y="0"/>
            <a:chExt cx="1926000" cy="2416200"/>
          </a:xfrm>
        </p:grpSpPr>
        <p:sp>
          <p:nvSpPr>
            <p:cNvPr id="917" name="Google Shape;917;p101"/>
            <p:cNvSpPr/>
            <p:nvPr/>
          </p:nvSpPr>
          <p:spPr>
            <a:xfrm>
              <a:off x="0" y="0"/>
              <a:ext cx="1926000" cy="2416200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918" name="Google Shape;918;p10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9" name="Google Shape;919;p101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20" name="Google Shape;920;p101"/>
          <p:cNvSpPr/>
          <p:nvPr>
            <p:ph idx="2" type="pic"/>
          </p:nvPr>
        </p:nvSpPr>
        <p:spPr>
          <a:xfrm>
            <a:off x="1143097" y="2787537"/>
            <a:ext cx="5605800" cy="3791100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921" name="Google Shape;921;p101"/>
          <p:cNvSpPr/>
          <p:nvPr>
            <p:ph idx="3" type="pic"/>
          </p:nvPr>
        </p:nvSpPr>
        <p:spPr>
          <a:xfrm>
            <a:off x="1143097" y="7781568"/>
            <a:ext cx="5605800" cy="3791100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922" name="Google Shape;922;p101"/>
          <p:cNvSpPr txBox="1"/>
          <p:nvPr>
            <p:ph idx="4" type="body"/>
          </p:nvPr>
        </p:nvSpPr>
        <p:spPr>
          <a:xfrm>
            <a:off x="7896090" y="3213205"/>
            <a:ext cx="11366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23" name="Google Shape;923;p101"/>
          <p:cNvSpPr txBox="1"/>
          <p:nvPr>
            <p:ph idx="5" type="body"/>
          </p:nvPr>
        </p:nvSpPr>
        <p:spPr>
          <a:xfrm>
            <a:off x="7896090" y="4191000"/>
            <a:ext cx="11366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24" name="Google Shape;924;p101"/>
          <p:cNvSpPr txBox="1"/>
          <p:nvPr>
            <p:ph idx="6" type="body"/>
          </p:nvPr>
        </p:nvSpPr>
        <p:spPr>
          <a:xfrm>
            <a:off x="7896090" y="8259990"/>
            <a:ext cx="11366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25" name="Google Shape;925;p101"/>
          <p:cNvSpPr txBox="1"/>
          <p:nvPr>
            <p:ph idx="7" type="body"/>
          </p:nvPr>
        </p:nvSpPr>
        <p:spPr>
          <a:xfrm>
            <a:off x="7896090" y="9237785"/>
            <a:ext cx="11366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26" name="Google Shape;926;p101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7" name="Google Shape;927;p101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. Image - Title" showMasterSp="0">
  <p:cSld name="Image - Title">
    <p:bg>
      <p:bgPr>
        <a:solidFill>
          <a:srgbClr val="09142E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2" id="69" name="Google Shape;69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" y="-98118"/>
            <a:ext cx="24711380" cy="1390015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41"/>
          <p:cNvSpPr/>
          <p:nvPr/>
        </p:nvSpPr>
        <p:spPr>
          <a:xfrm>
            <a:off x="-76202" y="-98119"/>
            <a:ext cx="24711300" cy="14124900"/>
          </a:xfrm>
          <a:prstGeom prst="rect">
            <a:avLst/>
          </a:prstGeom>
          <a:solidFill>
            <a:srgbClr val="09142E">
              <a:alpha val="60000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1" name="Google Shape;71;p41"/>
          <p:cNvSpPr txBox="1"/>
          <p:nvPr>
            <p:ph idx="1" type="body"/>
          </p:nvPr>
        </p:nvSpPr>
        <p:spPr>
          <a:xfrm>
            <a:off x="1079499" y="7525869"/>
            <a:ext cx="23063495" cy="108747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2" name="Google Shape;72;p41"/>
          <p:cNvSpPr txBox="1"/>
          <p:nvPr>
            <p:ph idx="2" type="body"/>
          </p:nvPr>
        </p:nvSpPr>
        <p:spPr>
          <a:xfrm>
            <a:off x="1079499" y="5707173"/>
            <a:ext cx="23063495" cy="154914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b="0" i="0" sz="9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3" name="Google Shape;73;p41"/>
          <p:cNvSpPr txBox="1"/>
          <p:nvPr>
            <p:ph idx="3" type="body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4" name="Google Shape;74;p41"/>
          <p:cNvSpPr txBox="1"/>
          <p:nvPr>
            <p:ph idx="4" type="body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5" name="Google Shape;75;p41"/>
          <p:cNvSpPr txBox="1"/>
          <p:nvPr>
            <p:ph idx="5" type="body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6" name="Google Shape;76;p41"/>
          <p:cNvSpPr txBox="1"/>
          <p:nvPr>
            <p:ph idx="6" type="body"/>
          </p:nvPr>
        </p:nvSpPr>
        <p:spPr>
          <a:xfrm>
            <a:off x="15133505" y="11648613"/>
            <a:ext cx="8124357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7" name="Google Shape;77;p41"/>
          <p:cNvSpPr txBox="1"/>
          <p:nvPr>
            <p:ph idx="7" type="body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8" name="Google Shape;78;p41"/>
          <p:cNvSpPr txBox="1"/>
          <p:nvPr>
            <p:ph idx="8" type="body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g 6@4x.png" id="79" name="Google Shape;7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41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1" name="Google Shape;81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. Image - 2 Points and Images (Right)">
  <p:cSld name="Image - 2 Points and Images (Right)"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Google Shape;929;p102"/>
          <p:cNvGrpSpPr/>
          <p:nvPr/>
        </p:nvGrpSpPr>
        <p:grpSpPr>
          <a:xfrm>
            <a:off x="313398" y="-641338"/>
            <a:ext cx="1926000" cy="2416200"/>
            <a:chOff x="0" y="0"/>
            <a:chExt cx="1926000" cy="2416200"/>
          </a:xfrm>
        </p:grpSpPr>
        <p:sp>
          <p:nvSpPr>
            <p:cNvPr id="930" name="Google Shape;930;p102"/>
            <p:cNvSpPr/>
            <p:nvPr/>
          </p:nvSpPr>
          <p:spPr>
            <a:xfrm>
              <a:off x="0" y="0"/>
              <a:ext cx="1926000" cy="2416200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931" name="Google Shape;931;p10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32" name="Google Shape;932;p102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33" name="Google Shape;933;p102"/>
          <p:cNvSpPr/>
          <p:nvPr>
            <p:ph idx="2" type="pic"/>
          </p:nvPr>
        </p:nvSpPr>
        <p:spPr>
          <a:xfrm>
            <a:off x="17373697" y="2787537"/>
            <a:ext cx="5605800" cy="3791100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934" name="Google Shape;934;p102"/>
          <p:cNvSpPr/>
          <p:nvPr>
            <p:ph idx="3" type="pic"/>
          </p:nvPr>
        </p:nvSpPr>
        <p:spPr>
          <a:xfrm>
            <a:off x="17373697" y="7781568"/>
            <a:ext cx="5605800" cy="3791100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935" name="Google Shape;935;p102"/>
          <p:cNvSpPr txBox="1"/>
          <p:nvPr>
            <p:ph idx="4" type="body"/>
          </p:nvPr>
        </p:nvSpPr>
        <p:spPr>
          <a:xfrm>
            <a:off x="1143096" y="3213205"/>
            <a:ext cx="14507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36" name="Google Shape;936;p102"/>
          <p:cNvSpPr txBox="1"/>
          <p:nvPr>
            <p:ph idx="5" type="body"/>
          </p:nvPr>
        </p:nvSpPr>
        <p:spPr>
          <a:xfrm>
            <a:off x="1143097" y="4938653"/>
            <a:ext cx="145071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37" name="Google Shape;937;p102"/>
          <p:cNvSpPr txBox="1"/>
          <p:nvPr>
            <p:ph idx="6" type="body"/>
          </p:nvPr>
        </p:nvSpPr>
        <p:spPr>
          <a:xfrm>
            <a:off x="1143096" y="8259990"/>
            <a:ext cx="14507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38" name="Google Shape;938;p102"/>
          <p:cNvSpPr txBox="1"/>
          <p:nvPr>
            <p:ph idx="7" type="body"/>
          </p:nvPr>
        </p:nvSpPr>
        <p:spPr>
          <a:xfrm>
            <a:off x="1143097" y="9985438"/>
            <a:ext cx="145071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39" name="Google Shape;939;p102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0" name="Google Shape;940;p102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. Dark - Quote" showMasterSp="0">
  <p:cSld name="Dark - Quote">
    <p:bg>
      <p:bgPr>
        <a:solidFill>
          <a:srgbClr val="09142E"/>
        </a:solidFill>
      </p:bgPr>
    </p:bg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03"/>
          <p:cNvSpPr txBox="1"/>
          <p:nvPr>
            <p:ph idx="1" type="body"/>
          </p:nvPr>
        </p:nvSpPr>
        <p:spPr>
          <a:xfrm>
            <a:off x="2438050" y="5738098"/>
            <a:ext cx="12751500" cy="133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43" name="Google Shape;943;p103"/>
          <p:cNvSpPr txBox="1"/>
          <p:nvPr>
            <p:ph idx="2" type="body"/>
          </p:nvPr>
        </p:nvSpPr>
        <p:spPr>
          <a:xfrm>
            <a:off x="4944943" y="9173020"/>
            <a:ext cx="77376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44" name="Google Shape;944;p103"/>
          <p:cNvSpPr/>
          <p:nvPr>
            <p:ph idx="3" type="pic"/>
          </p:nvPr>
        </p:nvSpPr>
        <p:spPr>
          <a:xfrm>
            <a:off x="2584376" y="8918881"/>
            <a:ext cx="1781400" cy="1781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45" name="Google Shape;945;p103"/>
          <p:cNvSpPr/>
          <p:nvPr/>
        </p:nvSpPr>
        <p:spPr>
          <a:xfrm>
            <a:off x="2586281" y="8918881"/>
            <a:ext cx="1778100" cy="1778100"/>
          </a:xfrm>
          <a:prstGeom prst="ellipse">
            <a:avLst/>
          </a:prstGeom>
          <a:solidFill>
            <a:srgbClr val="005FAA">
              <a:alpha val="49019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46" name="Google Shape;946;p103"/>
          <p:cNvSpPr txBox="1"/>
          <p:nvPr/>
        </p:nvSpPr>
        <p:spPr>
          <a:xfrm>
            <a:off x="13477400" y="8383174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947" name="Google Shape;947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4"/>
            <a:ext cx="13751181" cy="8528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8" name="Google Shape;948;p103"/>
          <p:cNvGrpSpPr/>
          <p:nvPr/>
        </p:nvGrpSpPr>
        <p:grpSpPr>
          <a:xfrm>
            <a:off x="313398" y="-641338"/>
            <a:ext cx="1926000" cy="2416200"/>
            <a:chOff x="0" y="0"/>
            <a:chExt cx="1926000" cy="2416200"/>
          </a:xfrm>
        </p:grpSpPr>
        <p:sp>
          <p:nvSpPr>
            <p:cNvPr id="949" name="Google Shape;949;p103"/>
            <p:cNvSpPr/>
            <p:nvPr/>
          </p:nvSpPr>
          <p:spPr>
            <a:xfrm>
              <a:off x="0" y="0"/>
              <a:ext cx="1926000" cy="2416200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950" name="Google Shape;950;p10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51" name="Google Shape;951;p103"/>
          <p:cNvSpPr txBox="1"/>
          <p:nvPr>
            <p:ph idx="4" type="body"/>
          </p:nvPr>
        </p:nvSpPr>
        <p:spPr>
          <a:xfrm>
            <a:off x="4944943" y="9953199"/>
            <a:ext cx="7737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52" name="Google Shape;952;p103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3" name="Google Shape;953;p103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. Light - Quote" showMasterSp="0">
  <p:cSld name="Light - Quote">
    <p:bg>
      <p:bgPr>
        <a:solidFill>
          <a:srgbClr val="FFFFFF"/>
        </a:solidFill>
      </p:bgPr>
    </p:bg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955" name="Google Shape;955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4"/>
            <a:ext cx="13751181" cy="85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p104"/>
          <p:cNvSpPr txBox="1"/>
          <p:nvPr>
            <p:ph idx="1" type="body"/>
          </p:nvPr>
        </p:nvSpPr>
        <p:spPr>
          <a:xfrm>
            <a:off x="2438050" y="5738098"/>
            <a:ext cx="12751500" cy="133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57" name="Google Shape;957;p104"/>
          <p:cNvSpPr/>
          <p:nvPr>
            <p:ph idx="2" type="pic"/>
          </p:nvPr>
        </p:nvSpPr>
        <p:spPr>
          <a:xfrm>
            <a:off x="2584376" y="8918881"/>
            <a:ext cx="1781400" cy="1781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58" name="Google Shape;958;p104"/>
          <p:cNvSpPr/>
          <p:nvPr/>
        </p:nvSpPr>
        <p:spPr>
          <a:xfrm>
            <a:off x="2586281" y="8922124"/>
            <a:ext cx="1778100" cy="1778100"/>
          </a:xfrm>
          <a:prstGeom prst="ellipse">
            <a:avLst/>
          </a:prstGeom>
          <a:solidFill>
            <a:srgbClr val="005FAA">
              <a:alpha val="49019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959" name="Google Shape;959;p104"/>
          <p:cNvGrpSpPr/>
          <p:nvPr/>
        </p:nvGrpSpPr>
        <p:grpSpPr>
          <a:xfrm>
            <a:off x="313398" y="-641338"/>
            <a:ext cx="1926000" cy="2416200"/>
            <a:chOff x="0" y="0"/>
            <a:chExt cx="1926000" cy="2416200"/>
          </a:xfrm>
        </p:grpSpPr>
        <p:sp>
          <p:nvSpPr>
            <p:cNvPr id="960" name="Google Shape;960;p104"/>
            <p:cNvSpPr/>
            <p:nvPr/>
          </p:nvSpPr>
          <p:spPr>
            <a:xfrm>
              <a:off x="0" y="0"/>
              <a:ext cx="1926000" cy="2416200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961" name="Google Shape;961;p10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62" name="Google Shape;962;p104"/>
          <p:cNvSpPr txBox="1"/>
          <p:nvPr>
            <p:ph idx="3" type="body"/>
          </p:nvPr>
        </p:nvSpPr>
        <p:spPr>
          <a:xfrm>
            <a:off x="4944943" y="9173020"/>
            <a:ext cx="77376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63" name="Google Shape;963;p104"/>
          <p:cNvSpPr txBox="1"/>
          <p:nvPr>
            <p:ph idx="4" type="body"/>
          </p:nvPr>
        </p:nvSpPr>
        <p:spPr>
          <a:xfrm>
            <a:off x="4944943" y="9953199"/>
            <a:ext cx="7737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64" name="Google Shape;964;p104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. Light - Quote No Image" showMasterSp="0">
  <p:cSld name="Light - Quote No Image">
    <p:bg>
      <p:bgPr>
        <a:solidFill>
          <a:srgbClr val="FFFFFF"/>
        </a:solidFill>
      </p:bgPr>
    </p:bg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966" name="Google Shape;966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4"/>
            <a:ext cx="13751181" cy="85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105"/>
          <p:cNvSpPr txBox="1"/>
          <p:nvPr>
            <p:ph idx="1" type="body"/>
          </p:nvPr>
        </p:nvSpPr>
        <p:spPr>
          <a:xfrm>
            <a:off x="2589076" y="9777087"/>
            <a:ext cx="126999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68" name="Google Shape;968;p105"/>
          <p:cNvSpPr txBox="1"/>
          <p:nvPr>
            <p:ph idx="2" type="body"/>
          </p:nvPr>
        </p:nvSpPr>
        <p:spPr>
          <a:xfrm>
            <a:off x="2589076" y="10591560"/>
            <a:ext cx="12699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969" name="Google Shape;969;p105"/>
          <p:cNvGrpSpPr/>
          <p:nvPr/>
        </p:nvGrpSpPr>
        <p:grpSpPr>
          <a:xfrm>
            <a:off x="313398" y="-641338"/>
            <a:ext cx="1926000" cy="2416200"/>
            <a:chOff x="0" y="0"/>
            <a:chExt cx="1926000" cy="2416200"/>
          </a:xfrm>
        </p:grpSpPr>
        <p:sp>
          <p:nvSpPr>
            <p:cNvPr id="970" name="Google Shape;970;p105"/>
            <p:cNvSpPr/>
            <p:nvPr/>
          </p:nvSpPr>
          <p:spPr>
            <a:xfrm>
              <a:off x="0" y="0"/>
              <a:ext cx="1926000" cy="2416200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971" name="Google Shape;971;p10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2" name="Google Shape;972;p105"/>
          <p:cNvSpPr txBox="1"/>
          <p:nvPr>
            <p:ph idx="3" type="body"/>
          </p:nvPr>
        </p:nvSpPr>
        <p:spPr>
          <a:xfrm>
            <a:off x="2589076" y="4997302"/>
            <a:ext cx="12699900" cy="422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85343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85343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853439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85343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73" name="Google Shape;973;p10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4" name="Google Shape;974;p105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. Blue - Quote No Image" showMasterSp="0">
  <p:cSld name="Blue - Quote No Image">
    <p:bg>
      <p:bgPr>
        <a:solidFill>
          <a:srgbClr val="005FAA"/>
        </a:solidFill>
      </p:bgPr>
    </p:bg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976" name="Google Shape;976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4"/>
            <a:ext cx="13751181" cy="85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p106"/>
          <p:cNvSpPr txBox="1"/>
          <p:nvPr>
            <p:ph idx="1" type="body"/>
          </p:nvPr>
        </p:nvSpPr>
        <p:spPr>
          <a:xfrm>
            <a:off x="2589076" y="9777087"/>
            <a:ext cx="126999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78" name="Google Shape;978;p106"/>
          <p:cNvSpPr txBox="1"/>
          <p:nvPr>
            <p:ph idx="2" type="body"/>
          </p:nvPr>
        </p:nvSpPr>
        <p:spPr>
          <a:xfrm>
            <a:off x="2589076" y="10591560"/>
            <a:ext cx="12699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979" name="Google Shape;979;p106"/>
          <p:cNvGrpSpPr/>
          <p:nvPr/>
        </p:nvGrpSpPr>
        <p:grpSpPr>
          <a:xfrm>
            <a:off x="313398" y="-641338"/>
            <a:ext cx="1926000" cy="2416200"/>
            <a:chOff x="0" y="0"/>
            <a:chExt cx="1926000" cy="2416200"/>
          </a:xfrm>
        </p:grpSpPr>
        <p:sp>
          <p:nvSpPr>
            <p:cNvPr id="980" name="Google Shape;980;p106"/>
            <p:cNvSpPr/>
            <p:nvPr/>
          </p:nvSpPr>
          <p:spPr>
            <a:xfrm>
              <a:off x="0" y="0"/>
              <a:ext cx="1926000" cy="2416200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981" name="Google Shape;981;p10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82" name="Google Shape;982;p106"/>
          <p:cNvSpPr txBox="1"/>
          <p:nvPr>
            <p:ph idx="3" type="body"/>
          </p:nvPr>
        </p:nvSpPr>
        <p:spPr>
          <a:xfrm>
            <a:off x="2589076" y="4997302"/>
            <a:ext cx="12699900" cy="422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DM Sans"/>
              <a:buNone/>
              <a:defRPr b="0" i="0" sz="80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85343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0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85343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853439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85343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83" name="Google Shape;983;p106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4" name="Google Shape;984;p106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6. Logo Only" showMasterSp="0">
  <p:cSld name="Logo Only"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6" name="Google Shape;986;p107"/>
          <p:cNvGrpSpPr/>
          <p:nvPr/>
        </p:nvGrpSpPr>
        <p:grpSpPr>
          <a:xfrm>
            <a:off x="313398" y="-641338"/>
            <a:ext cx="1926000" cy="2416200"/>
            <a:chOff x="0" y="0"/>
            <a:chExt cx="1926000" cy="2416200"/>
          </a:xfrm>
        </p:grpSpPr>
        <p:sp>
          <p:nvSpPr>
            <p:cNvPr id="987" name="Google Shape;987;p107"/>
            <p:cNvSpPr/>
            <p:nvPr/>
          </p:nvSpPr>
          <p:spPr>
            <a:xfrm>
              <a:off x="0" y="0"/>
              <a:ext cx="1926000" cy="2416200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988" name="Google Shape;988;p10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89" name="Google Shape;989;p107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8. Light - Closing" showMasterSp="0">
  <p:cSld name="Light - Closing">
    <p:bg>
      <p:bgPr>
        <a:solidFill>
          <a:srgbClr val="FFFFFF"/>
        </a:solidFill>
      </p:bgPr>
    </p:bg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991" name="Google Shape;991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974408" y="5242843"/>
            <a:ext cx="17939063" cy="8523463"/>
          </a:xfrm>
          <a:prstGeom prst="rect">
            <a:avLst/>
          </a:prstGeom>
          <a:noFill/>
          <a:ln>
            <a:noFill/>
          </a:ln>
        </p:spPr>
      </p:pic>
      <p:sp>
        <p:nvSpPr>
          <p:cNvPr id="992" name="Google Shape;992;p108"/>
          <p:cNvSpPr txBox="1"/>
          <p:nvPr>
            <p:ph idx="1" type="body"/>
          </p:nvPr>
        </p:nvSpPr>
        <p:spPr>
          <a:xfrm>
            <a:off x="13019212" y="2334101"/>
            <a:ext cx="89583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93" name="Google Shape;993;p108"/>
          <p:cNvSpPr txBox="1"/>
          <p:nvPr>
            <p:ph idx="2" type="body"/>
          </p:nvPr>
        </p:nvSpPr>
        <p:spPr>
          <a:xfrm>
            <a:off x="13019213" y="5761760"/>
            <a:ext cx="8972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94" name="Google Shape;994;p108"/>
          <p:cNvSpPr txBox="1"/>
          <p:nvPr>
            <p:ph idx="3" type="body"/>
          </p:nvPr>
        </p:nvSpPr>
        <p:spPr>
          <a:xfrm>
            <a:off x="13019212" y="8750802"/>
            <a:ext cx="8972100" cy="9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b="0"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995" name="Google Shape;995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19213" y="10402830"/>
            <a:ext cx="728239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108"/>
          <p:cNvSpPr txBox="1"/>
          <p:nvPr/>
        </p:nvSpPr>
        <p:spPr>
          <a:xfrm>
            <a:off x="14251179" y="10252484"/>
            <a:ext cx="6895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108"/>
          <p:cNvSpPr txBox="1"/>
          <p:nvPr/>
        </p:nvSpPr>
        <p:spPr>
          <a:xfrm>
            <a:off x="13019213" y="6714498"/>
            <a:ext cx="288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</a:pPr>
            <a:r>
              <a:rPr b="0" i="0" lang="en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108"/>
          <p:cNvSpPr txBox="1"/>
          <p:nvPr/>
        </p:nvSpPr>
        <p:spPr>
          <a:xfrm>
            <a:off x="13019213" y="7641598"/>
            <a:ext cx="417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</a:pPr>
            <a:r>
              <a:rPr b="0" i="0" lang="en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108"/>
          <p:cNvSpPr txBox="1"/>
          <p:nvPr>
            <p:ph idx="4" type="body"/>
          </p:nvPr>
        </p:nvSpPr>
        <p:spPr>
          <a:xfrm>
            <a:off x="13682636" y="6747161"/>
            <a:ext cx="8295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00" name="Google Shape;1000;p108"/>
          <p:cNvSpPr txBox="1"/>
          <p:nvPr>
            <p:ph idx="5" type="body"/>
          </p:nvPr>
        </p:nvSpPr>
        <p:spPr>
          <a:xfrm>
            <a:off x="13682636" y="7674261"/>
            <a:ext cx="8295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01" name="Google Shape;1001;p108"/>
          <p:cNvSpPr/>
          <p:nvPr/>
        </p:nvSpPr>
        <p:spPr>
          <a:xfrm>
            <a:off x="1336227" y="-2443695"/>
            <a:ext cx="6300900" cy="79041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02" name="Google Shape;1002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41637" y="1115272"/>
            <a:ext cx="4067122" cy="3106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7. Dark - Closing" showMasterSp="0">
  <p:cSld name="Dark - Closing">
    <p:bg>
      <p:bgPr>
        <a:solidFill>
          <a:srgbClr val="09142E"/>
        </a:solidFill>
      </p:bgPr>
    </p:bg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09"/>
          <p:cNvSpPr txBox="1"/>
          <p:nvPr>
            <p:ph idx="1" type="body"/>
          </p:nvPr>
        </p:nvSpPr>
        <p:spPr>
          <a:xfrm>
            <a:off x="2438050" y="4854090"/>
            <a:ext cx="93783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05" name="Google Shape;1005;p109"/>
          <p:cNvSpPr txBox="1"/>
          <p:nvPr>
            <p:ph idx="2" type="body"/>
          </p:nvPr>
        </p:nvSpPr>
        <p:spPr>
          <a:xfrm>
            <a:off x="2438050" y="6909472"/>
            <a:ext cx="9378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06" name="Google Shape;1006;p109"/>
          <p:cNvSpPr txBox="1"/>
          <p:nvPr>
            <p:ph idx="3" type="body"/>
          </p:nvPr>
        </p:nvSpPr>
        <p:spPr>
          <a:xfrm>
            <a:off x="2438050" y="10646726"/>
            <a:ext cx="60126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1007" name="Google Shape;1007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38050" y="8180185"/>
            <a:ext cx="622303" cy="6223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008" name="Google Shape;1008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050" y="9127962"/>
            <a:ext cx="622303" cy="6223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009" name="Google Shape;1009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9674" y="12602216"/>
            <a:ext cx="728240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Google Shape;1010;p109"/>
          <p:cNvSpPr txBox="1"/>
          <p:nvPr/>
        </p:nvSpPr>
        <p:spPr>
          <a:xfrm>
            <a:off x="3771641" y="12648720"/>
            <a:ext cx="1131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g 32x.png" id="1011" name="Google Shape;1011;p1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14519095" y="-5088052"/>
            <a:ext cx="8811388" cy="184933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012" name="Google Shape;1012;p109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05629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013" name="Google Shape;1013;p109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26052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014" name="Google Shape;1014;p109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246475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5" name="Google Shape;1015;p109"/>
          <p:cNvCxnSpPr/>
          <p:nvPr/>
        </p:nvCxnSpPr>
        <p:spPr>
          <a:xfrm rot="10800000">
            <a:off x="7306906" y="10695729"/>
            <a:ext cx="0" cy="8292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16" name="Google Shape;1016;p109"/>
          <p:cNvSpPr txBox="1"/>
          <p:nvPr>
            <p:ph idx="4" type="body"/>
          </p:nvPr>
        </p:nvSpPr>
        <p:spPr>
          <a:xfrm>
            <a:off x="3523239" y="8010452"/>
            <a:ext cx="8293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17" name="Google Shape;1017;p109"/>
          <p:cNvSpPr txBox="1"/>
          <p:nvPr>
            <p:ph idx="5" type="body"/>
          </p:nvPr>
        </p:nvSpPr>
        <p:spPr>
          <a:xfrm>
            <a:off x="3523239" y="8958494"/>
            <a:ext cx="8293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18" name="Google Shape;1018;p109"/>
          <p:cNvSpPr/>
          <p:nvPr/>
        </p:nvSpPr>
        <p:spPr>
          <a:xfrm>
            <a:off x="2438225" y="-1835475"/>
            <a:ext cx="4614900" cy="5788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19" name="Google Shape;1019;p10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247822" y="771092"/>
            <a:ext cx="2978738" cy="2274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2. Light - Divider (Title)" showMasterSp="0">
  <p:cSld name="Light - Divider (Title)">
    <p:bg>
      <p:bgPr>
        <a:solidFill>
          <a:srgbClr val="FFFFFF"/>
        </a:solidFill>
      </p:bgPr>
    </p:bg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110"/>
          <p:cNvSpPr txBox="1"/>
          <p:nvPr>
            <p:ph idx="1" type="body"/>
          </p:nvPr>
        </p:nvSpPr>
        <p:spPr>
          <a:xfrm>
            <a:off x="1198153" y="5934669"/>
            <a:ext cx="134028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  <a:defRPr b="0" i="0" sz="12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1022" name="Google Shape;1022;p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4"/>
            <a:ext cx="13751181" cy="85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110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24" name="Google Shape;1024;p110"/>
          <p:cNvSpPr/>
          <p:nvPr/>
        </p:nvSpPr>
        <p:spPr>
          <a:xfrm>
            <a:off x="1031425" y="-1646575"/>
            <a:ext cx="3512100" cy="44055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25" name="Google Shape;1025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7541" y="337063"/>
            <a:ext cx="2266868" cy="1731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0. (extra) Content - 3 Horizontal with Two Bullets">
  <p:cSld name="Content - 3 Horizontal with Two Bullets"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027" name="Google Shape;1027;p111"/>
          <p:cNvPicPr preferRelativeResize="0"/>
          <p:nvPr/>
        </p:nvPicPr>
        <p:blipFill rotWithShape="1">
          <a:blip r:embed="rId2">
            <a:alphaModFix amt="25000"/>
          </a:blip>
          <a:srcRect b="8" l="0" r="0" t="9"/>
          <a:stretch/>
        </p:blipFill>
        <p:spPr>
          <a:xfrm>
            <a:off x="19856949" y="815931"/>
            <a:ext cx="4902206" cy="12315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8" name="Google Shape;1028;p111"/>
          <p:cNvGrpSpPr/>
          <p:nvPr/>
        </p:nvGrpSpPr>
        <p:grpSpPr>
          <a:xfrm>
            <a:off x="313398" y="-641338"/>
            <a:ext cx="1926000" cy="2416200"/>
            <a:chOff x="0" y="0"/>
            <a:chExt cx="1926000" cy="2416200"/>
          </a:xfrm>
        </p:grpSpPr>
        <p:sp>
          <p:nvSpPr>
            <p:cNvPr id="1029" name="Google Shape;1029;p111"/>
            <p:cNvSpPr/>
            <p:nvPr/>
          </p:nvSpPr>
          <p:spPr>
            <a:xfrm>
              <a:off x="0" y="0"/>
              <a:ext cx="1926000" cy="2416200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030" name="Google Shape;1030;p1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1" name="Google Shape;1031;p111"/>
          <p:cNvSpPr txBox="1"/>
          <p:nvPr/>
        </p:nvSpPr>
        <p:spPr>
          <a:xfrm>
            <a:off x="20867075" y="13045341"/>
            <a:ext cx="2516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Font typeface="DM Sans"/>
              <a:buNone/>
            </a:pPr>
            <a:r>
              <a:rPr b="0" i="0" lang="en" sz="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111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33" name="Google Shape;1033;p111"/>
          <p:cNvSpPr txBox="1"/>
          <p:nvPr>
            <p:ph idx="2" type="body"/>
          </p:nvPr>
        </p:nvSpPr>
        <p:spPr>
          <a:xfrm>
            <a:off x="1831774" y="3108471"/>
            <a:ext cx="5588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34" name="Google Shape;1034;p111"/>
          <p:cNvSpPr txBox="1"/>
          <p:nvPr>
            <p:ph idx="3" type="body"/>
          </p:nvPr>
        </p:nvSpPr>
        <p:spPr>
          <a:xfrm>
            <a:off x="1831773" y="4887897"/>
            <a:ext cx="5588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35" name="Google Shape;1035;p111"/>
          <p:cNvSpPr txBox="1"/>
          <p:nvPr>
            <p:ph idx="4" type="body"/>
          </p:nvPr>
        </p:nvSpPr>
        <p:spPr>
          <a:xfrm>
            <a:off x="9055918" y="3108471"/>
            <a:ext cx="5588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36" name="Google Shape;1036;p111"/>
          <p:cNvSpPr txBox="1"/>
          <p:nvPr>
            <p:ph idx="5" type="body"/>
          </p:nvPr>
        </p:nvSpPr>
        <p:spPr>
          <a:xfrm>
            <a:off x="9055918" y="4887897"/>
            <a:ext cx="5588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37" name="Google Shape;1037;p111"/>
          <p:cNvSpPr txBox="1"/>
          <p:nvPr>
            <p:ph idx="6" type="body"/>
          </p:nvPr>
        </p:nvSpPr>
        <p:spPr>
          <a:xfrm>
            <a:off x="16786860" y="3108471"/>
            <a:ext cx="5588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38" name="Google Shape;1038;p111"/>
          <p:cNvSpPr txBox="1"/>
          <p:nvPr>
            <p:ph idx="7" type="body"/>
          </p:nvPr>
        </p:nvSpPr>
        <p:spPr>
          <a:xfrm>
            <a:off x="16811059" y="4887897"/>
            <a:ext cx="55881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39" name="Google Shape;1039;p111"/>
          <p:cNvSpPr txBox="1"/>
          <p:nvPr/>
        </p:nvSpPr>
        <p:spPr>
          <a:xfrm>
            <a:off x="1015862" y="3045651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Google Shape;1040;p111"/>
          <p:cNvSpPr txBox="1"/>
          <p:nvPr/>
        </p:nvSpPr>
        <p:spPr>
          <a:xfrm>
            <a:off x="8079200" y="3045651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111"/>
          <p:cNvSpPr txBox="1"/>
          <p:nvPr/>
        </p:nvSpPr>
        <p:spPr>
          <a:xfrm>
            <a:off x="15767772" y="3045651"/>
            <a:ext cx="60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111"/>
          <p:cNvSpPr txBox="1"/>
          <p:nvPr>
            <p:ph idx="8" type="body"/>
          </p:nvPr>
        </p:nvSpPr>
        <p:spPr>
          <a:xfrm>
            <a:off x="1831775" y="7008201"/>
            <a:ext cx="5588100" cy="16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43" name="Google Shape;1043;p111"/>
          <p:cNvSpPr txBox="1"/>
          <p:nvPr>
            <p:ph idx="9" type="body"/>
          </p:nvPr>
        </p:nvSpPr>
        <p:spPr>
          <a:xfrm>
            <a:off x="9054627" y="7008201"/>
            <a:ext cx="5588100" cy="16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44" name="Google Shape;1044;p111"/>
          <p:cNvSpPr txBox="1"/>
          <p:nvPr>
            <p:ph idx="13" type="body"/>
          </p:nvPr>
        </p:nvSpPr>
        <p:spPr>
          <a:xfrm>
            <a:off x="16811060" y="7008201"/>
            <a:ext cx="5588100" cy="16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45" name="Google Shape;1045;p111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046" name="Google Shape;1046;p111"/>
          <p:cNvCxnSpPr/>
          <p:nvPr/>
        </p:nvCxnSpPr>
        <p:spPr>
          <a:xfrm>
            <a:off x="1128823" y="9257413"/>
            <a:ext cx="22126500" cy="0"/>
          </a:xfrm>
          <a:prstGeom prst="straightConnector1">
            <a:avLst/>
          </a:prstGeom>
          <a:noFill/>
          <a:ln cap="flat" cmpd="sng" w="38100">
            <a:solidFill>
              <a:srgbClr val="0061B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47" name="Google Shape;1047;p111"/>
          <p:cNvSpPr txBox="1"/>
          <p:nvPr>
            <p:ph idx="14" type="body"/>
          </p:nvPr>
        </p:nvSpPr>
        <p:spPr>
          <a:xfrm>
            <a:off x="2324417" y="9560757"/>
            <a:ext cx="5095500" cy="16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48" name="Google Shape;1048;p111"/>
          <p:cNvSpPr txBox="1"/>
          <p:nvPr>
            <p:ph idx="15" type="body"/>
          </p:nvPr>
        </p:nvSpPr>
        <p:spPr>
          <a:xfrm>
            <a:off x="9547269" y="9560757"/>
            <a:ext cx="5095500" cy="16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49" name="Google Shape;1049;p111"/>
          <p:cNvSpPr txBox="1"/>
          <p:nvPr>
            <p:ph idx="16" type="body"/>
          </p:nvPr>
        </p:nvSpPr>
        <p:spPr>
          <a:xfrm>
            <a:off x="17303702" y="9560757"/>
            <a:ext cx="5095500" cy="16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50" name="Google Shape;1050;p111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. Blank - Title with Background">
  <p:cSld name="Blank - Title with Background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83" name="Google Shape;83;p42"/>
          <p:cNvPicPr preferRelativeResize="0"/>
          <p:nvPr/>
        </p:nvPicPr>
        <p:blipFill rotWithShape="1">
          <a:blip r:embed="rId2">
            <a:alphaModFix amt="25000"/>
          </a:blip>
          <a:srcRect b="10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42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5" name="Google Shape;85;p42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" name="Google Shape;86;p42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1. (extra) Image - Big Title (Right)" showMasterSp="0">
  <p:cSld name="Image - Big Title (Right)"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112"/>
          <p:cNvSpPr/>
          <p:nvPr>
            <p:ph idx="2" type="pic"/>
          </p:nvPr>
        </p:nvSpPr>
        <p:spPr>
          <a:xfrm>
            <a:off x="-1512277" y="955533"/>
            <a:ext cx="13404600" cy="11679900"/>
          </a:xfrm>
          <a:prstGeom prst="roundRect">
            <a:avLst>
              <a:gd fmla="val 6128" name="adj"/>
            </a:avLst>
          </a:prstGeom>
          <a:noFill/>
          <a:ln>
            <a:noFill/>
          </a:ln>
        </p:spPr>
      </p:sp>
      <p:sp>
        <p:nvSpPr>
          <p:cNvPr id="1053" name="Google Shape;1053;p112"/>
          <p:cNvSpPr txBox="1"/>
          <p:nvPr>
            <p:ph idx="1" type="body"/>
          </p:nvPr>
        </p:nvSpPr>
        <p:spPr>
          <a:xfrm>
            <a:off x="13035190" y="6443141"/>
            <a:ext cx="10156200" cy="130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b="0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54" name="Google Shape;1054;p112"/>
          <p:cNvSpPr txBox="1"/>
          <p:nvPr>
            <p:ph idx="3" type="body"/>
          </p:nvPr>
        </p:nvSpPr>
        <p:spPr>
          <a:xfrm>
            <a:off x="13035190" y="7894938"/>
            <a:ext cx="1016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1055" name="Google Shape;1055;p1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374232" y="2136913"/>
            <a:ext cx="22092044" cy="10496688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Google Shape;1056;p112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. Dark - Divider" showMasterSp="0">
  <p:cSld name="Dark - Divider">
    <p:bg>
      <p:bgPr>
        <a:solidFill>
          <a:srgbClr val="09142E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 32x.png" id="88" name="Google Shape;88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129419" y="-800684"/>
            <a:ext cx="7298147" cy="1531736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43"/>
          <p:cNvSpPr txBox="1"/>
          <p:nvPr>
            <p:ph idx="1" type="body"/>
          </p:nvPr>
        </p:nvSpPr>
        <p:spPr>
          <a:xfrm>
            <a:off x="1209182" y="9219545"/>
            <a:ext cx="11318423" cy="1238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0" name="Google Shape;90;p43"/>
          <p:cNvSpPr txBox="1"/>
          <p:nvPr>
            <p:ph idx="2" type="body"/>
          </p:nvPr>
        </p:nvSpPr>
        <p:spPr>
          <a:xfrm>
            <a:off x="1209182" y="6753290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Frame 132x.png" id="91" name="Google Shape;91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43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" name="Google Shape;93;p43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4" name="Google Shape;94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19.xml"/><Relationship Id="rId42" Type="http://schemas.openxmlformats.org/officeDocument/2006/relationships/theme" Target="../theme/theme3.xml"/><Relationship Id="rId41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35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11.xml"/><Relationship Id="rId3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14.xml"/><Relationship Id="rId37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13.xml"/><Relationship Id="rId3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16.xml"/><Relationship Id="rId39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15.xml"/><Relationship Id="rId38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59.xml"/><Relationship Id="rId42" Type="http://schemas.openxmlformats.org/officeDocument/2006/relationships/theme" Target="../theme/theme1.xml"/><Relationship Id="rId41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62.xml"/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66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50.xml"/><Relationship Id="rId3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49.xml"/><Relationship Id="rId3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53.xml"/><Relationship Id="rId36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56.xml"/><Relationship Id="rId39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/>
          <p:nvPr/>
        </p:nvSpPr>
        <p:spPr>
          <a:xfrm>
            <a:off x="313398" y="-641338"/>
            <a:ext cx="1926056" cy="2416204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" name="Google Shape;7;p31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0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" name="Google Shape;8;p31"/>
          <p:cNvSpPr txBox="1"/>
          <p:nvPr/>
        </p:nvSpPr>
        <p:spPr>
          <a:xfrm>
            <a:off x="487718" y="13036990"/>
            <a:ext cx="9652867" cy="33855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200"/>
              <a:buFont typeface="DM Sans"/>
              <a:buNone/>
            </a:pPr>
            <a:r>
              <a:rPr b="0" i="0" lang="en" sz="22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Oct 2024  |  EGI2024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31"/>
          <p:cNvSpPr txBox="1"/>
          <p:nvPr/>
        </p:nvSpPr>
        <p:spPr>
          <a:xfrm>
            <a:off x="20960202" y="13036989"/>
            <a:ext cx="22878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200"/>
              <a:buFont typeface="DM Sans"/>
              <a:buNone/>
            </a:pPr>
            <a:r>
              <a:rPr b="0" i="0" lang="en" sz="22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31"/>
          <p:cNvSpPr txBox="1"/>
          <p:nvPr>
            <p:ph idx="11" type="ftr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C"/>
              </a:buClr>
              <a:buSzPts val="1200"/>
              <a:buFont typeface="DM Sans"/>
              <a:buNone/>
              <a:defRPr b="1" i="0" sz="1200" u="none" cap="none" strike="noStrike">
                <a:solidFill>
                  <a:srgbClr val="88888C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" name="Google Shape;11;p31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" name="Google Shape;12;p3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38100" y="471123"/>
            <a:ext cx="1276649" cy="97500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3"/>
          <p:cNvSpPr/>
          <p:nvPr/>
        </p:nvSpPr>
        <p:spPr>
          <a:xfrm>
            <a:off x="313398" y="-641338"/>
            <a:ext cx="1926000" cy="24162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3" name="Google Shape;533;p33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0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34" name="Google Shape;534;p33"/>
          <p:cNvSpPr txBox="1"/>
          <p:nvPr/>
        </p:nvSpPr>
        <p:spPr>
          <a:xfrm>
            <a:off x="487718" y="13036990"/>
            <a:ext cx="9652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200"/>
              <a:buFont typeface="DM Sans"/>
              <a:buNone/>
            </a:pPr>
            <a:r>
              <a:rPr b="0" i="0" lang="en" sz="22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Oct 2024  | EGI2024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33"/>
          <p:cNvSpPr txBox="1"/>
          <p:nvPr/>
        </p:nvSpPr>
        <p:spPr>
          <a:xfrm>
            <a:off x="20960202" y="13036989"/>
            <a:ext cx="2287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200"/>
              <a:buFont typeface="DM Sans"/>
              <a:buNone/>
            </a:pPr>
            <a:r>
              <a:rPr b="0" i="0" lang="en" sz="22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33"/>
          <p:cNvSpPr txBox="1"/>
          <p:nvPr>
            <p:ph idx="11" type="ftr"/>
          </p:nvPr>
        </p:nvSpPr>
        <p:spPr>
          <a:xfrm>
            <a:off x="8077200" y="12712700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C"/>
              </a:buClr>
              <a:buSzPts val="1200"/>
              <a:buFont typeface="DM Sans"/>
              <a:buNone/>
              <a:defRPr b="1" i="0" sz="1200" u="none" cap="none" strike="noStrike">
                <a:solidFill>
                  <a:srgbClr val="88888C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37" name="Google Shape;537;p33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38" name="Google Shape;538;p3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38100" y="471123"/>
            <a:ext cx="1276649" cy="97500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5" r:id="rId27"/>
    <p:sldLayoutId id="2147483716" r:id="rId28"/>
    <p:sldLayoutId id="2147483717" r:id="rId29"/>
    <p:sldLayoutId id="2147483718" r:id="rId30"/>
    <p:sldLayoutId id="2147483719" r:id="rId31"/>
    <p:sldLayoutId id="2147483720" r:id="rId32"/>
    <p:sldLayoutId id="2147483721" r:id="rId33"/>
    <p:sldLayoutId id="2147483722" r:id="rId34"/>
    <p:sldLayoutId id="2147483723" r:id="rId35"/>
    <p:sldLayoutId id="2147483724" r:id="rId36"/>
    <p:sldLayoutId id="2147483725" r:id="rId37"/>
    <p:sldLayoutId id="2147483726" r:id="rId38"/>
    <p:sldLayoutId id="2147483727" r:id="rId39"/>
    <p:sldLayoutId id="2147483728" r:id="rId40"/>
    <p:sldLayoutId id="2147483729" r:id="rId4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0.png"/><Relationship Id="rId4" Type="http://schemas.openxmlformats.org/officeDocument/2006/relationships/image" Target="../media/image5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png"/><Relationship Id="rId4" Type="http://schemas.openxmlformats.org/officeDocument/2006/relationships/image" Target="../media/image6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4.png"/><Relationship Id="rId4" Type="http://schemas.openxmlformats.org/officeDocument/2006/relationships/image" Target="../media/image6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6.png"/><Relationship Id="rId4" Type="http://schemas.openxmlformats.org/officeDocument/2006/relationships/image" Target="../media/image58.png"/><Relationship Id="rId5" Type="http://schemas.openxmlformats.org/officeDocument/2006/relationships/image" Target="../media/image6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6.png"/><Relationship Id="rId4" Type="http://schemas.openxmlformats.org/officeDocument/2006/relationships/image" Target="../media/image5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7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twitter.com/EGI_eInfra" TargetMode="External"/><Relationship Id="rId4" Type="http://schemas.openxmlformats.org/officeDocument/2006/relationships/image" Target="../media/image74.png"/><Relationship Id="rId5" Type="http://schemas.openxmlformats.org/officeDocument/2006/relationships/hyperlink" Target="https://www.linkedin.com/company/1024536" TargetMode="External"/><Relationship Id="rId6" Type="http://schemas.openxmlformats.org/officeDocument/2006/relationships/image" Target="../media/image75.png"/><Relationship Id="rId7" Type="http://schemas.openxmlformats.org/officeDocument/2006/relationships/hyperlink" Target="https://www.youtube.com/c/EGIFederation" TargetMode="External"/><Relationship Id="rId8" Type="http://schemas.openxmlformats.org/officeDocument/2006/relationships/image" Target="../media/image7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5.png"/><Relationship Id="rId4" Type="http://schemas.openxmlformats.org/officeDocument/2006/relationships/image" Target="../media/image46.png"/><Relationship Id="rId5" Type="http://schemas.openxmlformats.org/officeDocument/2006/relationships/image" Target="../media/image4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Relationship Id="rId4" Type="http://schemas.openxmlformats.org/officeDocument/2006/relationships/image" Target="../media/image36.png"/><Relationship Id="rId5" Type="http://schemas.openxmlformats.org/officeDocument/2006/relationships/image" Target="../media/image42.png"/><Relationship Id="rId6" Type="http://schemas.openxmlformats.org/officeDocument/2006/relationships/image" Target="../media/image37.png"/><Relationship Id="rId7" Type="http://schemas.openxmlformats.org/officeDocument/2006/relationships/image" Target="../media/image40.png"/><Relationship Id="rId8" Type="http://schemas.openxmlformats.org/officeDocument/2006/relationships/image" Target="../media/image3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1"/>
          <p:cNvSpPr txBox="1"/>
          <p:nvPr>
            <p:ph idx="2" type="body"/>
          </p:nvPr>
        </p:nvSpPr>
        <p:spPr>
          <a:xfrm>
            <a:off x="1079500" y="5707173"/>
            <a:ext cx="23063400" cy="241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400"/>
              <a:buFont typeface="DM Sans"/>
              <a:buNone/>
            </a:pPr>
            <a:r>
              <a:rPr lang="en"/>
              <a:t>Real-World Authorisation: Case Studies from LETHE and EUreka3D</a:t>
            </a:r>
            <a:endParaRPr/>
          </a:p>
        </p:txBody>
      </p:sp>
      <p:sp>
        <p:nvSpPr>
          <p:cNvPr id="1062" name="Google Shape;1062;p1"/>
          <p:cNvSpPr txBox="1"/>
          <p:nvPr>
            <p:ph idx="3" type="body"/>
          </p:nvPr>
        </p:nvSpPr>
        <p:spPr>
          <a:xfrm>
            <a:off x="1209182" y="10729563"/>
            <a:ext cx="11318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</a:pPr>
            <a:r>
              <a:rPr lang="en"/>
              <a:t>Ignacio Lamata Martinez</a:t>
            </a:r>
            <a:endParaRPr/>
          </a:p>
        </p:txBody>
      </p:sp>
      <p:sp>
        <p:nvSpPr>
          <p:cNvPr id="1063" name="Google Shape;1063;p1"/>
          <p:cNvSpPr txBox="1"/>
          <p:nvPr>
            <p:ph idx="4" type="body"/>
          </p:nvPr>
        </p:nvSpPr>
        <p:spPr>
          <a:xfrm>
            <a:off x="1209182" y="11648613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</a:pPr>
            <a:r>
              <a:rPr lang="en"/>
              <a:t>Community Support Specialist</a:t>
            </a:r>
            <a:endParaRPr/>
          </a:p>
        </p:txBody>
      </p:sp>
      <p:sp>
        <p:nvSpPr>
          <p:cNvPr id="1064" name="Google Shape;1064;p1"/>
          <p:cNvSpPr txBox="1"/>
          <p:nvPr>
            <p:ph idx="5" type="body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</a:pPr>
            <a:r>
              <a:rPr lang="en"/>
              <a:t>3rd October 2024</a:t>
            </a:r>
            <a:endParaRPr/>
          </a:p>
        </p:txBody>
      </p:sp>
      <p:sp>
        <p:nvSpPr>
          <p:cNvPr id="1065" name="Google Shape;1065;p1"/>
          <p:cNvSpPr txBox="1"/>
          <p:nvPr>
            <p:ph idx="6" type="body"/>
          </p:nvPr>
        </p:nvSpPr>
        <p:spPr>
          <a:xfrm>
            <a:off x="15133505" y="1164861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</a:pPr>
            <a:r>
              <a:rPr lang="en"/>
              <a:t>EGI2024</a:t>
            </a:r>
            <a:endParaRPr/>
          </a:p>
        </p:txBody>
      </p:sp>
      <p:sp>
        <p:nvSpPr>
          <p:cNvPr id="1066" name="Google Shape;1066;p1"/>
          <p:cNvSpPr txBox="1"/>
          <p:nvPr>
            <p:ph idx="8" type="body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t/>
            </a:r>
            <a:endParaRPr/>
          </a:p>
        </p:txBody>
      </p:sp>
      <p:grpSp>
        <p:nvGrpSpPr>
          <p:cNvPr id="1067" name="Google Shape;1067;p1"/>
          <p:cNvGrpSpPr/>
          <p:nvPr/>
        </p:nvGrpSpPr>
        <p:grpSpPr>
          <a:xfrm>
            <a:off x="1079496" y="12554270"/>
            <a:ext cx="5760000" cy="754500"/>
            <a:chOff x="0" y="0"/>
            <a:chExt cx="5760000" cy="754500"/>
          </a:xfrm>
        </p:grpSpPr>
        <p:sp>
          <p:nvSpPr>
            <p:cNvPr id="1068" name="Google Shape;1068;p1"/>
            <p:cNvSpPr/>
            <p:nvPr/>
          </p:nvSpPr>
          <p:spPr>
            <a:xfrm>
              <a:off x="0" y="0"/>
              <a:ext cx="5760000" cy="754500"/>
            </a:xfrm>
            <a:prstGeom prst="roundRect">
              <a:avLst>
                <a:gd fmla="val 16667" name="adj"/>
              </a:avLst>
            </a:prstGeom>
            <a:solidFill>
              <a:srgbClr val="1C8E3D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400"/>
                <a:buFont typeface="DM Sans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069" name="Google Shape;1069;p1"/>
            <p:cNvSpPr txBox="1"/>
            <p:nvPr/>
          </p:nvSpPr>
          <p:spPr>
            <a:xfrm>
              <a:off x="359999" y="123290"/>
              <a:ext cx="50400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DM Sans"/>
                <a:buNone/>
              </a:pPr>
              <a:r>
                <a:rPr b="0" i="0" lang="en" sz="2800" u="none" cap="none" strike="noStrik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TLP: GREEN Limited disclosure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10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46" name="Google Shape;1146;p10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chemeClr val="accent1"/>
                </a:solidFill>
              </a:rPr>
              <a:t>VO organisation</a:t>
            </a:r>
            <a:endParaRPr/>
          </a:p>
        </p:txBody>
      </p:sp>
      <p:pic>
        <p:nvPicPr>
          <p:cNvPr id="1147" name="Google Shape;114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4138" y="3372501"/>
            <a:ext cx="19174074" cy="7707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11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3" name="Google Shape;1153;p11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chemeClr val="accent1"/>
                </a:solidFill>
              </a:rPr>
              <a:t>VO organisation</a:t>
            </a:r>
            <a:endParaRPr/>
          </a:p>
        </p:txBody>
      </p:sp>
      <p:pic>
        <p:nvPicPr>
          <p:cNvPr id="1154" name="Google Shape;115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4150" y="2063041"/>
            <a:ext cx="17821275" cy="1071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12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rPr lang="en"/>
              <a:t>EUreka3D: DataHub - authentication</a:t>
            </a:r>
            <a:endParaRPr/>
          </a:p>
        </p:txBody>
      </p:sp>
      <p:sp>
        <p:nvSpPr>
          <p:cNvPr id="1160" name="Google Shape;1160;p12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61" name="Google Shape;116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0637" y="2018675"/>
            <a:ext cx="12440775" cy="1090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13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rPr lang="en"/>
              <a:t>EUreka3D: DataHub</a:t>
            </a:r>
            <a:endParaRPr/>
          </a:p>
        </p:txBody>
      </p:sp>
      <p:sp>
        <p:nvSpPr>
          <p:cNvPr id="1167" name="Google Shape;1167;p13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68" name="Google Shape;116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3988" y="9498025"/>
            <a:ext cx="22916026" cy="275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6163" y="2119651"/>
            <a:ext cx="22411674" cy="6182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4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rPr lang="en"/>
              <a:t>EUreka3D: DataHub: Authorisation via ACL</a:t>
            </a:r>
            <a:endParaRPr/>
          </a:p>
        </p:txBody>
      </p:sp>
      <p:sp>
        <p:nvSpPr>
          <p:cNvPr id="1175" name="Google Shape;1175;p14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76" name="Google Shape;117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1400" y="2218425"/>
            <a:ext cx="16753451" cy="1037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" name="Google Shape;117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289225" y="3061778"/>
            <a:ext cx="5740275" cy="9083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15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rPr lang="en"/>
              <a:t>EUreka3D: DataHub: Authorisation via ACL</a:t>
            </a:r>
            <a:endParaRPr/>
          </a:p>
        </p:txBody>
      </p:sp>
      <p:sp>
        <p:nvSpPr>
          <p:cNvPr id="1183" name="Google Shape;1183;p1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84" name="Google Shape;118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28825" y="2973027"/>
            <a:ext cx="9702826" cy="739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0150" y="3905182"/>
            <a:ext cx="6969050" cy="553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16"/>
          <p:cNvSpPr txBox="1"/>
          <p:nvPr>
            <p:ph idx="1" type="body"/>
          </p:nvPr>
        </p:nvSpPr>
        <p:spPr>
          <a:xfrm>
            <a:off x="1209175" y="9219550"/>
            <a:ext cx="16093500" cy="118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</a:pPr>
            <a:r>
              <a:rPr lang="en"/>
              <a:t>LETHE</a:t>
            </a:r>
            <a:endParaRPr/>
          </a:p>
        </p:txBody>
      </p:sp>
      <p:sp>
        <p:nvSpPr>
          <p:cNvPr id="1191" name="Google Shape;1191;p16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92" name="Google Shape;1192;p16"/>
          <p:cNvSpPr txBox="1"/>
          <p:nvPr>
            <p:ph idx="2" type="body"/>
          </p:nvPr>
        </p:nvSpPr>
        <p:spPr>
          <a:xfrm>
            <a:off x="1209182" y="6753290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/>
              <a:t>https://www.lethe-project.eu/</a:t>
            </a:r>
            <a:endParaRPr/>
          </a:p>
        </p:txBody>
      </p:sp>
      <p:pic>
        <p:nvPicPr>
          <p:cNvPr id="1193" name="Google Shape;119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9180" y="3913148"/>
            <a:ext cx="3138775" cy="239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7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17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99" name="Google Shape;1199;p17"/>
          <p:cNvSpPr txBox="1"/>
          <p:nvPr>
            <p:ph idx="2" type="body"/>
          </p:nvPr>
        </p:nvSpPr>
        <p:spPr>
          <a:xfrm>
            <a:off x="101600" y="2325800"/>
            <a:ext cx="22578900" cy="83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 sz="3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b="0" lang="en" sz="4000">
                <a:solidFill>
                  <a:schemeClr val="accent2"/>
                </a:solidFill>
              </a:rPr>
              <a:t>                                        </a:t>
            </a:r>
            <a:endParaRPr b="0" sz="40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 b="0" sz="40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b="0" lang="en" sz="4000">
                <a:solidFill>
                  <a:schemeClr val="accent2"/>
                </a:solidFill>
              </a:rPr>
              <a:t> </a:t>
            </a:r>
            <a:endParaRPr b="0" sz="40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 b="0" sz="40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 b="0" sz="40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lang="en" sz="4000">
                <a:solidFill>
                  <a:schemeClr val="accent2"/>
                </a:solidFill>
              </a:rPr>
              <a:t>                                                   https://www.lethe-project.eu/</a:t>
            </a:r>
            <a:endParaRPr b="0" sz="4000">
              <a:solidFill>
                <a:schemeClr val="accent2"/>
              </a:solidFill>
            </a:endParaRPr>
          </a:p>
          <a:p>
            <a:pPr indent="0" lvl="0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 sz="3700"/>
          </a:p>
          <a:p>
            <a:pPr indent="-463547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o"/>
            </a:pPr>
            <a:r>
              <a:rPr lang="en" sz="3700"/>
              <a:t>Prevention in the whole spectrum of cognitive decline in the elderly population at risk.</a:t>
            </a:r>
            <a:endParaRPr b="0" sz="3700">
              <a:solidFill>
                <a:srgbClr val="828282"/>
              </a:solidFill>
            </a:endParaRPr>
          </a:p>
          <a:p>
            <a:pPr indent="-463547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o"/>
            </a:pPr>
            <a:r>
              <a:rPr lang="en" sz="3700"/>
              <a:t>LETHE </a:t>
            </a:r>
            <a:r>
              <a:rPr b="1" lang="en" sz="3700">
                <a:solidFill>
                  <a:srgbClr val="0061B0"/>
                </a:solidFill>
              </a:rPr>
              <a:t>prediction modelling</a:t>
            </a:r>
            <a:r>
              <a:rPr lang="en" sz="3700"/>
              <a:t> of Dementia is built at the intersection of clinical and technological disciplines. The project is </a:t>
            </a:r>
            <a:r>
              <a:rPr b="1" lang="en" sz="3700">
                <a:solidFill>
                  <a:srgbClr val="0061B0"/>
                </a:solidFill>
              </a:rPr>
              <a:t>developing a data-driven risk factor prediction model</a:t>
            </a:r>
            <a:r>
              <a:rPr lang="en" sz="3700"/>
              <a:t> for older individuals at risk of cognitive decline, novel digital biomarkers and a digitally enabled intervention.</a:t>
            </a:r>
            <a:endParaRPr sz="3700"/>
          </a:p>
        </p:txBody>
      </p:sp>
      <p:sp>
        <p:nvSpPr>
          <p:cNvPr id="1200" name="Google Shape;1200;p17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The LETHE project</a:t>
            </a:r>
            <a:endParaRPr/>
          </a:p>
        </p:txBody>
      </p:sp>
      <p:pic>
        <p:nvPicPr>
          <p:cNvPr id="1201" name="Google Shape;120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19350" y="1847225"/>
            <a:ext cx="4999173" cy="381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846200" y="2669650"/>
            <a:ext cx="2732142" cy="274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18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8" name="Google Shape;1208;p18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chemeClr val="accent1"/>
                </a:solidFill>
              </a:rPr>
              <a:t>The LETHE platform (simplified)</a:t>
            </a:r>
            <a:endParaRPr/>
          </a:p>
        </p:txBody>
      </p:sp>
      <p:pic>
        <p:nvPicPr>
          <p:cNvPr id="1209" name="Google Shape;120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9125" y="2538250"/>
            <a:ext cx="21000424" cy="863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19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5" name="Google Shape;1215;p19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chemeClr val="accent1"/>
                </a:solidFill>
              </a:rPr>
              <a:t>Obtaining access</a:t>
            </a:r>
            <a:endParaRPr/>
          </a:p>
        </p:txBody>
      </p:sp>
      <p:pic>
        <p:nvPicPr>
          <p:cNvPr id="1216" name="Google Shape;121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675" y="3527877"/>
            <a:ext cx="9411450" cy="562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7" name="Google Shape;121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85425" y="3328126"/>
            <a:ext cx="12710901" cy="6375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2"/>
          <p:cNvSpPr txBox="1"/>
          <p:nvPr>
            <p:ph idx="1" type="body"/>
          </p:nvPr>
        </p:nvSpPr>
        <p:spPr>
          <a:xfrm>
            <a:off x="1209175" y="9219550"/>
            <a:ext cx="16093500" cy="118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</a:pPr>
            <a:r>
              <a:rPr lang="en"/>
              <a:t>Preliminaries</a:t>
            </a:r>
            <a:endParaRPr/>
          </a:p>
        </p:txBody>
      </p:sp>
      <p:sp>
        <p:nvSpPr>
          <p:cNvPr id="1075" name="Google Shape;1075;p2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6" name="Google Shape;1076;p2"/>
          <p:cNvSpPr txBox="1"/>
          <p:nvPr>
            <p:ph idx="2" type="body"/>
          </p:nvPr>
        </p:nvSpPr>
        <p:spPr>
          <a:xfrm>
            <a:off x="1209182" y="6753290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20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23" name="Google Shape;1223;p20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chemeClr val="accent1"/>
                </a:solidFill>
              </a:rPr>
              <a:t>VO organisation</a:t>
            </a:r>
            <a:endParaRPr/>
          </a:p>
        </p:txBody>
      </p:sp>
      <p:pic>
        <p:nvPicPr>
          <p:cNvPr id="1224" name="Google Shape;122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4148" y="3505676"/>
            <a:ext cx="17586624" cy="729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2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30" name="Google Shape;1230;p22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chemeClr val="accent1"/>
                </a:solidFill>
              </a:rPr>
              <a:t>Authorisation flow</a:t>
            </a:r>
            <a:endParaRPr/>
          </a:p>
        </p:txBody>
      </p:sp>
      <p:pic>
        <p:nvPicPr>
          <p:cNvPr id="1231" name="Google Shape;123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8263" y="3398550"/>
            <a:ext cx="13721425" cy="79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84453" y="1868716"/>
            <a:ext cx="3190875" cy="387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3" name="Google Shape;1233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253040" y="1506779"/>
            <a:ext cx="3571875" cy="4600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4" name="Google Shape;1234;p22"/>
          <p:cNvCxnSpPr>
            <a:endCxn id="1232" idx="1"/>
          </p:cNvCxnSpPr>
          <p:nvPr/>
        </p:nvCxnSpPr>
        <p:spPr>
          <a:xfrm flipH="1" rot="10800000">
            <a:off x="14894753" y="3807054"/>
            <a:ext cx="1889700" cy="1080600"/>
          </a:xfrm>
          <a:prstGeom prst="straightConnector1">
            <a:avLst/>
          </a:prstGeom>
          <a:noFill/>
          <a:ln cap="flat" cmpd="sng" w="38100">
            <a:solidFill>
              <a:srgbClr val="005FAA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23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40" name="Google Shape;1240;p23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chemeClr val="accent1"/>
                </a:solidFill>
              </a:rPr>
              <a:t>Registration of LETHE Services: Federation Registry</a:t>
            </a:r>
            <a:endParaRPr/>
          </a:p>
        </p:txBody>
      </p:sp>
      <p:pic>
        <p:nvPicPr>
          <p:cNvPr id="1241" name="Google Shape;124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97800" y="2473602"/>
            <a:ext cx="20041326" cy="9297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24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47" name="Google Shape;1247;p24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chemeClr val="accent1"/>
                </a:solidFill>
              </a:rPr>
              <a:t>Registration of LETHE Services: Federation Registry</a:t>
            </a:r>
            <a:endParaRPr/>
          </a:p>
        </p:txBody>
      </p:sp>
      <p:sp>
        <p:nvSpPr>
          <p:cNvPr id="1248" name="Google Shape;1248;p24"/>
          <p:cNvSpPr txBox="1"/>
          <p:nvPr/>
        </p:nvSpPr>
        <p:spPr>
          <a:xfrm>
            <a:off x="5826675" y="2419175"/>
            <a:ext cx="9272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" sz="40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https://aai.egi.eu/federation/egi/home</a:t>
            </a:r>
            <a:endParaRPr b="0" i="0" sz="40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49" name="Google Shape;1249;p24"/>
          <p:cNvSpPr txBox="1"/>
          <p:nvPr>
            <p:ph idx="2" type="body"/>
          </p:nvPr>
        </p:nvSpPr>
        <p:spPr>
          <a:xfrm>
            <a:off x="101600" y="4016625"/>
            <a:ext cx="18432900" cy="81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63547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o"/>
            </a:pPr>
            <a:r>
              <a:rPr lang="en" sz="3700"/>
              <a:t>Registration and configuration of your </a:t>
            </a:r>
            <a:r>
              <a:rPr b="1" lang="en" sz="3700">
                <a:solidFill>
                  <a:srgbClr val="0061B0"/>
                </a:solidFill>
              </a:rPr>
              <a:t>services</a:t>
            </a:r>
            <a:r>
              <a:rPr lang="en" sz="3700"/>
              <a:t>, within this trust relationship with EGI Check-in</a:t>
            </a:r>
            <a:endParaRPr b="0" sz="3700">
              <a:solidFill>
                <a:srgbClr val="828282"/>
              </a:solidFill>
            </a:endParaRPr>
          </a:p>
          <a:p>
            <a:pPr indent="-463547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o"/>
            </a:pPr>
            <a:r>
              <a:rPr lang="en" sz="3700">
                <a:solidFill>
                  <a:schemeClr val="accent5"/>
                </a:solidFill>
              </a:rPr>
              <a:t>Start in </a:t>
            </a:r>
            <a:r>
              <a:rPr b="1" lang="en" sz="3700">
                <a:solidFill>
                  <a:srgbClr val="0061B0"/>
                </a:solidFill>
              </a:rPr>
              <a:t>demo </a:t>
            </a:r>
            <a:r>
              <a:rPr lang="en" sz="3700">
                <a:solidFill>
                  <a:schemeClr val="accent5"/>
                </a:solidFill>
              </a:rPr>
              <a:t>and move to</a:t>
            </a:r>
            <a:r>
              <a:rPr b="1" lang="en" sz="3700">
                <a:solidFill>
                  <a:srgbClr val="0061B0"/>
                </a:solidFill>
              </a:rPr>
              <a:t> production</a:t>
            </a:r>
            <a:r>
              <a:rPr lang="en" sz="3700">
                <a:solidFill>
                  <a:schemeClr val="accent5"/>
                </a:solidFill>
              </a:rPr>
              <a:t> once it is mature and ready</a:t>
            </a:r>
            <a:endParaRPr sz="3700"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 sz="3700">
              <a:solidFill>
                <a:schemeClr val="accent5"/>
              </a:solidFill>
            </a:endParaRPr>
          </a:p>
          <a:p>
            <a:pPr indent="-463547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o"/>
            </a:pPr>
            <a:r>
              <a:rPr lang="en" sz="3700">
                <a:solidFill>
                  <a:schemeClr val="accent5"/>
                </a:solidFill>
              </a:rPr>
              <a:t>Some types of services:</a:t>
            </a:r>
            <a:endParaRPr sz="3700">
              <a:solidFill>
                <a:schemeClr val="accent5"/>
              </a:solidFill>
            </a:endParaRPr>
          </a:p>
          <a:p>
            <a:pPr indent="-4635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AutoNum type="arabicPeriod"/>
            </a:pPr>
            <a:r>
              <a:rPr lang="en" sz="3700">
                <a:solidFill>
                  <a:schemeClr val="accent5"/>
                </a:solidFill>
              </a:rPr>
              <a:t>Applications </a:t>
            </a:r>
            <a:r>
              <a:rPr b="1" lang="en" sz="3700">
                <a:solidFill>
                  <a:srgbClr val="0061B0"/>
                </a:solidFill>
              </a:rPr>
              <a:t>running on servers</a:t>
            </a:r>
            <a:r>
              <a:rPr lang="en" sz="3700">
                <a:solidFill>
                  <a:schemeClr val="accent5"/>
                </a:solidFill>
              </a:rPr>
              <a:t> (with a backend, so secrets can be kept)</a:t>
            </a:r>
            <a:endParaRPr sz="3700">
              <a:solidFill>
                <a:schemeClr val="accent5"/>
              </a:solidFill>
            </a:endParaRPr>
          </a:p>
          <a:p>
            <a:pPr indent="-4635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AutoNum type="arabicPeriod"/>
            </a:pPr>
            <a:r>
              <a:rPr lang="en" sz="3700">
                <a:solidFill>
                  <a:schemeClr val="accent5"/>
                </a:solidFill>
              </a:rPr>
              <a:t>Applications </a:t>
            </a:r>
            <a:r>
              <a:rPr b="1" lang="en" sz="3700">
                <a:solidFill>
                  <a:srgbClr val="0061B0"/>
                </a:solidFill>
              </a:rPr>
              <a:t>running on client machine</a:t>
            </a:r>
            <a:r>
              <a:rPr lang="en" sz="3700">
                <a:solidFill>
                  <a:schemeClr val="accent5"/>
                </a:solidFill>
              </a:rPr>
              <a:t> (smartphone apps, Web apps running on user computer via JS, etc)</a:t>
            </a:r>
            <a:endParaRPr sz="3700">
              <a:solidFill>
                <a:schemeClr val="accent5"/>
              </a:solidFill>
            </a:endParaRPr>
          </a:p>
          <a:p>
            <a:pPr indent="-4635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700"/>
              <a:buAutoNum type="arabicPeriod"/>
            </a:pPr>
            <a:r>
              <a:rPr b="1" lang="en" sz="3700">
                <a:solidFill>
                  <a:srgbClr val="0061B0"/>
                </a:solidFill>
              </a:rPr>
              <a:t>Machine to machine</a:t>
            </a:r>
            <a:r>
              <a:rPr lang="en" sz="3700">
                <a:solidFill>
                  <a:schemeClr val="accent5"/>
                </a:solidFill>
              </a:rPr>
              <a:t> communication</a:t>
            </a:r>
            <a:endParaRPr sz="3700">
              <a:solidFill>
                <a:schemeClr val="accent5"/>
              </a:solidFill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 sz="3700">
              <a:solidFill>
                <a:schemeClr val="accent5"/>
              </a:solidFill>
            </a:endParaRPr>
          </a:p>
          <a:p>
            <a:pPr indent="-463547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o"/>
            </a:pPr>
            <a:r>
              <a:rPr lang="en" sz="3700">
                <a:solidFill>
                  <a:schemeClr val="accent5"/>
                </a:solidFill>
              </a:rPr>
              <a:t>LETHE uses (2) and (3) mainly, discussed in the next slides</a:t>
            </a:r>
            <a:endParaRPr sz="3700">
              <a:solidFill>
                <a:schemeClr val="accent5"/>
              </a:solidFill>
            </a:endParaRPr>
          </a:p>
        </p:txBody>
      </p:sp>
      <p:pic>
        <p:nvPicPr>
          <p:cNvPr id="1250" name="Google Shape;125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82775" y="3552475"/>
            <a:ext cx="3040893" cy="310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1" name="Google Shape;1251;p24"/>
          <p:cNvSpPr txBox="1"/>
          <p:nvPr/>
        </p:nvSpPr>
        <p:spPr>
          <a:xfrm>
            <a:off x="19250625" y="2565175"/>
            <a:ext cx="47052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" sz="37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DOCS</a:t>
            </a:r>
            <a:endParaRPr b="0" i="0" sz="1800" u="none" cap="none" strike="noStrike">
              <a:solidFill>
                <a:srgbClr val="82828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https://docs.egi.eu/providers/check-in/sp/</a:t>
            </a:r>
            <a:endParaRPr b="0" i="0" sz="1800" u="none" cap="none" strike="noStrike">
              <a:solidFill>
                <a:srgbClr val="82828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252" name="Google Shape;1252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645175" y="8993550"/>
            <a:ext cx="9022123" cy="3711670"/>
          </a:xfrm>
          <a:prstGeom prst="rect">
            <a:avLst/>
          </a:prstGeom>
          <a:noFill/>
          <a:ln>
            <a:noFill/>
          </a:ln>
        </p:spPr>
      </p:pic>
      <p:sp>
        <p:nvSpPr>
          <p:cNvPr id="1253" name="Google Shape;1253;p24"/>
          <p:cNvSpPr txBox="1"/>
          <p:nvPr/>
        </p:nvSpPr>
        <p:spPr>
          <a:xfrm>
            <a:off x="15099375" y="10441538"/>
            <a:ext cx="8433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en" sz="4100" u="none" cap="none" strike="noStrike">
                <a:solidFill>
                  <a:srgbClr val="F07E13"/>
                </a:solidFill>
                <a:latin typeface="Arial"/>
                <a:ea typeface="Arial"/>
                <a:cs typeface="Arial"/>
                <a:sym typeface="Arial"/>
              </a:rPr>
              <a:t>(2)</a:t>
            </a:r>
            <a:endParaRPr b="1" i="0" sz="4100" u="none" cap="none" strike="noStrike">
              <a:solidFill>
                <a:srgbClr val="F07E1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24"/>
          <p:cNvSpPr txBox="1"/>
          <p:nvPr/>
        </p:nvSpPr>
        <p:spPr>
          <a:xfrm>
            <a:off x="21998825" y="9129113"/>
            <a:ext cx="8433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en" sz="4100" u="none" cap="none" strike="noStrike">
                <a:solidFill>
                  <a:srgbClr val="F07E13"/>
                </a:solidFill>
                <a:latin typeface="Arial"/>
                <a:ea typeface="Arial"/>
                <a:cs typeface="Arial"/>
                <a:sym typeface="Arial"/>
              </a:rPr>
              <a:t>(2)</a:t>
            </a:r>
            <a:endParaRPr b="1" i="0" sz="4100" u="none" cap="none" strike="noStrike">
              <a:solidFill>
                <a:srgbClr val="F07E1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24"/>
          <p:cNvSpPr txBox="1"/>
          <p:nvPr/>
        </p:nvSpPr>
        <p:spPr>
          <a:xfrm>
            <a:off x="17912125" y="10235863"/>
            <a:ext cx="8433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en" sz="4100" u="none" cap="none" strike="noStrike">
                <a:solidFill>
                  <a:srgbClr val="F07E13"/>
                </a:solidFill>
                <a:latin typeface="Arial"/>
                <a:ea typeface="Arial"/>
                <a:cs typeface="Arial"/>
                <a:sym typeface="Arial"/>
              </a:rPr>
              <a:t>(3)</a:t>
            </a:r>
            <a:endParaRPr b="1" i="0" sz="4100" u="none" cap="none" strike="noStrike">
              <a:solidFill>
                <a:srgbClr val="F07E1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24"/>
          <p:cNvSpPr txBox="1"/>
          <p:nvPr/>
        </p:nvSpPr>
        <p:spPr>
          <a:xfrm>
            <a:off x="19462750" y="10235863"/>
            <a:ext cx="8433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en" sz="4100" u="none" cap="none" strike="noStrike">
                <a:solidFill>
                  <a:srgbClr val="F07E13"/>
                </a:solidFill>
                <a:latin typeface="Arial"/>
                <a:ea typeface="Arial"/>
                <a:cs typeface="Arial"/>
                <a:sym typeface="Arial"/>
              </a:rPr>
              <a:t>(3)</a:t>
            </a:r>
            <a:endParaRPr b="1" i="0" sz="4100" u="none" cap="none" strike="noStrike">
              <a:solidFill>
                <a:srgbClr val="F07E1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2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62" name="Google Shape;1262;p25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chemeClr val="accent1"/>
                </a:solidFill>
              </a:rPr>
              <a:t>Users - Web and smartphone applications</a:t>
            </a:r>
            <a:endParaRPr/>
          </a:p>
        </p:txBody>
      </p:sp>
      <p:pic>
        <p:nvPicPr>
          <p:cNvPr id="1263" name="Google Shape;126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3600" y="1926916"/>
            <a:ext cx="11109352" cy="11789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26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69" name="Google Shape;1269;p26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chemeClr val="accent1"/>
                </a:solidFill>
              </a:rPr>
              <a:t>Users - Web and smartphone applications: How to</a:t>
            </a:r>
            <a:endParaRPr/>
          </a:p>
        </p:txBody>
      </p:sp>
      <p:pic>
        <p:nvPicPr>
          <p:cNvPr id="1270" name="Google Shape;1270;p26"/>
          <p:cNvPicPr preferRelativeResize="0"/>
          <p:nvPr/>
        </p:nvPicPr>
        <p:blipFill rotWithShape="1">
          <a:blip r:embed="rId3">
            <a:alphaModFix/>
          </a:blip>
          <a:srcRect b="42778" l="0" r="0" t="0"/>
          <a:stretch/>
        </p:blipFill>
        <p:spPr>
          <a:xfrm>
            <a:off x="805800" y="5061438"/>
            <a:ext cx="9410009" cy="359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0575" y="2043900"/>
            <a:ext cx="7552251" cy="201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170743" y="2043896"/>
            <a:ext cx="12109501" cy="711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3" name="Google Shape;1273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01950" y="9438521"/>
            <a:ext cx="10898369" cy="359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7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27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9" name="Google Shape;1279;p27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chemeClr val="accent1"/>
                </a:solidFill>
              </a:rPr>
              <a:t>What about machines? Component intercommunication</a:t>
            </a:r>
            <a:endParaRPr/>
          </a:p>
        </p:txBody>
      </p:sp>
      <p:pic>
        <p:nvPicPr>
          <p:cNvPr id="1280" name="Google Shape;128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00175" y="3305916"/>
            <a:ext cx="9505950" cy="763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4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28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86" name="Google Shape;1286;p28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chemeClr val="accent1"/>
                </a:solidFill>
              </a:rPr>
              <a:t>Component intercommunication: How to</a:t>
            </a:r>
            <a:endParaRPr/>
          </a:p>
        </p:txBody>
      </p:sp>
      <p:pic>
        <p:nvPicPr>
          <p:cNvPr id="1287" name="Google Shape;128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8975" y="2395979"/>
            <a:ext cx="12930076" cy="966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29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93" name="Google Shape;1293;p29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chemeClr val="accent1"/>
                </a:solidFill>
              </a:rPr>
              <a:t>Bonus: Check-in API</a:t>
            </a:r>
            <a:endParaRPr/>
          </a:p>
        </p:txBody>
      </p:sp>
      <p:sp>
        <p:nvSpPr>
          <p:cNvPr id="1294" name="Google Shape;1294;p29"/>
          <p:cNvSpPr txBox="1"/>
          <p:nvPr>
            <p:ph idx="2" type="body"/>
          </p:nvPr>
        </p:nvSpPr>
        <p:spPr>
          <a:xfrm>
            <a:off x="101600" y="2063525"/>
            <a:ext cx="18432900" cy="81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63547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o"/>
            </a:pPr>
            <a:r>
              <a:rPr lang="en" sz="3700"/>
              <a:t>Manipulation of multiple records by the VO Manager → </a:t>
            </a:r>
            <a:r>
              <a:rPr lang="en" sz="3700">
                <a:extLst>
                  <a:ext uri="http://customooxmlschemas.google.com/">
                    <go:slidesCustomData xmlns:go="http://customooxmlschemas.google.com/" textRoundtripDataId="7"/>
                  </a:ext>
                </a:extLst>
              </a:rPr>
              <a:t>Tedious to do</a:t>
            </a:r>
            <a:r>
              <a:rPr lang="en" sz="3700"/>
              <a:t> manually through the GUI and error prone</a:t>
            </a:r>
            <a:endParaRPr sz="3700"/>
          </a:p>
          <a:p>
            <a:pPr indent="-463547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o"/>
            </a:pPr>
            <a:r>
              <a:rPr lang="en" sz="3700"/>
              <a:t>Solution: Use the API</a:t>
            </a:r>
            <a:endParaRPr sz="3700"/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 sz="3700"/>
          </a:p>
        </p:txBody>
      </p:sp>
      <p:pic>
        <p:nvPicPr>
          <p:cNvPr id="1295" name="Google Shape;129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9725" y="5153975"/>
            <a:ext cx="20399727" cy="6502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30"/>
          <p:cNvSpPr txBox="1"/>
          <p:nvPr>
            <p:ph idx="1" type="body"/>
          </p:nvPr>
        </p:nvSpPr>
        <p:spPr>
          <a:xfrm>
            <a:off x="2438050" y="5092234"/>
            <a:ext cx="12318900" cy="133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</a:pPr>
            <a:r>
              <a:rPr lang="en"/>
              <a:t>contact@egi.eu</a:t>
            </a:r>
            <a:endParaRPr/>
          </a:p>
        </p:txBody>
      </p:sp>
      <p:sp>
        <p:nvSpPr>
          <p:cNvPr id="1301" name="Google Shape;1301;p30"/>
          <p:cNvSpPr txBox="1"/>
          <p:nvPr>
            <p:ph idx="2" type="body"/>
          </p:nvPr>
        </p:nvSpPr>
        <p:spPr>
          <a:xfrm>
            <a:off x="2438049" y="6667500"/>
            <a:ext cx="12317100" cy="12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</a:pPr>
            <a:r>
              <a:rPr lang="en"/>
              <a:t>Let's talk. Or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</a:pPr>
            <a:r>
              <a:rPr lang="en"/>
              <a:t>meet in person</a:t>
            </a:r>
            <a:endParaRPr/>
          </a:p>
        </p:txBody>
      </p:sp>
      <p:sp>
        <p:nvSpPr>
          <p:cNvPr id="1302" name="Google Shape;1302;p30"/>
          <p:cNvSpPr txBox="1"/>
          <p:nvPr>
            <p:ph idx="1" type="body"/>
          </p:nvPr>
        </p:nvSpPr>
        <p:spPr>
          <a:xfrm>
            <a:off x="1185056" y="9264484"/>
            <a:ext cx="13433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800"/>
              <a:buFont typeface="DM Sans"/>
              <a:buNone/>
            </a:pPr>
            <a:r>
              <a:rPr lang="en"/>
              <a:t>Get in touch with us</a:t>
            </a:r>
            <a:endParaRPr/>
          </a:p>
        </p:txBody>
      </p:sp>
      <p:sp>
        <p:nvSpPr>
          <p:cNvPr id="1303" name="Google Shape;1303;p30"/>
          <p:cNvSpPr txBox="1"/>
          <p:nvPr>
            <p:ph idx="2" type="body"/>
          </p:nvPr>
        </p:nvSpPr>
        <p:spPr>
          <a:xfrm>
            <a:off x="1185055" y="4376604"/>
            <a:ext cx="13433400" cy="31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</a:pPr>
            <a:r>
              <a:rPr lang="en"/>
              <a:t>Contact us</a:t>
            </a:r>
            <a:endParaRPr/>
          </a:p>
        </p:txBody>
      </p:sp>
      <p:pic>
        <p:nvPicPr>
          <p:cNvPr descr="Image" id="1304" name="Google Shape;1304;p3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2346" y="10882207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305" name="Google Shape;1305;p30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52770" y="10882207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306" name="Google Shape;1306;p30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273193" y="10882207"/>
            <a:ext cx="609602" cy="609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3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2" name="Google Shape;1082;p3"/>
          <p:cNvSpPr txBox="1"/>
          <p:nvPr>
            <p:ph idx="2" type="body"/>
          </p:nvPr>
        </p:nvSpPr>
        <p:spPr>
          <a:xfrm>
            <a:off x="101600" y="2325800"/>
            <a:ext cx="22578900" cy="83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63547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o"/>
            </a:pPr>
            <a:r>
              <a:rPr lang="en" sz="3700"/>
              <a:t>Check-in is an</a:t>
            </a:r>
            <a:r>
              <a:rPr b="1" lang="en" sz="3700">
                <a:solidFill>
                  <a:srgbClr val="0061B0"/>
                </a:solidFill>
              </a:rPr>
              <a:t> identity and access management system</a:t>
            </a:r>
            <a:endParaRPr sz="3700"/>
          </a:p>
          <a:p>
            <a:pPr indent="-4635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•"/>
            </a:pPr>
            <a:r>
              <a:rPr b="1" lang="en" sz="3700">
                <a:solidFill>
                  <a:srgbClr val="0061B0"/>
                </a:solidFill>
              </a:rPr>
              <a:t>Authentication</a:t>
            </a:r>
            <a:r>
              <a:rPr lang="en" sz="3700"/>
              <a:t>: who the user is</a:t>
            </a:r>
            <a:endParaRPr sz="3700"/>
          </a:p>
          <a:p>
            <a:pPr indent="-4635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•"/>
            </a:pPr>
            <a:r>
              <a:rPr b="1" lang="en" sz="3700">
                <a:solidFill>
                  <a:srgbClr val="0061B0"/>
                </a:solidFill>
              </a:rPr>
              <a:t>Authorisation</a:t>
            </a:r>
            <a:r>
              <a:rPr lang="en" sz="3700"/>
              <a:t>: what the user can do in the system</a:t>
            </a:r>
            <a:endParaRPr sz="3700"/>
          </a:p>
        </p:txBody>
      </p:sp>
      <p:sp>
        <p:nvSpPr>
          <p:cNvPr id="1083" name="Google Shape;1083;p3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Preliminary: concepts</a:t>
            </a:r>
            <a:endParaRPr/>
          </a:p>
        </p:txBody>
      </p:sp>
      <p:pic>
        <p:nvPicPr>
          <p:cNvPr id="1084" name="Google Shape;108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4825" y="5797600"/>
            <a:ext cx="10584576" cy="588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91988" y="5764000"/>
            <a:ext cx="10584576" cy="5948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4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1" name="Google Shape;1091;p4"/>
          <p:cNvSpPr txBox="1"/>
          <p:nvPr>
            <p:ph idx="2" type="body"/>
          </p:nvPr>
        </p:nvSpPr>
        <p:spPr>
          <a:xfrm>
            <a:off x="101600" y="2325800"/>
            <a:ext cx="22578900" cy="83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 sz="3700"/>
          </a:p>
          <a:p>
            <a:pPr indent="-463547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o"/>
            </a:pPr>
            <a:r>
              <a:rPr lang="en" sz="3700"/>
              <a:t>Typical case of </a:t>
            </a:r>
            <a:r>
              <a:rPr lang="en" sz="3700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Authorisation implemented through</a:t>
            </a:r>
            <a:r>
              <a:rPr b="1" lang="en" sz="3700">
                <a:solidFill>
                  <a:srgbClr val="0061B0"/>
                </a:solidFill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 Virtual Organisations (VO)</a:t>
            </a:r>
            <a:endParaRPr b="1" sz="3700">
              <a:solidFill>
                <a:srgbClr val="0061B0"/>
              </a:solidFill>
            </a:endParaRPr>
          </a:p>
          <a:p>
            <a:pPr indent="-463547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o"/>
            </a:pPr>
            <a:r>
              <a:rPr lang="en" sz="3700"/>
              <a:t>Other authorisation models based on identity assurance, capabilities, affiliation.</a:t>
            </a:r>
            <a:endParaRPr sz="3700"/>
          </a:p>
        </p:txBody>
      </p:sp>
      <p:sp>
        <p:nvSpPr>
          <p:cNvPr id="1092" name="Google Shape;1092;p4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Preliminary: concepts</a:t>
            </a:r>
            <a:endParaRPr/>
          </a:p>
        </p:txBody>
      </p:sp>
      <p:pic>
        <p:nvPicPr>
          <p:cNvPr id="1093" name="Google Shape;109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13174" y="5661375"/>
            <a:ext cx="7727749" cy="4309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92508" y="5661375"/>
            <a:ext cx="7727749" cy="4301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9081" y="5675144"/>
            <a:ext cx="7680548" cy="4301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01" name="Google Shape;1101;p5"/>
          <p:cNvSpPr txBox="1"/>
          <p:nvPr>
            <p:ph idx="2" type="body"/>
          </p:nvPr>
        </p:nvSpPr>
        <p:spPr>
          <a:xfrm>
            <a:off x="101600" y="2325800"/>
            <a:ext cx="22578900" cy="83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 sz="3700"/>
          </a:p>
          <a:p>
            <a:pPr indent="0" lvl="0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 sz="3700"/>
          </a:p>
          <a:p>
            <a:pPr indent="0" lvl="0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 sz="3700"/>
          </a:p>
          <a:p>
            <a:pPr indent="0" lvl="0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 sz="3700"/>
          </a:p>
          <a:p>
            <a:pPr indent="0" lvl="0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 sz="3700"/>
          </a:p>
          <a:p>
            <a:pPr indent="0" lvl="0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 sz="3700"/>
          </a:p>
          <a:p>
            <a:pPr indent="0" lvl="0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 sz="3700"/>
          </a:p>
          <a:p>
            <a:pPr indent="0" lvl="0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 sz="3700"/>
          </a:p>
          <a:p>
            <a:pPr indent="0" lvl="0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 sz="3700"/>
          </a:p>
          <a:p>
            <a:pPr indent="0" lvl="0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 sz="3700"/>
          </a:p>
          <a:p>
            <a:pPr indent="0" lvl="0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 sz="3700"/>
          </a:p>
          <a:p>
            <a:pPr indent="0" lvl="0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 sz="3700"/>
          </a:p>
          <a:p>
            <a:pPr indent="0" lvl="0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 sz="3700"/>
          </a:p>
          <a:p>
            <a:pPr indent="-463547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o"/>
            </a:pPr>
            <a:r>
              <a:rPr lang="en" sz="3700"/>
              <a:t>Use</a:t>
            </a:r>
            <a:r>
              <a:rPr b="1" lang="en" sz="3700">
                <a:solidFill>
                  <a:srgbClr val="0061B0"/>
                </a:solidFill>
              </a:rPr>
              <a:t> Demo</a:t>
            </a:r>
            <a:r>
              <a:rPr lang="en" sz="3700"/>
              <a:t> for testing</a:t>
            </a:r>
            <a:endParaRPr sz="3700"/>
          </a:p>
          <a:p>
            <a:pPr indent="-463547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o"/>
            </a:pPr>
            <a:r>
              <a:rPr lang="en" sz="3700"/>
              <a:t>And </a:t>
            </a:r>
            <a:r>
              <a:rPr b="1" lang="en" sz="3700">
                <a:solidFill>
                  <a:srgbClr val="0061B0"/>
                </a:solidFill>
              </a:rPr>
              <a:t>Production</a:t>
            </a:r>
            <a:r>
              <a:rPr lang="en" sz="3700"/>
              <a:t> for production</a:t>
            </a:r>
            <a:endParaRPr sz="3700"/>
          </a:p>
        </p:txBody>
      </p:sp>
      <p:sp>
        <p:nvSpPr>
          <p:cNvPr id="1102" name="Google Shape;1102;p5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Preliminary: environments</a:t>
            </a:r>
            <a:endParaRPr/>
          </a:p>
        </p:txBody>
      </p:sp>
      <p:pic>
        <p:nvPicPr>
          <p:cNvPr id="1103" name="Google Shape;110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21401" y="1917446"/>
            <a:ext cx="18277899" cy="83367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Google Shape;1104;p5"/>
          <p:cNvSpPr/>
          <p:nvPr/>
        </p:nvSpPr>
        <p:spPr>
          <a:xfrm>
            <a:off x="1713000" y="4377225"/>
            <a:ext cx="3948900" cy="24807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28575">
            <a:solidFill>
              <a:srgbClr val="005FAA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- For “development” of Check-in</a:t>
            </a:r>
            <a:endParaRPr b="0" i="0" sz="2100" u="none" cap="none" strike="noStrike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- Latest features</a:t>
            </a:r>
            <a:endParaRPr b="0" i="0" sz="2100" u="none" cap="none" strike="noStrike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- Not all idPs are available</a:t>
            </a:r>
            <a:endParaRPr b="0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5"/>
          <p:cNvSpPr/>
          <p:nvPr/>
        </p:nvSpPr>
        <p:spPr>
          <a:xfrm>
            <a:off x="8018250" y="4477125"/>
            <a:ext cx="3553500" cy="13374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28575">
            <a:solidFill>
              <a:srgbClr val="005FAA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- </a:t>
            </a:r>
            <a:r>
              <a:rPr b="0" i="0" lang="en" sz="2100" u="none" cap="none" strike="noStrik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Mirror of production</a:t>
            </a:r>
            <a:endParaRPr b="0" i="0" sz="2100" u="none" cap="none" strike="noStrike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  <a:extLst>
                <a:ext uri="http://customooxmlschemas.google.com/">
                  <go:slidesCustomData xmlns:go="http://customooxmlschemas.google.com/" textRoundtripDataId="4"/>
                </a:ext>
              </a:extLs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- Suitable for testing</a:t>
            </a:r>
            <a:endParaRPr b="0" i="0" sz="2100" u="none" cap="none" strike="noStrike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  <a:extLst>
                <a:ext uri="http://customooxmlschemas.google.com/">
                  <go:slidesCustomData xmlns:go="http://customooxmlschemas.google.com/" textRoundtripDataId="6"/>
                </a:ext>
              </a:extLs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6"/>
          <p:cNvSpPr txBox="1"/>
          <p:nvPr>
            <p:ph idx="1" type="body"/>
          </p:nvPr>
        </p:nvSpPr>
        <p:spPr>
          <a:xfrm>
            <a:off x="1209175" y="9219550"/>
            <a:ext cx="16093500" cy="118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</a:pPr>
            <a:r>
              <a:rPr lang="en"/>
              <a:t>EUreka3D</a:t>
            </a:r>
            <a:endParaRPr/>
          </a:p>
        </p:txBody>
      </p:sp>
      <p:sp>
        <p:nvSpPr>
          <p:cNvPr id="1111" name="Google Shape;1111;p6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2" name="Google Shape;1112;p6"/>
          <p:cNvSpPr txBox="1"/>
          <p:nvPr>
            <p:ph idx="2" type="body"/>
          </p:nvPr>
        </p:nvSpPr>
        <p:spPr>
          <a:xfrm>
            <a:off x="1209182" y="6753290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/>
              <a:t>https://www.eureka3d.eu/</a:t>
            </a:r>
            <a:endParaRPr/>
          </a:p>
        </p:txBody>
      </p:sp>
      <p:pic>
        <p:nvPicPr>
          <p:cNvPr id="1113" name="Google Shape;111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9175" y="3910273"/>
            <a:ext cx="5563750" cy="233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7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9" name="Google Shape;1119;p7"/>
          <p:cNvSpPr txBox="1"/>
          <p:nvPr>
            <p:ph idx="2" type="body"/>
          </p:nvPr>
        </p:nvSpPr>
        <p:spPr>
          <a:xfrm>
            <a:off x="101600" y="2325800"/>
            <a:ext cx="22578900" cy="83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63547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o"/>
            </a:pPr>
            <a:r>
              <a:rPr b="0" lang="en" sz="3700">
                <a:solidFill>
                  <a:srgbClr val="828282"/>
                </a:solidFill>
              </a:rPr>
              <a:t>European Union's REKonstructed content in 3D</a:t>
            </a:r>
            <a:endParaRPr b="0" sz="3700">
              <a:solidFill>
                <a:srgbClr val="828282"/>
              </a:solidFill>
            </a:endParaRPr>
          </a:p>
          <a:p>
            <a:pPr indent="-463547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o"/>
            </a:pPr>
            <a:r>
              <a:rPr b="0" lang="en" sz="3700">
                <a:solidFill>
                  <a:srgbClr val="828282"/>
                </a:solidFill>
              </a:rPr>
              <a:t>Aims to conduct a comprehensive approach to the needs and workflow of </a:t>
            </a:r>
            <a:r>
              <a:rPr b="1" lang="en" sz="3700">
                <a:solidFill>
                  <a:srgbClr val="0061B0"/>
                </a:solidFill>
              </a:rPr>
              <a:t>high-quality 3D digitisation of Cultural Heritage</a:t>
            </a:r>
            <a:r>
              <a:rPr b="0" lang="en" sz="3700">
                <a:solidFill>
                  <a:srgbClr val="828282"/>
                </a:solidFill>
              </a:rPr>
              <a:t> (CH), contemplating EC’s Recommendations (2011/711/EU) on the digitisation and online accessibility of cultural material and digital preservation, in assets such as </a:t>
            </a:r>
            <a:r>
              <a:rPr b="1" lang="en" sz="3700">
                <a:solidFill>
                  <a:srgbClr val="0061B0"/>
                </a:solidFill>
              </a:rPr>
              <a:t>monuments, sites, museum objects and other tangible heritage</a:t>
            </a:r>
            <a:r>
              <a:rPr b="1" lang="en" sz="3700">
                <a:solidFill>
                  <a:srgbClr val="828282"/>
                </a:solidFill>
              </a:rPr>
              <a:t>,</a:t>
            </a:r>
            <a:r>
              <a:rPr b="0" lang="en" sz="3700">
                <a:solidFill>
                  <a:srgbClr val="828282"/>
                </a:solidFill>
              </a:rPr>
              <a:t> especially those at risk.</a:t>
            </a:r>
            <a:endParaRPr b="0" sz="3700">
              <a:solidFill>
                <a:srgbClr val="828282"/>
              </a:solidFill>
            </a:endParaRPr>
          </a:p>
          <a:p>
            <a:pPr indent="-463547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o"/>
            </a:pPr>
            <a:r>
              <a:rPr b="0" lang="en" sz="3700">
                <a:solidFill>
                  <a:srgbClr val="828282"/>
                </a:solidFill>
              </a:rPr>
              <a:t>It will provide an innovative approach to the digital transformation of the CH field, based on the provision of </a:t>
            </a:r>
            <a:r>
              <a:rPr b="1" lang="en" sz="3700">
                <a:solidFill>
                  <a:srgbClr val="0061B0"/>
                </a:solidFill>
              </a:rPr>
              <a:t>services and tools</a:t>
            </a:r>
            <a:r>
              <a:rPr b="0" lang="en" sz="3700">
                <a:solidFill>
                  <a:srgbClr val="828282"/>
                </a:solidFill>
              </a:rPr>
              <a:t>, compliant with </a:t>
            </a:r>
            <a:r>
              <a:rPr b="1" lang="en" sz="3700">
                <a:solidFill>
                  <a:srgbClr val="0061B0"/>
                </a:solidFill>
              </a:rPr>
              <a:t>Europeana CSP</a:t>
            </a:r>
            <a:r>
              <a:rPr b="0" lang="en" sz="3700">
                <a:solidFill>
                  <a:srgbClr val="828282"/>
                </a:solidFill>
              </a:rPr>
              <a:t>, and powered by </a:t>
            </a:r>
            <a:r>
              <a:rPr b="1" lang="en" sz="3700">
                <a:solidFill>
                  <a:srgbClr val="0061B0"/>
                </a:solidFill>
              </a:rPr>
              <a:t>advanced computing and storage resources</a:t>
            </a:r>
            <a:r>
              <a:rPr b="0" lang="en" sz="3700">
                <a:solidFill>
                  <a:srgbClr val="828282"/>
                </a:solidFill>
              </a:rPr>
              <a:t>.</a:t>
            </a:r>
            <a:endParaRPr b="0"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0" name="Google Shape;1120;p7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The EUreka3D project</a:t>
            </a:r>
            <a:endParaRPr/>
          </a:p>
        </p:txBody>
      </p:sp>
      <p:pic>
        <p:nvPicPr>
          <p:cNvPr id="1121" name="Google Shape;112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71698" y="0"/>
            <a:ext cx="7215875" cy="302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6875" y="9008799"/>
            <a:ext cx="5398164" cy="402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48623" y="8890550"/>
            <a:ext cx="6018775" cy="402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4" name="Google Shape;1124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659525" y="7821463"/>
            <a:ext cx="2895600" cy="521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Google Shape;1125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947261" y="9540750"/>
            <a:ext cx="7064755" cy="349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926250" y="790825"/>
            <a:ext cx="2021000" cy="202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8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rPr lang="en"/>
              <a:t>EUreka3D: General overview</a:t>
            </a:r>
            <a:endParaRPr/>
          </a:p>
        </p:txBody>
      </p:sp>
      <p:sp>
        <p:nvSpPr>
          <p:cNvPr id="1132" name="Google Shape;1132;p8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33" name="Google Shape;113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400" y="2018641"/>
            <a:ext cx="19507200" cy="1019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7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9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rPr lang="en"/>
              <a:t>EUreka3D: General overview</a:t>
            </a:r>
            <a:endParaRPr/>
          </a:p>
        </p:txBody>
      </p:sp>
      <p:sp>
        <p:nvSpPr>
          <p:cNvPr id="1139" name="Google Shape;1139;p9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40" name="Google Shape;114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3725" y="1820716"/>
            <a:ext cx="15516225" cy="1121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GI Theme">
  <a:themeElements>
    <a:clrScheme name="EGI">
      <a:dk1>
        <a:srgbClr val="09142E"/>
      </a:dk1>
      <a:lt1>
        <a:srgbClr val="FFFFFF"/>
      </a:lt1>
      <a:dk2>
        <a:srgbClr val="1E315D"/>
      </a:dk2>
      <a:lt2>
        <a:srgbClr val="F7F7F7"/>
      </a:lt2>
      <a:accent1>
        <a:srgbClr val="005FAA"/>
      </a:accent1>
      <a:accent2>
        <a:srgbClr val="EF8200"/>
      </a:accent2>
      <a:accent3>
        <a:srgbClr val="09142E"/>
      </a:accent3>
      <a:accent4>
        <a:srgbClr val="1E315D"/>
      </a:accent4>
      <a:accent5>
        <a:srgbClr val="828282"/>
      </a:accent5>
      <a:accent6>
        <a:srgbClr val="999999"/>
      </a:accent6>
      <a:hlink>
        <a:srgbClr val="005FAA"/>
      </a:hlink>
      <a:folHlink>
        <a:srgbClr val="EF82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EGI Theme">
  <a:themeElements>
    <a:clrScheme name="EGI">
      <a:dk1>
        <a:srgbClr val="09142E"/>
      </a:dk1>
      <a:lt1>
        <a:srgbClr val="FFFFFF"/>
      </a:lt1>
      <a:dk2>
        <a:srgbClr val="1E315D"/>
      </a:dk2>
      <a:lt2>
        <a:srgbClr val="F7F7F7"/>
      </a:lt2>
      <a:accent1>
        <a:srgbClr val="005FAA"/>
      </a:accent1>
      <a:accent2>
        <a:srgbClr val="EF8200"/>
      </a:accent2>
      <a:accent3>
        <a:srgbClr val="09142E"/>
      </a:accent3>
      <a:accent4>
        <a:srgbClr val="1E315D"/>
      </a:accent4>
      <a:accent5>
        <a:srgbClr val="828282"/>
      </a:accent5>
      <a:accent6>
        <a:srgbClr val="999999"/>
      </a:accent6>
      <a:hlink>
        <a:srgbClr val="005FAA"/>
      </a:hlink>
      <a:folHlink>
        <a:srgbClr val="EF82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