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37" r:id="rId1"/>
  </p:sldMasterIdLst>
  <p:notesMasterIdLst>
    <p:notesMasterId r:id="rId19"/>
  </p:notesMasterIdLst>
  <p:sldIdLst>
    <p:sldId id="286" r:id="rId2"/>
    <p:sldId id="2223" r:id="rId3"/>
    <p:sldId id="483" r:id="rId4"/>
    <p:sldId id="272" r:id="rId5"/>
    <p:sldId id="2143" r:id="rId6"/>
    <p:sldId id="2128" r:id="rId7"/>
    <p:sldId id="1995" r:id="rId8"/>
    <p:sldId id="2099" r:id="rId9"/>
    <p:sldId id="1879" r:id="rId10"/>
    <p:sldId id="2122" r:id="rId11"/>
    <p:sldId id="2123" r:id="rId12"/>
    <p:sldId id="2124" r:id="rId13"/>
    <p:sldId id="2125" r:id="rId14"/>
    <p:sldId id="2218" r:id="rId15"/>
    <p:sldId id="548" r:id="rId16"/>
    <p:sldId id="303" r:id="rId17"/>
    <p:sldId id="220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4"/>
    <p:restoredTop sz="84071"/>
  </p:normalViewPr>
  <p:slideViewPr>
    <p:cSldViewPr snapToGrid="0" snapToObjects="1">
      <p:cViewPr>
        <p:scale>
          <a:sx n="64" d="100"/>
          <a:sy n="64" d="100"/>
        </p:scale>
        <p:origin x="53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33010-F08C-234D-9C47-A651620D5C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76E4297-0F50-EB4A-B4DC-B6C43D794E5F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altLang="zh-CN" dirty="0" err="1"/>
            <a:t>Develop-ment</a:t>
          </a:r>
          <a:endParaRPr lang="nl-NL" dirty="0"/>
        </a:p>
      </dgm:t>
    </dgm:pt>
    <dgm:pt modelId="{ACF082DF-6E38-F44B-93C7-A2649A8869D2}" type="parTrans" cxnId="{375CE8F0-4243-A24D-A165-B54570FA28A2}">
      <dgm:prSet/>
      <dgm:spPr/>
      <dgm:t>
        <a:bodyPr/>
        <a:lstStyle/>
        <a:p>
          <a:endParaRPr lang="nl-NL"/>
        </a:p>
      </dgm:t>
    </dgm:pt>
    <dgm:pt modelId="{D01EF566-5D22-7A46-BD64-B562F75D13AE}" type="sibTrans" cxnId="{375CE8F0-4243-A24D-A165-B54570FA28A2}">
      <dgm:prSet/>
      <dgm:spPr/>
      <dgm:t>
        <a:bodyPr/>
        <a:lstStyle/>
        <a:p>
          <a:endParaRPr lang="nl-NL"/>
        </a:p>
      </dgm:t>
    </dgm:pt>
    <dgm:pt modelId="{43BB74C4-21DE-EE4B-A750-6C1CF8D90FD8}">
      <dgm:prSet phldrT="[Tekst]"/>
      <dgm:spPr/>
      <dgm:t>
        <a:bodyPr/>
        <a:lstStyle/>
        <a:p>
          <a:r>
            <a:rPr lang="nl-NL" altLang="zh-CN" dirty="0" err="1"/>
            <a:t>Develop</a:t>
          </a:r>
          <a:r>
            <a:rPr lang="zh-CN" altLang="nl-NL" dirty="0"/>
            <a:t> </a:t>
          </a:r>
          <a:r>
            <a:rPr lang="nl-NL" altLang="zh-CN" dirty="0" err="1"/>
            <a:t>and</a:t>
          </a:r>
          <a:r>
            <a:rPr lang="zh-CN" altLang="nl-NL" dirty="0"/>
            <a:t> </a:t>
          </a:r>
          <a:r>
            <a:rPr lang="nl-NL" altLang="zh-CN" dirty="0"/>
            <a:t>test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/>
            <a:t>model</a:t>
          </a:r>
          <a:r>
            <a:rPr lang="zh-CN" altLang="nl-NL" dirty="0"/>
            <a:t> </a:t>
          </a:r>
          <a:r>
            <a:rPr lang="nl-NL" altLang="zh-CN" dirty="0"/>
            <a:t>or</a:t>
          </a:r>
          <a:r>
            <a:rPr lang="zh-CN" altLang="nl-NL" dirty="0"/>
            <a:t> </a:t>
          </a:r>
          <a:r>
            <a:rPr lang="nl-NL" altLang="zh-CN" dirty="0" err="1"/>
            <a:t>algorithm</a:t>
          </a:r>
          <a:r>
            <a:rPr lang="zh-CN" altLang="nl-NL" dirty="0"/>
            <a:t> </a:t>
          </a:r>
          <a:r>
            <a:rPr lang="nl-NL" altLang="zh-CN" dirty="0" err="1"/>
            <a:t>using</a:t>
          </a:r>
          <a:r>
            <a:rPr lang="zh-CN" altLang="nl-NL" dirty="0"/>
            <a:t> </a:t>
          </a:r>
          <a:r>
            <a:rPr lang="nl-NL" altLang="zh-CN" dirty="0" err="1"/>
            <a:t>Jupyter</a:t>
          </a:r>
          <a:endParaRPr lang="nl-NL" dirty="0"/>
        </a:p>
      </dgm:t>
    </dgm:pt>
    <dgm:pt modelId="{9AFD16A5-B5E5-3049-BCBA-0A4401B264FE}" type="parTrans" cxnId="{0843701D-0427-4A49-A479-671858CC1705}">
      <dgm:prSet/>
      <dgm:spPr/>
      <dgm:t>
        <a:bodyPr/>
        <a:lstStyle/>
        <a:p>
          <a:endParaRPr lang="nl-NL"/>
        </a:p>
      </dgm:t>
    </dgm:pt>
    <dgm:pt modelId="{C04DF938-EA63-EA49-BFFE-1CE46F6D96B3}" type="sibTrans" cxnId="{0843701D-0427-4A49-A479-671858CC1705}">
      <dgm:prSet/>
      <dgm:spPr/>
      <dgm:t>
        <a:bodyPr/>
        <a:lstStyle/>
        <a:p>
          <a:endParaRPr lang="nl-NL"/>
        </a:p>
      </dgm:t>
    </dgm:pt>
    <dgm:pt modelId="{1C2874C9-45EF-3042-8A58-A71C9FC49034}" type="pres">
      <dgm:prSet presAssocID="{80633010-F08C-234D-9C47-A651620D5CB9}" presName="linearFlow" presStyleCnt="0">
        <dgm:presLayoutVars>
          <dgm:dir/>
          <dgm:animLvl val="lvl"/>
          <dgm:resizeHandles val="exact"/>
        </dgm:presLayoutVars>
      </dgm:prSet>
      <dgm:spPr/>
    </dgm:pt>
    <dgm:pt modelId="{A213B90F-A0A0-E644-8C75-B3F50D9F9857}" type="pres">
      <dgm:prSet presAssocID="{D76E4297-0F50-EB4A-B4DC-B6C43D794E5F}" presName="composite" presStyleCnt="0"/>
      <dgm:spPr/>
    </dgm:pt>
    <dgm:pt modelId="{BFFD89AF-7E5A-A549-B3EE-6CD6365AA7C7}" type="pres">
      <dgm:prSet presAssocID="{D76E4297-0F50-EB4A-B4DC-B6C43D794E5F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46F5204-83BB-E840-A815-33DE1EBF1A18}" type="pres">
      <dgm:prSet presAssocID="{D76E4297-0F50-EB4A-B4DC-B6C43D794E5F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0843701D-0427-4A49-A479-671858CC1705}" srcId="{D76E4297-0F50-EB4A-B4DC-B6C43D794E5F}" destId="{43BB74C4-21DE-EE4B-A750-6C1CF8D90FD8}" srcOrd="0" destOrd="0" parTransId="{9AFD16A5-B5E5-3049-BCBA-0A4401B264FE}" sibTransId="{C04DF938-EA63-EA49-BFFE-1CE46F6D96B3}"/>
    <dgm:cxn modelId="{B662E74D-76C8-6142-81FA-20AED7E46761}" type="presOf" srcId="{80633010-F08C-234D-9C47-A651620D5CB9}" destId="{1C2874C9-45EF-3042-8A58-A71C9FC49034}" srcOrd="0" destOrd="0" presId="urn:microsoft.com/office/officeart/2005/8/layout/chevron2"/>
    <dgm:cxn modelId="{9CF0598C-914B-7C43-8396-0D88587786C9}" type="presOf" srcId="{D76E4297-0F50-EB4A-B4DC-B6C43D794E5F}" destId="{BFFD89AF-7E5A-A549-B3EE-6CD6365AA7C7}" srcOrd="0" destOrd="0" presId="urn:microsoft.com/office/officeart/2005/8/layout/chevron2"/>
    <dgm:cxn modelId="{375CE8F0-4243-A24D-A165-B54570FA28A2}" srcId="{80633010-F08C-234D-9C47-A651620D5CB9}" destId="{D76E4297-0F50-EB4A-B4DC-B6C43D794E5F}" srcOrd="0" destOrd="0" parTransId="{ACF082DF-6E38-F44B-93C7-A2649A8869D2}" sibTransId="{D01EF566-5D22-7A46-BD64-B562F75D13AE}"/>
    <dgm:cxn modelId="{57A323F6-2C73-AD4A-9F21-20B82F26F1C1}" type="presOf" srcId="{43BB74C4-21DE-EE4B-A750-6C1CF8D90FD8}" destId="{446F5204-83BB-E840-A815-33DE1EBF1A18}" srcOrd="0" destOrd="0" presId="urn:microsoft.com/office/officeart/2005/8/layout/chevron2"/>
    <dgm:cxn modelId="{DDF990E3-766F-934C-BA38-B66FB11E84DB}" type="presParOf" srcId="{1C2874C9-45EF-3042-8A58-A71C9FC49034}" destId="{A213B90F-A0A0-E644-8C75-B3F50D9F9857}" srcOrd="0" destOrd="0" presId="urn:microsoft.com/office/officeart/2005/8/layout/chevron2"/>
    <dgm:cxn modelId="{03023FA1-9DF4-7D4A-93CA-6ADFD9568594}" type="presParOf" srcId="{A213B90F-A0A0-E644-8C75-B3F50D9F9857}" destId="{BFFD89AF-7E5A-A549-B3EE-6CD6365AA7C7}" srcOrd="0" destOrd="0" presId="urn:microsoft.com/office/officeart/2005/8/layout/chevron2"/>
    <dgm:cxn modelId="{DD5ECAD5-1AD3-0549-913F-E42DC5584E02}" type="presParOf" srcId="{A213B90F-A0A0-E644-8C75-B3F50D9F9857}" destId="{446F5204-83BB-E840-A815-33DE1EBF1A1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633010-F08C-234D-9C47-A651620D5C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76E4297-0F50-EB4A-B4DC-B6C43D794E5F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altLang="zh-CN" dirty="0" err="1"/>
            <a:t>Develop-ment</a:t>
          </a:r>
          <a:endParaRPr lang="nl-NL" dirty="0"/>
        </a:p>
      </dgm:t>
    </dgm:pt>
    <dgm:pt modelId="{ACF082DF-6E38-F44B-93C7-A2649A8869D2}" type="parTrans" cxnId="{375CE8F0-4243-A24D-A165-B54570FA28A2}">
      <dgm:prSet/>
      <dgm:spPr/>
      <dgm:t>
        <a:bodyPr/>
        <a:lstStyle/>
        <a:p>
          <a:endParaRPr lang="nl-NL"/>
        </a:p>
      </dgm:t>
    </dgm:pt>
    <dgm:pt modelId="{D01EF566-5D22-7A46-BD64-B562F75D13AE}" type="sibTrans" cxnId="{375CE8F0-4243-A24D-A165-B54570FA28A2}">
      <dgm:prSet/>
      <dgm:spPr/>
      <dgm:t>
        <a:bodyPr/>
        <a:lstStyle/>
        <a:p>
          <a:endParaRPr lang="nl-NL"/>
        </a:p>
      </dgm:t>
    </dgm:pt>
    <dgm:pt modelId="{43BB74C4-21DE-EE4B-A750-6C1CF8D90FD8}">
      <dgm:prSet phldrT="[Tekst]"/>
      <dgm:spPr/>
      <dgm:t>
        <a:bodyPr/>
        <a:lstStyle/>
        <a:p>
          <a:r>
            <a:rPr lang="nl-NL" altLang="zh-CN" dirty="0" err="1"/>
            <a:t>Develop</a:t>
          </a:r>
          <a:r>
            <a:rPr lang="zh-CN" altLang="nl-NL" dirty="0"/>
            <a:t> </a:t>
          </a:r>
          <a:r>
            <a:rPr lang="nl-NL" altLang="zh-CN" dirty="0" err="1"/>
            <a:t>and</a:t>
          </a:r>
          <a:r>
            <a:rPr lang="zh-CN" altLang="nl-NL" dirty="0"/>
            <a:t> </a:t>
          </a:r>
          <a:r>
            <a:rPr lang="nl-NL" altLang="zh-CN" dirty="0"/>
            <a:t>test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/>
            <a:t>model</a:t>
          </a:r>
          <a:r>
            <a:rPr lang="zh-CN" altLang="nl-NL" dirty="0"/>
            <a:t> </a:t>
          </a:r>
          <a:r>
            <a:rPr lang="nl-NL" altLang="zh-CN" dirty="0"/>
            <a:t>or</a:t>
          </a:r>
          <a:r>
            <a:rPr lang="zh-CN" altLang="nl-NL" dirty="0"/>
            <a:t> </a:t>
          </a:r>
          <a:r>
            <a:rPr lang="nl-NL" altLang="zh-CN"/>
            <a:t>algorithm</a:t>
          </a:r>
          <a:r>
            <a:rPr lang="zh-CN" altLang="nl-NL"/>
            <a:t> </a:t>
          </a:r>
          <a:r>
            <a:rPr lang="nl-NL" altLang="zh-CN" dirty="0" err="1"/>
            <a:t>using</a:t>
          </a:r>
          <a:r>
            <a:rPr lang="zh-CN" altLang="nl-NL" dirty="0"/>
            <a:t> </a:t>
          </a:r>
          <a:r>
            <a:rPr lang="nl-NL" altLang="zh-CN" dirty="0" err="1"/>
            <a:t>Jupyter</a:t>
          </a:r>
          <a:endParaRPr lang="nl-NL" dirty="0"/>
        </a:p>
      </dgm:t>
    </dgm:pt>
    <dgm:pt modelId="{9AFD16A5-B5E5-3049-BCBA-0A4401B264FE}" type="parTrans" cxnId="{0843701D-0427-4A49-A479-671858CC1705}">
      <dgm:prSet/>
      <dgm:spPr/>
      <dgm:t>
        <a:bodyPr/>
        <a:lstStyle/>
        <a:p>
          <a:endParaRPr lang="nl-NL"/>
        </a:p>
      </dgm:t>
    </dgm:pt>
    <dgm:pt modelId="{C04DF938-EA63-EA49-BFFE-1CE46F6D96B3}" type="sibTrans" cxnId="{0843701D-0427-4A49-A479-671858CC1705}">
      <dgm:prSet/>
      <dgm:spPr/>
      <dgm:t>
        <a:bodyPr/>
        <a:lstStyle/>
        <a:p>
          <a:endParaRPr lang="nl-NL"/>
        </a:p>
      </dgm:t>
    </dgm:pt>
    <dgm:pt modelId="{1791C6D4-CC5A-0E42-9930-DC8017070BF8}">
      <dgm:prSet/>
      <dgm:spPr/>
      <dgm:t>
        <a:bodyPr/>
        <a:lstStyle/>
        <a:p>
          <a:r>
            <a:rPr lang="nl-NL" dirty="0"/>
            <a:t>Contain</a:t>
          </a:r>
          <a:r>
            <a:rPr lang="nl-NL" altLang="zh-CN" dirty="0"/>
            <a:t>er-</a:t>
          </a:r>
          <a:r>
            <a:rPr lang="nl-NL" altLang="zh-CN" dirty="0" err="1"/>
            <a:t>ization</a:t>
          </a:r>
          <a:endParaRPr lang="nl-NL" dirty="0"/>
        </a:p>
      </dgm:t>
    </dgm:pt>
    <dgm:pt modelId="{2E8BF772-1F2B-B24D-8B11-5E41D96847C1}" type="parTrans" cxnId="{ED21FE22-0D99-054F-BC1D-F6A1C5507D7F}">
      <dgm:prSet/>
      <dgm:spPr/>
      <dgm:t>
        <a:bodyPr/>
        <a:lstStyle/>
        <a:p>
          <a:endParaRPr lang="nl-NL"/>
        </a:p>
      </dgm:t>
    </dgm:pt>
    <dgm:pt modelId="{510099EA-2A11-4042-BD01-39BFF30FBB11}" type="sibTrans" cxnId="{ED21FE22-0D99-054F-BC1D-F6A1C5507D7F}">
      <dgm:prSet/>
      <dgm:spPr/>
      <dgm:t>
        <a:bodyPr/>
        <a:lstStyle/>
        <a:p>
          <a:endParaRPr lang="nl-NL"/>
        </a:p>
      </dgm:t>
    </dgm:pt>
    <dgm:pt modelId="{51114E4C-67FC-CF4A-9AD8-33297C6E2691}">
      <dgm:prSet/>
      <dgm:spPr/>
      <dgm:t>
        <a:bodyPr/>
        <a:lstStyle/>
        <a:p>
          <a:r>
            <a:rPr lang="nl-NL" altLang="zh-CN" dirty="0" err="1"/>
            <a:t>Parse</a:t>
          </a:r>
          <a:r>
            <a:rPr lang="zh-CN" altLang="nl-NL" dirty="0"/>
            <a:t> </a:t>
          </a:r>
          <a:r>
            <a:rPr lang="nl-NL" altLang="zh-CN" dirty="0"/>
            <a:t>input/output</a:t>
          </a:r>
          <a:r>
            <a:rPr lang="zh-CN" altLang="nl-NL" dirty="0"/>
            <a:t> </a:t>
          </a:r>
          <a:r>
            <a:rPr lang="nl-NL" altLang="zh-CN" dirty="0"/>
            <a:t>of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 err="1"/>
            <a:t>selected</a:t>
          </a:r>
          <a:r>
            <a:rPr lang="zh-CN" altLang="nl-NL" dirty="0"/>
            <a:t> </a:t>
          </a:r>
          <a:r>
            <a:rPr lang="nl-NL" altLang="zh-CN" dirty="0" err="1"/>
            <a:t>cell</a:t>
          </a:r>
          <a:endParaRPr lang="nl-NL" dirty="0"/>
        </a:p>
      </dgm:t>
    </dgm:pt>
    <dgm:pt modelId="{79BB7792-E9FE-3C45-ADD6-58D9EDC2F3B8}" type="parTrans" cxnId="{57E5924A-F4E1-A541-9AD1-79E63750698B}">
      <dgm:prSet/>
      <dgm:spPr/>
      <dgm:t>
        <a:bodyPr/>
        <a:lstStyle/>
        <a:p>
          <a:endParaRPr lang="nl-NL"/>
        </a:p>
      </dgm:t>
    </dgm:pt>
    <dgm:pt modelId="{31FE924B-81F7-7447-AF0F-96FD82072028}" type="sibTrans" cxnId="{57E5924A-F4E1-A541-9AD1-79E63750698B}">
      <dgm:prSet/>
      <dgm:spPr/>
      <dgm:t>
        <a:bodyPr/>
        <a:lstStyle/>
        <a:p>
          <a:endParaRPr lang="nl-NL"/>
        </a:p>
      </dgm:t>
    </dgm:pt>
    <dgm:pt modelId="{84E98156-78C9-2D45-B903-408FE1D2A540}">
      <dgm:prSet/>
      <dgm:spPr/>
      <dgm:t>
        <a:bodyPr/>
        <a:lstStyle/>
        <a:p>
          <a:r>
            <a:rPr lang="nl-NL" altLang="zh-CN" dirty="0" err="1"/>
            <a:t>Containerization</a:t>
          </a:r>
          <a:endParaRPr lang="nl-NL" dirty="0"/>
        </a:p>
      </dgm:t>
    </dgm:pt>
    <dgm:pt modelId="{F129DAEA-7DD5-FC47-9749-C564EB3A5840}" type="parTrans" cxnId="{D6BF9E50-279F-3A47-B764-3031835072E2}">
      <dgm:prSet/>
      <dgm:spPr/>
      <dgm:t>
        <a:bodyPr/>
        <a:lstStyle/>
        <a:p>
          <a:endParaRPr lang="nl-NL"/>
        </a:p>
      </dgm:t>
    </dgm:pt>
    <dgm:pt modelId="{902E6EE3-73BD-434D-87A2-ABCD8DD5CA1A}" type="sibTrans" cxnId="{D6BF9E50-279F-3A47-B764-3031835072E2}">
      <dgm:prSet/>
      <dgm:spPr/>
      <dgm:t>
        <a:bodyPr/>
        <a:lstStyle/>
        <a:p>
          <a:endParaRPr lang="nl-NL"/>
        </a:p>
      </dgm:t>
    </dgm:pt>
    <dgm:pt modelId="{1C2874C9-45EF-3042-8A58-A71C9FC49034}" type="pres">
      <dgm:prSet presAssocID="{80633010-F08C-234D-9C47-A651620D5CB9}" presName="linearFlow" presStyleCnt="0">
        <dgm:presLayoutVars>
          <dgm:dir/>
          <dgm:animLvl val="lvl"/>
          <dgm:resizeHandles val="exact"/>
        </dgm:presLayoutVars>
      </dgm:prSet>
      <dgm:spPr/>
    </dgm:pt>
    <dgm:pt modelId="{A213B90F-A0A0-E644-8C75-B3F50D9F9857}" type="pres">
      <dgm:prSet presAssocID="{D76E4297-0F50-EB4A-B4DC-B6C43D794E5F}" presName="composite" presStyleCnt="0"/>
      <dgm:spPr/>
    </dgm:pt>
    <dgm:pt modelId="{BFFD89AF-7E5A-A549-B3EE-6CD6365AA7C7}" type="pres">
      <dgm:prSet presAssocID="{D76E4297-0F50-EB4A-B4DC-B6C43D794E5F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446F5204-83BB-E840-A815-33DE1EBF1A18}" type="pres">
      <dgm:prSet presAssocID="{D76E4297-0F50-EB4A-B4DC-B6C43D794E5F}" presName="descendantText" presStyleLbl="alignAcc1" presStyleIdx="0" presStyleCnt="2">
        <dgm:presLayoutVars>
          <dgm:bulletEnabled val="1"/>
        </dgm:presLayoutVars>
      </dgm:prSet>
      <dgm:spPr/>
    </dgm:pt>
    <dgm:pt modelId="{A8FD3E03-BF0C-FC4B-AFDB-9A3978A8D2E7}" type="pres">
      <dgm:prSet presAssocID="{D01EF566-5D22-7A46-BD64-B562F75D13AE}" presName="sp" presStyleCnt="0"/>
      <dgm:spPr/>
    </dgm:pt>
    <dgm:pt modelId="{7C2C2FBB-7C58-DD44-B8C5-A2174DAD88BD}" type="pres">
      <dgm:prSet presAssocID="{1791C6D4-CC5A-0E42-9930-DC8017070BF8}" presName="composite" presStyleCnt="0"/>
      <dgm:spPr/>
    </dgm:pt>
    <dgm:pt modelId="{F09D0D10-B41F-0542-90CE-0E4C7ED08BAB}" type="pres">
      <dgm:prSet presAssocID="{1791C6D4-CC5A-0E42-9930-DC8017070BF8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C22E4CCB-F943-B34A-9069-330ADF860B67}" type="pres">
      <dgm:prSet presAssocID="{1791C6D4-CC5A-0E42-9930-DC8017070BF8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95406F18-90CB-854A-AF29-AD1DE05191AC}" type="presOf" srcId="{51114E4C-67FC-CF4A-9AD8-33297C6E2691}" destId="{C22E4CCB-F943-B34A-9069-330ADF860B67}" srcOrd="0" destOrd="0" presId="urn:microsoft.com/office/officeart/2005/8/layout/chevron2"/>
    <dgm:cxn modelId="{0843701D-0427-4A49-A479-671858CC1705}" srcId="{D76E4297-0F50-EB4A-B4DC-B6C43D794E5F}" destId="{43BB74C4-21DE-EE4B-A750-6C1CF8D90FD8}" srcOrd="0" destOrd="0" parTransId="{9AFD16A5-B5E5-3049-BCBA-0A4401B264FE}" sibTransId="{C04DF938-EA63-EA49-BFFE-1CE46F6D96B3}"/>
    <dgm:cxn modelId="{ED21FE22-0D99-054F-BC1D-F6A1C5507D7F}" srcId="{80633010-F08C-234D-9C47-A651620D5CB9}" destId="{1791C6D4-CC5A-0E42-9930-DC8017070BF8}" srcOrd="1" destOrd="0" parTransId="{2E8BF772-1F2B-B24D-8B11-5E41D96847C1}" sibTransId="{510099EA-2A11-4042-BD01-39BFF30FBB11}"/>
    <dgm:cxn modelId="{57E5924A-F4E1-A541-9AD1-79E63750698B}" srcId="{1791C6D4-CC5A-0E42-9930-DC8017070BF8}" destId="{51114E4C-67FC-CF4A-9AD8-33297C6E2691}" srcOrd="0" destOrd="0" parTransId="{79BB7792-E9FE-3C45-ADD6-58D9EDC2F3B8}" sibTransId="{31FE924B-81F7-7447-AF0F-96FD82072028}"/>
    <dgm:cxn modelId="{B662E74D-76C8-6142-81FA-20AED7E46761}" type="presOf" srcId="{80633010-F08C-234D-9C47-A651620D5CB9}" destId="{1C2874C9-45EF-3042-8A58-A71C9FC49034}" srcOrd="0" destOrd="0" presId="urn:microsoft.com/office/officeart/2005/8/layout/chevron2"/>
    <dgm:cxn modelId="{D6BF9E50-279F-3A47-B764-3031835072E2}" srcId="{1791C6D4-CC5A-0E42-9930-DC8017070BF8}" destId="{84E98156-78C9-2D45-B903-408FE1D2A540}" srcOrd="1" destOrd="0" parTransId="{F129DAEA-7DD5-FC47-9749-C564EB3A5840}" sibTransId="{902E6EE3-73BD-434D-87A2-ABCD8DD5CA1A}"/>
    <dgm:cxn modelId="{C03E4779-DD42-1A47-9CC4-658700A73C28}" type="presOf" srcId="{84E98156-78C9-2D45-B903-408FE1D2A540}" destId="{C22E4CCB-F943-B34A-9069-330ADF860B67}" srcOrd="0" destOrd="1" presId="urn:microsoft.com/office/officeart/2005/8/layout/chevron2"/>
    <dgm:cxn modelId="{9CF0598C-914B-7C43-8396-0D88587786C9}" type="presOf" srcId="{D76E4297-0F50-EB4A-B4DC-B6C43D794E5F}" destId="{BFFD89AF-7E5A-A549-B3EE-6CD6365AA7C7}" srcOrd="0" destOrd="0" presId="urn:microsoft.com/office/officeart/2005/8/layout/chevron2"/>
    <dgm:cxn modelId="{69CBE7B7-8DA7-A34A-82F8-BAE5B4D237B2}" type="presOf" srcId="{1791C6D4-CC5A-0E42-9930-DC8017070BF8}" destId="{F09D0D10-B41F-0542-90CE-0E4C7ED08BAB}" srcOrd="0" destOrd="0" presId="urn:microsoft.com/office/officeart/2005/8/layout/chevron2"/>
    <dgm:cxn modelId="{375CE8F0-4243-A24D-A165-B54570FA28A2}" srcId="{80633010-F08C-234D-9C47-A651620D5CB9}" destId="{D76E4297-0F50-EB4A-B4DC-B6C43D794E5F}" srcOrd="0" destOrd="0" parTransId="{ACF082DF-6E38-F44B-93C7-A2649A8869D2}" sibTransId="{D01EF566-5D22-7A46-BD64-B562F75D13AE}"/>
    <dgm:cxn modelId="{57A323F6-2C73-AD4A-9F21-20B82F26F1C1}" type="presOf" srcId="{43BB74C4-21DE-EE4B-A750-6C1CF8D90FD8}" destId="{446F5204-83BB-E840-A815-33DE1EBF1A18}" srcOrd="0" destOrd="0" presId="urn:microsoft.com/office/officeart/2005/8/layout/chevron2"/>
    <dgm:cxn modelId="{DDF990E3-766F-934C-BA38-B66FB11E84DB}" type="presParOf" srcId="{1C2874C9-45EF-3042-8A58-A71C9FC49034}" destId="{A213B90F-A0A0-E644-8C75-B3F50D9F9857}" srcOrd="0" destOrd="0" presId="urn:microsoft.com/office/officeart/2005/8/layout/chevron2"/>
    <dgm:cxn modelId="{03023FA1-9DF4-7D4A-93CA-6ADFD9568594}" type="presParOf" srcId="{A213B90F-A0A0-E644-8C75-B3F50D9F9857}" destId="{BFFD89AF-7E5A-A549-B3EE-6CD6365AA7C7}" srcOrd="0" destOrd="0" presId="urn:microsoft.com/office/officeart/2005/8/layout/chevron2"/>
    <dgm:cxn modelId="{DD5ECAD5-1AD3-0549-913F-E42DC5584E02}" type="presParOf" srcId="{A213B90F-A0A0-E644-8C75-B3F50D9F9857}" destId="{446F5204-83BB-E840-A815-33DE1EBF1A18}" srcOrd="1" destOrd="0" presId="urn:microsoft.com/office/officeart/2005/8/layout/chevron2"/>
    <dgm:cxn modelId="{E4AFBECA-84ED-0941-8286-13E0ECDD5A11}" type="presParOf" srcId="{1C2874C9-45EF-3042-8A58-A71C9FC49034}" destId="{A8FD3E03-BF0C-FC4B-AFDB-9A3978A8D2E7}" srcOrd="1" destOrd="0" presId="urn:microsoft.com/office/officeart/2005/8/layout/chevron2"/>
    <dgm:cxn modelId="{E26350EC-C3D2-B340-AD3D-0E608F08BCC4}" type="presParOf" srcId="{1C2874C9-45EF-3042-8A58-A71C9FC49034}" destId="{7C2C2FBB-7C58-DD44-B8C5-A2174DAD88BD}" srcOrd="2" destOrd="0" presId="urn:microsoft.com/office/officeart/2005/8/layout/chevron2"/>
    <dgm:cxn modelId="{4EB008D9-3BFE-C344-91C7-DCDF1210A3B0}" type="presParOf" srcId="{7C2C2FBB-7C58-DD44-B8C5-A2174DAD88BD}" destId="{F09D0D10-B41F-0542-90CE-0E4C7ED08BAB}" srcOrd="0" destOrd="0" presId="urn:microsoft.com/office/officeart/2005/8/layout/chevron2"/>
    <dgm:cxn modelId="{B6835ECB-326D-8346-B8E4-7E7F4547629E}" type="presParOf" srcId="{7C2C2FBB-7C58-DD44-B8C5-A2174DAD88BD}" destId="{C22E4CCB-F943-B34A-9069-330ADF860B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633010-F08C-234D-9C47-A651620D5C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76E4297-0F50-EB4A-B4DC-B6C43D794E5F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altLang="zh-CN" dirty="0" err="1"/>
            <a:t>Develop-ment</a:t>
          </a:r>
          <a:endParaRPr lang="nl-NL" dirty="0"/>
        </a:p>
      </dgm:t>
    </dgm:pt>
    <dgm:pt modelId="{ACF082DF-6E38-F44B-93C7-A2649A8869D2}" type="parTrans" cxnId="{375CE8F0-4243-A24D-A165-B54570FA28A2}">
      <dgm:prSet/>
      <dgm:spPr/>
      <dgm:t>
        <a:bodyPr/>
        <a:lstStyle/>
        <a:p>
          <a:endParaRPr lang="nl-NL"/>
        </a:p>
      </dgm:t>
    </dgm:pt>
    <dgm:pt modelId="{D01EF566-5D22-7A46-BD64-B562F75D13AE}" type="sibTrans" cxnId="{375CE8F0-4243-A24D-A165-B54570FA28A2}">
      <dgm:prSet/>
      <dgm:spPr/>
      <dgm:t>
        <a:bodyPr/>
        <a:lstStyle/>
        <a:p>
          <a:endParaRPr lang="nl-NL"/>
        </a:p>
      </dgm:t>
    </dgm:pt>
    <dgm:pt modelId="{43BB74C4-21DE-EE4B-A750-6C1CF8D90FD8}">
      <dgm:prSet phldrT="[Tekst]"/>
      <dgm:spPr/>
      <dgm:t>
        <a:bodyPr/>
        <a:lstStyle/>
        <a:p>
          <a:r>
            <a:rPr lang="nl-NL" altLang="zh-CN" dirty="0" err="1"/>
            <a:t>Develop</a:t>
          </a:r>
          <a:r>
            <a:rPr lang="zh-CN" altLang="nl-NL" dirty="0"/>
            <a:t> </a:t>
          </a:r>
          <a:r>
            <a:rPr lang="nl-NL" altLang="zh-CN" dirty="0" err="1"/>
            <a:t>and</a:t>
          </a:r>
          <a:r>
            <a:rPr lang="zh-CN" altLang="nl-NL" dirty="0"/>
            <a:t> </a:t>
          </a:r>
          <a:r>
            <a:rPr lang="nl-NL" altLang="zh-CN" dirty="0"/>
            <a:t>test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/>
            <a:t>model</a:t>
          </a:r>
          <a:r>
            <a:rPr lang="zh-CN" altLang="nl-NL" dirty="0"/>
            <a:t> </a:t>
          </a:r>
          <a:r>
            <a:rPr lang="nl-NL" altLang="zh-CN" dirty="0"/>
            <a:t>or</a:t>
          </a:r>
          <a:r>
            <a:rPr lang="zh-CN" altLang="nl-NL" dirty="0"/>
            <a:t> </a:t>
          </a:r>
          <a:r>
            <a:rPr lang="nl-NL" altLang="zh-CN"/>
            <a:t>algorithm</a:t>
          </a:r>
          <a:r>
            <a:rPr lang="zh-CN" altLang="nl-NL"/>
            <a:t> </a:t>
          </a:r>
          <a:r>
            <a:rPr lang="nl-NL" altLang="zh-CN" dirty="0" err="1"/>
            <a:t>using</a:t>
          </a:r>
          <a:r>
            <a:rPr lang="zh-CN" altLang="nl-NL" dirty="0"/>
            <a:t> </a:t>
          </a:r>
          <a:r>
            <a:rPr lang="nl-NL" altLang="zh-CN" dirty="0" err="1"/>
            <a:t>Jupyter</a:t>
          </a:r>
          <a:endParaRPr lang="nl-NL" dirty="0"/>
        </a:p>
      </dgm:t>
    </dgm:pt>
    <dgm:pt modelId="{9AFD16A5-B5E5-3049-BCBA-0A4401B264FE}" type="parTrans" cxnId="{0843701D-0427-4A49-A479-671858CC1705}">
      <dgm:prSet/>
      <dgm:spPr/>
      <dgm:t>
        <a:bodyPr/>
        <a:lstStyle/>
        <a:p>
          <a:endParaRPr lang="nl-NL"/>
        </a:p>
      </dgm:t>
    </dgm:pt>
    <dgm:pt modelId="{C04DF938-EA63-EA49-BFFE-1CE46F6D96B3}" type="sibTrans" cxnId="{0843701D-0427-4A49-A479-671858CC1705}">
      <dgm:prSet/>
      <dgm:spPr/>
      <dgm:t>
        <a:bodyPr/>
        <a:lstStyle/>
        <a:p>
          <a:endParaRPr lang="nl-NL"/>
        </a:p>
      </dgm:t>
    </dgm:pt>
    <dgm:pt modelId="{1791C6D4-CC5A-0E42-9930-DC8017070BF8}">
      <dgm:prSet/>
      <dgm:spPr/>
      <dgm:t>
        <a:bodyPr/>
        <a:lstStyle/>
        <a:p>
          <a:r>
            <a:rPr lang="nl-NL" dirty="0"/>
            <a:t>Contain</a:t>
          </a:r>
          <a:r>
            <a:rPr lang="nl-NL" altLang="zh-CN" dirty="0"/>
            <a:t>er-</a:t>
          </a:r>
          <a:r>
            <a:rPr lang="nl-NL" altLang="zh-CN" dirty="0" err="1"/>
            <a:t>ization</a:t>
          </a:r>
          <a:endParaRPr lang="nl-NL" dirty="0"/>
        </a:p>
      </dgm:t>
    </dgm:pt>
    <dgm:pt modelId="{2E8BF772-1F2B-B24D-8B11-5E41D96847C1}" type="parTrans" cxnId="{ED21FE22-0D99-054F-BC1D-F6A1C5507D7F}">
      <dgm:prSet/>
      <dgm:spPr/>
      <dgm:t>
        <a:bodyPr/>
        <a:lstStyle/>
        <a:p>
          <a:endParaRPr lang="nl-NL"/>
        </a:p>
      </dgm:t>
    </dgm:pt>
    <dgm:pt modelId="{510099EA-2A11-4042-BD01-39BFF30FBB11}" type="sibTrans" cxnId="{ED21FE22-0D99-054F-BC1D-F6A1C5507D7F}">
      <dgm:prSet/>
      <dgm:spPr/>
      <dgm:t>
        <a:bodyPr/>
        <a:lstStyle/>
        <a:p>
          <a:endParaRPr lang="nl-NL"/>
        </a:p>
      </dgm:t>
    </dgm:pt>
    <dgm:pt modelId="{51114E4C-67FC-CF4A-9AD8-33297C6E2691}">
      <dgm:prSet/>
      <dgm:spPr/>
      <dgm:t>
        <a:bodyPr/>
        <a:lstStyle/>
        <a:p>
          <a:r>
            <a:rPr lang="nl-NL" altLang="zh-CN" dirty="0" err="1"/>
            <a:t>Parse</a:t>
          </a:r>
          <a:r>
            <a:rPr lang="zh-CN" altLang="nl-NL" dirty="0"/>
            <a:t> </a:t>
          </a:r>
          <a:r>
            <a:rPr lang="nl-NL" altLang="zh-CN" dirty="0"/>
            <a:t>input/output</a:t>
          </a:r>
          <a:r>
            <a:rPr lang="zh-CN" altLang="nl-NL" dirty="0"/>
            <a:t> </a:t>
          </a:r>
          <a:r>
            <a:rPr lang="nl-NL" altLang="zh-CN" dirty="0"/>
            <a:t>of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 err="1"/>
            <a:t>selected</a:t>
          </a:r>
          <a:r>
            <a:rPr lang="zh-CN" altLang="nl-NL" dirty="0"/>
            <a:t> </a:t>
          </a:r>
          <a:r>
            <a:rPr lang="nl-NL" altLang="zh-CN" dirty="0" err="1"/>
            <a:t>cell</a:t>
          </a:r>
          <a:endParaRPr lang="nl-NL" dirty="0"/>
        </a:p>
      </dgm:t>
    </dgm:pt>
    <dgm:pt modelId="{79BB7792-E9FE-3C45-ADD6-58D9EDC2F3B8}" type="parTrans" cxnId="{57E5924A-F4E1-A541-9AD1-79E63750698B}">
      <dgm:prSet/>
      <dgm:spPr/>
      <dgm:t>
        <a:bodyPr/>
        <a:lstStyle/>
        <a:p>
          <a:endParaRPr lang="nl-NL"/>
        </a:p>
      </dgm:t>
    </dgm:pt>
    <dgm:pt modelId="{31FE924B-81F7-7447-AF0F-96FD82072028}" type="sibTrans" cxnId="{57E5924A-F4E1-A541-9AD1-79E63750698B}">
      <dgm:prSet/>
      <dgm:spPr/>
      <dgm:t>
        <a:bodyPr/>
        <a:lstStyle/>
        <a:p>
          <a:endParaRPr lang="nl-NL"/>
        </a:p>
      </dgm:t>
    </dgm:pt>
    <dgm:pt modelId="{84E98156-78C9-2D45-B903-408FE1D2A540}">
      <dgm:prSet/>
      <dgm:spPr/>
      <dgm:t>
        <a:bodyPr/>
        <a:lstStyle/>
        <a:p>
          <a:r>
            <a:rPr lang="nl-NL" altLang="zh-CN" dirty="0" err="1"/>
            <a:t>Containerization</a:t>
          </a:r>
          <a:endParaRPr lang="nl-NL" dirty="0"/>
        </a:p>
      </dgm:t>
    </dgm:pt>
    <dgm:pt modelId="{F129DAEA-7DD5-FC47-9749-C564EB3A5840}" type="parTrans" cxnId="{D6BF9E50-279F-3A47-B764-3031835072E2}">
      <dgm:prSet/>
      <dgm:spPr/>
      <dgm:t>
        <a:bodyPr/>
        <a:lstStyle/>
        <a:p>
          <a:endParaRPr lang="nl-NL"/>
        </a:p>
      </dgm:t>
    </dgm:pt>
    <dgm:pt modelId="{902E6EE3-73BD-434D-87A2-ABCD8DD5CA1A}" type="sibTrans" cxnId="{D6BF9E50-279F-3A47-B764-3031835072E2}">
      <dgm:prSet/>
      <dgm:spPr/>
      <dgm:t>
        <a:bodyPr/>
        <a:lstStyle/>
        <a:p>
          <a:endParaRPr lang="nl-NL"/>
        </a:p>
      </dgm:t>
    </dgm:pt>
    <dgm:pt modelId="{EECED052-8073-674B-9DCE-38402A2BE2A1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nl-NL" altLang="zh-CN" dirty="0"/>
            <a:t>Workflow</a:t>
          </a:r>
          <a:endParaRPr lang="nl-NL" dirty="0"/>
        </a:p>
      </dgm:t>
    </dgm:pt>
    <dgm:pt modelId="{986C18C0-7D07-524D-96B8-EC080FBEB4EA}" type="parTrans" cxnId="{53DC5FCF-DF14-204B-98E5-66278CD96730}">
      <dgm:prSet/>
      <dgm:spPr/>
      <dgm:t>
        <a:bodyPr/>
        <a:lstStyle/>
        <a:p>
          <a:endParaRPr lang="nl-NL"/>
        </a:p>
      </dgm:t>
    </dgm:pt>
    <dgm:pt modelId="{7409F60D-774C-FC48-8037-EF79ABD03B88}" type="sibTrans" cxnId="{53DC5FCF-DF14-204B-98E5-66278CD96730}">
      <dgm:prSet/>
      <dgm:spPr/>
      <dgm:t>
        <a:bodyPr/>
        <a:lstStyle/>
        <a:p>
          <a:endParaRPr lang="nl-NL"/>
        </a:p>
      </dgm:t>
    </dgm:pt>
    <dgm:pt modelId="{6ED981A6-982A-5D4E-815C-2B3AB0C8D962}">
      <dgm:prSet/>
      <dgm:spPr/>
      <dgm:t>
        <a:bodyPr/>
        <a:lstStyle/>
        <a:p>
          <a:r>
            <a:rPr lang="nl-NL" altLang="zh-CN" dirty="0" err="1"/>
            <a:t>Compose</a:t>
          </a:r>
          <a:r>
            <a:rPr lang="zh-CN" altLang="nl-NL" dirty="0"/>
            <a:t> </a:t>
          </a:r>
          <a:r>
            <a:rPr lang="nl-NL" altLang="zh-CN" dirty="0"/>
            <a:t>workflow</a:t>
          </a:r>
          <a:endParaRPr lang="nl-NL" dirty="0"/>
        </a:p>
      </dgm:t>
    </dgm:pt>
    <dgm:pt modelId="{D334451E-96B7-F841-8B98-0C966FC5BF7A}" type="parTrans" cxnId="{AFF74D71-2197-6C4D-ADE6-0C9D246E2BDB}">
      <dgm:prSet/>
      <dgm:spPr/>
      <dgm:t>
        <a:bodyPr/>
        <a:lstStyle/>
        <a:p>
          <a:endParaRPr lang="nl-NL"/>
        </a:p>
      </dgm:t>
    </dgm:pt>
    <dgm:pt modelId="{0D1586C7-B887-A64B-A060-3738E24CF006}" type="sibTrans" cxnId="{AFF74D71-2197-6C4D-ADE6-0C9D246E2BDB}">
      <dgm:prSet/>
      <dgm:spPr/>
      <dgm:t>
        <a:bodyPr/>
        <a:lstStyle/>
        <a:p>
          <a:endParaRPr lang="nl-NL"/>
        </a:p>
      </dgm:t>
    </dgm:pt>
    <dgm:pt modelId="{1C2874C9-45EF-3042-8A58-A71C9FC49034}" type="pres">
      <dgm:prSet presAssocID="{80633010-F08C-234D-9C47-A651620D5CB9}" presName="linearFlow" presStyleCnt="0">
        <dgm:presLayoutVars>
          <dgm:dir/>
          <dgm:animLvl val="lvl"/>
          <dgm:resizeHandles val="exact"/>
        </dgm:presLayoutVars>
      </dgm:prSet>
      <dgm:spPr/>
    </dgm:pt>
    <dgm:pt modelId="{A213B90F-A0A0-E644-8C75-B3F50D9F9857}" type="pres">
      <dgm:prSet presAssocID="{D76E4297-0F50-EB4A-B4DC-B6C43D794E5F}" presName="composite" presStyleCnt="0"/>
      <dgm:spPr/>
    </dgm:pt>
    <dgm:pt modelId="{BFFD89AF-7E5A-A549-B3EE-6CD6365AA7C7}" type="pres">
      <dgm:prSet presAssocID="{D76E4297-0F50-EB4A-B4DC-B6C43D794E5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46F5204-83BB-E840-A815-33DE1EBF1A18}" type="pres">
      <dgm:prSet presAssocID="{D76E4297-0F50-EB4A-B4DC-B6C43D794E5F}" presName="descendantText" presStyleLbl="alignAcc1" presStyleIdx="0" presStyleCnt="3">
        <dgm:presLayoutVars>
          <dgm:bulletEnabled val="1"/>
        </dgm:presLayoutVars>
      </dgm:prSet>
      <dgm:spPr/>
    </dgm:pt>
    <dgm:pt modelId="{A8FD3E03-BF0C-FC4B-AFDB-9A3978A8D2E7}" type="pres">
      <dgm:prSet presAssocID="{D01EF566-5D22-7A46-BD64-B562F75D13AE}" presName="sp" presStyleCnt="0"/>
      <dgm:spPr/>
    </dgm:pt>
    <dgm:pt modelId="{7C2C2FBB-7C58-DD44-B8C5-A2174DAD88BD}" type="pres">
      <dgm:prSet presAssocID="{1791C6D4-CC5A-0E42-9930-DC8017070BF8}" presName="composite" presStyleCnt="0"/>
      <dgm:spPr/>
    </dgm:pt>
    <dgm:pt modelId="{F09D0D10-B41F-0542-90CE-0E4C7ED08BAB}" type="pres">
      <dgm:prSet presAssocID="{1791C6D4-CC5A-0E42-9930-DC8017070BF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22E4CCB-F943-B34A-9069-330ADF860B67}" type="pres">
      <dgm:prSet presAssocID="{1791C6D4-CC5A-0E42-9930-DC8017070BF8}" presName="descendantText" presStyleLbl="alignAcc1" presStyleIdx="1" presStyleCnt="3">
        <dgm:presLayoutVars>
          <dgm:bulletEnabled val="1"/>
        </dgm:presLayoutVars>
      </dgm:prSet>
      <dgm:spPr/>
    </dgm:pt>
    <dgm:pt modelId="{4CBB82A4-38AE-754A-90CA-0A3A3234ECC5}" type="pres">
      <dgm:prSet presAssocID="{510099EA-2A11-4042-BD01-39BFF30FBB11}" presName="sp" presStyleCnt="0"/>
      <dgm:spPr/>
    </dgm:pt>
    <dgm:pt modelId="{219FF5E9-BF91-3846-9CF8-C34D1B87E05C}" type="pres">
      <dgm:prSet presAssocID="{EECED052-8073-674B-9DCE-38402A2BE2A1}" presName="composite" presStyleCnt="0"/>
      <dgm:spPr/>
    </dgm:pt>
    <dgm:pt modelId="{BD7E1946-21A3-8F4D-8408-0C2F31CE138D}" type="pres">
      <dgm:prSet presAssocID="{EECED052-8073-674B-9DCE-38402A2BE2A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EA06B94-8398-8E46-B7A2-3AC9535C2943}" type="pres">
      <dgm:prSet presAssocID="{EECED052-8073-674B-9DCE-38402A2BE2A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5406F18-90CB-854A-AF29-AD1DE05191AC}" type="presOf" srcId="{51114E4C-67FC-CF4A-9AD8-33297C6E2691}" destId="{C22E4CCB-F943-B34A-9069-330ADF860B67}" srcOrd="0" destOrd="0" presId="urn:microsoft.com/office/officeart/2005/8/layout/chevron2"/>
    <dgm:cxn modelId="{0843701D-0427-4A49-A479-671858CC1705}" srcId="{D76E4297-0F50-EB4A-B4DC-B6C43D794E5F}" destId="{43BB74C4-21DE-EE4B-A750-6C1CF8D90FD8}" srcOrd="0" destOrd="0" parTransId="{9AFD16A5-B5E5-3049-BCBA-0A4401B264FE}" sibTransId="{C04DF938-EA63-EA49-BFFE-1CE46F6D96B3}"/>
    <dgm:cxn modelId="{ED21FE22-0D99-054F-BC1D-F6A1C5507D7F}" srcId="{80633010-F08C-234D-9C47-A651620D5CB9}" destId="{1791C6D4-CC5A-0E42-9930-DC8017070BF8}" srcOrd="1" destOrd="0" parTransId="{2E8BF772-1F2B-B24D-8B11-5E41D96847C1}" sibTransId="{510099EA-2A11-4042-BD01-39BFF30FBB11}"/>
    <dgm:cxn modelId="{57E5924A-F4E1-A541-9AD1-79E63750698B}" srcId="{1791C6D4-CC5A-0E42-9930-DC8017070BF8}" destId="{51114E4C-67FC-CF4A-9AD8-33297C6E2691}" srcOrd="0" destOrd="0" parTransId="{79BB7792-E9FE-3C45-ADD6-58D9EDC2F3B8}" sibTransId="{31FE924B-81F7-7447-AF0F-96FD82072028}"/>
    <dgm:cxn modelId="{B662E74D-76C8-6142-81FA-20AED7E46761}" type="presOf" srcId="{80633010-F08C-234D-9C47-A651620D5CB9}" destId="{1C2874C9-45EF-3042-8A58-A71C9FC49034}" srcOrd="0" destOrd="0" presId="urn:microsoft.com/office/officeart/2005/8/layout/chevron2"/>
    <dgm:cxn modelId="{D6BF9E50-279F-3A47-B764-3031835072E2}" srcId="{1791C6D4-CC5A-0E42-9930-DC8017070BF8}" destId="{84E98156-78C9-2D45-B903-408FE1D2A540}" srcOrd="1" destOrd="0" parTransId="{F129DAEA-7DD5-FC47-9749-C564EB3A5840}" sibTransId="{902E6EE3-73BD-434D-87A2-ABCD8DD5CA1A}"/>
    <dgm:cxn modelId="{AFF74D71-2197-6C4D-ADE6-0C9D246E2BDB}" srcId="{EECED052-8073-674B-9DCE-38402A2BE2A1}" destId="{6ED981A6-982A-5D4E-815C-2B3AB0C8D962}" srcOrd="0" destOrd="0" parTransId="{D334451E-96B7-F841-8B98-0C966FC5BF7A}" sibTransId="{0D1586C7-B887-A64B-A060-3738E24CF006}"/>
    <dgm:cxn modelId="{C03E4779-DD42-1A47-9CC4-658700A73C28}" type="presOf" srcId="{84E98156-78C9-2D45-B903-408FE1D2A540}" destId="{C22E4CCB-F943-B34A-9069-330ADF860B67}" srcOrd="0" destOrd="1" presId="urn:microsoft.com/office/officeart/2005/8/layout/chevron2"/>
    <dgm:cxn modelId="{9CF0598C-914B-7C43-8396-0D88587786C9}" type="presOf" srcId="{D76E4297-0F50-EB4A-B4DC-B6C43D794E5F}" destId="{BFFD89AF-7E5A-A549-B3EE-6CD6365AA7C7}" srcOrd="0" destOrd="0" presId="urn:microsoft.com/office/officeart/2005/8/layout/chevron2"/>
    <dgm:cxn modelId="{26E303B2-4745-FD4C-8D68-0E688FB43A16}" type="presOf" srcId="{EECED052-8073-674B-9DCE-38402A2BE2A1}" destId="{BD7E1946-21A3-8F4D-8408-0C2F31CE138D}" srcOrd="0" destOrd="0" presId="urn:microsoft.com/office/officeart/2005/8/layout/chevron2"/>
    <dgm:cxn modelId="{69CBE7B7-8DA7-A34A-82F8-BAE5B4D237B2}" type="presOf" srcId="{1791C6D4-CC5A-0E42-9930-DC8017070BF8}" destId="{F09D0D10-B41F-0542-90CE-0E4C7ED08BAB}" srcOrd="0" destOrd="0" presId="urn:microsoft.com/office/officeart/2005/8/layout/chevron2"/>
    <dgm:cxn modelId="{53DC5FCF-DF14-204B-98E5-66278CD96730}" srcId="{80633010-F08C-234D-9C47-A651620D5CB9}" destId="{EECED052-8073-674B-9DCE-38402A2BE2A1}" srcOrd="2" destOrd="0" parTransId="{986C18C0-7D07-524D-96B8-EC080FBEB4EA}" sibTransId="{7409F60D-774C-FC48-8037-EF79ABD03B88}"/>
    <dgm:cxn modelId="{D04FD9CF-D66E-A646-BF45-696F9B0BA900}" type="presOf" srcId="{6ED981A6-982A-5D4E-815C-2B3AB0C8D962}" destId="{6EA06B94-8398-8E46-B7A2-3AC9535C2943}" srcOrd="0" destOrd="0" presId="urn:microsoft.com/office/officeart/2005/8/layout/chevron2"/>
    <dgm:cxn modelId="{375CE8F0-4243-A24D-A165-B54570FA28A2}" srcId="{80633010-F08C-234D-9C47-A651620D5CB9}" destId="{D76E4297-0F50-EB4A-B4DC-B6C43D794E5F}" srcOrd="0" destOrd="0" parTransId="{ACF082DF-6E38-F44B-93C7-A2649A8869D2}" sibTransId="{D01EF566-5D22-7A46-BD64-B562F75D13AE}"/>
    <dgm:cxn modelId="{57A323F6-2C73-AD4A-9F21-20B82F26F1C1}" type="presOf" srcId="{43BB74C4-21DE-EE4B-A750-6C1CF8D90FD8}" destId="{446F5204-83BB-E840-A815-33DE1EBF1A18}" srcOrd="0" destOrd="0" presId="urn:microsoft.com/office/officeart/2005/8/layout/chevron2"/>
    <dgm:cxn modelId="{DDF990E3-766F-934C-BA38-B66FB11E84DB}" type="presParOf" srcId="{1C2874C9-45EF-3042-8A58-A71C9FC49034}" destId="{A213B90F-A0A0-E644-8C75-B3F50D9F9857}" srcOrd="0" destOrd="0" presId="urn:microsoft.com/office/officeart/2005/8/layout/chevron2"/>
    <dgm:cxn modelId="{03023FA1-9DF4-7D4A-93CA-6ADFD9568594}" type="presParOf" srcId="{A213B90F-A0A0-E644-8C75-B3F50D9F9857}" destId="{BFFD89AF-7E5A-A549-B3EE-6CD6365AA7C7}" srcOrd="0" destOrd="0" presId="urn:microsoft.com/office/officeart/2005/8/layout/chevron2"/>
    <dgm:cxn modelId="{DD5ECAD5-1AD3-0549-913F-E42DC5584E02}" type="presParOf" srcId="{A213B90F-A0A0-E644-8C75-B3F50D9F9857}" destId="{446F5204-83BB-E840-A815-33DE1EBF1A18}" srcOrd="1" destOrd="0" presId="urn:microsoft.com/office/officeart/2005/8/layout/chevron2"/>
    <dgm:cxn modelId="{E4AFBECA-84ED-0941-8286-13E0ECDD5A11}" type="presParOf" srcId="{1C2874C9-45EF-3042-8A58-A71C9FC49034}" destId="{A8FD3E03-BF0C-FC4B-AFDB-9A3978A8D2E7}" srcOrd="1" destOrd="0" presId="urn:microsoft.com/office/officeart/2005/8/layout/chevron2"/>
    <dgm:cxn modelId="{E26350EC-C3D2-B340-AD3D-0E608F08BCC4}" type="presParOf" srcId="{1C2874C9-45EF-3042-8A58-A71C9FC49034}" destId="{7C2C2FBB-7C58-DD44-B8C5-A2174DAD88BD}" srcOrd="2" destOrd="0" presId="urn:microsoft.com/office/officeart/2005/8/layout/chevron2"/>
    <dgm:cxn modelId="{4EB008D9-3BFE-C344-91C7-DCDF1210A3B0}" type="presParOf" srcId="{7C2C2FBB-7C58-DD44-B8C5-A2174DAD88BD}" destId="{F09D0D10-B41F-0542-90CE-0E4C7ED08BAB}" srcOrd="0" destOrd="0" presId="urn:microsoft.com/office/officeart/2005/8/layout/chevron2"/>
    <dgm:cxn modelId="{B6835ECB-326D-8346-B8E4-7E7F4547629E}" type="presParOf" srcId="{7C2C2FBB-7C58-DD44-B8C5-A2174DAD88BD}" destId="{C22E4CCB-F943-B34A-9069-330ADF860B67}" srcOrd="1" destOrd="0" presId="urn:microsoft.com/office/officeart/2005/8/layout/chevron2"/>
    <dgm:cxn modelId="{3FF7B02E-CD6C-1641-89F1-B23763753D62}" type="presParOf" srcId="{1C2874C9-45EF-3042-8A58-A71C9FC49034}" destId="{4CBB82A4-38AE-754A-90CA-0A3A3234ECC5}" srcOrd="3" destOrd="0" presId="urn:microsoft.com/office/officeart/2005/8/layout/chevron2"/>
    <dgm:cxn modelId="{74626CB2-9FFB-FD40-928B-1A9B7A165417}" type="presParOf" srcId="{1C2874C9-45EF-3042-8A58-A71C9FC49034}" destId="{219FF5E9-BF91-3846-9CF8-C34D1B87E05C}" srcOrd="4" destOrd="0" presId="urn:microsoft.com/office/officeart/2005/8/layout/chevron2"/>
    <dgm:cxn modelId="{559A8A14-AAD9-6444-ADA5-466595DBD317}" type="presParOf" srcId="{219FF5E9-BF91-3846-9CF8-C34D1B87E05C}" destId="{BD7E1946-21A3-8F4D-8408-0C2F31CE138D}" srcOrd="0" destOrd="0" presId="urn:microsoft.com/office/officeart/2005/8/layout/chevron2"/>
    <dgm:cxn modelId="{B4227B92-A937-9245-8861-1DFB281D2720}" type="presParOf" srcId="{219FF5E9-BF91-3846-9CF8-C34D1B87E05C}" destId="{6EA06B94-8398-8E46-B7A2-3AC9535C29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633010-F08C-234D-9C47-A651620D5C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76E4297-0F50-EB4A-B4DC-B6C43D794E5F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altLang="zh-CN" dirty="0" err="1"/>
            <a:t>Develop-ment</a:t>
          </a:r>
          <a:endParaRPr lang="nl-NL" dirty="0"/>
        </a:p>
      </dgm:t>
    </dgm:pt>
    <dgm:pt modelId="{ACF082DF-6E38-F44B-93C7-A2649A8869D2}" type="parTrans" cxnId="{375CE8F0-4243-A24D-A165-B54570FA28A2}">
      <dgm:prSet/>
      <dgm:spPr/>
      <dgm:t>
        <a:bodyPr/>
        <a:lstStyle/>
        <a:p>
          <a:endParaRPr lang="nl-NL"/>
        </a:p>
      </dgm:t>
    </dgm:pt>
    <dgm:pt modelId="{D01EF566-5D22-7A46-BD64-B562F75D13AE}" type="sibTrans" cxnId="{375CE8F0-4243-A24D-A165-B54570FA28A2}">
      <dgm:prSet/>
      <dgm:spPr/>
      <dgm:t>
        <a:bodyPr/>
        <a:lstStyle/>
        <a:p>
          <a:endParaRPr lang="nl-NL"/>
        </a:p>
      </dgm:t>
    </dgm:pt>
    <dgm:pt modelId="{43BB74C4-21DE-EE4B-A750-6C1CF8D90FD8}">
      <dgm:prSet phldrT="[Tekst]"/>
      <dgm:spPr/>
      <dgm:t>
        <a:bodyPr/>
        <a:lstStyle/>
        <a:p>
          <a:r>
            <a:rPr lang="nl-NL" altLang="zh-CN" dirty="0" err="1"/>
            <a:t>Develop</a:t>
          </a:r>
          <a:r>
            <a:rPr lang="zh-CN" altLang="nl-NL" dirty="0"/>
            <a:t> </a:t>
          </a:r>
          <a:r>
            <a:rPr lang="nl-NL" altLang="zh-CN" dirty="0" err="1"/>
            <a:t>and</a:t>
          </a:r>
          <a:r>
            <a:rPr lang="zh-CN" altLang="nl-NL" dirty="0"/>
            <a:t> </a:t>
          </a:r>
          <a:r>
            <a:rPr lang="nl-NL" altLang="zh-CN" dirty="0"/>
            <a:t>test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/>
            <a:t>model</a:t>
          </a:r>
          <a:r>
            <a:rPr lang="zh-CN" altLang="nl-NL" dirty="0"/>
            <a:t> </a:t>
          </a:r>
          <a:r>
            <a:rPr lang="nl-NL" altLang="zh-CN" dirty="0"/>
            <a:t>or</a:t>
          </a:r>
          <a:r>
            <a:rPr lang="zh-CN" altLang="nl-NL" dirty="0"/>
            <a:t> </a:t>
          </a:r>
          <a:r>
            <a:rPr lang="nl-NL" altLang="zh-CN"/>
            <a:t>algorithm</a:t>
          </a:r>
          <a:r>
            <a:rPr lang="zh-CN" altLang="nl-NL"/>
            <a:t> </a:t>
          </a:r>
          <a:r>
            <a:rPr lang="nl-NL" altLang="zh-CN" dirty="0" err="1"/>
            <a:t>using</a:t>
          </a:r>
          <a:r>
            <a:rPr lang="zh-CN" altLang="nl-NL" dirty="0"/>
            <a:t> </a:t>
          </a:r>
          <a:r>
            <a:rPr lang="nl-NL" altLang="zh-CN" dirty="0" err="1"/>
            <a:t>Jupyter</a:t>
          </a:r>
          <a:endParaRPr lang="nl-NL" dirty="0"/>
        </a:p>
      </dgm:t>
    </dgm:pt>
    <dgm:pt modelId="{9AFD16A5-B5E5-3049-BCBA-0A4401B264FE}" type="parTrans" cxnId="{0843701D-0427-4A49-A479-671858CC1705}">
      <dgm:prSet/>
      <dgm:spPr/>
      <dgm:t>
        <a:bodyPr/>
        <a:lstStyle/>
        <a:p>
          <a:endParaRPr lang="nl-NL"/>
        </a:p>
      </dgm:t>
    </dgm:pt>
    <dgm:pt modelId="{C04DF938-EA63-EA49-BFFE-1CE46F6D96B3}" type="sibTrans" cxnId="{0843701D-0427-4A49-A479-671858CC1705}">
      <dgm:prSet/>
      <dgm:spPr/>
      <dgm:t>
        <a:bodyPr/>
        <a:lstStyle/>
        <a:p>
          <a:endParaRPr lang="nl-NL"/>
        </a:p>
      </dgm:t>
    </dgm:pt>
    <dgm:pt modelId="{1791C6D4-CC5A-0E42-9930-DC8017070BF8}">
      <dgm:prSet/>
      <dgm:spPr/>
      <dgm:t>
        <a:bodyPr/>
        <a:lstStyle/>
        <a:p>
          <a:r>
            <a:rPr lang="nl-NL" dirty="0"/>
            <a:t>Contain</a:t>
          </a:r>
          <a:r>
            <a:rPr lang="nl-NL" altLang="zh-CN" dirty="0"/>
            <a:t>er-</a:t>
          </a:r>
          <a:r>
            <a:rPr lang="nl-NL" altLang="zh-CN" dirty="0" err="1"/>
            <a:t>ization</a:t>
          </a:r>
          <a:endParaRPr lang="nl-NL" dirty="0"/>
        </a:p>
      </dgm:t>
    </dgm:pt>
    <dgm:pt modelId="{2E8BF772-1F2B-B24D-8B11-5E41D96847C1}" type="parTrans" cxnId="{ED21FE22-0D99-054F-BC1D-F6A1C5507D7F}">
      <dgm:prSet/>
      <dgm:spPr/>
      <dgm:t>
        <a:bodyPr/>
        <a:lstStyle/>
        <a:p>
          <a:endParaRPr lang="nl-NL"/>
        </a:p>
      </dgm:t>
    </dgm:pt>
    <dgm:pt modelId="{510099EA-2A11-4042-BD01-39BFF30FBB11}" type="sibTrans" cxnId="{ED21FE22-0D99-054F-BC1D-F6A1C5507D7F}">
      <dgm:prSet/>
      <dgm:spPr/>
      <dgm:t>
        <a:bodyPr/>
        <a:lstStyle/>
        <a:p>
          <a:endParaRPr lang="nl-NL"/>
        </a:p>
      </dgm:t>
    </dgm:pt>
    <dgm:pt modelId="{51114E4C-67FC-CF4A-9AD8-33297C6E2691}">
      <dgm:prSet/>
      <dgm:spPr/>
      <dgm:t>
        <a:bodyPr/>
        <a:lstStyle/>
        <a:p>
          <a:r>
            <a:rPr lang="nl-NL" altLang="zh-CN" dirty="0" err="1"/>
            <a:t>Parse</a:t>
          </a:r>
          <a:r>
            <a:rPr lang="zh-CN" altLang="nl-NL" dirty="0"/>
            <a:t> </a:t>
          </a:r>
          <a:r>
            <a:rPr lang="nl-NL" altLang="zh-CN" dirty="0"/>
            <a:t>input/output</a:t>
          </a:r>
          <a:r>
            <a:rPr lang="zh-CN" altLang="nl-NL" dirty="0"/>
            <a:t> </a:t>
          </a:r>
          <a:r>
            <a:rPr lang="nl-NL" altLang="zh-CN" dirty="0"/>
            <a:t>of</a:t>
          </a:r>
          <a:r>
            <a:rPr lang="zh-CN" altLang="nl-NL" dirty="0"/>
            <a:t> </a:t>
          </a:r>
          <a:r>
            <a:rPr lang="nl-NL" altLang="zh-CN" dirty="0"/>
            <a:t>a</a:t>
          </a:r>
          <a:r>
            <a:rPr lang="zh-CN" altLang="nl-NL" dirty="0"/>
            <a:t> </a:t>
          </a:r>
          <a:r>
            <a:rPr lang="nl-NL" altLang="zh-CN" dirty="0" err="1"/>
            <a:t>selected</a:t>
          </a:r>
          <a:r>
            <a:rPr lang="zh-CN" altLang="nl-NL" dirty="0"/>
            <a:t> </a:t>
          </a:r>
          <a:r>
            <a:rPr lang="nl-NL" altLang="zh-CN" dirty="0" err="1"/>
            <a:t>cell</a:t>
          </a:r>
          <a:endParaRPr lang="nl-NL" dirty="0"/>
        </a:p>
      </dgm:t>
    </dgm:pt>
    <dgm:pt modelId="{79BB7792-E9FE-3C45-ADD6-58D9EDC2F3B8}" type="parTrans" cxnId="{57E5924A-F4E1-A541-9AD1-79E63750698B}">
      <dgm:prSet/>
      <dgm:spPr/>
      <dgm:t>
        <a:bodyPr/>
        <a:lstStyle/>
        <a:p>
          <a:endParaRPr lang="nl-NL"/>
        </a:p>
      </dgm:t>
    </dgm:pt>
    <dgm:pt modelId="{31FE924B-81F7-7447-AF0F-96FD82072028}" type="sibTrans" cxnId="{57E5924A-F4E1-A541-9AD1-79E63750698B}">
      <dgm:prSet/>
      <dgm:spPr/>
      <dgm:t>
        <a:bodyPr/>
        <a:lstStyle/>
        <a:p>
          <a:endParaRPr lang="nl-NL"/>
        </a:p>
      </dgm:t>
    </dgm:pt>
    <dgm:pt modelId="{84E98156-78C9-2D45-B903-408FE1D2A540}">
      <dgm:prSet/>
      <dgm:spPr/>
      <dgm:t>
        <a:bodyPr/>
        <a:lstStyle/>
        <a:p>
          <a:r>
            <a:rPr lang="nl-NL" altLang="zh-CN" dirty="0" err="1"/>
            <a:t>Containerization</a:t>
          </a:r>
          <a:endParaRPr lang="nl-NL" dirty="0"/>
        </a:p>
      </dgm:t>
    </dgm:pt>
    <dgm:pt modelId="{F129DAEA-7DD5-FC47-9749-C564EB3A5840}" type="parTrans" cxnId="{D6BF9E50-279F-3A47-B764-3031835072E2}">
      <dgm:prSet/>
      <dgm:spPr/>
      <dgm:t>
        <a:bodyPr/>
        <a:lstStyle/>
        <a:p>
          <a:endParaRPr lang="nl-NL"/>
        </a:p>
      </dgm:t>
    </dgm:pt>
    <dgm:pt modelId="{902E6EE3-73BD-434D-87A2-ABCD8DD5CA1A}" type="sibTrans" cxnId="{D6BF9E50-279F-3A47-B764-3031835072E2}">
      <dgm:prSet/>
      <dgm:spPr/>
      <dgm:t>
        <a:bodyPr/>
        <a:lstStyle/>
        <a:p>
          <a:endParaRPr lang="nl-NL"/>
        </a:p>
      </dgm:t>
    </dgm:pt>
    <dgm:pt modelId="{EECED052-8073-674B-9DCE-38402A2BE2A1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nl-NL" altLang="zh-CN" dirty="0"/>
            <a:t>Workflow</a:t>
          </a:r>
          <a:endParaRPr lang="nl-NL" dirty="0"/>
        </a:p>
      </dgm:t>
    </dgm:pt>
    <dgm:pt modelId="{986C18C0-7D07-524D-96B8-EC080FBEB4EA}" type="parTrans" cxnId="{53DC5FCF-DF14-204B-98E5-66278CD96730}">
      <dgm:prSet/>
      <dgm:spPr/>
      <dgm:t>
        <a:bodyPr/>
        <a:lstStyle/>
        <a:p>
          <a:endParaRPr lang="nl-NL"/>
        </a:p>
      </dgm:t>
    </dgm:pt>
    <dgm:pt modelId="{7409F60D-774C-FC48-8037-EF79ABD03B88}" type="sibTrans" cxnId="{53DC5FCF-DF14-204B-98E5-66278CD96730}">
      <dgm:prSet/>
      <dgm:spPr/>
      <dgm:t>
        <a:bodyPr/>
        <a:lstStyle/>
        <a:p>
          <a:endParaRPr lang="nl-NL"/>
        </a:p>
      </dgm:t>
    </dgm:pt>
    <dgm:pt modelId="{6ED981A6-982A-5D4E-815C-2B3AB0C8D962}">
      <dgm:prSet/>
      <dgm:spPr/>
      <dgm:t>
        <a:bodyPr/>
        <a:lstStyle/>
        <a:p>
          <a:r>
            <a:rPr lang="nl-NL" altLang="zh-CN" dirty="0" err="1"/>
            <a:t>Compose</a:t>
          </a:r>
          <a:r>
            <a:rPr lang="zh-CN" altLang="nl-NL" dirty="0"/>
            <a:t> </a:t>
          </a:r>
          <a:r>
            <a:rPr lang="nl-NL" altLang="zh-CN" dirty="0"/>
            <a:t>workflow</a:t>
          </a:r>
          <a:endParaRPr lang="nl-NL" dirty="0"/>
        </a:p>
      </dgm:t>
    </dgm:pt>
    <dgm:pt modelId="{D334451E-96B7-F841-8B98-0C966FC5BF7A}" type="parTrans" cxnId="{AFF74D71-2197-6C4D-ADE6-0C9D246E2BDB}">
      <dgm:prSet/>
      <dgm:spPr/>
      <dgm:t>
        <a:bodyPr/>
        <a:lstStyle/>
        <a:p>
          <a:endParaRPr lang="nl-NL"/>
        </a:p>
      </dgm:t>
    </dgm:pt>
    <dgm:pt modelId="{0D1586C7-B887-A64B-A060-3738E24CF006}" type="sibTrans" cxnId="{AFF74D71-2197-6C4D-ADE6-0C9D246E2BDB}">
      <dgm:prSet/>
      <dgm:spPr/>
      <dgm:t>
        <a:bodyPr/>
        <a:lstStyle/>
        <a:p>
          <a:endParaRPr lang="nl-NL"/>
        </a:p>
      </dgm:t>
    </dgm:pt>
    <dgm:pt modelId="{25822071-ACDA-2445-B918-87B6B5C74D7D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nl-NL" altLang="zh-CN" dirty="0" err="1"/>
            <a:t>Execution</a:t>
          </a:r>
          <a:endParaRPr lang="nl-NL" dirty="0"/>
        </a:p>
      </dgm:t>
    </dgm:pt>
    <dgm:pt modelId="{2C0690D1-4523-DD4F-9EDA-17C062065A67}" type="parTrans" cxnId="{DBDABA63-D664-8246-B868-3C9C49599F61}">
      <dgm:prSet/>
      <dgm:spPr/>
      <dgm:t>
        <a:bodyPr/>
        <a:lstStyle/>
        <a:p>
          <a:endParaRPr lang="nl-NL"/>
        </a:p>
      </dgm:t>
    </dgm:pt>
    <dgm:pt modelId="{8C27F09D-261F-B64C-94B9-4354C230AF74}" type="sibTrans" cxnId="{DBDABA63-D664-8246-B868-3C9C49599F61}">
      <dgm:prSet/>
      <dgm:spPr/>
      <dgm:t>
        <a:bodyPr/>
        <a:lstStyle/>
        <a:p>
          <a:endParaRPr lang="nl-NL"/>
        </a:p>
      </dgm:t>
    </dgm:pt>
    <dgm:pt modelId="{5188C02B-1A16-234A-89FA-A287E4D4E3C6}">
      <dgm:prSet/>
      <dgm:spPr/>
      <dgm:t>
        <a:bodyPr/>
        <a:lstStyle/>
        <a:p>
          <a:r>
            <a:rPr lang="nl-NL" altLang="zh-CN" dirty="0" err="1"/>
            <a:t>Configure</a:t>
          </a:r>
          <a:r>
            <a:rPr lang="nl-NL" altLang="zh-CN" dirty="0"/>
            <a:t>,</a:t>
          </a:r>
          <a:r>
            <a:rPr lang="zh-CN" altLang="nl-NL" dirty="0"/>
            <a:t> </a:t>
          </a:r>
          <a:r>
            <a:rPr lang="nl-NL" altLang="zh-CN" dirty="0" err="1"/>
            <a:t>deploy</a:t>
          </a:r>
          <a:r>
            <a:rPr lang="zh-CN" altLang="nl-NL" dirty="0"/>
            <a:t> </a:t>
          </a:r>
          <a:r>
            <a:rPr lang="nl-NL" altLang="zh-CN" dirty="0" err="1"/>
            <a:t>and</a:t>
          </a:r>
          <a:r>
            <a:rPr lang="zh-CN" altLang="nl-NL" dirty="0"/>
            <a:t> </a:t>
          </a:r>
          <a:r>
            <a:rPr lang="nl-NL" altLang="zh-CN" dirty="0" err="1"/>
            <a:t>execute</a:t>
          </a:r>
          <a:r>
            <a:rPr lang="zh-CN" altLang="nl-NL" dirty="0"/>
            <a:t> </a:t>
          </a:r>
          <a:r>
            <a:rPr lang="nl-NL" altLang="zh-CN" dirty="0" err="1"/>
            <a:t>the</a:t>
          </a:r>
          <a:r>
            <a:rPr lang="zh-CN" altLang="nl-NL" dirty="0"/>
            <a:t> </a:t>
          </a:r>
          <a:r>
            <a:rPr lang="nl-NL" altLang="zh-CN" dirty="0"/>
            <a:t>workflow</a:t>
          </a:r>
          <a:r>
            <a:rPr lang="zh-CN" altLang="nl-NL" dirty="0"/>
            <a:t> </a:t>
          </a:r>
          <a:r>
            <a:rPr lang="nl-NL" altLang="zh-CN" dirty="0"/>
            <a:t>in</a:t>
          </a:r>
          <a:r>
            <a:rPr lang="zh-CN" altLang="nl-NL" dirty="0"/>
            <a:t> </a:t>
          </a:r>
          <a:r>
            <a:rPr lang="nl-NL" altLang="zh-CN" dirty="0" err="1"/>
            <a:t>cloud</a:t>
          </a:r>
          <a:endParaRPr lang="nl-NL" dirty="0"/>
        </a:p>
      </dgm:t>
    </dgm:pt>
    <dgm:pt modelId="{417C333E-201D-E54D-BB18-3D6C36912F58}" type="parTrans" cxnId="{29CED1B4-2196-994D-8BBE-2D6E5BDB4D5D}">
      <dgm:prSet/>
      <dgm:spPr/>
      <dgm:t>
        <a:bodyPr/>
        <a:lstStyle/>
        <a:p>
          <a:endParaRPr lang="nl-NL"/>
        </a:p>
      </dgm:t>
    </dgm:pt>
    <dgm:pt modelId="{2EC8C460-0136-1F4D-92E0-2A08B26743B1}" type="sibTrans" cxnId="{29CED1B4-2196-994D-8BBE-2D6E5BDB4D5D}">
      <dgm:prSet/>
      <dgm:spPr/>
      <dgm:t>
        <a:bodyPr/>
        <a:lstStyle/>
        <a:p>
          <a:endParaRPr lang="nl-NL"/>
        </a:p>
      </dgm:t>
    </dgm:pt>
    <dgm:pt modelId="{1C2874C9-45EF-3042-8A58-A71C9FC49034}" type="pres">
      <dgm:prSet presAssocID="{80633010-F08C-234D-9C47-A651620D5CB9}" presName="linearFlow" presStyleCnt="0">
        <dgm:presLayoutVars>
          <dgm:dir/>
          <dgm:animLvl val="lvl"/>
          <dgm:resizeHandles val="exact"/>
        </dgm:presLayoutVars>
      </dgm:prSet>
      <dgm:spPr/>
    </dgm:pt>
    <dgm:pt modelId="{A213B90F-A0A0-E644-8C75-B3F50D9F9857}" type="pres">
      <dgm:prSet presAssocID="{D76E4297-0F50-EB4A-B4DC-B6C43D794E5F}" presName="composite" presStyleCnt="0"/>
      <dgm:spPr/>
    </dgm:pt>
    <dgm:pt modelId="{BFFD89AF-7E5A-A549-B3EE-6CD6365AA7C7}" type="pres">
      <dgm:prSet presAssocID="{D76E4297-0F50-EB4A-B4DC-B6C43D794E5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46F5204-83BB-E840-A815-33DE1EBF1A18}" type="pres">
      <dgm:prSet presAssocID="{D76E4297-0F50-EB4A-B4DC-B6C43D794E5F}" presName="descendantText" presStyleLbl="alignAcc1" presStyleIdx="0" presStyleCnt="4">
        <dgm:presLayoutVars>
          <dgm:bulletEnabled val="1"/>
        </dgm:presLayoutVars>
      </dgm:prSet>
      <dgm:spPr/>
    </dgm:pt>
    <dgm:pt modelId="{A8FD3E03-BF0C-FC4B-AFDB-9A3978A8D2E7}" type="pres">
      <dgm:prSet presAssocID="{D01EF566-5D22-7A46-BD64-B562F75D13AE}" presName="sp" presStyleCnt="0"/>
      <dgm:spPr/>
    </dgm:pt>
    <dgm:pt modelId="{7C2C2FBB-7C58-DD44-B8C5-A2174DAD88BD}" type="pres">
      <dgm:prSet presAssocID="{1791C6D4-CC5A-0E42-9930-DC8017070BF8}" presName="composite" presStyleCnt="0"/>
      <dgm:spPr/>
    </dgm:pt>
    <dgm:pt modelId="{F09D0D10-B41F-0542-90CE-0E4C7ED08BAB}" type="pres">
      <dgm:prSet presAssocID="{1791C6D4-CC5A-0E42-9930-DC8017070BF8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22E4CCB-F943-B34A-9069-330ADF860B67}" type="pres">
      <dgm:prSet presAssocID="{1791C6D4-CC5A-0E42-9930-DC8017070BF8}" presName="descendantText" presStyleLbl="alignAcc1" presStyleIdx="1" presStyleCnt="4">
        <dgm:presLayoutVars>
          <dgm:bulletEnabled val="1"/>
        </dgm:presLayoutVars>
      </dgm:prSet>
      <dgm:spPr/>
    </dgm:pt>
    <dgm:pt modelId="{4CBB82A4-38AE-754A-90CA-0A3A3234ECC5}" type="pres">
      <dgm:prSet presAssocID="{510099EA-2A11-4042-BD01-39BFF30FBB11}" presName="sp" presStyleCnt="0"/>
      <dgm:spPr/>
    </dgm:pt>
    <dgm:pt modelId="{219FF5E9-BF91-3846-9CF8-C34D1B87E05C}" type="pres">
      <dgm:prSet presAssocID="{EECED052-8073-674B-9DCE-38402A2BE2A1}" presName="composite" presStyleCnt="0"/>
      <dgm:spPr/>
    </dgm:pt>
    <dgm:pt modelId="{BD7E1946-21A3-8F4D-8408-0C2F31CE138D}" type="pres">
      <dgm:prSet presAssocID="{EECED052-8073-674B-9DCE-38402A2BE2A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EA06B94-8398-8E46-B7A2-3AC9535C2943}" type="pres">
      <dgm:prSet presAssocID="{EECED052-8073-674B-9DCE-38402A2BE2A1}" presName="descendantText" presStyleLbl="alignAcc1" presStyleIdx="2" presStyleCnt="4">
        <dgm:presLayoutVars>
          <dgm:bulletEnabled val="1"/>
        </dgm:presLayoutVars>
      </dgm:prSet>
      <dgm:spPr/>
    </dgm:pt>
    <dgm:pt modelId="{61B88B80-5DEC-9540-904C-1F8D503F42A6}" type="pres">
      <dgm:prSet presAssocID="{7409F60D-774C-FC48-8037-EF79ABD03B88}" presName="sp" presStyleCnt="0"/>
      <dgm:spPr/>
    </dgm:pt>
    <dgm:pt modelId="{20A472BF-7CAE-C242-8959-EC42FCC32EDC}" type="pres">
      <dgm:prSet presAssocID="{25822071-ACDA-2445-B918-87B6B5C74D7D}" presName="composite" presStyleCnt="0"/>
      <dgm:spPr/>
    </dgm:pt>
    <dgm:pt modelId="{6AD0AE1F-CDF5-A844-8295-6A9D1F7769C1}" type="pres">
      <dgm:prSet presAssocID="{25822071-ACDA-2445-B918-87B6B5C74D7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D2423724-CC3A-6A43-84EA-D7FE209E7C15}" type="pres">
      <dgm:prSet presAssocID="{25822071-ACDA-2445-B918-87B6B5C74D7D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95406F18-90CB-854A-AF29-AD1DE05191AC}" type="presOf" srcId="{51114E4C-67FC-CF4A-9AD8-33297C6E2691}" destId="{C22E4CCB-F943-B34A-9069-330ADF860B67}" srcOrd="0" destOrd="0" presId="urn:microsoft.com/office/officeart/2005/8/layout/chevron2"/>
    <dgm:cxn modelId="{0843701D-0427-4A49-A479-671858CC1705}" srcId="{D76E4297-0F50-EB4A-B4DC-B6C43D794E5F}" destId="{43BB74C4-21DE-EE4B-A750-6C1CF8D90FD8}" srcOrd="0" destOrd="0" parTransId="{9AFD16A5-B5E5-3049-BCBA-0A4401B264FE}" sibTransId="{C04DF938-EA63-EA49-BFFE-1CE46F6D96B3}"/>
    <dgm:cxn modelId="{ED21FE22-0D99-054F-BC1D-F6A1C5507D7F}" srcId="{80633010-F08C-234D-9C47-A651620D5CB9}" destId="{1791C6D4-CC5A-0E42-9930-DC8017070BF8}" srcOrd="1" destOrd="0" parTransId="{2E8BF772-1F2B-B24D-8B11-5E41D96847C1}" sibTransId="{510099EA-2A11-4042-BD01-39BFF30FBB11}"/>
    <dgm:cxn modelId="{57E5924A-F4E1-A541-9AD1-79E63750698B}" srcId="{1791C6D4-CC5A-0E42-9930-DC8017070BF8}" destId="{51114E4C-67FC-CF4A-9AD8-33297C6E2691}" srcOrd="0" destOrd="0" parTransId="{79BB7792-E9FE-3C45-ADD6-58D9EDC2F3B8}" sibTransId="{31FE924B-81F7-7447-AF0F-96FD82072028}"/>
    <dgm:cxn modelId="{3A9EDD4A-C6FC-7449-9DF0-E6C0164F0171}" type="presOf" srcId="{5188C02B-1A16-234A-89FA-A287E4D4E3C6}" destId="{D2423724-CC3A-6A43-84EA-D7FE209E7C15}" srcOrd="0" destOrd="0" presId="urn:microsoft.com/office/officeart/2005/8/layout/chevron2"/>
    <dgm:cxn modelId="{B662E74D-76C8-6142-81FA-20AED7E46761}" type="presOf" srcId="{80633010-F08C-234D-9C47-A651620D5CB9}" destId="{1C2874C9-45EF-3042-8A58-A71C9FC49034}" srcOrd="0" destOrd="0" presId="urn:microsoft.com/office/officeart/2005/8/layout/chevron2"/>
    <dgm:cxn modelId="{D6BF9E50-279F-3A47-B764-3031835072E2}" srcId="{1791C6D4-CC5A-0E42-9930-DC8017070BF8}" destId="{84E98156-78C9-2D45-B903-408FE1D2A540}" srcOrd="1" destOrd="0" parTransId="{F129DAEA-7DD5-FC47-9749-C564EB3A5840}" sibTransId="{902E6EE3-73BD-434D-87A2-ABCD8DD5CA1A}"/>
    <dgm:cxn modelId="{DBDABA63-D664-8246-B868-3C9C49599F61}" srcId="{80633010-F08C-234D-9C47-A651620D5CB9}" destId="{25822071-ACDA-2445-B918-87B6B5C74D7D}" srcOrd="3" destOrd="0" parTransId="{2C0690D1-4523-DD4F-9EDA-17C062065A67}" sibTransId="{8C27F09D-261F-B64C-94B9-4354C230AF74}"/>
    <dgm:cxn modelId="{AFF74D71-2197-6C4D-ADE6-0C9D246E2BDB}" srcId="{EECED052-8073-674B-9DCE-38402A2BE2A1}" destId="{6ED981A6-982A-5D4E-815C-2B3AB0C8D962}" srcOrd="0" destOrd="0" parTransId="{D334451E-96B7-F841-8B98-0C966FC5BF7A}" sibTransId="{0D1586C7-B887-A64B-A060-3738E24CF006}"/>
    <dgm:cxn modelId="{C03E4779-DD42-1A47-9CC4-658700A73C28}" type="presOf" srcId="{84E98156-78C9-2D45-B903-408FE1D2A540}" destId="{C22E4CCB-F943-B34A-9069-330ADF860B67}" srcOrd="0" destOrd="1" presId="urn:microsoft.com/office/officeart/2005/8/layout/chevron2"/>
    <dgm:cxn modelId="{9CF0598C-914B-7C43-8396-0D88587786C9}" type="presOf" srcId="{D76E4297-0F50-EB4A-B4DC-B6C43D794E5F}" destId="{BFFD89AF-7E5A-A549-B3EE-6CD6365AA7C7}" srcOrd="0" destOrd="0" presId="urn:microsoft.com/office/officeart/2005/8/layout/chevron2"/>
    <dgm:cxn modelId="{26E303B2-4745-FD4C-8D68-0E688FB43A16}" type="presOf" srcId="{EECED052-8073-674B-9DCE-38402A2BE2A1}" destId="{BD7E1946-21A3-8F4D-8408-0C2F31CE138D}" srcOrd="0" destOrd="0" presId="urn:microsoft.com/office/officeart/2005/8/layout/chevron2"/>
    <dgm:cxn modelId="{29CED1B4-2196-994D-8BBE-2D6E5BDB4D5D}" srcId="{25822071-ACDA-2445-B918-87B6B5C74D7D}" destId="{5188C02B-1A16-234A-89FA-A287E4D4E3C6}" srcOrd="0" destOrd="0" parTransId="{417C333E-201D-E54D-BB18-3D6C36912F58}" sibTransId="{2EC8C460-0136-1F4D-92E0-2A08B26743B1}"/>
    <dgm:cxn modelId="{69CBE7B7-8DA7-A34A-82F8-BAE5B4D237B2}" type="presOf" srcId="{1791C6D4-CC5A-0E42-9930-DC8017070BF8}" destId="{F09D0D10-B41F-0542-90CE-0E4C7ED08BAB}" srcOrd="0" destOrd="0" presId="urn:microsoft.com/office/officeart/2005/8/layout/chevron2"/>
    <dgm:cxn modelId="{53DC5FCF-DF14-204B-98E5-66278CD96730}" srcId="{80633010-F08C-234D-9C47-A651620D5CB9}" destId="{EECED052-8073-674B-9DCE-38402A2BE2A1}" srcOrd="2" destOrd="0" parTransId="{986C18C0-7D07-524D-96B8-EC080FBEB4EA}" sibTransId="{7409F60D-774C-FC48-8037-EF79ABD03B88}"/>
    <dgm:cxn modelId="{D04FD9CF-D66E-A646-BF45-696F9B0BA900}" type="presOf" srcId="{6ED981A6-982A-5D4E-815C-2B3AB0C8D962}" destId="{6EA06B94-8398-8E46-B7A2-3AC9535C2943}" srcOrd="0" destOrd="0" presId="urn:microsoft.com/office/officeart/2005/8/layout/chevron2"/>
    <dgm:cxn modelId="{BD970BE2-EBC2-F641-BF4E-36F404AD8878}" type="presOf" srcId="{25822071-ACDA-2445-B918-87B6B5C74D7D}" destId="{6AD0AE1F-CDF5-A844-8295-6A9D1F7769C1}" srcOrd="0" destOrd="0" presId="urn:microsoft.com/office/officeart/2005/8/layout/chevron2"/>
    <dgm:cxn modelId="{375CE8F0-4243-A24D-A165-B54570FA28A2}" srcId="{80633010-F08C-234D-9C47-A651620D5CB9}" destId="{D76E4297-0F50-EB4A-B4DC-B6C43D794E5F}" srcOrd="0" destOrd="0" parTransId="{ACF082DF-6E38-F44B-93C7-A2649A8869D2}" sibTransId="{D01EF566-5D22-7A46-BD64-B562F75D13AE}"/>
    <dgm:cxn modelId="{57A323F6-2C73-AD4A-9F21-20B82F26F1C1}" type="presOf" srcId="{43BB74C4-21DE-EE4B-A750-6C1CF8D90FD8}" destId="{446F5204-83BB-E840-A815-33DE1EBF1A18}" srcOrd="0" destOrd="0" presId="urn:microsoft.com/office/officeart/2005/8/layout/chevron2"/>
    <dgm:cxn modelId="{DDF990E3-766F-934C-BA38-B66FB11E84DB}" type="presParOf" srcId="{1C2874C9-45EF-3042-8A58-A71C9FC49034}" destId="{A213B90F-A0A0-E644-8C75-B3F50D9F9857}" srcOrd="0" destOrd="0" presId="urn:microsoft.com/office/officeart/2005/8/layout/chevron2"/>
    <dgm:cxn modelId="{03023FA1-9DF4-7D4A-93CA-6ADFD9568594}" type="presParOf" srcId="{A213B90F-A0A0-E644-8C75-B3F50D9F9857}" destId="{BFFD89AF-7E5A-A549-B3EE-6CD6365AA7C7}" srcOrd="0" destOrd="0" presId="urn:microsoft.com/office/officeart/2005/8/layout/chevron2"/>
    <dgm:cxn modelId="{DD5ECAD5-1AD3-0549-913F-E42DC5584E02}" type="presParOf" srcId="{A213B90F-A0A0-E644-8C75-B3F50D9F9857}" destId="{446F5204-83BB-E840-A815-33DE1EBF1A18}" srcOrd="1" destOrd="0" presId="urn:microsoft.com/office/officeart/2005/8/layout/chevron2"/>
    <dgm:cxn modelId="{E4AFBECA-84ED-0941-8286-13E0ECDD5A11}" type="presParOf" srcId="{1C2874C9-45EF-3042-8A58-A71C9FC49034}" destId="{A8FD3E03-BF0C-FC4B-AFDB-9A3978A8D2E7}" srcOrd="1" destOrd="0" presId="urn:microsoft.com/office/officeart/2005/8/layout/chevron2"/>
    <dgm:cxn modelId="{E26350EC-C3D2-B340-AD3D-0E608F08BCC4}" type="presParOf" srcId="{1C2874C9-45EF-3042-8A58-A71C9FC49034}" destId="{7C2C2FBB-7C58-DD44-B8C5-A2174DAD88BD}" srcOrd="2" destOrd="0" presId="urn:microsoft.com/office/officeart/2005/8/layout/chevron2"/>
    <dgm:cxn modelId="{4EB008D9-3BFE-C344-91C7-DCDF1210A3B0}" type="presParOf" srcId="{7C2C2FBB-7C58-DD44-B8C5-A2174DAD88BD}" destId="{F09D0D10-B41F-0542-90CE-0E4C7ED08BAB}" srcOrd="0" destOrd="0" presId="urn:microsoft.com/office/officeart/2005/8/layout/chevron2"/>
    <dgm:cxn modelId="{B6835ECB-326D-8346-B8E4-7E7F4547629E}" type="presParOf" srcId="{7C2C2FBB-7C58-DD44-B8C5-A2174DAD88BD}" destId="{C22E4CCB-F943-B34A-9069-330ADF860B67}" srcOrd="1" destOrd="0" presId="urn:microsoft.com/office/officeart/2005/8/layout/chevron2"/>
    <dgm:cxn modelId="{3FF7B02E-CD6C-1641-89F1-B23763753D62}" type="presParOf" srcId="{1C2874C9-45EF-3042-8A58-A71C9FC49034}" destId="{4CBB82A4-38AE-754A-90CA-0A3A3234ECC5}" srcOrd="3" destOrd="0" presId="urn:microsoft.com/office/officeart/2005/8/layout/chevron2"/>
    <dgm:cxn modelId="{74626CB2-9FFB-FD40-928B-1A9B7A165417}" type="presParOf" srcId="{1C2874C9-45EF-3042-8A58-A71C9FC49034}" destId="{219FF5E9-BF91-3846-9CF8-C34D1B87E05C}" srcOrd="4" destOrd="0" presId="urn:microsoft.com/office/officeart/2005/8/layout/chevron2"/>
    <dgm:cxn modelId="{559A8A14-AAD9-6444-ADA5-466595DBD317}" type="presParOf" srcId="{219FF5E9-BF91-3846-9CF8-C34D1B87E05C}" destId="{BD7E1946-21A3-8F4D-8408-0C2F31CE138D}" srcOrd="0" destOrd="0" presId="urn:microsoft.com/office/officeart/2005/8/layout/chevron2"/>
    <dgm:cxn modelId="{B4227B92-A937-9245-8861-1DFB281D2720}" type="presParOf" srcId="{219FF5E9-BF91-3846-9CF8-C34D1B87E05C}" destId="{6EA06B94-8398-8E46-B7A2-3AC9535C2943}" srcOrd="1" destOrd="0" presId="urn:microsoft.com/office/officeart/2005/8/layout/chevron2"/>
    <dgm:cxn modelId="{DFC0F796-50A8-B44D-B89B-3B99D51E7255}" type="presParOf" srcId="{1C2874C9-45EF-3042-8A58-A71C9FC49034}" destId="{61B88B80-5DEC-9540-904C-1F8D503F42A6}" srcOrd="5" destOrd="0" presId="urn:microsoft.com/office/officeart/2005/8/layout/chevron2"/>
    <dgm:cxn modelId="{4444ED5A-FF4A-5442-8CB5-FF0F26604398}" type="presParOf" srcId="{1C2874C9-45EF-3042-8A58-A71C9FC49034}" destId="{20A472BF-7CAE-C242-8959-EC42FCC32EDC}" srcOrd="6" destOrd="0" presId="urn:microsoft.com/office/officeart/2005/8/layout/chevron2"/>
    <dgm:cxn modelId="{6757CE86-A581-E946-9034-5EF4DE0D3FD6}" type="presParOf" srcId="{20A472BF-7CAE-C242-8959-EC42FCC32EDC}" destId="{6AD0AE1F-CDF5-A844-8295-6A9D1F7769C1}" srcOrd="0" destOrd="0" presId="urn:microsoft.com/office/officeart/2005/8/layout/chevron2"/>
    <dgm:cxn modelId="{E5CE289F-563C-0549-BD6F-92E4C56C56E7}" type="presParOf" srcId="{20A472BF-7CAE-C242-8959-EC42FCC32EDC}" destId="{D2423724-CC3A-6A43-84EA-D7FE209E7C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D89AF-7E5A-A549-B3EE-6CD6365AA7C7}">
      <dsp:nvSpPr>
        <dsp:cNvPr id="0" name=""/>
        <dsp:cNvSpPr/>
      </dsp:nvSpPr>
      <dsp:spPr>
        <a:xfrm rot="5400000">
          <a:off x="-240420" y="240420"/>
          <a:ext cx="1602805" cy="1121963"/>
        </a:xfrm>
        <a:prstGeom prst="chevron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600" kern="1200" dirty="0" err="1"/>
            <a:t>Develop-ment</a:t>
          </a:r>
          <a:endParaRPr lang="nl-NL" sz="1600" kern="1200" dirty="0"/>
        </a:p>
      </dsp:txBody>
      <dsp:txXfrm rot="-5400000">
        <a:off x="2" y="560981"/>
        <a:ext cx="1121963" cy="480842"/>
      </dsp:txXfrm>
    </dsp:sp>
    <dsp:sp modelId="{446F5204-83BB-E840-A815-33DE1EBF1A18}">
      <dsp:nvSpPr>
        <dsp:cNvPr id="0" name=""/>
        <dsp:cNvSpPr/>
      </dsp:nvSpPr>
      <dsp:spPr>
        <a:xfrm rot="5400000">
          <a:off x="2942508" y="-1820545"/>
          <a:ext cx="1041823" cy="46829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900" kern="1200" dirty="0" err="1"/>
            <a:t>Develop</a:t>
          </a:r>
          <a:r>
            <a:rPr lang="zh-CN" altLang="nl-NL" sz="2900" kern="1200" dirty="0"/>
            <a:t> </a:t>
          </a:r>
          <a:r>
            <a:rPr lang="nl-NL" altLang="zh-CN" sz="2900" kern="1200" dirty="0" err="1"/>
            <a:t>and</a:t>
          </a:r>
          <a:r>
            <a:rPr lang="zh-CN" altLang="nl-NL" sz="2900" kern="1200" dirty="0"/>
            <a:t> </a:t>
          </a:r>
          <a:r>
            <a:rPr lang="nl-NL" altLang="zh-CN" sz="2900" kern="1200" dirty="0"/>
            <a:t>test</a:t>
          </a:r>
          <a:r>
            <a:rPr lang="zh-CN" altLang="nl-NL" sz="2900" kern="1200" dirty="0"/>
            <a:t> </a:t>
          </a:r>
          <a:r>
            <a:rPr lang="nl-NL" altLang="zh-CN" sz="2900" kern="1200" dirty="0"/>
            <a:t>a</a:t>
          </a:r>
          <a:r>
            <a:rPr lang="zh-CN" altLang="nl-NL" sz="2900" kern="1200" dirty="0"/>
            <a:t> </a:t>
          </a:r>
          <a:r>
            <a:rPr lang="nl-NL" altLang="zh-CN" sz="2900" kern="1200" dirty="0"/>
            <a:t>model</a:t>
          </a:r>
          <a:r>
            <a:rPr lang="zh-CN" altLang="nl-NL" sz="2900" kern="1200" dirty="0"/>
            <a:t> </a:t>
          </a:r>
          <a:r>
            <a:rPr lang="nl-NL" altLang="zh-CN" sz="2900" kern="1200" dirty="0"/>
            <a:t>or</a:t>
          </a:r>
          <a:r>
            <a:rPr lang="zh-CN" altLang="nl-NL" sz="2900" kern="1200" dirty="0"/>
            <a:t> </a:t>
          </a:r>
          <a:r>
            <a:rPr lang="nl-NL" altLang="zh-CN" sz="2900" kern="1200" dirty="0" err="1"/>
            <a:t>algorithm</a:t>
          </a:r>
          <a:r>
            <a:rPr lang="zh-CN" altLang="nl-NL" sz="2900" kern="1200" dirty="0"/>
            <a:t> </a:t>
          </a:r>
          <a:r>
            <a:rPr lang="nl-NL" altLang="zh-CN" sz="2900" kern="1200" dirty="0" err="1"/>
            <a:t>using</a:t>
          </a:r>
          <a:r>
            <a:rPr lang="zh-CN" altLang="nl-NL" sz="2900" kern="1200" dirty="0"/>
            <a:t> </a:t>
          </a:r>
          <a:r>
            <a:rPr lang="nl-NL" altLang="zh-CN" sz="2900" kern="1200" dirty="0" err="1"/>
            <a:t>Jupyter</a:t>
          </a:r>
          <a:endParaRPr lang="nl-NL" sz="2900" kern="1200" dirty="0"/>
        </a:p>
      </dsp:txBody>
      <dsp:txXfrm rot="-5400000">
        <a:off x="1121963" y="50858"/>
        <a:ext cx="4632055" cy="940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D89AF-7E5A-A549-B3EE-6CD6365AA7C7}">
      <dsp:nvSpPr>
        <dsp:cNvPr id="0" name=""/>
        <dsp:cNvSpPr/>
      </dsp:nvSpPr>
      <dsp:spPr>
        <a:xfrm rot="5400000">
          <a:off x="-260837" y="260845"/>
          <a:ext cx="1738916" cy="1217241"/>
        </a:xfrm>
        <a:prstGeom prst="chevron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700" kern="1200" dirty="0" err="1"/>
            <a:t>Develop-ment</a:t>
          </a:r>
          <a:endParaRPr lang="nl-NL" sz="1700" kern="1200" dirty="0"/>
        </a:p>
      </dsp:txBody>
      <dsp:txXfrm rot="-5400000">
        <a:off x="1" y="608629"/>
        <a:ext cx="1217241" cy="521675"/>
      </dsp:txXfrm>
    </dsp:sp>
    <dsp:sp modelId="{446F5204-83BB-E840-A815-33DE1EBF1A18}">
      <dsp:nvSpPr>
        <dsp:cNvPr id="0" name=""/>
        <dsp:cNvSpPr/>
      </dsp:nvSpPr>
      <dsp:spPr>
        <a:xfrm rot="5400000">
          <a:off x="2945911" y="-1728662"/>
          <a:ext cx="1130295" cy="45876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Develop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and</a:t>
          </a:r>
          <a:r>
            <a:rPr lang="zh-CN" altLang="nl-NL" sz="2200" kern="1200" dirty="0"/>
            <a:t> </a:t>
          </a:r>
          <a:r>
            <a:rPr lang="nl-NL" altLang="zh-CN" sz="2200" kern="1200" dirty="0"/>
            <a:t>test</a:t>
          </a:r>
          <a:r>
            <a:rPr lang="zh-CN" altLang="nl-NL" sz="2200" kern="1200" dirty="0"/>
            <a:t> </a:t>
          </a:r>
          <a:r>
            <a:rPr lang="nl-NL" altLang="zh-CN" sz="2200" kern="1200" dirty="0"/>
            <a:t>a</a:t>
          </a:r>
          <a:r>
            <a:rPr lang="zh-CN" altLang="nl-NL" sz="2200" kern="1200" dirty="0"/>
            <a:t> </a:t>
          </a:r>
          <a:r>
            <a:rPr lang="nl-NL" altLang="zh-CN" sz="2200" kern="1200" dirty="0"/>
            <a:t>model</a:t>
          </a:r>
          <a:r>
            <a:rPr lang="zh-CN" altLang="nl-NL" sz="2200" kern="1200" dirty="0"/>
            <a:t> </a:t>
          </a:r>
          <a:r>
            <a:rPr lang="nl-NL" altLang="zh-CN" sz="2200" kern="1200" dirty="0"/>
            <a:t>or</a:t>
          </a:r>
          <a:r>
            <a:rPr lang="zh-CN" altLang="nl-NL" sz="2200" kern="1200" dirty="0"/>
            <a:t> </a:t>
          </a:r>
          <a:r>
            <a:rPr lang="nl-NL" altLang="zh-CN" sz="2200" kern="1200"/>
            <a:t>algorithm</a:t>
          </a:r>
          <a:r>
            <a:rPr lang="zh-CN" altLang="nl-NL" sz="2200" kern="1200"/>
            <a:t> </a:t>
          </a:r>
          <a:r>
            <a:rPr lang="nl-NL" altLang="zh-CN" sz="2200" kern="1200" dirty="0" err="1"/>
            <a:t>using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Jupyter</a:t>
          </a:r>
          <a:endParaRPr lang="nl-NL" sz="2200" kern="1200" dirty="0"/>
        </a:p>
      </dsp:txBody>
      <dsp:txXfrm rot="-5400000">
        <a:off x="1217241" y="55184"/>
        <a:ext cx="4532459" cy="1019943"/>
      </dsp:txXfrm>
    </dsp:sp>
    <dsp:sp modelId="{F09D0D10-B41F-0542-90CE-0E4C7ED08BAB}">
      <dsp:nvSpPr>
        <dsp:cNvPr id="0" name=""/>
        <dsp:cNvSpPr/>
      </dsp:nvSpPr>
      <dsp:spPr>
        <a:xfrm rot="5400000">
          <a:off x="-260837" y="1707334"/>
          <a:ext cx="1738916" cy="12172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Contain</a:t>
          </a:r>
          <a:r>
            <a:rPr lang="nl-NL" altLang="zh-CN" sz="1700" kern="1200" dirty="0"/>
            <a:t>er-</a:t>
          </a:r>
          <a:r>
            <a:rPr lang="nl-NL" altLang="zh-CN" sz="1700" kern="1200" dirty="0" err="1"/>
            <a:t>ization</a:t>
          </a:r>
          <a:endParaRPr lang="nl-NL" sz="1700" kern="1200" dirty="0"/>
        </a:p>
      </dsp:txBody>
      <dsp:txXfrm rot="-5400000">
        <a:off x="1" y="2055118"/>
        <a:ext cx="1217241" cy="521675"/>
      </dsp:txXfrm>
    </dsp:sp>
    <dsp:sp modelId="{C22E4CCB-F943-B34A-9069-330ADF860B67}">
      <dsp:nvSpPr>
        <dsp:cNvPr id="0" name=""/>
        <dsp:cNvSpPr/>
      </dsp:nvSpPr>
      <dsp:spPr>
        <a:xfrm rot="5400000">
          <a:off x="2945911" y="-282172"/>
          <a:ext cx="1130295" cy="45876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Parse</a:t>
          </a:r>
          <a:r>
            <a:rPr lang="zh-CN" altLang="nl-NL" sz="2200" kern="1200" dirty="0"/>
            <a:t> </a:t>
          </a:r>
          <a:r>
            <a:rPr lang="nl-NL" altLang="zh-CN" sz="2200" kern="1200" dirty="0"/>
            <a:t>input/output</a:t>
          </a:r>
          <a:r>
            <a:rPr lang="zh-CN" altLang="nl-NL" sz="2200" kern="1200" dirty="0"/>
            <a:t> </a:t>
          </a:r>
          <a:r>
            <a:rPr lang="nl-NL" altLang="zh-CN" sz="2200" kern="1200" dirty="0"/>
            <a:t>of</a:t>
          </a:r>
          <a:r>
            <a:rPr lang="zh-CN" altLang="nl-NL" sz="2200" kern="1200" dirty="0"/>
            <a:t> </a:t>
          </a:r>
          <a:r>
            <a:rPr lang="nl-NL" altLang="zh-CN" sz="2200" kern="1200" dirty="0"/>
            <a:t>a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selected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cell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Containerization</a:t>
          </a:r>
          <a:endParaRPr lang="nl-NL" sz="2200" kern="1200" dirty="0"/>
        </a:p>
      </dsp:txBody>
      <dsp:txXfrm rot="-5400000">
        <a:off x="1217241" y="1501674"/>
        <a:ext cx="4532459" cy="1019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D89AF-7E5A-A549-B3EE-6CD6365AA7C7}">
      <dsp:nvSpPr>
        <dsp:cNvPr id="0" name=""/>
        <dsp:cNvSpPr/>
      </dsp:nvSpPr>
      <dsp:spPr>
        <a:xfrm rot="5400000">
          <a:off x="-233948" y="235690"/>
          <a:ext cx="1559658" cy="1091760"/>
        </a:xfrm>
        <a:prstGeom prst="chevron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500" kern="1200" dirty="0" err="1"/>
            <a:t>Develop-ment</a:t>
          </a:r>
          <a:endParaRPr lang="nl-NL" sz="1500" kern="1200" dirty="0"/>
        </a:p>
      </dsp:txBody>
      <dsp:txXfrm rot="-5400000">
        <a:off x="1" y="547621"/>
        <a:ext cx="1091760" cy="467898"/>
      </dsp:txXfrm>
    </dsp:sp>
    <dsp:sp modelId="{446F5204-83BB-E840-A815-33DE1EBF1A18}">
      <dsp:nvSpPr>
        <dsp:cNvPr id="0" name=""/>
        <dsp:cNvSpPr/>
      </dsp:nvSpPr>
      <dsp:spPr>
        <a:xfrm rot="5400000">
          <a:off x="2941429" y="-1847927"/>
          <a:ext cx="1013777" cy="47131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100" kern="1200" dirty="0" err="1"/>
            <a:t>Develop</a:t>
          </a:r>
          <a:r>
            <a:rPr lang="zh-CN" altLang="nl-NL" sz="2100" kern="1200" dirty="0"/>
            <a:t> </a:t>
          </a:r>
          <a:r>
            <a:rPr lang="nl-NL" altLang="zh-CN" sz="2100" kern="1200" dirty="0" err="1"/>
            <a:t>and</a:t>
          </a:r>
          <a:r>
            <a:rPr lang="zh-CN" altLang="nl-NL" sz="2100" kern="1200" dirty="0"/>
            <a:t> </a:t>
          </a:r>
          <a:r>
            <a:rPr lang="nl-NL" altLang="zh-CN" sz="2100" kern="1200" dirty="0"/>
            <a:t>test</a:t>
          </a:r>
          <a:r>
            <a:rPr lang="zh-CN" altLang="nl-NL" sz="2100" kern="1200" dirty="0"/>
            <a:t> </a:t>
          </a:r>
          <a:r>
            <a:rPr lang="nl-NL" altLang="zh-CN" sz="2100" kern="1200" dirty="0"/>
            <a:t>a</a:t>
          </a:r>
          <a:r>
            <a:rPr lang="zh-CN" altLang="nl-NL" sz="2100" kern="1200" dirty="0"/>
            <a:t> </a:t>
          </a:r>
          <a:r>
            <a:rPr lang="nl-NL" altLang="zh-CN" sz="2100" kern="1200" dirty="0"/>
            <a:t>model</a:t>
          </a:r>
          <a:r>
            <a:rPr lang="zh-CN" altLang="nl-NL" sz="2100" kern="1200" dirty="0"/>
            <a:t> </a:t>
          </a:r>
          <a:r>
            <a:rPr lang="nl-NL" altLang="zh-CN" sz="2100" kern="1200" dirty="0"/>
            <a:t>or</a:t>
          </a:r>
          <a:r>
            <a:rPr lang="zh-CN" altLang="nl-NL" sz="2100" kern="1200" dirty="0"/>
            <a:t> </a:t>
          </a:r>
          <a:r>
            <a:rPr lang="nl-NL" altLang="zh-CN" sz="2100" kern="1200"/>
            <a:t>algorithm</a:t>
          </a:r>
          <a:r>
            <a:rPr lang="zh-CN" altLang="nl-NL" sz="2100" kern="1200"/>
            <a:t> </a:t>
          </a:r>
          <a:r>
            <a:rPr lang="nl-NL" altLang="zh-CN" sz="2100" kern="1200" dirty="0" err="1"/>
            <a:t>using</a:t>
          </a:r>
          <a:r>
            <a:rPr lang="zh-CN" altLang="nl-NL" sz="2100" kern="1200" dirty="0"/>
            <a:t> </a:t>
          </a:r>
          <a:r>
            <a:rPr lang="nl-NL" altLang="zh-CN" sz="2100" kern="1200" dirty="0" err="1"/>
            <a:t>Jupyter</a:t>
          </a:r>
          <a:endParaRPr lang="nl-NL" sz="2100" kern="1200" dirty="0"/>
        </a:p>
      </dsp:txBody>
      <dsp:txXfrm rot="-5400000">
        <a:off x="1091760" y="51231"/>
        <a:ext cx="4663627" cy="914799"/>
      </dsp:txXfrm>
    </dsp:sp>
    <dsp:sp modelId="{F09D0D10-B41F-0542-90CE-0E4C7ED08BAB}">
      <dsp:nvSpPr>
        <dsp:cNvPr id="0" name=""/>
        <dsp:cNvSpPr/>
      </dsp:nvSpPr>
      <dsp:spPr>
        <a:xfrm rot="5400000">
          <a:off x="-233948" y="1600746"/>
          <a:ext cx="1559658" cy="10917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Contain</a:t>
          </a:r>
          <a:r>
            <a:rPr lang="nl-NL" altLang="zh-CN" sz="1500" kern="1200" dirty="0"/>
            <a:t>er-</a:t>
          </a:r>
          <a:r>
            <a:rPr lang="nl-NL" altLang="zh-CN" sz="1500" kern="1200" dirty="0" err="1"/>
            <a:t>ization</a:t>
          </a:r>
          <a:endParaRPr lang="nl-NL" sz="1500" kern="1200" dirty="0"/>
        </a:p>
      </dsp:txBody>
      <dsp:txXfrm rot="-5400000">
        <a:off x="1" y="1912677"/>
        <a:ext cx="1091760" cy="467898"/>
      </dsp:txXfrm>
    </dsp:sp>
    <dsp:sp modelId="{C22E4CCB-F943-B34A-9069-330ADF860B67}">
      <dsp:nvSpPr>
        <dsp:cNvPr id="0" name=""/>
        <dsp:cNvSpPr/>
      </dsp:nvSpPr>
      <dsp:spPr>
        <a:xfrm rot="5400000">
          <a:off x="2941429" y="-482871"/>
          <a:ext cx="1013777" cy="47131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100" kern="1200" dirty="0" err="1"/>
            <a:t>Parse</a:t>
          </a:r>
          <a:r>
            <a:rPr lang="zh-CN" altLang="nl-NL" sz="2100" kern="1200" dirty="0"/>
            <a:t> </a:t>
          </a:r>
          <a:r>
            <a:rPr lang="nl-NL" altLang="zh-CN" sz="2100" kern="1200" dirty="0"/>
            <a:t>input/output</a:t>
          </a:r>
          <a:r>
            <a:rPr lang="zh-CN" altLang="nl-NL" sz="2100" kern="1200" dirty="0"/>
            <a:t> </a:t>
          </a:r>
          <a:r>
            <a:rPr lang="nl-NL" altLang="zh-CN" sz="2100" kern="1200" dirty="0"/>
            <a:t>of</a:t>
          </a:r>
          <a:r>
            <a:rPr lang="zh-CN" altLang="nl-NL" sz="2100" kern="1200" dirty="0"/>
            <a:t> </a:t>
          </a:r>
          <a:r>
            <a:rPr lang="nl-NL" altLang="zh-CN" sz="2100" kern="1200" dirty="0"/>
            <a:t>a</a:t>
          </a:r>
          <a:r>
            <a:rPr lang="zh-CN" altLang="nl-NL" sz="2100" kern="1200" dirty="0"/>
            <a:t> </a:t>
          </a:r>
          <a:r>
            <a:rPr lang="nl-NL" altLang="zh-CN" sz="2100" kern="1200" dirty="0" err="1"/>
            <a:t>selected</a:t>
          </a:r>
          <a:r>
            <a:rPr lang="zh-CN" altLang="nl-NL" sz="2100" kern="1200" dirty="0"/>
            <a:t> </a:t>
          </a:r>
          <a:r>
            <a:rPr lang="nl-NL" altLang="zh-CN" sz="2100" kern="1200" dirty="0" err="1"/>
            <a:t>cell</a:t>
          </a:r>
          <a:endParaRPr lang="nl-N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100" kern="1200" dirty="0" err="1"/>
            <a:t>Containerization</a:t>
          </a:r>
          <a:endParaRPr lang="nl-NL" sz="2100" kern="1200" dirty="0"/>
        </a:p>
      </dsp:txBody>
      <dsp:txXfrm rot="-5400000">
        <a:off x="1091760" y="1416287"/>
        <a:ext cx="4663627" cy="914799"/>
      </dsp:txXfrm>
    </dsp:sp>
    <dsp:sp modelId="{BD7E1946-21A3-8F4D-8408-0C2F31CE138D}">
      <dsp:nvSpPr>
        <dsp:cNvPr id="0" name=""/>
        <dsp:cNvSpPr/>
      </dsp:nvSpPr>
      <dsp:spPr>
        <a:xfrm rot="5400000">
          <a:off x="-233948" y="2965801"/>
          <a:ext cx="1559658" cy="1091760"/>
        </a:xfrm>
        <a:prstGeom prst="chevron">
          <a:avLst/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500" kern="1200" dirty="0"/>
            <a:t>Workflow</a:t>
          </a:r>
          <a:endParaRPr lang="nl-NL" sz="1500" kern="1200" dirty="0"/>
        </a:p>
      </dsp:txBody>
      <dsp:txXfrm rot="-5400000">
        <a:off x="1" y="3277732"/>
        <a:ext cx="1091760" cy="467898"/>
      </dsp:txXfrm>
    </dsp:sp>
    <dsp:sp modelId="{6EA06B94-8398-8E46-B7A2-3AC9535C2943}">
      <dsp:nvSpPr>
        <dsp:cNvPr id="0" name=""/>
        <dsp:cNvSpPr/>
      </dsp:nvSpPr>
      <dsp:spPr>
        <a:xfrm rot="5400000">
          <a:off x="2941429" y="882184"/>
          <a:ext cx="1013777" cy="47131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100" kern="1200" dirty="0" err="1"/>
            <a:t>Compose</a:t>
          </a:r>
          <a:r>
            <a:rPr lang="zh-CN" altLang="nl-NL" sz="2100" kern="1200" dirty="0"/>
            <a:t> </a:t>
          </a:r>
          <a:r>
            <a:rPr lang="nl-NL" altLang="zh-CN" sz="2100" kern="1200" dirty="0"/>
            <a:t>workflow</a:t>
          </a:r>
          <a:endParaRPr lang="nl-NL" sz="2100" kern="1200" dirty="0"/>
        </a:p>
      </dsp:txBody>
      <dsp:txXfrm rot="-5400000">
        <a:off x="1091760" y="2781343"/>
        <a:ext cx="4663627" cy="914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D89AF-7E5A-A549-B3EE-6CD6365AA7C7}">
      <dsp:nvSpPr>
        <dsp:cNvPr id="0" name=""/>
        <dsp:cNvSpPr/>
      </dsp:nvSpPr>
      <dsp:spPr>
        <a:xfrm rot="5400000">
          <a:off x="-219471" y="219479"/>
          <a:ext cx="1463146" cy="1024202"/>
        </a:xfrm>
        <a:prstGeom prst="chevron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500" kern="1200" dirty="0" err="1"/>
            <a:t>Develop-ment</a:t>
          </a:r>
          <a:endParaRPr lang="nl-NL" sz="1500" kern="1200" dirty="0"/>
        </a:p>
      </dsp:txBody>
      <dsp:txXfrm rot="-5400000">
        <a:off x="1" y="512108"/>
        <a:ext cx="1024202" cy="438944"/>
      </dsp:txXfrm>
    </dsp:sp>
    <dsp:sp modelId="{446F5204-83BB-E840-A815-33DE1EBF1A18}">
      <dsp:nvSpPr>
        <dsp:cNvPr id="0" name=""/>
        <dsp:cNvSpPr/>
      </dsp:nvSpPr>
      <dsp:spPr>
        <a:xfrm rot="5400000">
          <a:off x="2939017" y="-1914807"/>
          <a:ext cx="951045" cy="47806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Develop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and</a:t>
          </a:r>
          <a:r>
            <a:rPr lang="zh-CN" altLang="nl-NL" sz="2200" kern="1200" dirty="0"/>
            <a:t> </a:t>
          </a:r>
          <a:r>
            <a:rPr lang="nl-NL" altLang="zh-CN" sz="2200" kern="1200" dirty="0"/>
            <a:t>test</a:t>
          </a:r>
          <a:r>
            <a:rPr lang="zh-CN" altLang="nl-NL" sz="2200" kern="1200" dirty="0"/>
            <a:t> </a:t>
          </a:r>
          <a:r>
            <a:rPr lang="nl-NL" altLang="zh-CN" sz="2200" kern="1200" dirty="0"/>
            <a:t>a</a:t>
          </a:r>
          <a:r>
            <a:rPr lang="zh-CN" altLang="nl-NL" sz="2200" kern="1200" dirty="0"/>
            <a:t> </a:t>
          </a:r>
          <a:r>
            <a:rPr lang="nl-NL" altLang="zh-CN" sz="2200" kern="1200" dirty="0"/>
            <a:t>model</a:t>
          </a:r>
          <a:r>
            <a:rPr lang="zh-CN" altLang="nl-NL" sz="2200" kern="1200" dirty="0"/>
            <a:t> </a:t>
          </a:r>
          <a:r>
            <a:rPr lang="nl-NL" altLang="zh-CN" sz="2200" kern="1200" dirty="0"/>
            <a:t>or</a:t>
          </a:r>
          <a:r>
            <a:rPr lang="zh-CN" altLang="nl-NL" sz="2200" kern="1200" dirty="0"/>
            <a:t> </a:t>
          </a:r>
          <a:r>
            <a:rPr lang="nl-NL" altLang="zh-CN" sz="2200" kern="1200"/>
            <a:t>algorithm</a:t>
          </a:r>
          <a:r>
            <a:rPr lang="zh-CN" altLang="nl-NL" sz="2200" kern="1200"/>
            <a:t> </a:t>
          </a:r>
          <a:r>
            <a:rPr lang="nl-NL" altLang="zh-CN" sz="2200" kern="1200" dirty="0" err="1"/>
            <a:t>using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Jupyter</a:t>
          </a:r>
          <a:endParaRPr lang="nl-NL" sz="2200" kern="1200" dirty="0"/>
        </a:p>
      </dsp:txBody>
      <dsp:txXfrm rot="-5400000">
        <a:off x="1024203" y="46433"/>
        <a:ext cx="4734248" cy="858193"/>
      </dsp:txXfrm>
    </dsp:sp>
    <dsp:sp modelId="{F09D0D10-B41F-0542-90CE-0E4C7ED08BAB}">
      <dsp:nvSpPr>
        <dsp:cNvPr id="0" name=""/>
        <dsp:cNvSpPr/>
      </dsp:nvSpPr>
      <dsp:spPr>
        <a:xfrm rot="5400000">
          <a:off x="-219471" y="1537981"/>
          <a:ext cx="1463146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Contain</a:t>
          </a:r>
          <a:r>
            <a:rPr lang="nl-NL" altLang="zh-CN" sz="1500" kern="1200" dirty="0"/>
            <a:t>er-</a:t>
          </a:r>
          <a:r>
            <a:rPr lang="nl-NL" altLang="zh-CN" sz="1500" kern="1200" dirty="0" err="1"/>
            <a:t>ization</a:t>
          </a:r>
          <a:endParaRPr lang="nl-NL" sz="1500" kern="1200" dirty="0"/>
        </a:p>
      </dsp:txBody>
      <dsp:txXfrm rot="-5400000">
        <a:off x="1" y="1830610"/>
        <a:ext cx="1024202" cy="438944"/>
      </dsp:txXfrm>
    </dsp:sp>
    <dsp:sp modelId="{C22E4CCB-F943-B34A-9069-330ADF860B67}">
      <dsp:nvSpPr>
        <dsp:cNvPr id="0" name=""/>
        <dsp:cNvSpPr/>
      </dsp:nvSpPr>
      <dsp:spPr>
        <a:xfrm rot="5400000">
          <a:off x="2939017" y="-596304"/>
          <a:ext cx="951045" cy="47806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Parse</a:t>
          </a:r>
          <a:r>
            <a:rPr lang="zh-CN" altLang="nl-NL" sz="2200" kern="1200" dirty="0"/>
            <a:t> </a:t>
          </a:r>
          <a:r>
            <a:rPr lang="nl-NL" altLang="zh-CN" sz="2200" kern="1200" dirty="0"/>
            <a:t>input/output</a:t>
          </a:r>
          <a:r>
            <a:rPr lang="zh-CN" altLang="nl-NL" sz="2200" kern="1200" dirty="0"/>
            <a:t> </a:t>
          </a:r>
          <a:r>
            <a:rPr lang="nl-NL" altLang="zh-CN" sz="2200" kern="1200" dirty="0"/>
            <a:t>of</a:t>
          </a:r>
          <a:r>
            <a:rPr lang="zh-CN" altLang="nl-NL" sz="2200" kern="1200" dirty="0"/>
            <a:t> </a:t>
          </a:r>
          <a:r>
            <a:rPr lang="nl-NL" altLang="zh-CN" sz="2200" kern="1200" dirty="0"/>
            <a:t>a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selected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cell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Containerization</a:t>
          </a:r>
          <a:endParaRPr lang="nl-NL" sz="2200" kern="1200" dirty="0"/>
        </a:p>
      </dsp:txBody>
      <dsp:txXfrm rot="-5400000">
        <a:off x="1024203" y="1364936"/>
        <a:ext cx="4734248" cy="858193"/>
      </dsp:txXfrm>
    </dsp:sp>
    <dsp:sp modelId="{BD7E1946-21A3-8F4D-8408-0C2F31CE138D}">
      <dsp:nvSpPr>
        <dsp:cNvPr id="0" name=""/>
        <dsp:cNvSpPr/>
      </dsp:nvSpPr>
      <dsp:spPr>
        <a:xfrm rot="5400000">
          <a:off x="-219471" y="2856483"/>
          <a:ext cx="1463146" cy="1024202"/>
        </a:xfrm>
        <a:prstGeom prst="chevron">
          <a:avLst/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500" kern="1200" dirty="0"/>
            <a:t>Workflow</a:t>
          </a:r>
          <a:endParaRPr lang="nl-NL" sz="1500" kern="1200" dirty="0"/>
        </a:p>
      </dsp:txBody>
      <dsp:txXfrm rot="-5400000">
        <a:off x="1" y="3149112"/>
        <a:ext cx="1024202" cy="438944"/>
      </dsp:txXfrm>
    </dsp:sp>
    <dsp:sp modelId="{6EA06B94-8398-8E46-B7A2-3AC9535C2943}">
      <dsp:nvSpPr>
        <dsp:cNvPr id="0" name=""/>
        <dsp:cNvSpPr/>
      </dsp:nvSpPr>
      <dsp:spPr>
        <a:xfrm rot="5400000">
          <a:off x="2939017" y="722197"/>
          <a:ext cx="951045" cy="47806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Compose</a:t>
          </a:r>
          <a:r>
            <a:rPr lang="zh-CN" altLang="nl-NL" sz="2200" kern="1200" dirty="0"/>
            <a:t> </a:t>
          </a:r>
          <a:r>
            <a:rPr lang="nl-NL" altLang="zh-CN" sz="2200" kern="1200" dirty="0"/>
            <a:t>workflow</a:t>
          </a:r>
          <a:endParaRPr lang="nl-NL" sz="2200" kern="1200" dirty="0"/>
        </a:p>
      </dsp:txBody>
      <dsp:txXfrm rot="-5400000">
        <a:off x="1024203" y="2683437"/>
        <a:ext cx="4734248" cy="858193"/>
      </dsp:txXfrm>
    </dsp:sp>
    <dsp:sp modelId="{6AD0AE1F-CDF5-A844-8295-6A9D1F7769C1}">
      <dsp:nvSpPr>
        <dsp:cNvPr id="0" name=""/>
        <dsp:cNvSpPr/>
      </dsp:nvSpPr>
      <dsp:spPr>
        <a:xfrm rot="5400000">
          <a:off x="-219471" y="4174986"/>
          <a:ext cx="1463146" cy="1024202"/>
        </a:xfrm>
        <a:prstGeom prst="chevron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altLang="zh-CN" sz="1500" kern="1200" dirty="0" err="1"/>
            <a:t>Execution</a:t>
          </a:r>
          <a:endParaRPr lang="nl-NL" sz="1500" kern="1200" dirty="0"/>
        </a:p>
      </dsp:txBody>
      <dsp:txXfrm rot="-5400000">
        <a:off x="1" y="4467615"/>
        <a:ext cx="1024202" cy="438944"/>
      </dsp:txXfrm>
    </dsp:sp>
    <dsp:sp modelId="{D2423724-CC3A-6A43-84EA-D7FE209E7C15}">
      <dsp:nvSpPr>
        <dsp:cNvPr id="0" name=""/>
        <dsp:cNvSpPr/>
      </dsp:nvSpPr>
      <dsp:spPr>
        <a:xfrm rot="5400000">
          <a:off x="2939017" y="2040699"/>
          <a:ext cx="951045" cy="47806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altLang="zh-CN" sz="2200" kern="1200" dirty="0" err="1"/>
            <a:t>Configure</a:t>
          </a:r>
          <a:r>
            <a:rPr lang="nl-NL" altLang="zh-CN" sz="2200" kern="1200" dirty="0"/>
            <a:t>,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deploy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and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execute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the</a:t>
          </a:r>
          <a:r>
            <a:rPr lang="zh-CN" altLang="nl-NL" sz="2200" kern="1200" dirty="0"/>
            <a:t> </a:t>
          </a:r>
          <a:r>
            <a:rPr lang="nl-NL" altLang="zh-CN" sz="2200" kern="1200" dirty="0"/>
            <a:t>workflow</a:t>
          </a:r>
          <a:r>
            <a:rPr lang="zh-CN" altLang="nl-NL" sz="2200" kern="1200" dirty="0"/>
            <a:t> </a:t>
          </a:r>
          <a:r>
            <a:rPr lang="nl-NL" altLang="zh-CN" sz="2200" kern="1200" dirty="0"/>
            <a:t>in</a:t>
          </a:r>
          <a:r>
            <a:rPr lang="zh-CN" altLang="nl-NL" sz="2200" kern="1200" dirty="0"/>
            <a:t> </a:t>
          </a:r>
          <a:r>
            <a:rPr lang="nl-NL" altLang="zh-CN" sz="2200" kern="1200" dirty="0" err="1"/>
            <a:t>cloud</a:t>
          </a:r>
          <a:endParaRPr lang="nl-NL" sz="2200" kern="1200" dirty="0"/>
        </a:p>
      </dsp:txBody>
      <dsp:txXfrm rot="-5400000">
        <a:off x="1024203" y="4001939"/>
        <a:ext cx="4734248" cy="858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A99C8-B549-2D40-B233-B71CAFD28C19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AE86E-DAF0-D64B-AAF0-115CD12125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1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things we ‘know’ , other things we do not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0CF20-F1CF-42DA-B77A-08400120AE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6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9c4534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9c4534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 is our pleasure to introduce LTER-LIFE to you: a research infrastructure to develop Digital Twins of ecosystems in a changing world.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3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42D75-135A-4888-A729-7C86E8A4E6A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74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AE86E-DAF0-D64B-AAF0-115CD12125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0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AE86E-DAF0-D64B-AAF0-115CD12125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9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B0139-E5FC-CBA2-AE8E-EBD2D3096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A63AC5-072F-EB05-7168-4CD9E9743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A151D6-0081-E65C-C764-18C5646C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056BCA-1AB5-E8BB-1A27-538B2BF4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4CCB4F-2BAA-F968-5D75-5464F9B1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FBC17-77B5-B304-5576-584228F9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1F64EDD-5478-0F22-97E0-CD5992CBB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B0927B-27AF-3890-5982-A8E6D28BC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825596-17C7-EE2A-144D-5ABBCECFF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66D2F5-0631-422D-6511-868BF143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1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A33F3CB-0AF0-BEC9-1502-995AAEA75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8BD5F9C-D9C6-C6FF-3381-DADDC69B3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744761-90BE-192C-78D6-E9D53F9D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D0DC23-C522-3A95-D59D-A480A1C8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E28220-04AA-C0E9-1B77-DD572555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00" y="1309751"/>
            <a:ext cx="11416000" cy="4180618"/>
          </a:xfrm>
        </p:spPr>
        <p:txBody>
          <a:bodyPr/>
          <a:lstStyle>
            <a:lvl5pPr marL="1703388" indent="-36353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ADD TITLE</a:t>
            </a:r>
            <a:br>
              <a:rPr lang="fi-FI" dirty="0"/>
            </a:br>
            <a:r>
              <a:rPr lang="fi-FI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26116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7008"/>
            <a:ext cx="10515600" cy="1325880"/>
          </a:xfrm>
        </p:spPr>
        <p:txBody>
          <a:bodyPr lIns="0" tIns="0" rIns="0" bIns="0">
            <a:normAutofit/>
          </a:bodyPr>
          <a:lstStyle>
            <a:lvl1pPr>
              <a:defRPr sz="192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36892"/>
            <a:ext cx="10515600" cy="3294896"/>
          </a:xfrm>
        </p:spPr>
        <p:txBody>
          <a:bodyPr lIns="0" tIns="0" rIns="0" bIns="0">
            <a:normAutofit/>
          </a:bodyPr>
          <a:lstStyle>
            <a:lvl1pPr>
              <a:defRPr sz="252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6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92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92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92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5D8081-25A6-EF47-A761-3E60596CD482}"/>
              </a:ext>
            </a:extLst>
          </p:cNvPr>
          <p:cNvSpPr txBox="1"/>
          <p:nvPr userDrawn="1"/>
        </p:nvSpPr>
        <p:spPr>
          <a:xfrm>
            <a:off x="838200" y="6271007"/>
            <a:ext cx="2430944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920" noProof="0">
                <a:solidFill>
                  <a:srgbClr val="2477BB"/>
                </a:solidFill>
              </a:rPr>
              <a:t>www.articonf.eu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967DF6-6EEB-0F47-ACE0-AE165912B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36" y="100067"/>
            <a:ext cx="2522477" cy="716915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F8771C3-0C7A-3448-A436-752950D9F1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2403" y="178434"/>
            <a:ext cx="7991396" cy="577471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560"/>
            </a:lvl1pPr>
            <a:lvl2pPr marL="411480" indent="0">
              <a:buNone/>
              <a:defRPr sz="1920"/>
            </a:lvl2pPr>
            <a:lvl3pPr marL="822960" indent="0">
              <a:buNone/>
              <a:defRPr sz="1920"/>
            </a:lvl3pPr>
            <a:lvl4pPr marL="1234440" indent="0">
              <a:buNone/>
              <a:defRPr sz="1920"/>
            </a:lvl4pPr>
            <a:lvl5pPr marL="1645920" indent="0">
              <a:buNone/>
              <a:defRPr sz="1920"/>
            </a:lvl5pPr>
          </a:lstStyle>
          <a:p>
            <a:pPr lvl="0"/>
            <a:r>
              <a:rPr lang="en-GB" noProof="0"/>
              <a:t>The name of the presentation</a:t>
            </a:r>
            <a:br>
              <a:rPr lang="en-GB" noProof="0"/>
            </a:br>
            <a:r>
              <a:rPr lang="en-GB" noProof="0"/>
              <a:t>Speaker, Company</a:t>
            </a:r>
          </a:p>
        </p:txBody>
      </p:sp>
      <p:sp>
        <p:nvSpPr>
          <p:cNvPr id="39" name="Line 5">
            <a:extLst>
              <a:ext uri="{FF2B5EF4-FFF2-40B4-BE49-F238E27FC236}">
                <a16:creationId xmlns:a16="http://schemas.microsoft.com/office/drawing/2014/main" id="{E6F3DA82-D2B3-574C-8044-34CFFD1ABF3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38200" y="866179"/>
            <a:ext cx="10515600" cy="1"/>
          </a:xfrm>
          <a:prstGeom prst="line">
            <a:avLst/>
          </a:prstGeom>
          <a:noFill/>
          <a:ln w="25400">
            <a:solidFill>
              <a:srgbClr val="27AAE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GB" sz="1102" noProof="0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26C43F5D-6450-9543-A6EB-0C0FB5A8F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22855" y="6259450"/>
            <a:ext cx="2430947" cy="35814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440">
                <a:solidFill>
                  <a:srgbClr val="49494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/>
              <a:t>Hashtag or Event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E8833F2-A5F5-1C45-9C39-D0A13EBD6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4312" y="6258816"/>
            <a:ext cx="14585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40">
                <a:solidFill>
                  <a:srgbClr val="49494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806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age">
  <p:cSld name="Text P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>
            <a:spLocks noGrp="1"/>
          </p:cNvSpPr>
          <p:nvPr>
            <p:ph type="sldNum" idx="12"/>
          </p:nvPr>
        </p:nvSpPr>
        <p:spPr>
          <a:xfrm>
            <a:off x="9290222" y="6423497"/>
            <a:ext cx="27432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16" name="Google Shape;16;p9"/>
          <p:cNvSpPr txBox="1"/>
          <p:nvPr/>
        </p:nvSpPr>
        <p:spPr>
          <a:xfrm>
            <a:off x="282422" y="6441230"/>
            <a:ext cx="609805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WP4 ENVRI Pilot - 25/09/2024 </a:t>
            </a:r>
            <a:r>
              <a:rPr lang="en-GB" sz="900" b="0" i="0" u="none" strike="noStrike" cap="none" dirty="0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lang="en-GB" sz="900" b="0" i="0" u="none" strike="noStrike" cap="none" dirty="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Zhiming Zhao (</a:t>
            </a:r>
            <a:r>
              <a:rPr lang="en-GB" sz="900" b="0" i="0" u="none" strike="noStrike" cap="none" dirty="0" err="1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UvA</a:t>
            </a:r>
            <a:r>
              <a:rPr lang="en-GB" sz="900" b="0" i="0" u="none" strike="noStrike" cap="none" dirty="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/</a:t>
            </a:r>
            <a:r>
              <a:rPr lang="en-GB" sz="900" b="0" i="0" u="none" strike="noStrike" cap="none" dirty="0" err="1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LifeWatch</a:t>
            </a:r>
            <a:r>
              <a:rPr lang="en-GB" sz="900" b="0" i="0" u="none" strike="noStrike" cap="none" dirty="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VLIC/ENVRI)</a:t>
            </a:r>
            <a:endParaRPr sz="900" b="0" i="0" u="none" strike="noStrike" cap="none" dirty="0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668190" y="2342990"/>
            <a:ext cx="10883727" cy="371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68190" y="1007816"/>
            <a:ext cx="10883727" cy="60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sz="3500" b="0" i="0" u="none" strike="noStrike" cap="none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668193" y="1717482"/>
            <a:ext cx="10883728" cy="36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78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BCC3B-C2FC-23F3-B21F-B8F0833F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E1630-62FA-B953-9D42-A8F73BDB8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DF5FF9-6974-53A7-E122-BF5C47AF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47AE5A-F87F-0C71-333A-042DDB91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B57C79-0F2F-56C3-126E-0D16F557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9438D-5DA4-3DC9-15A2-99FF8E3F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724793-1DD3-3B9A-AC50-274F2E76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09FFAC-1F47-371F-68D1-25195406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FADD91-8FAB-9C0F-F16C-A1802CD3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C80E9A-DBED-DC80-D8A2-BC258D9A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5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DE777-E1B0-838B-4D1F-D04F2AD1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B5080C-9421-17E9-4DCF-C3EAE3323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2F219B-9FB8-96E7-D4EE-B1520AD41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D601B6-E1BC-FB97-DF00-4D9692B2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FC67B2-61E9-1C42-C7A4-691E9838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ECDF68-3E50-22FA-B191-659E3181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F36E0-F62E-8CA5-FBB2-6DE7B38F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DFFD87-2802-1954-18B0-44FEB29F5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EEC42E-90CD-8C97-F5A0-15263A7CA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22C4EAC-8BB1-E977-2D3D-B48949B14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8DC8F36-667B-491A-5B86-95B9600BB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EAC5A4A-AA12-B402-48D1-01047F09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58A36F7-85E1-221F-1297-62BDDABDD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9227CAA-EF92-4ADE-892E-02B0A106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8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56F3C-94F2-C8CD-4593-4FBC4D60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127FAD-9A38-1484-E9FC-C767BA6E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715B15-7DEA-4DD5-EAA0-4962BC44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D75E40-46E8-A64B-E895-F3808D29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4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2BCC5E3-125B-02E4-8AD7-899E2EC2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04801DA-13C9-E21B-4230-597CDA7F2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5D5677-0759-7BE6-C334-95818FFD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35BD6-2812-EA3D-6262-BD745C38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306A05-D2FC-95D8-5CA2-4D47B52A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4C34AC-D3F2-8385-BE6B-36EF65FC5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6AABA3-B22F-4AF9-8CA1-C4A079C9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1CB894-013F-2DD4-22BE-19EE25F5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C3C463-17E2-6D65-6060-7E663118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1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983D9-5267-330B-5886-0CFCBF13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24AF505-C5FE-8A06-B4CB-947759B2B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38BA03-1D36-E3B1-37AB-20EA8570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474C73-E4A0-A97D-A89A-9C7A6B40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3D2FD6B-08AA-BB80-CDC0-0D253BCC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12FEA7-B751-7F84-A464-8F418970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2ACCC76-F16C-CC29-626E-85D23DAC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594E1D-00A6-5585-9F8C-901276365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B8BC39-E7DB-3E6E-070D-847EE42DB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9E444-5976-E842-A6C6-295C98C9634C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CD07BB-22B2-F312-35FE-5322FF3BA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EB9399-4633-1999-A92C-37F7CDFB8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12577D-7339-1F4D-8A82-E72B63098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3660" r:id="rId12"/>
    <p:sldLayoutId id="2147483661" r:id="rId13"/>
    <p:sldLayoutId id="21474845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mailto:z.zhao@uva.n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8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2047" y="3333392"/>
            <a:ext cx="8948056" cy="2262442"/>
          </a:xfrm>
        </p:spPr>
        <p:txBody>
          <a:bodyPr>
            <a:normAutofit/>
          </a:bodyPr>
          <a:lstStyle/>
          <a:p>
            <a:r>
              <a:rPr lang="en-US" altLang="zh-CN" sz="2800">
                <a:solidFill>
                  <a:schemeClr val="tx1"/>
                </a:solidFill>
              </a:rPr>
              <a:t>Dr. </a:t>
            </a:r>
            <a:r>
              <a:rPr lang="en-GB" sz="2800">
                <a:solidFill>
                  <a:schemeClr val="tx1"/>
                </a:solidFill>
              </a:rPr>
              <a:t>Zhiming Zhao</a:t>
            </a:r>
          </a:p>
          <a:p>
            <a:r>
              <a:rPr lang="en-GB" sz="2800">
                <a:solidFill>
                  <a:schemeClr val="tx1"/>
                </a:solidFill>
                <a:hlinkClick r:id="rId2"/>
              </a:rPr>
              <a:t>z.zhao@uva.nl</a:t>
            </a:r>
            <a:endParaRPr lang="en-GB" sz="2800">
              <a:solidFill>
                <a:schemeClr val="tx1"/>
              </a:solidFill>
            </a:endParaRPr>
          </a:p>
          <a:p>
            <a:r>
              <a:rPr lang="en-GB" sz="2800"/>
              <a:t>University of Amsterdam</a:t>
            </a:r>
            <a:endParaRPr lang="nl-NL" sz="2800"/>
          </a:p>
          <a:p>
            <a:r>
              <a:rPr lang="nl-NL" altLang="zh-CN" sz="2800">
                <a:solidFill>
                  <a:schemeClr val="tx1"/>
                </a:solidFill>
              </a:rPr>
              <a:t>LifeWatch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ERIC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Virtual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Lab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&amp;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Innovation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Center</a:t>
            </a:r>
            <a:r>
              <a:rPr lang="zh-CN" altLang="nl-NL" sz="2800">
                <a:solidFill>
                  <a:schemeClr val="tx1"/>
                </a:solidFill>
              </a:rPr>
              <a:t> </a:t>
            </a:r>
            <a:r>
              <a:rPr lang="nl-NL" altLang="zh-CN" sz="2800">
                <a:solidFill>
                  <a:schemeClr val="tx1"/>
                </a:solidFill>
              </a:rPr>
              <a:t>(VLIC)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51021"/>
            <a:ext cx="12192000" cy="1569660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800" b="0" i="0">
                <a:solidFill>
                  <a:srgbClr val="212529"/>
                </a:solidFill>
                <a:effectLst/>
                <a:latin typeface="system-ui"/>
              </a:rPr>
              <a:t>From Jupyter notebooks to a digital twin-oriented Virtual Research Environment</a:t>
            </a:r>
            <a:endParaRPr lang="en-US" sz="4800" b="1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972" y="5733294"/>
            <a:ext cx="2756671" cy="877593"/>
          </a:xfrm>
          <a:prstGeom prst="rect">
            <a:avLst/>
          </a:prstGeom>
        </p:spPr>
      </p:pic>
      <p:pic>
        <p:nvPicPr>
          <p:cNvPr id="2" name="Picture 6" descr="LifeWatch-ERIC">
            <a:extLst>
              <a:ext uri="{FF2B5EF4-FFF2-40B4-BE49-F238E27FC236}">
                <a16:creationId xmlns:a16="http://schemas.microsoft.com/office/drawing/2014/main" id="{82444714-F8B9-D784-45CA-011F6F8A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879" y="5733295"/>
            <a:ext cx="1908765" cy="8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41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39F81-F40D-E6C0-18A2-E6F1985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Note</a:t>
            </a:r>
            <a:r>
              <a:rPr lang="nl-NL" altLang="zh-CN" dirty="0"/>
              <a:t>book</a:t>
            </a:r>
            <a:r>
              <a:rPr lang="zh-CN" altLang="nl-NL" dirty="0"/>
              <a:t> </a:t>
            </a:r>
            <a:r>
              <a:rPr lang="nl-NL" altLang="zh-CN" dirty="0"/>
              <a:t>as</a:t>
            </a:r>
            <a:r>
              <a:rPr lang="zh-CN" altLang="nl-NL" dirty="0"/>
              <a:t> </a:t>
            </a:r>
            <a:r>
              <a:rPr lang="nl-NL" altLang="zh-CN" dirty="0"/>
              <a:t>a</a:t>
            </a:r>
            <a:r>
              <a:rPr lang="zh-CN" altLang="nl-NL" dirty="0"/>
              <a:t> </a:t>
            </a:r>
            <a:r>
              <a:rPr lang="nl-NL" altLang="zh-CN" dirty="0"/>
              <a:t>VRE</a:t>
            </a:r>
            <a:r>
              <a:rPr lang="zh-CN" altLang="nl-NL" dirty="0"/>
              <a:t> </a:t>
            </a:r>
            <a:r>
              <a:rPr lang="nl-NL" altLang="zh-CN" dirty="0"/>
              <a:t>(</a:t>
            </a:r>
            <a:r>
              <a:rPr lang="nl-NL" altLang="zh-CN" dirty="0" err="1"/>
              <a:t>NaaVRE</a:t>
            </a:r>
            <a:r>
              <a:rPr lang="nl-NL" altLang="zh-CN" dirty="0"/>
              <a:t>)</a:t>
            </a:r>
            <a:endParaRPr lang="nl-NL" dirty="0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25C1D473-9881-5178-8BFA-A6048A363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362" y="1839479"/>
            <a:ext cx="5729321" cy="4121706"/>
          </a:xfrm>
          <a:prstGeom prst="roundRect">
            <a:avLst>
              <a:gd name="adj" fmla="val 2949"/>
            </a:avLst>
          </a:prstGeom>
          <a:ln w="635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729321"/>
                      <a:gd name="connsiteY0" fmla="*/ 121549 h 4121706"/>
                      <a:gd name="connsiteX1" fmla="*/ 121549 w 5729321"/>
                      <a:gd name="connsiteY1" fmla="*/ 0 h 4121706"/>
                      <a:gd name="connsiteX2" fmla="*/ 917051 w 5729321"/>
                      <a:gd name="connsiteY2" fmla="*/ 0 h 4121706"/>
                      <a:gd name="connsiteX3" fmla="*/ 1493105 w 5729321"/>
                      <a:gd name="connsiteY3" fmla="*/ 0 h 4121706"/>
                      <a:gd name="connsiteX4" fmla="*/ 2014296 w 5729321"/>
                      <a:gd name="connsiteY4" fmla="*/ 0 h 4121706"/>
                      <a:gd name="connsiteX5" fmla="*/ 2590349 w 5729321"/>
                      <a:gd name="connsiteY5" fmla="*/ 0 h 4121706"/>
                      <a:gd name="connsiteX6" fmla="*/ 3221265 w 5729321"/>
                      <a:gd name="connsiteY6" fmla="*/ 0 h 4121706"/>
                      <a:gd name="connsiteX7" fmla="*/ 3907043 w 5729321"/>
                      <a:gd name="connsiteY7" fmla="*/ 0 h 4121706"/>
                      <a:gd name="connsiteX8" fmla="*/ 4483096 w 5729321"/>
                      <a:gd name="connsiteY8" fmla="*/ 0 h 4121706"/>
                      <a:gd name="connsiteX9" fmla="*/ 5607772 w 5729321"/>
                      <a:gd name="connsiteY9" fmla="*/ 0 h 4121706"/>
                      <a:gd name="connsiteX10" fmla="*/ 5729321 w 5729321"/>
                      <a:gd name="connsiteY10" fmla="*/ 121549 h 4121706"/>
                      <a:gd name="connsiteX11" fmla="*/ 5729321 w 5729321"/>
                      <a:gd name="connsiteY11" fmla="*/ 651625 h 4121706"/>
                      <a:gd name="connsiteX12" fmla="*/ 5729321 w 5729321"/>
                      <a:gd name="connsiteY12" fmla="*/ 1259274 h 4121706"/>
                      <a:gd name="connsiteX13" fmla="*/ 5729321 w 5729321"/>
                      <a:gd name="connsiteY13" fmla="*/ 1944495 h 4121706"/>
                      <a:gd name="connsiteX14" fmla="*/ 5729321 w 5729321"/>
                      <a:gd name="connsiteY14" fmla="*/ 2513357 h 4121706"/>
                      <a:gd name="connsiteX15" fmla="*/ 5729321 w 5729321"/>
                      <a:gd name="connsiteY15" fmla="*/ 3159792 h 4121706"/>
                      <a:gd name="connsiteX16" fmla="*/ 5729321 w 5729321"/>
                      <a:gd name="connsiteY16" fmla="*/ 4000157 h 4121706"/>
                      <a:gd name="connsiteX17" fmla="*/ 5607772 w 5729321"/>
                      <a:gd name="connsiteY17" fmla="*/ 4121706 h 4121706"/>
                      <a:gd name="connsiteX18" fmla="*/ 4867132 w 5729321"/>
                      <a:gd name="connsiteY18" fmla="*/ 4121706 h 4121706"/>
                      <a:gd name="connsiteX19" fmla="*/ 4236216 w 5729321"/>
                      <a:gd name="connsiteY19" fmla="*/ 4121706 h 4121706"/>
                      <a:gd name="connsiteX20" fmla="*/ 3660163 w 5729321"/>
                      <a:gd name="connsiteY20" fmla="*/ 4121706 h 4121706"/>
                      <a:gd name="connsiteX21" fmla="*/ 2974385 w 5729321"/>
                      <a:gd name="connsiteY21" fmla="*/ 4121706 h 4121706"/>
                      <a:gd name="connsiteX22" fmla="*/ 2233745 w 5729321"/>
                      <a:gd name="connsiteY22" fmla="*/ 4121706 h 4121706"/>
                      <a:gd name="connsiteX23" fmla="*/ 1438243 w 5729321"/>
                      <a:gd name="connsiteY23" fmla="*/ 4121706 h 4121706"/>
                      <a:gd name="connsiteX24" fmla="*/ 121549 w 5729321"/>
                      <a:gd name="connsiteY24" fmla="*/ 4121706 h 4121706"/>
                      <a:gd name="connsiteX25" fmla="*/ 0 w 5729321"/>
                      <a:gd name="connsiteY25" fmla="*/ 4000157 h 4121706"/>
                      <a:gd name="connsiteX26" fmla="*/ 0 w 5729321"/>
                      <a:gd name="connsiteY26" fmla="*/ 3470081 h 4121706"/>
                      <a:gd name="connsiteX27" fmla="*/ 0 w 5729321"/>
                      <a:gd name="connsiteY27" fmla="*/ 2784860 h 4121706"/>
                      <a:gd name="connsiteX28" fmla="*/ 0 w 5729321"/>
                      <a:gd name="connsiteY28" fmla="*/ 2177211 h 4121706"/>
                      <a:gd name="connsiteX29" fmla="*/ 0 w 5729321"/>
                      <a:gd name="connsiteY29" fmla="*/ 1608349 h 4121706"/>
                      <a:gd name="connsiteX30" fmla="*/ 0 w 5729321"/>
                      <a:gd name="connsiteY30" fmla="*/ 1078272 h 4121706"/>
                      <a:gd name="connsiteX31" fmla="*/ 0 w 5729321"/>
                      <a:gd name="connsiteY31" fmla="*/ 121549 h 4121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729321" h="4121706" fill="none" extrusionOk="0">
                        <a:moveTo>
                          <a:pt x="0" y="121549"/>
                        </a:moveTo>
                        <a:cubicBezTo>
                          <a:pt x="-1851" y="55457"/>
                          <a:pt x="56939" y="6829"/>
                          <a:pt x="121549" y="0"/>
                        </a:cubicBezTo>
                        <a:cubicBezTo>
                          <a:pt x="383475" y="18750"/>
                          <a:pt x="715323" y="-20769"/>
                          <a:pt x="917051" y="0"/>
                        </a:cubicBezTo>
                        <a:cubicBezTo>
                          <a:pt x="1118779" y="20769"/>
                          <a:pt x="1338845" y="-23110"/>
                          <a:pt x="1493105" y="0"/>
                        </a:cubicBezTo>
                        <a:cubicBezTo>
                          <a:pt x="1647365" y="23110"/>
                          <a:pt x="1771124" y="-9816"/>
                          <a:pt x="2014296" y="0"/>
                        </a:cubicBezTo>
                        <a:cubicBezTo>
                          <a:pt x="2257468" y="9816"/>
                          <a:pt x="2302567" y="-9338"/>
                          <a:pt x="2590349" y="0"/>
                        </a:cubicBezTo>
                        <a:cubicBezTo>
                          <a:pt x="2878131" y="9338"/>
                          <a:pt x="3034709" y="9000"/>
                          <a:pt x="3221265" y="0"/>
                        </a:cubicBezTo>
                        <a:cubicBezTo>
                          <a:pt x="3407821" y="-9000"/>
                          <a:pt x="3691470" y="3106"/>
                          <a:pt x="3907043" y="0"/>
                        </a:cubicBezTo>
                        <a:cubicBezTo>
                          <a:pt x="4122616" y="-3106"/>
                          <a:pt x="4244995" y="-8771"/>
                          <a:pt x="4483096" y="0"/>
                        </a:cubicBezTo>
                        <a:cubicBezTo>
                          <a:pt x="4721197" y="8771"/>
                          <a:pt x="5250634" y="-14034"/>
                          <a:pt x="5607772" y="0"/>
                        </a:cubicBezTo>
                        <a:cubicBezTo>
                          <a:pt x="5670317" y="-8191"/>
                          <a:pt x="5722759" y="57469"/>
                          <a:pt x="5729321" y="121549"/>
                        </a:cubicBezTo>
                        <a:cubicBezTo>
                          <a:pt x="5717058" y="281480"/>
                          <a:pt x="5741657" y="539851"/>
                          <a:pt x="5729321" y="651625"/>
                        </a:cubicBezTo>
                        <a:cubicBezTo>
                          <a:pt x="5716985" y="763399"/>
                          <a:pt x="5701816" y="1060801"/>
                          <a:pt x="5729321" y="1259274"/>
                        </a:cubicBezTo>
                        <a:cubicBezTo>
                          <a:pt x="5756826" y="1457747"/>
                          <a:pt x="5702220" y="1646923"/>
                          <a:pt x="5729321" y="1944495"/>
                        </a:cubicBezTo>
                        <a:cubicBezTo>
                          <a:pt x="5756422" y="2242067"/>
                          <a:pt x="5722890" y="2269320"/>
                          <a:pt x="5729321" y="2513357"/>
                        </a:cubicBezTo>
                        <a:cubicBezTo>
                          <a:pt x="5735752" y="2757394"/>
                          <a:pt x="5754853" y="3006753"/>
                          <a:pt x="5729321" y="3159792"/>
                        </a:cubicBezTo>
                        <a:cubicBezTo>
                          <a:pt x="5703789" y="3312832"/>
                          <a:pt x="5745796" y="3793355"/>
                          <a:pt x="5729321" y="4000157"/>
                        </a:cubicBezTo>
                        <a:cubicBezTo>
                          <a:pt x="5731814" y="4063406"/>
                          <a:pt x="5685463" y="4113395"/>
                          <a:pt x="5607772" y="4121706"/>
                        </a:cubicBezTo>
                        <a:cubicBezTo>
                          <a:pt x="5374947" y="4146715"/>
                          <a:pt x="5231466" y="4109282"/>
                          <a:pt x="4867132" y="4121706"/>
                        </a:cubicBezTo>
                        <a:cubicBezTo>
                          <a:pt x="4502798" y="4134130"/>
                          <a:pt x="4401735" y="4122555"/>
                          <a:pt x="4236216" y="4121706"/>
                        </a:cubicBezTo>
                        <a:cubicBezTo>
                          <a:pt x="4070697" y="4120857"/>
                          <a:pt x="3894239" y="4139641"/>
                          <a:pt x="3660163" y="4121706"/>
                        </a:cubicBezTo>
                        <a:cubicBezTo>
                          <a:pt x="3426087" y="4103771"/>
                          <a:pt x="3199255" y="4148670"/>
                          <a:pt x="2974385" y="4121706"/>
                        </a:cubicBezTo>
                        <a:cubicBezTo>
                          <a:pt x="2749515" y="4094742"/>
                          <a:pt x="2506073" y="4107993"/>
                          <a:pt x="2233745" y="4121706"/>
                        </a:cubicBezTo>
                        <a:cubicBezTo>
                          <a:pt x="1961417" y="4135419"/>
                          <a:pt x="1668843" y="4137924"/>
                          <a:pt x="1438243" y="4121706"/>
                        </a:cubicBezTo>
                        <a:cubicBezTo>
                          <a:pt x="1207643" y="4105488"/>
                          <a:pt x="413855" y="4102744"/>
                          <a:pt x="121549" y="4121706"/>
                        </a:cubicBezTo>
                        <a:cubicBezTo>
                          <a:pt x="56363" y="4125485"/>
                          <a:pt x="4629" y="4065984"/>
                          <a:pt x="0" y="4000157"/>
                        </a:cubicBezTo>
                        <a:cubicBezTo>
                          <a:pt x="-1848" y="3884559"/>
                          <a:pt x="21433" y="3693030"/>
                          <a:pt x="0" y="3470081"/>
                        </a:cubicBezTo>
                        <a:cubicBezTo>
                          <a:pt x="-21433" y="3247132"/>
                          <a:pt x="7076" y="3116887"/>
                          <a:pt x="0" y="2784860"/>
                        </a:cubicBezTo>
                        <a:cubicBezTo>
                          <a:pt x="-7076" y="2452833"/>
                          <a:pt x="-13756" y="2350615"/>
                          <a:pt x="0" y="2177211"/>
                        </a:cubicBezTo>
                        <a:cubicBezTo>
                          <a:pt x="13756" y="2003807"/>
                          <a:pt x="-9665" y="1757308"/>
                          <a:pt x="0" y="1608349"/>
                        </a:cubicBezTo>
                        <a:cubicBezTo>
                          <a:pt x="9665" y="1459390"/>
                          <a:pt x="-22362" y="1302466"/>
                          <a:pt x="0" y="1078272"/>
                        </a:cubicBezTo>
                        <a:cubicBezTo>
                          <a:pt x="22362" y="854078"/>
                          <a:pt x="24453" y="481865"/>
                          <a:pt x="0" y="121549"/>
                        </a:cubicBezTo>
                        <a:close/>
                      </a:path>
                      <a:path w="5729321" h="4121706" stroke="0" extrusionOk="0">
                        <a:moveTo>
                          <a:pt x="0" y="121549"/>
                        </a:moveTo>
                        <a:cubicBezTo>
                          <a:pt x="-6053" y="50685"/>
                          <a:pt x="51767" y="995"/>
                          <a:pt x="121549" y="0"/>
                        </a:cubicBezTo>
                        <a:cubicBezTo>
                          <a:pt x="333219" y="-37630"/>
                          <a:pt x="523816" y="802"/>
                          <a:pt x="917051" y="0"/>
                        </a:cubicBezTo>
                        <a:cubicBezTo>
                          <a:pt x="1310286" y="-802"/>
                          <a:pt x="1342181" y="12797"/>
                          <a:pt x="1547967" y="0"/>
                        </a:cubicBezTo>
                        <a:cubicBezTo>
                          <a:pt x="1753753" y="-12797"/>
                          <a:pt x="1983976" y="23918"/>
                          <a:pt x="2124020" y="0"/>
                        </a:cubicBezTo>
                        <a:cubicBezTo>
                          <a:pt x="2264064" y="-23918"/>
                          <a:pt x="2611844" y="-9630"/>
                          <a:pt x="2864661" y="0"/>
                        </a:cubicBezTo>
                        <a:cubicBezTo>
                          <a:pt x="3117478" y="9630"/>
                          <a:pt x="3211151" y="-7048"/>
                          <a:pt x="3495576" y="0"/>
                        </a:cubicBezTo>
                        <a:cubicBezTo>
                          <a:pt x="3780001" y="7048"/>
                          <a:pt x="3976580" y="4428"/>
                          <a:pt x="4291078" y="0"/>
                        </a:cubicBezTo>
                        <a:cubicBezTo>
                          <a:pt x="4605576" y="-4428"/>
                          <a:pt x="4701638" y="24684"/>
                          <a:pt x="4867132" y="0"/>
                        </a:cubicBezTo>
                        <a:cubicBezTo>
                          <a:pt x="5032626" y="-24684"/>
                          <a:pt x="5330600" y="23859"/>
                          <a:pt x="5607772" y="0"/>
                        </a:cubicBezTo>
                        <a:cubicBezTo>
                          <a:pt x="5681144" y="1501"/>
                          <a:pt x="5724910" y="53705"/>
                          <a:pt x="5729321" y="121549"/>
                        </a:cubicBezTo>
                        <a:cubicBezTo>
                          <a:pt x="5710341" y="361847"/>
                          <a:pt x="5707022" y="560782"/>
                          <a:pt x="5729321" y="767984"/>
                        </a:cubicBezTo>
                        <a:cubicBezTo>
                          <a:pt x="5751620" y="975187"/>
                          <a:pt x="5715674" y="1101596"/>
                          <a:pt x="5729321" y="1375632"/>
                        </a:cubicBezTo>
                        <a:cubicBezTo>
                          <a:pt x="5742968" y="1649668"/>
                          <a:pt x="5749138" y="1766468"/>
                          <a:pt x="5729321" y="2099639"/>
                        </a:cubicBezTo>
                        <a:cubicBezTo>
                          <a:pt x="5709504" y="2432810"/>
                          <a:pt x="5693805" y="2670582"/>
                          <a:pt x="5729321" y="2823646"/>
                        </a:cubicBezTo>
                        <a:cubicBezTo>
                          <a:pt x="5764837" y="2976710"/>
                          <a:pt x="5730407" y="3181856"/>
                          <a:pt x="5729321" y="3392508"/>
                        </a:cubicBezTo>
                        <a:cubicBezTo>
                          <a:pt x="5728235" y="3603160"/>
                          <a:pt x="5734990" y="3718686"/>
                          <a:pt x="5729321" y="4000157"/>
                        </a:cubicBezTo>
                        <a:cubicBezTo>
                          <a:pt x="5721958" y="4052278"/>
                          <a:pt x="5675777" y="4109868"/>
                          <a:pt x="5607772" y="4121706"/>
                        </a:cubicBezTo>
                        <a:cubicBezTo>
                          <a:pt x="5378283" y="4134198"/>
                          <a:pt x="5223588" y="4112111"/>
                          <a:pt x="4867132" y="4121706"/>
                        </a:cubicBezTo>
                        <a:cubicBezTo>
                          <a:pt x="4510676" y="4131301"/>
                          <a:pt x="4577298" y="4143958"/>
                          <a:pt x="4291078" y="4121706"/>
                        </a:cubicBezTo>
                        <a:cubicBezTo>
                          <a:pt x="4004858" y="4099454"/>
                          <a:pt x="3718913" y="4113994"/>
                          <a:pt x="3495576" y="4121706"/>
                        </a:cubicBezTo>
                        <a:cubicBezTo>
                          <a:pt x="3272239" y="4129418"/>
                          <a:pt x="3139703" y="4130529"/>
                          <a:pt x="2809798" y="4121706"/>
                        </a:cubicBezTo>
                        <a:cubicBezTo>
                          <a:pt x="2479893" y="4112883"/>
                          <a:pt x="2484286" y="4150312"/>
                          <a:pt x="2233745" y="4121706"/>
                        </a:cubicBezTo>
                        <a:cubicBezTo>
                          <a:pt x="1983204" y="4093100"/>
                          <a:pt x="1798161" y="4106960"/>
                          <a:pt x="1547967" y="4121706"/>
                        </a:cubicBezTo>
                        <a:cubicBezTo>
                          <a:pt x="1297773" y="4136452"/>
                          <a:pt x="1244281" y="4098221"/>
                          <a:pt x="1026776" y="4121706"/>
                        </a:cubicBezTo>
                        <a:cubicBezTo>
                          <a:pt x="809271" y="4145191"/>
                          <a:pt x="473682" y="4098167"/>
                          <a:pt x="121549" y="4121706"/>
                        </a:cubicBezTo>
                        <a:cubicBezTo>
                          <a:pt x="50980" y="4128610"/>
                          <a:pt x="-1521" y="4065269"/>
                          <a:pt x="0" y="4000157"/>
                        </a:cubicBezTo>
                        <a:cubicBezTo>
                          <a:pt x="-14452" y="3682654"/>
                          <a:pt x="11660" y="3553746"/>
                          <a:pt x="0" y="3314936"/>
                        </a:cubicBezTo>
                        <a:cubicBezTo>
                          <a:pt x="-11660" y="3076126"/>
                          <a:pt x="-9115" y="2996867"/>
                          <a:pt x="0" y="2746074"/>
                        </a:cubicBezTo>
                        <a:cubicBezTo>
                          <a:pt x="9115" y="2495281"/>
                          <a:pt x="10954" y="2373776"/>
                          <a:pt x="0" y="2060853"/>
                        </a:cubicBezTo>
                        <a:cubicBezTo>
                          <a:pt x="-10954" y="1747930"/>
                          <a:pt x="13520" y="1745286"/>
                          <a:pt x="0" y="1530777"/>
                        </a:cubicBezTo>
                        <a:cubicBezTo>
                          <a:pt x="-13520" y="1316268"/>
                          <a:pt x="-33469" y="1054105"/>
                          <a:pt x="0" y="845556"/>
                        </a:cubicBezTo>
                        <a:cubicBezTo>
                          <a:pt x="33469" y="637007"/>
                          <a:pt x="-10906" y="471924"/>
                          <a:pt x="0" y="12154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B5C1FC6-660B-5F57-1D1C-23138214975C}"/>
              </a:ext>
            </a:extLst>
          </p:cNvPr>
          <p:cNvGraphicFramePr/>
          <p:nvPr/>
        </p:nvGraphicFramePr>
        <p:xfrm>
          <a:off x="291123" y="1439333"/>
          <a:ext cx="5804877" cy="160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027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39F81-F40D-E6C0-18A2-E6F1985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Note</a:t>
            </a:r>
            <a:r>
              <a:rPr lang="nl-NL" altLang="zh-CN" dirty="0"/>
              <a:t>book</a:t>
            </a:r>
            <a:r>
              <a:rPr lang="zh-CN" altLang="nl-NL" dirty="0"/>
              <a:t> </a:t>
            </a:r>
            <a:r>
              <a:rPr lang="nl-NL" altLang="zh-CN" dirty="0"/>
              <a:t>as</a:t>
            </a:r>
            <a:r>
              <a:rPr lang="zh-CN" altLang="nl-NL" dirty="0"/>
              <a:t> </a:t>
            </a:r>
            <a:r>
              <a:rPr lang="nl-NL" altLang="zh-CN" dirty="0"/>
              <a:t>a</a:t>
            </a:r>
            <a:r>
              <a:rPr lang="zh-CN" altLang="nl-NL" dirty="0"/>
              <a:t> </a:t>
            </a:r>
            <a:r>
              <a:rPr lang="nl-NL" altLang="zh-CN" dirty="0"/>
              <a:t>VRE</a:t>
            </a:r>
            <a:r>
              <a:rPr lang="zh-CN" altLang="nl-NL" dirty="0"/>
              <a:t> </a:t>
            </a:r>
            <a:r>
              <a:rPr lang="nl-NL" altLang="zh-CN" dirty="0"/>
              <a:t>(</a:t>
            </a:r>
            <a:r>
              <a:rPr lang="nl-NL" altLang="zh-CN" dirty="0" err="1"/>
              <a:t>NaaVRE</a:t>
            </a:r>
            <a:r>
              <a:rPr lang="nl-NL" altLang="zh-CN" dirty="0"/>
              <a:t>)</a:t>
            </a: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84742BB-67C6-D761-B062-9E76578A7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171" y="1839478"/>
            <a:ext cx="6161956" cy="3787599"/>
          </a:xfrm>
          <a:prstGeom prst="roundRect">
            <a:avLst>
              <a:gd name="adj" fmla="val 3166"/>
            </a:avLst>
          </a:prstGeom>
        </p:spPr>
      </p:pic>
      <p:pic>
        <p:nvPicPr>
          <p:cNvPr id="6" name="Picture 6" descr="Docker tutorial : Build Docker images using Jenkins | by KarthiKeyan  Shanmugam | Medium">
            <a:extLst>
              <a:ext uri="{FF2B5EF4-FFF2-40B4-BE49-F238E27FC236}">
                <a16:creationId xmlns:a16="http://schemas.microsoft.com/office/drawing/2014/main" id="{0BA4F48C-70FF-ACB7-D963-DEB2F0197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816246"/>
            <a:ext cx="891560" cy="8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0E45517-C09E-943B-B850-3A729A16D1C0}"/>
              </a:ext>
            </a:extLst>
          </p:cNvPr>
          <p:cNvGraphicFramePr/>
          <p:nvPr/>
        </p:nvGraphicFramePr>
        <p:xfrm>
          <a:off x="291123" y="1439332"/>
          <a:ext cx="5804877" cy="3185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79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39F81-F40D-E6C0-18A2-E6F1985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Note</a:t>
            </a:r>
            <a:r>
              <a:rPr lang="nl-NL" altLang="zh-CN" dirty="0"/>
              <a:t>book</a:t>
            </a:r>
            <a:r>
              <a:rPr lang="zh-CN" altLang="nl-NL" dirty="0"/>
              <a:t> </a:t>
            </a:r>
            <a:r>
              <a:rPr lang="nl-NL" altLang="zh-CN" dirty="0"/>
              <a:t>as</a:t>
            </a:r>
            <a:r>
              <a:rPr lang="zh-CN" altLang="nl-NL" dirty="0"/>
              <a:t> </a:t>
            </a:r>
            <a:r>
              <a:rPr lang="nl-NL" altLang="zh-CN" dirty="0"/>
              <a:t>a</a:t>
            </a:r>
            <a:r>
              <a:rPr lang="zh-CN" altLang="nl-NL" dirty="0"/>
              <a:t> </a:t>
            </a:r>
            <a:r>
              <a:rPr lang="nl-NL" altLang="zh-CN" dirty="0"/>
              <a:t>VRE</a:t>
            </a:r>
            <a:r>
              <a:rPr lang="zh-CN" altLang="nl-NL" dirty="0"/>
              <a:t> </a:t>
            </a:r>
            <a:r>
              <a:rPr lang="nl-NL" altLang="zh-CN" dirty="0"/>
              <a:t>(</a:t>
            </a:r>
            <a:r>
              <a:rPr lang="nl-NL" altLang="zh-CN" dirty="0" err="1"/>
              <a:t>NaaVRE</a:t>
            </a:r>
            <a:r>
              <a:rPr lang="nl-NL" altLang="zh-CN" dirty="0"/>
              <a:t>)</a:t>
            </a:r>
            <a:endParaRPr lang="nl-NL" dirty="0"/>
          </a:p>
        </p:txBody>
      </p:sp>
      <p:pic>
        <p:nvPicPr>
          <p:cNvPr id="4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C74094-64E6-85E0-27E9-5DAA1660D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39479"/>
            <a:ext cx="5992090" cy="4059481"/>
          </a:xfrm>
          <a:prstGeom prst="roundRect">
            <a:avLst>
              <a:gd name="adj" fmla="val 4971"/>
            </a:avLst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8ECCCC2-5C34-F2B5-1E84-4311E52D7994}"/>
              </a:ext>
            </a:extLst>
          </p:cNvPr>
          <p:cNvGraphicFramePr/>
          <p:nvPr/>
        </p:nvGraphicFramePr>
        <p:xfrm>
          <a:off x="291123" y="1439332"/>
          <a:ext cx="5804877" cy="4293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7519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39F81-F40D-E6C0-18A2-E6F1985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Note</a:t>
            </a:r>
            <a:r>
              <a:rPr lang="nl-NL" altLang="zh-CN" dirty="0"/>
              <a:t>book</a:t>
            </a:r>
            <a:r>
              <a:rPr lang="zh-CN" altLang="nl-NL" dirty="0"/>
              <a:t> </a:t>
            </a:r>
            <a:r>
              <a:rPr lang="nl-NL" altLang="zh-CN" dirty="0"/>
              <a:t>as</a:t>
            </a:r>
            <a:r>
              <a:rPr lang="zh-CN" altLang="nl-NL" dirty="0"/>
              <a:t> </a:t>
            </a:r>
            <a:r>
              <a:rPr lang="nl-NL" altLang="zh-CN" dirty="0"/>
              <a:t>a</a:t>
            </a:r>
            <a:r>
              <a:rPr lang="zh-CN" altLang="nl-NL" dirty="0"/>
              <a:t> </a:t>
            </a:r>
            <a:r>
              <a:rPr lang="nl-NL" altLang="zh-CN" dirty="0"/>
              <a:t>VRE</a:t>
            </a:r>
            <a:r>
              <a:rPr lang="zh-CN" altLang="nl-NL" dirty="0"/>
              <a:t> </a:t>
            </a:r>
            <a:r>
              <a:rPr lang="nl-NL" altLang="zh-CN" dirty="0"/>
              <a:t>(</a:t>
            </a:r>
            <a:r>
              <a:rPr lang="nl-NL" altLang="zh-CN" dirty="0" err="1"/>
              <a:t>NaaVRE</a:t>
            </a:r>
            <a:r>
              <a:rPr lang="nl-NL" altLang="zh-CN" dirty="0"/>
              <a:t>)</a:t>
            </a:r>
            <a:endParaRPr lang="nl-NL" dirty="0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032B77D-9086-5E98-7BA2-9F72E11E7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909" y="1839479"/>
            <a:ext cx="5992091" cy="4192044"/>
          </a:xfrm>
          <a:prstGeom prst="roundRect">
            <a:avLst>
              <a:gd name="adj" fmla="val 4502"/>
            </a:avLst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F76C906-AAC7-3E7E-E6B2-6967D260C462}"/>
              </a:ext>
            </a:extLst>
          </p:cNvPr>
          <p:cNvGraphicFramePr/>
          <p:nvPr/>
        </p:nvGraphicFramePr>
        <p:xfrm>
          <a:off x="291123" y="1439332"/>
          <a:ext cx="5804877" cy="541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397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BF44-FC04-2B13-9891-297FE5D2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9826" cy="673507"/>
          </a:xfrm>
        </p:spPr>
        <p:txBody>
          <a:bodyPr>
            <a:normAutofit fontScale="90000"/>
          </a:bodyPr>
          <a:lstStyle/>
          <a:p>
            <a:r>
              <a:rPr lang="nl-NL" altLang="zh-CN" dirty="0"/>
              <a:t>3</a:t>
            </a:r>
            <a:r>
              <a:rPr lang="en-US" altLang="zh-CN" dirty="0"/>
              <a:t>. How to support DT based problem solving?</a:t>
            </a:r>
            <a:endParaRPr lang="nl-NL" dirty="0"/>
          </a:p>
        </p:txBody>
      </p:sp>
      <p:pic>
        <p:nvPicPr>
          <p:cNvPr id="9" name="Picture 6" descr="LifeWatch-ERIC">
            <a:extLst>
              <a:ext uri="{FF2B5EF4-FFF2-40B4-BE49-F238E27FC236}">
                <a16:creationId xmlns:a16="http://schemas.microsoft.com/office/drawing/2014/main" id="{6645763A-8EA7-DD57-649C-1197F441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025" y="43517"/>
            <a:ext cx="1664986" cy="7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7F4F472-2B1A-8E82-E5AB-E4F9BD031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8052" y="854143"/>
            <a:ext cx="673507" cy="6735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7594B6-1E47-76D9-CD05-D64186129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883" y="1038632"/>
            <a:ext cx="10509852" cy="58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7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483D1A7-2CD3-2278-79A6-AF266EEA4EC4}"/>
              </a:ext>
            </a:extLst>
          </p:cNvPr>
          <p:cNvGrpSpPr/>
          <p:nvPr/>
        </p:nvGrpSpPr>
        <p:grpSpPr>
          <a:xfrm>
            <a:off x="895218" y="2970647"/>
            <a:ext cx="2957143" cy="2772174"/>
            <a:chOff x="3776170" y="1051348"/>
            <a:chExt cx="4834392" cy="39695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8A89DD-925E-D3B2-6FBA-5D9C2329F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55822" y="571696"/>
              <a:ext cx="3875087" cy="4834392"/>
            </a:xfrm>
            <a:prstGeom prst="roundRect">
              <a:avLst/>
            </a:prstGeom>
          </p:spPr>
        </p:pic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DC22FD51-FFDF-E793-37FF-E3D298BA6F44}"/>
                </a:ext>
              </a:extLst>
            </p:cNvPr>
            <p:cNvSpPr/>
            <p:nvPr/>
          </p:nvSpPr>
          <p:spPr>
            <a:xfrm rot="2640995">
              <a:off x="4422361" y="4006625"/>
              <a:ext cx="1343892" cy="1014234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B4BB70-D987-5AB8-A570-D78BDE940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13617" y="4570583"/>
            <a:ext cx="1112260" cy="1165227"/>
          </a:xfrm>
          <a:prstGeom prst="ellipse">
            <a:avLst/>
          </a:prstGeom>
        </p:spPr>
      </p:pic>
      <p:sp>
        <p:nvSpPr>
          <p:cNvPr id="10" name="Trapezoid 9">
            <a:extLst>
              <a:ext uri="{FF2B5EF4-FFF2-40B4-BE49-F238E27FC236}">
                <a16:creationId xmlns:a16="http://schemas.microsoft.com/office/drawing/2014/main" id="{FE49CE66-6C87-9D21-5199-9DB49ABEF44E}"/>
              </a:ext>
            </a:extLst>
          </p:cNvPr>
          <p:cNvSpPr/>
          <p:nvPr/>
        </p:nvSpPr>
        <p:spPr>
          <a:xfrm rot="14040851">
            <a:off x="5346412" y="2953301"/>
            <a:ext cx="1567543" cy="1106539"/>
          </a:xfrm>
          <a:prstGeom prst="trapezoid">
            <a:avLst>
              <a:gd name="adj" fmla="val 38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21126B-2785-3BB0-7F59-E4064A7A8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11312" y="3814521"/>
            <a:ext cx="830997" cy="734093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941739-79D7-41D1-3C0C-115DF2BF64A5}"/>
              </a:ext>
            </a:extLst>
          </p:cNvPr>
          <p:cNvGrpSpPr/>
          <p:nvPr/>
        </p:nvGrpSpPr>
        <p:grpSpPr>
          <a:xfrm>
            <a:off x="92040" y="183392"/>
            <a:ext cx="2595093" cy="2595093"/>
            <a:chOff x="0" y="0"/>
            <a:chExt cx="2595093" cy="25950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3D3C44-9CCF-1DDC-2B42-2A6D94E1B209}"/>
                </a:ext>
              </a:extLst>
            </p:cNvPr>
            <p:cNvSpPr/>
            <p:nvPr/>
          </p:nvSpPr>
          <p:spPr>
            <a:xfrm>
              <a:off x="0" y="0"/>
              <a:ext cx="2595093" cy="2595093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00AD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4E6079-04D9-F28B-3495-07D2EEE3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2" y="39921"/>
              <a:ext cx="2495368" cy="2515251"/>
            </a:xfrm>
            <a:prstGeom prst="rect">
              <a:avLst/>
            </a:prstGeom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25EDAA-2835-2C78-808E-46859663B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90" y="1144229"/>
            <a:ext cx="7901714" cy="45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0"/>
    </mc:Choice>
    <mc:Fallback xmlns="">
      <p:transition spd="slow" advTm="1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07" objId="12"/>
        <p14:stopEvt time="10280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978B3E-67C8-7FCE-C96E-6790CE0B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2615" y="3309258"/>
            <a:ext cx="9144000" cy="237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41518-98BD-EE53-C027-7A41C17E2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330" y="5671457"/>
            <a:ext cx="9144000" cy="112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5486E4-F817-7817-51C4-63CA397A0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330" y="1186543"/>
            <a:ext cx="9144000" cy="21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4F268-DE95-37B0-4620-09738C88BA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330" y="0"/>
            <a:ext cx="9144000" cy="118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5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BF44-FC04-2B13-9891-297FE5D2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zh-CN" dirty="0"/>
              <a:t>Summary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F29529-11D4-FAAE-6CDF-C4EEBD62F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690688"/>
            <a:ext cx="5982337" cy="3898270"/>
          </a:xfrm>
        </p:spPr>
        <p:txBody>
          <a:bodyPr/>
          <a:lstStyle/>
          <a:p>
            <a:r>
              <a:rPr lang="nl-NL" altLang="zh-CN" dirty="0"/>
              <a:t>LTER-LIFE</a:t>
            </a:r>
            <a:r>
              <a:rPr lang="zh-CN" altLang="nl-NL" dirty="0"/>
              <a:t> </a:t>
            </a:r>
            <a:r>
              <a:rPr lang="nl-NL" altLang="zh-CN" dirty="0"/>
              <a:t>enters</a:t>
            </a:r>
            <a:r>
              <a:rPr lang="zh-CN" altLang="nl-NL" dirty="0"/>
              <a:t> </a:t>
            </a:r>
            <a:r>
              <a:rPr lang="nl-NL" altLang="zh-CN" dirty="0" err="1"/>
              <a:t>its</a:t>
            </a:r>
            <a:r>
              <a:rPr lang="zh-CN" altLang="nl-NL" dirty="0"/>
              <a:t> </a:t>
            </a:r>
            <a:r>
              <a:rPr lang="nl-NL" altLang="zh-CN" dirty="0"/>
              <a:t>second</a:t>
            </a:r>
            <a:r>
              <a:rPr lang="zh-CN" altLang="nl-NL" dirty="0"/>
              <a:t> </a:t>
            </a:r>
            <a:r>
              <a:rPr lang="nl-NL" altLang="zh-CN" dirty="0" err="1"/>
              <a:t>year</a:t>
            </a:r>
            <a:r>
              <a:rPr lang="nl-NL" altLang="zh-CN" dirty="0"/>
              <a:t>.</a:t>
            </a:r>
            <a:r>
              <a:rPr lang="zh-CN" altLang="nl-NL" dirty="0"/>
              <a:t> </a:t>
            </a:r>
            <a:endParaRPr lang="nl-NL" altLang="zh-CN" dirty="0"/>
          </a:p>
          <a:p>
            <a:r>
              <a:rPr lang="nl-NL" altLang="zh-CN" dirty="0"/>
              <a:t>Open </a:t>
            </a:r>
            <a:r>
              <a:rPr lang="nl-NL" altLang="zh-CN" dirty="0" err="1"/>
              <a:t>challenges</a:t>
            </a:r>
            <a:endParaRPr lang="nl-NL" altLang="zh-CN" dirty="0"/>
          </a:p>
          <a:p>
            <a:pPr lvl="1"/>
            <a:r>
              <a:rPr lang="nl-NL" altLang="zh-CN" dirty="0"/>
              <a:t>Data/Model</a:t>
            </a:r>
            <a:r>
              <a:rPr lang="zh-CN" altLang="nl-NL" dirty="0"/>
              <a:t> </a:t>
            </a:r>
            <a:r>
              <a:rPr lang="nl-NL" altLang="zh-CN" dirty="0" err="1"/>
              <a:t>FAIRification</a:t>
            </a:r>
            <a:endParaRPr lang="nl-NL" altLang="zh-CN" dirty="0"/>
          </a:p>
          <a:p>
            <a:pPr lvl="1"/>
            <a:r>
              <a:rPr lang="nl-NL" altLang="zh-CN" dirty="0"/>
              <a:t>Model</a:t>
            </a:r>
            <a:r>
              <a:rPr lang="zh-CN" altLang="nl-NL" dirty="0"/>
              <a:t> </a:t>
            </a:r>
            <a:r>
              <a:rPr lang="nl-NL" altLang="zh-CN" dirty="0" err="1"/>
              <a:t>composition</a:t>
            </a:r>
            <a:r>
              <a:rPr lang="nl-NL" altLang="zh-CN" dirty="0"/>
              <a:t> </a:t>
            </a:r>
            <a:r>
              <a:rPr lang="nl-NL" altLang="zh-CN" dirty="0" err="1"/>
              <a:t>and</a:t>
            </a:r>
            <a:r>
              <a:rPr lang="nl-NL" altLang="zh-CN" dirty="0"/>
              <a:t> </a:t>
            </a:r>
            <a:r>
              <a:rPr lang="nl-NL" altLang="zh-CN" dirty="0" err="1"/>
              <a:t>integration</a:t>
            </a:r>
            <a:endParaRPr lang="nl-NL" altLang="zh-CN" dirty="0"/>
          </a:p>
          <a:p>
            <a:pPr lvl="1"/>
            <a:r>
              <a:rPr lang="nl-NL" altLang="zh-CN" dirty="0"/>
              <a:t>Community engagement</a:t>
            </a:r>
          </a:p>
          <a:p>
            <a:pPr lvl="1"/>
            <a:r>
              <a:rPr lang="nl-NL" altLang="zh-CN" dirty="0"/>
              <a:t>Software </a:t>
            </a:r>
            <a:r>
              <a:rPr lang="nl-NL" altLang="zh-CN" dirty="0" err="1"/>
              <a:t>quality</a:t>
            </a:r>
            <a:endParaRPr lang="nl-NL" altLang="zh-CN" dirty="0"/>
          </a:p>
          <a:p>
            <a:pPr lvl="1"/>
            <a:r>
              <a:rPr lang="nl-NL" altLang="zh-CN" dirty="0"/>
              <a:t>…</a:t>
            </a:r>
          </a:p>
          <a:p>
            <a:pPr lvl="1"/>
            <a:endParaRPr lang="nl-NL" altLang="zh-CN" dirty="0"/>
          </a:p>
          <a:p>
            <a:pPr lvl="1"/>
            <a:endParaRPr lang="nl-NL" altLang="zh-CN" dirty="0"/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E1D01BB-B8A2-AECC-F011-13B47F9234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8487" y="6004225"/>
            <a:ext cx="850210" cy="85021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2297BFD-8F63-28B7-541D-573AE9F90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32447"/>
            <a:ext cx="1952374" cy="825553"/>
          </a:xfrm>
          <a:prstGeom prst="rect">
            <a:avLst/>
          </a:prstGeom>
        </p:spPr>
      </p:pic>
      <p:pic>
        <p:nvPicPr>
          <p:cNvPr id="6" name="Picture 2" descr="Netherlands – LifeWatch ERIC">
            <a:extLst>
              <a:ext uri="{FF2B5EF4-FFF2-40B4-BE49-F238E27FC236}">
                <a16:creationId xmlns:a16="http://schemas.microsoft.com/office/drawing/2014/main" id="{B472F137-8A73-598D-942E-BFF0ABCE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240" y="5965693"/>
            <a:ext cx="1367295" cy="8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21;p2">
            <a:extLst>
              <a:ext uri="{FF2B5EF4-FFF2-40B4-BE49-F238E27FC236}">
                <a16:creationId xmlns:a16="http://schemas.microsoft.com/office/drawing/2014/main" id="{31F976A7-2F7D-4FBD-49B8-6557749216B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010" y="6032447"/>
            <a:ext cx="1191063" cy="79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9E27A63-07DA-C3B0-45BD-1F180FF4C2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307" y="78493"/>
            <a:ext cx="4704693" cy="67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2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 kans om een wolf in Nederland in het wild te kunnen zien is bijzonder klein, maar wordt wel groter.">
            <a:extLst>
              <a:ext uri="{FF2B5EF4-FFF2-40B4-BE49-F238E27FC236}">
                <a16:creationId xmlns:a16="http://schemas.microsoft.com/office/drawing/2014/main" id="{96412392-844C-348E-1DD4-1938339BD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314" y="2080310"/>
            <a:ext cx="8636622" cy="3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D049E-DAAE-A580-6646-E1C266BE7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5" y="101732"/>
            <a:ext cx="11540067" cy="931202"/>
          </a:xfrm>
        </p:spPr>
        <p:txBody>
          <a:bodyPr/>
          <a:lstStyle/>
          <a:p>
            <a:r>
              <a:rPr lang="en-NL" dirty="0"/>
              <a:t>Complexity of ecosystem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484CAE-8767-59F3-FF9A-00533B5E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7" y="1811696"/>
            <a:ext cx="4473602" cy="426715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82CBCABE-F086-E577-0237-F5511F61A6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271" y="1746782"/>
            <a:ext cx="4473600" cy="426715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2BD087-46F4-7F56-9886-22D6112E8BEC}"/>
              </a:ext>
            </a:extLst>
          </p:cNvPr>
          <p:cNvSpPr txBox="1"/>
          <p:nvPr/>
        </p:nvSpPr>
        <p:spPr>
          <a:xfrm>
            <a:off x="8582419" y="3800127"/>
            <a:ext cx="2355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Digital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Twins</a:t>
            </a:r>
            <a:endParaRPr lang="en-NL" sz="3200" b="1" dirty="0"/>
          </a:p>
        </p:txBody>
      </p:sp>
    </p:spTree>
    <p:extLst>
      <p:ext uri="{BB962C8B-B14F-4D97-AF65-F5344CB8AC3E}">
        <p14:creationId xmlns:p14="http://schemas.microsoft.com/office/powerpoint/2010/main" val="40962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1F3402-725A-11BB-832E-A9668697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zh-CN" sz="4400" kern="0" dirty="0">
                <a:solidFill>
                  <a:schemeClr val="tx1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Digital </a:t>
            </a:r>
            <a:r>
              <a:rPr lang="nl-NL" altLang="zh-CN" sz="4400" kern="0" dirty="0" err="1">
                <a:solidFill>
                  <a:schemeClr val="tx1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twins</a:t>
            </a:r>
            <a:r>
              <a:rPr lang="nl-NL" altLang="zh-CN" sz="4400" kern="0" dirty="0">
                <a:solidFill>
                  <a:schemeClr val="tx1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 </a:t>
            </a:r>
            <a:r>
              <a:rPr lang="nl-NL" altLang="zh-CN" sz="4400" kern="0" dirty="0" err="1">
                <a:solidFill>
                  <a:schemeClr val="tx1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fo</a:t>
            </a:r>
            <a:r>
              <a:rPr lang="nl-NL" altLang="zh-CN" kern="0" dirty="0" err="1"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r</a:t>
            </a:r>
            <a:r>
              <a:rPr lang="nl-NL" altLang="zh-CN" kern="0" dirty="0"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 </a:t>
            </a:r>
            <a:r>
              <a:rPr lang="nl-NL" altLang="zh-CN" kern="0" dirty="0" err="1"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predictive</a:t>
            </a:r>
            <a:r>
              <a:rPr lang="nl-NL" altLang="zh-CN" kern="0" dirty="0"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 studies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69840DD-4511-3A2A-8C7E-5C2909D7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4652" cy="4351338"/>
          </a:xfrm>
        </p:spPr>
        <p:txBody>
          <a:bodyPr/>
          <a:lstStyle/>
          <a:p>
            <a:pPr defTabSz="1219170">
              <a:buClr>
                <a:srgbClr val="FFFFFF"/>
              </a:buClr>
              <a:defRPr/>
            </a:pPr>
            <a:r>
              <a:rPr lang="en-GB" sz="2800" kern="0" dirty="0">
                <a:solidFill>
                  <a:schemeClr val="tx1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Understanding ecosystems</a:t>
            </a:r>
          </a:p>
          <a:p>
            <a:pPr defTabSz="1219170">
              <a:buClr>
                <a:srgbClr val="FFFFFF"/>
              </a:buClr>
              <a:defRPr/>
            </a:pPr>
            <a:endParaRPr lang="en-GB" sz="2800" kern="0" dirty="0">
              <a:solidFill>
                <a:schemeClr val="tx1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  <a:p>
            <a:pPr defTabSz="1219170">
              <a:buClr>
                <a:srgbClr val="FFFFFF"/>
              </a:buClr>
              <a:defRPr/>
            </a:pPr>
            <a:r>
              <a:rPr lang="en-GB" sz="2800" kern="0" dirty="0">
                <a:solidFill>
                  <a:schemeClr val="tx1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</a:rPr>
              <a:t>Scenario studies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250135-D3ED-CAC9-A883-4D7D5C0C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1" y="3751263"/>
            <a:ext cx="4281695" cy="24257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35CE6D3-D68E-9BA4-55F4-7CD4B39FD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31" y="1825625"/>
            <a:ext cx="6832600" cy="4953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DF4A178-5B31-8C51-7E33-483A4B5AA7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767" y="3294422"/>
            <a:ext cx="2224285" cy="212164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B90EC1B-9ADE-8A08-139E-DE28883BC2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36" y="3317749"/>
            <a:ext cx="2224285" cy="212164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A3B95E0-9713-2F22-9F44-22F0401907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783" y="2004643"/>
            <a:ext cx="1720506" cy="164110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7023375-1F84-75CF-A029-4F3932BB43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531" y="3588664"/>
            <a:ext cx="1636558" cy="156103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E582CC3-0BD2-379B-B36C-9EFD6E260D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757" y="5217590"/>
            <a:ext cx="1636558" cy="156103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29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 kans om een wolf in Nederland in het wild te kunnen zien is bijzonder klein, maar wordt wel groter.">
            <a:extLst>
              <a:ext uri="{FF2B5EF4-FFF2-40B4-BE49-F238E27FC236}">
                <a16:creationId xmlns:a16="http://schemas.microsoft.com/office/drawing/2014/main" id="{4E30A058-03CE-31CF-314B-35C3B805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76149"/>
            <a:ext cx="12108865" cy="4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1A18A22-08A1-7BB0-81D6-0D0DC6928E6B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938598" y="4969566"/>
            <a:ext cx="3408601" cy="18070"/>
          </a:xfrm>
          <a:prstGeom prst="bentConnector3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99;p17">
            <a:extLst>
              <a:ext uri="{FF2B5EF4-FFF2-40B4-BE49-F238E27FC236}">
                <a16:creationId xmlns:a16="http://schemas.microsoft.com/office/drawing/2014/main" id="{0FE6A86F-46D2-4216-ABA4-4AB0AFCD8A8C}"/>
              </a:ext>
            </a:extLst>
          </p:cNvPr>
          <p:cNvSpPr txBox="1">
            <a:spLocks/>
          </p:cNvSpPr>
          <p:nvPr/>
        </p:nvSpPr>
        <p:spPr>
          <a:xfrm>
            <a:off x="596348" y="232238"/>
            <a:ext cx="11595652" cy="78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nl-NL" altLang="zh-CN" sz="4000" dirty="0">
                <a:solidFill>
                  <a:schemeClr val="tx1"/>
                </a:solidFill>
              </a:rPr>
              <a:t>The</a:t>
            </a:r>
            <a:r>
              <a:rPr lang="zh-CN" altLang="nl-NL" sz="4000" dirty="0">
                <a:solidFill>
                  <a:schemeClr val="tx1"/>
                </a:solidFill>
              </a:rPr>
              <a:t> </a:t>
            </a:r>
            <a:r>
              <a:rPr lang="nl-NL" altLang="zh-CN" sz="4000" dirty="0">
                <a:solidFill>
                  <a:schemeClr val="tx1"/>
                </a:solidFill>
              </a:rPr>
              <a:t>development</a:t>
            </a:r>
            <a:r>
              <a:rPr lang="zh-CN" altLang="nl-NL" sz="4000" dirty="0">
                <a:solidFill>
                  <a:schemeClr val="tx1"/>
                </a:solidFill>
              </a:rPr>
              <a:t> </a:t>
            </a:r>
            <a:r>
              <a:rPr lang="nl-NL" altLang="zh-CN" sz="4000" dirty="0">
                <a:solidFill>
                  <a:schemeClr val="tx1"/>
                </a:solidFill>
              </a:rPr>
              <a:t>is</a:t>
            </a:r>
            <a:r>
              <a:rPr lang="zh-CN" altLang="nl-NL" sz="4000" dirty="0">
                <a:solidFill>
                  <a:schemeClr val="tx1"/>
                </a:solidFill>
              </a:rPr>
              <a:t> </a:t>
            </a:r>
            <a:r>
              <a:rPr lang="nl-NL" altLang="zh-CN" sz="4000" dirty="0" err="1">
                <a:solidFill>
                  <a:schemeClr val="tx1"/>
                </a:solidFill>
              </a:rPr>
              <a:t>challenging</a:t>
            </a:r>
            <a:r>
              <a:rPr lang="zh-CN" altLang="nl-NL" sz="4000" dirty="0">
                <a:solidFill>
                  <a:schemeClr val="tx1"/>
                </a:solidFill>
              </a:rPr>
              <a:t> 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8B7A05-5E31-B6CF-F110-890E0C39FF9E}"/>
              </a:ext>
            </a:extLst>
          </p:cNvPr>
          <p:cNvSpPr/>
          <p:nvPr/>
        </p:nvSpPr>
        <p:spPr>
          <a:xfrm>
            <a:off x="6332683" y="3695314"/>
            <a:ext cx="347133" cy="313266"/>
          </a:xfrm>
          <a:prstGeom prst="roundRect">
            <a:avLst/>
          </a:prstGeom>
          <a:noFill/>
          <a:ln w="603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87FD93-836A-CF99-FF1F-B39BF5468A8B}"/>
              </a:ext>
            </a:extLst>
          </p:cNvPr>
          <p:cNvSpPr/>
          <p:nvPr/>
        </p:nvSpPr>
        <p:spPr>
          <a:xfrm>
            <a:off x="6837218" y="3695314"/>
            <a:ext cx="347133" cy="313266"/>
          </a:xfrm>
          <a:prstGeom prst="roundRect">
            <a:avLst/>
          </a:prstGeom>
          <a:noFill/>
          <a:ln w="603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23ADF59-ADAE-B888-C5B0-D9D2A9F4F0F4}"/>
              </a:ext>
            </a:extLst>
          </p:cNvPr>
          <p:cNvCxnSpPr>
            <a:stCxn id="2" idx="3"/>
            <a:endCxn id="5" idx="1"/>
          </p:cNvCxnSpPr>
          <p:nvPr/>
        </p:nvCxnSpPr>
        <p:spPr>
          <a:xfrm>
            <a:off x="6679816" y="3851947"/>
            <a:ext cx="157402" cy="12700"/>
          </a:xfrm>
          <a:prstGeom prst="bentConnector3">
            <a:avLst/>
          </a:prstGeom>
          <a:ln w="444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7EF08-7B55-6BF7-74E0-C1FD92ED4693}"/>
              </a:ext>
            </a:extLst>
          </p:cNvPr>
          <p:cNvSpPr/>
          <p:nvPr/>
        </p:nvSpPr>
        <p:spPr>
          <a:xfrm>
            <a:off x="7423727" y="3551381"/>
            <a:ext cx="347133" cy="313266"/>
          </a:xfrm>
          <a:prstGeom prst="roundRect">
            <a:avLst/>
          </a:prstGeom>
          <a:noFill/>
          <a:ln w="603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B307A-0903-0DC7-6336-A222C30F8CA0}"/>
              </a:ext>
            </a:extLst>
          </p:cNvPr>
          <p:cNvSpPr/>
          <p:nvPr/>
        </p:nvSpPr>
        <p:spPr>
          <a:xfrm>
            <a:off x="6096000" y="3265843"/>
            <a:ext cx="1828800" cy="982883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28800"/>
                      <a:gd name="connsiteY0" fmla="*/ 187810 h 1126836"/>
                      <a:gd name="connsiteX1" fmla="*/ 187810 w 1828800"/>
                      <a:gd name="connsiteY1" fmla="*/ 0 h 1126836"/>
                      <a:gd name="connsiteX2" fmla="*/ 701267 w 1828800"/>
                      <a:gd name="connsiteY2" fmla="*/ 0 h 1126836"/>
                      <a:gd name="connsiteX3" fmla="*/ 1171128 w 1828800"/>
                      <a:gd name="connsiteY3" fmla="*/ 0 h 1126836"/>
                      <a:gd name="connsiteX4" fmla="*/ 1640990 w 1828800"/>
                      <a:gd name="connsiteY4" fmla="*/ 0 h 1126836"/>
                      <a:gd name="connsiteX5" fmla="*/ 1828800 w 1828800"/>
                      <a:gd name="connsiteY5" fmla="*/ 187810 h 1126836"/>
                      <a:gd name="connsiteX6" fmla="*/ 1828800 w 1828800"/>
                      <a:gd name="connsiteY6" fmla="*/ 548394 h 1126836"/>
                      <a:gd name="connsiteX7" fmla="*/ 1828800 w 1828800"/>
                      <a:gd name="connsiteY7" fmla="*/ 939026 h 1126836"/>
                      <a:gd name="connsiteX8" fmla="*/ 1640990 w 1828800"/>
                      <a:gd name="connsiteY8" fmla="*/ 1126836 h 1126836"/>
                      <a:gd name="connsiteX9" fmla="*/ 1185660 w 1828800"/>
                      <a:gd name="connsiteY9" fmla="*/ 1126836 h 1126836"/>
                      <a:gd name="connsiteX10" fmla="*/ 701267 w 1828800"/>
                      <a:gd name="connsiteY10" fmla="*/ 1126836 h 1126836"/>
                      <a:gd name="connsiteX11" fmla="*/ 187810 w 1828800"/>
                      <a:gd name="connsiteY11" fmla="*/ 1126836 h 1126836"/>
                      <a:gd name="connsiteX12" fmla="*/ 0 w 1828800"/>
                      <a:gd name="connsiteY12" fmla="*/ 939026 h 1126836"/>
                      <a:gd name="connsiteX13" fmla="*/ 0 w 1828800"/>
                      <a:gd name="connsiteY13" fmla="*/ 563418 h 1126836"/>
                      <a:gd name="connsiteX14" fmla="*/ 0 w 1828800"/>
                      <a:gd name="connsiteY14" fmla="*/ 187810 h 1126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28800" h="1126836" extrusionOk="0">
                        <a:moveTo>
                          <a:pt x="0" y="187810"/>
                        </a:moveTo>
                        <a:cubicBezTo>
                          <a:pt x="-4817" y="81113"/>
                          <a:pt x="58910" y="9449"/>
                          <a:pt x="187810" y="0"/>
                        </a:cubicBezTo>
                        <a:cubicBezTo>
                          <a:pt x="412713" y="-27395"/>
                          <a:pt x="580831" y="39765"/>
                          <a:pt x="701267" y="0"/>
                        </a:cubicBezTo>
                        <a:cubicBezTo>
                          <a:pt x="821703" y="-39765"/>
                          <a:pt x="1032837" y="37580"/>
                          <a:pt x="1171128" y="0"/>
                        </a:cubicBezTo>
                        <a:cubicBezTo>
                          <a:pt x="1309419" y="-37580"/>
                          <a:pt x="1523902" y="26161"/>
                          <a:pt x="1640990" y="0"/>
                        </a:cubicBezTo>
                        <a:cubicBezTo>
                          <a:pt x="1738197" y="-20995"/>
                          <a:pt x="1834121" y="64394"/>
                          <a:pt x="1828800" y="187810"/>
                        </a:cubicBezTo>
                        <a:cubicBezTo>
                          <a:pt x="1853207" y="352354"/>
                          <a:pt x="1794862" y="385434"/>
                          <a:pt x="1828800" y="548394"/>
                        </a:cubicBezTo>
                        <a:cubicBezTo>
                          <a:pt x="1862738" y="711354"/>
                          <a:pt x="1790429" y="755330"/>
                          <a:pt x="1828800" y="939026"/>
                        </a:cubicBezTo>
                        <a:cubicBezTo>
                          <a:pt x="1822166" y="1053726"/>
                          <a:pt x="1742101" y="1123805"/>
                          <a:pt x="1640990" y="1126836"/>
                        </a:cubicBezTo>
                        <a:cubicBezTo>
                          <a:pt x="1528417" y="1148071"/>
                          <a:pt x="1308576" y="1125815"/>
                          <a:pt x="1185660" y="1126836"/>
                        </a:cubicBezTo>
                        <a:cubicBezTo>
                          <a:pt x="1062744" y="1127857"/>
                          <a:pt x="809204" y="1073556"/>
                          <a:pt x="701267" y="1126836"/>
                        </a:cubicBezTo>
                        <a:cubicBezTo>
                          <a:pt x="593330" y="1180116"/>
                          <a:pt x="431157" y="1093866"/>
                          <a:pt x="187810" y="1126836"/>
                        </a:cubicBezTo>
                        <a:cubicBezTo>
                          <a:pt x="101896" y="1148654"/>
                          <a:pt x="7096" y="1036538"/>
                          <a:pt x="0" y="939026"/>
                        </a:cubicBezTo>
                        <a:cubicBezTo>
                          <a:pt x="-20573" y="835876"/>
                          <a:pt x="26416" y="660564"/>
                          <a:pt x="0" y="563418"/>
                        </a:cubicBezTo>
                        <a:cubicBezTo>
                          <a:pt x="-26416" y="466272"/>
                          <a:pt x="29892" y="292963"/>
                          <a:pt x="0" y="1878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86319B-D927-9D92-497A-CF4DC164368D}"/>
              </a:ext>
            </a:extLst>
          </p:cNvPr>
          <p:cNvSpPr/>
          <p:nvPr/>
        </p:nvSpPr>
        <p:spPr>
          <a:xfrm>
            <a:off x="2844800" y="3708014"/>
            <a:ext cx="3011824" cy="2523104"/>
          </a:xfrm>
          <a:prstGeom prst="roundRect">
            <a:avLst/>
          </a:prstGeom>
          <a:noFill/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3A3C214-427C-6CE0-E1EB-625A55A07359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5856624" y="3757285"/>
            <a:ext cx="239376" cy="1212281"/>
          </a:xfrm>
          <a:prstGeom prst="bentConnector3">
            <a:avLst>
              <a:gd name="adj1" fmla="val 5000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7E12EA-881F-F61E-D8BB-F25FC7CCB667}"/>
              </a:ext>
            </a:extLst>
          </p:cNvPr>
          <p:cNvSpPr/>
          <p:nvPr/>
        </p:nvSpPr>
        <p:spPr>
          <a:xfrm>
            <a:off x="9347199" y="4248727"/>
            <a:ext cx="1986201" cy="147781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76AEAD5-1845-0CC7-48AF-B9B20C5EEFB7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7924800" y="3757285"/>
            <a:ext cx="1422399" cy="1230351"/>
          </a:xfrm>
          <a:prstGeom prst="bentConnector3">
            <a:avLst/>
          </a:prstGeom>
          <a:ln w="635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3EED05-126D-73BC-1C35-61E8DF6759AA}"/>
              </a:ext>
            </a:extLst>
          </p:cNvPr>
          <p:cNvSpPr/>
          <p:nvPr/>
        </p:nvSpPr>
        <p:spPr>
          <a:xfrm>
            <a:off x="7147986" y="1326130"/>
            <a:ext cx="4083626" cy="489961"/>
          </a:xfrm>
          <a:prstGeom prst="roundRect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BBB97E4D-5E30-9E63-D58E-AE6503F6DE92}"/>
              </a:ext>
            </a:extLst>
          </p:cNvPr>
          <p:cNvSpPr/>
          <p:nvPr/>
        </p:nvSpPr>
        <p:spPr>
          <a:xfrm>
            <a:off x="2733964" y="822439"/>
            <a:ext cx="3204634" cy="2155500"/>
          </a:xfrm>
          <a:prstGeom prst="triangle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AC8E82-97A9-7791-EB91-D24C9B1419D7}"/>
              </a:ext>
            </a:extLst>
          </p:cNvPr>
          <p:cNvSpPr/>
          <p:nvPr/>
        </p:nvSpPr>
        <p:spPr>
          <a:xfrm>
            <a:off x="6506249" y="5273964"/>
            <a:ext cx="2296006" cy="804368"/>
          </a:xfrm>
          <a:prstGeom prst="round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F6FD437-6EFE-1CF9-773F-A8B6761ACF59}"/>
              </a:ext>
            </a:extLst>
          </p:cNvPr>
          <p:cNvCxnSpPr>
            <a:stCxn id="19" idx="2"/>
            <a:endCxn id="25" idx="5"/>
          </p:cNvCxnSpPr>
          <p:nvPr/>
        </p:nvCxnSpPr>
        <p:spPr>
          <a:xfrm rot="5400000">
            <a:off x="7121571" y="-168039"/>
            <a:ext cx="84098" cy="4052359"/>
          </a:xfrm>
          <a:prstGeom prst="bentConnector2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25F4392-EF32-945C-83B8-7C39C7A51257}"/>
              </a:ext>
            </a:extLst>
          </p:cNvPr>
          <p:cNvCxnSpPr>
            <a:stCxn id="19" idx="2"/>
            <a:endCxn id="26" idx="3"/>
          </p:cNvCxnSpPr>
          <p:nvPr/>
        </p:nvCxnSpPr>
        <p:spPr>
          <a:xfrm rot="5400000">
            <a:off x="7065999" y="3552347"/>
            <a:ext cx="3860057" cy="387544"/>
          </a:xfrm>
          <a:prstGeom prst="bentConnector2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DF38ECDA-3D8D-D25F-F344-97AC896CF648}"/>
              </a:ext>
            </a:extLst>
          </p:cNvPr>
          <p:cNvCxnSpPr>
            <a:cxnSpLocks/>
            <a:stCxn id="26" idx="0"/>
            <a:endCxn id="9" idx="2"/>
          </p:cNvCxnSpPr>
          <p:nvPr/>
        </p:nvCxnSpPr>
        <p:spPr>
          <a:xfrm rot="16200000" flipV="1">
            <a:off x="6819707" y="4439419"/>
            <a:ext cx="1025238" cy="643852"/>
          </a:xfrm>
          <a:prstGeom prst="bentConnector3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60E2EAA8-1F81-B74D-4DB9-C1065AC1EE06}"/>
              </a:ext>
            </a:extLst>
          </p:cNvPr>
          <p:cNvCxnSpPr>
            <a:cxnSpLocks/>
            <a:stCxn id="25" idx="3"/>
            <a:endCxn id="9" idx="0"/>
          </p:cNvCxnSpPr>
          <p:nvPr/>
        </p:nvCxnSpPr>
        <p:spPr>
          <a:xfrm rot="16200000" flipH="1">
            <a:off x="5529388" y="1784831"/>
            <a:ext cx="287904" cy="2674119"/>
          </a:xfrm>
          <a:prstGeom prst="bentConnector3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710BF32A-C372-84DE-507B-56E759221691}"/>
              </a:ext>
            </a:extLst>
          </p:cNvPr>
          <p:cNvCxnSpPr>
            <a:stCxn id="13" idx="0"/>
            <a:endCxn id="19" idx="3"/>
          </p:cNvCxnSpPr>
          <p:nvPr/>
        </p:nvCxnSpPr>
        <p:spPr>
          <a:xfrm rot="5400000" flipH="1" flipV="1">
            <a:off x="9447148" y="2464263"/>
            <a:ext cx="2677616" cy="891312"/>
          </a:xfrm>
          <a:prstGeom prst="bentConnector4">
            <a:avLst>
              <a:gd name="adj1" fmla="val 45425"/>
              <a:gd name="adj2" fmla="val 125648"/>
            </a:avLst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2C4659-7FEC-4420-B15D-CBA899F20286}"/>
              </a:ext>
            </a:extLst>
          </p:cNvPr>
          <p:cNvSpPr/>
          <p:nvPr/>
        </p:nvSpPr>
        <p:spPr>
          <a:xfrm>
            <a:off x="0" y="6231118"/>
            <a:ext cx="914400" cy="62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9" grpId="0" animBg="1"/>
      <p:bldP spid="10" grpId="0" animBg="1"/>
      <p:bldP spid="13" grpId="0" animBg="1"/>
      <p:bldP spid="19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AE210F7-17A9-4E77-B65F-6D462A838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414" y="123513"/>
            <a:ext cx="2012146" cy="2012146"/>
          </a:xfrm>
          <a:prstGeom prst="rect">
            <a:avLst/>
          </a:prstGeom>
        </p:spPr>
      </p:pic>
      <p:sp>
        <p:nvSpPr>
          <p:cNvPr id="12" name="Google Shape;68;p13">
            <a:extLst>
              <a:ext uri="{FF2B5EF4-FFF2-40B4-BE49-F238E27FC236}">
                <a16:creationId xmlns:a16="http://schemas.microsoft.com/office/drawing/2014/main" id="{11C9F385-261D-28DD-8128-A3DAFC62D9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0439" y="98669"/>
            <a:ext cx="9530151" cy="22147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altLang="zh-CN" sz="4000" b="1" kern="1200" dirty="0">
                <a:latin typeface="+mj-lt"/>
                <a:ea typeface="+mj-ea"/>
                <a:cs typeface="Arial" panose="020B0604020202020204" pitchFamily="34" charset="0"/>
              </a:rPr>
              <a:t>LTER-LIFE</a:t>
            </a:r>
            <a:r>
              <a:rPr lang="en-US" altLang="zh-CN" sz="3200" kern="1200" dirty="0">
                <a:latin typeface="+mj-lt"/>
                <a:ea typeface="+mj-ea"/>
                <a:cs typeface="Arial" panose="020B0604020202020204" pitchFamily="34" charset="0"/>
              </a:rPr>
              <a:t>:</a:t>
            </a:r>
            <a:r>
              <a:rPr lang="zh-CN" altLang="en-US" sz="3200" kern="1200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sz="3200" kern="1200" dirty="0">
                <a:latin typeface="+mj-lt"/>
                <a:ea typeface="+mj-ea"/>
                <a:cs typeface="Arial" panose="020B0604020202020204" pitchFamily="34" charset="0"/>
              </a:rPr>
              <a:t>A research infrastructure to develop </a:t>
            </a:r>
            <a:r>
              <a:rPr lang="en-US" sz="3200" b="1" kern="1200" dirty="0">
                <a:latin typeface="+mj-lt"/>
                <a:ea typeface="+mj-ea"/>
                <a:cs typeface="Arial" panose="020B0604020202020204" pitchFamily="34" charset="0"/>
              </a:rPr>
              <a:t>Digital Twins </a:t>
            </a:r>
            <a:r>
              <a:rPr lang="zh-CN" altLang="en-US" sz="3200" b="1" kern="1200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sz="3200" kern="1200" dirty="0">
                <a:latin typeface="+mj-lt"/>
                <a:ea typeface="+mj-ea"/>
                <a:cs typeface="Arial" panose="020B0604020202020204" pitchFamily="34" charset="0"/>
              </a:rPr>
              <a:t>of ecosystems in a changing world</a:t>
            </a:r>
          </a:p>
          <a:p>
            <a:pPr marL="0" lvl="0" indent="0" algn="l"/>
            <a:endParaRPr lang="en-US" altLang="zh-CN" dirty="0">
              <a:latin typeface="+mj-lt"/>
              <a:ea typeface="+mj-ea"/>
              <a:cs typeface="Arial" panose="020B0604020202020204" pitchFamily="34" charset="0"/>
            </a:endParaRPr>
          </a:p>
          <a:p>
            <a:pPr marL="0" lvl="0" indent="0" algn="l"/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Funded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by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Dutch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Research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Council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(NWO),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20M,</a:t>
            </a:r>
            <a:r>
              <a:rPr lang="zh-CN" altLang="en-US" dirty="0"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+mj-lt"/>
                <a:ea typeface="+mj-ea"/>
                <a:cs typeface="Arial" panose="020B0604020202020204" pitchFamily="34" charset="0"/>
              </a:rPr>
              <a:t>2022-2031.</a:t>
            </a:r>
            <a:endParaRPr sz="1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AAA0F-046E-7F49-0FF9-0F27EEB027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963" y="3446957"/>
            <a:ext cx="2584945" cy="1093033"/>
          </a:xfrm>
          <a:prstGeom prst="rect">
            <a:avLst/>
          </a:prstGeom>
        </p:spPr>
      </p:pic>
      <p:pic>
        <p:nvPicPr>
          <p:cNvPr id="5" name="Picture 2" descr="Netherlands – LifeWatch ERIC">
            <a:extLst>
              <a:ext uri="{FF2B5EF4-FFF2-40B4-BE49-F238E27FC236}">
                <a16:creationId xmlns:a16="http://schemas.microsoft.com/office/drawing/2014/main" id="{26EBB747-0CA4-48D8-61E3-030C05D0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973" y="3358951"/>
            <a:ext cx="1952373" cy="12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35B26-FB2C-5657-540E-2FED8849E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100" y="3322653"/>
            <a:ext cx="1217957" cy="1217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948FF7-5ECA-3E07-EA83-B6CFDB727AA8}"/>
              </a:ext>
            </a:extLst>
          </p:cNvPr>
          <p:cNvSpPr txBox="1"/>
          <p:nvPr/>
        </p:nvSpPr>
        <p:spPr>
          <a:xfrm>
            <a:off x="170440" y="6396335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/>
              <a:t>https://lter-life.nl/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1632FD9A-CCEB-CE29-26FB-85E5E65E9EEC}"/>
              </a:ext>
            </a:extLst>
          </p:cNvPr>
          <p:cNvGrpSpPr/>
          <p:nvPr/>
        </p:nvGrpSpPr>
        <p:grpSpPr>
          <a:xfrm>
            <a:off x="226854" y="4887732"/>
            <a:ext cx="11723893" cy="1288963"/>
            <a:chOff x="170140" y="3665799"/>
            <a:chExt cx="8792920" cy="966722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9F22755-6AE2-BFC2-4B09-673E54A2C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301" y="3870489"/>
              <a:ext cx="557342" cy="557342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F718E4C-D4FA-CAD7-4F90-584E688FF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140" y="3739084"/>
              <a:ext cx="820153" cy="820153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95A2BA3-54AC-BE53-90A9-0B38D71D4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0369" y="4002539"/>
              <a:ext cx="1062691" cy="293243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C06381D8-99B3-205F-42A5-A1E489B2F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6189" y="3958894"/>
              <a:ext cx="1118805" cy="380533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687773B-110F-C5D8-B70F-132164ECD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0415" y="3665799"/>
              <a:ext cx="2014005" cy="966722"/>
            </a:xfrm>
            <a:prstGeom prst="rect">
              <a:avLst/>
            </a:prstGeom>
          </p:spPr>
        </p:pic>
        <p:pic>
          <p:nvPicPr>
            <p:cNvPr id="14" name="Picture 2" descr="WUR">
              <a:extLst>
                <a:ext uri="{FF2B5EF4-FFF2-40B4-BE49-F238E27FC236}">
                  <a16:creationId xmlns:a16="http://schemas.microsoft.com/office/drawing/2014/main" id="{A1119D14-2CFB-DCC7-3FBD-0B1C1839A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612" y="3985792"/>
              <a:ext cx="1748202" cy="326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B15EC0AC-6BCB-8169-7996-F427F7FAD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058" y="3860386"/>
              <a:ext cx="1582785" cy="577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43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DE1F-EEB7-07D1-D750-1A0550C3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B2CC-B2DB-1FAD-E46E-981B445E0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Requirements and Challenges </a:t>
            </a:r>
            <a:endParaRPr lang="nl-NL" altLang="zh-CN" dirty="0"/>
          </a:p>
          <a:p>
            <a:pPr marL="514350" indent="-514350">
              <a:buFont typeface="+mj-lt"/>
              <a:buAutoNum type="arabicPeriod"/>
            </a:pPr>
            <a:r>
              <a:rPr lang="nl-NL" altLang="zh-CN" dirty="0" err="1"/>
              <a:t>From</a:t>
            </a:r>
            <a:r>
              <a:rPr lang="nl-NL" altLang="zh-CN" dirty="0"/>
              <a:t> </a:t>
            </a:r>
            <a:r>
              <a:rPr lang="nl-NL" altLang="zh-CN" dirty="0" err="1"/>
              <a:t>Jupyter</a:t>
            </a:r>
            <a:r>
              <a:rPr lang="nl-NL" altLang="zh-CN" dirty="0"/>
              <a:t> </a:t>
            </a:r>
            <a:r>
              <a:rPr lang="nl-NL" altLang="zh-CN" dirty="0" err="1"/>
              <a:t>to</a:t>
            </a:r>
            <a:r>
              <a:rPr lang="nl-NL" altLang="zh-CN" dirty="0"/>
              <a:t> a Digital </a:t>
            </a:r>
            <a:r>
              <a:rPr lang="nl-NL" altLang="zh-CN" dirty="0" err="1"/>
              <a:t>Twin-oriented</a:t>
            </a:r>
            <a:r>
              <a:rPr lang="nl-NL" altLang="zh-CN" dirty="0"/>
              <a:t> VRE</a:t>
            </a:r>
          </a:p>
          <a:p>
            <a:pPr marL="514350" indent="-514350">
              <a:buFont typeface="+mj-lt"/>
              <a:buAutoNum type="arabicPeriod"/>
            </a:pPr>
            <a:r>
              <a:rPr lang="nl-NL" altLang="zh-CN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nl-NL" altLang="zh-CN" dirty="0"/>
          </a:p>
          <a:p>
            <a:pPr marL="514350" indent="-514350">
              <a:buFont typeface="+mj-lt"/>
              <a:buAutoNum type="arabicPeriod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9437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hat is DevOps?">
            <a:extLst>
              <a:ext uri="{FF2B5EF4-FFF2-40B4-BE49-F238E27FC236}">
                <a16:creationId xmlns:a16="http://schemas.microsoft.com/office/drawing/2014/main" id="{F95FAFCA-43F0-E9AC-DD10-15EAEFAB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339" y="1682718"/>
            <a:ext cx="7723321" cy="39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2409A59-DC67-5044-AFCF-6791D241E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79" y="2650210"/>
            <a:ext cx="2013567" cy="192064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C489A6F-42D3-7BE1-7545-45E00BC2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61" y="0"/>
            <a:ext cx="10515600" cy="785249"/>
          </a:xfrm>
        </p:spPr>
        <p:txBody>
          <a:bodyPr/>
          <a:lstStyle/>
          <a:p>
            <a:r>
              <a:rPr lang="nl-NL" altLang="zh-CN" dirty="0"/>
              <a:t>1. </a:t>
            </a:r>
            <a:r>
              <a:rPr lang="nl-NL" altLang="zh-CN" dirty="0" err="1"/>
              <a:t>Requirements</a:t>
            </a:r>
            <a:r>
              <a:rPr lang="zh-CN" altLang="nl-NL" dirty="0"/>
              <a:t> </a:t>
            </a:r>
            <a:r>
              <a:rPr lang="nl-NL" altLang="zh-CN" dirty="0" err="1"/>
              <a:t>and</a:t>
            </a:r>
            <a:r>
              <a:rPr lang="zh-CN" altLang="nl-NL" dirty="0"/>
              <a:t> </a:t>
            </a:r>
            <a:r>
              <a:rPr lang="nl-NL" altLang="zh-CN" dirty="0" err="1"/>
              <a:t>challenges</a:t>
            </a:r>
            <a:endParaRPr lang="en-NL" dirty="0"/>
          </a:p>
        </p:txBody>
      </p:sp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A7F12098-C638-C057-362E-FA780D2215AC}"/>
              </a:ext>
            </a:extLst>
          </p:cNvPr>
          <p:cNvSpPr/>
          <p:nvPr/>
        </p:nvSpPr>
        <p:spPr>
          <a:xfrm>
            <a:off x="3401746" y="1238072"/>
            <a:ext cx="1988698" cy="785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1.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>
                <a:solidFill>
                  <a:schemeClr val="tx1"/>
                </a:solidFill>
              </a:rPr>
              <a:t>Data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787826D6-3768-6298-77CD-D7D4C92C602B}"/>
              </a:ext>
            </a:extLst>
          </p:cNvPr>
          <p:cNvSpPr/>
          <p:nvPr/>
        </p:nvSpPr>
        <p:spPr>
          <a:xfrm>
            <a:off x="926629" y="2028803"/>
            <a:ext cx="1850756" cy="785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2.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>
                <a:solidFill>
                  <a:schemeClr val="tx1"/>
                </a:solidFill>
              </a:rPr>
              <a:t>Model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9B12352D-10F4-0E9E-2F75-93BB3F8CBD60}"/>
              </a:ext>
            </a:extLst>
          </p:cNvPr>
          <p:cNvSpPr/>
          <p:nvPr/>
        </p:nvSpPr>
        <p:spPr>
          <a:xfrm>
            <a:off x="0" y="3036375"/>
            <a:ext cx="3156104" cy="785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3.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Composition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27CCCDAE-4353-FEEF-CCDD-998378F1305A}"/>
              </a:ext>
            </a:extLst>
          </p:cNvPr>
          <p:cNvSpPr/>
          <p:nvPr/>
        </p:nvSpPr>
        <p:spPr>
          <a:xfrm>
            <a:off x="14331" y="4483413"/>
            <a:ext cx="3156104" cy="785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4.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>
                <a:solidFill>
                  <a:schemeClr val="tx1"/>
                </a:solidFill>
              </a:rPr>
              <a:t>Integration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BE4A3A39-0B57-C417-D98D-C1A6D535F7A1}"/>
              </a:ext>
            </a:extLst>
          </p:cNvPr>
          <p:cNvSpPr/>
          <p:nvPr/>
        </p:nvSpPr>
        <p:spPr>
          <a:xfrm>
            <a:off x="3727246" y="5017471"/>
            <a:ext cx="3156104" cy="785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5.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Infrastructure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57EFFE21-EF5C-1F3F-39F0-80DB070779BF}"/>
              </a:ext>
            </a:extLst>
          </p:cNvPr>
          <p:cNvSpPr/>
          <p:nvPr/>
        </p:nvSpPr>
        <p:spPr>
          <a:xfrm>
            <a:off x="6434238" y="1238073"/>
            <a:ext cx="3877733" cy="1011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6.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Quality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critical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Scheduling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B593A44E-F255-746E-76CE-93D1836D4915}"/>
              </a:ext>
            </a:extLst>
          </p:cNvPr>
          <p:cNvSpPr/>
          <p:nvPr/>
        </p:nvSpPr>
        <p:spPr>
          <a:xfrm>
            <a:off x="6823694" y="2418985"/>
            <a:ext cx="5368306" cy="902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7.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collaborative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interaction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A3E9E633-C266-B827-76B4-925BF7FEABF5}"/>
              </a:ext>
            </a:extLst>
          </p:cNvPr>
          <p:cNvSpPr/>
          <p:nvPr/>
        </p:nvSpPr>
        <p:spPr>
          <a:xfrm>
            <a:off x="8652312" y="3575976"/>
            <a:ext cx="3525356" cy="902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8.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>
                <a:solidFill>
                  <a:schemeClr val="tx1"/>
                </a:solidFill>
              </a:rPr>
              <a:t>Performance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guarantee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14" name="Afgeronde rechthoek 13">
            <a:extLst>
              <a:ext uri="{FF2B5EF4-FFF2-40B4-BE49-F238E27FC236}">
                <a16:creationId xmlns:a16="http://schemas.microsoft.com/office/drawing/2014/main" id="{EC33873D-698A-B5FA-67FB-2432145449A9}"/>
              </a:ext>
            </a:extLst>
          </p:cNvPr>
          <p:cNvSpPr/>
          <p:nvPr/>
        </p:nvSpPr>
        <p:spPr>
          <a:xfrm>
            <a:off x="7908857" y="4739665"/>
            <a:ext cx="3525356" cy="902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200" dirty="0">
                <a:solidFill>
                  <a:schemeClr val="tx1"/>
                </a:solidFill>
              </a:rPr>
              <a:t>9.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>
                <a:solidFill>
                  <a:schemeClr val="tx1"/>
                </a:solidFill>
              </a:rPr>
              <a:t>Knowledge</a:t>
            </a:r>
            <a:r>
              <a:rPr lang="zh-CN" altLang="nl-NL" sz="3200" dirty="0">
                <a:solidFill>
                  <a:schemeClr val="tx1"/>
                </a:solidFill>
              </a:rPr>
              <a:t> </a:t>
            </a:r>
            <a:r>
              <a:rPr lang="nl-NL" altLang="zh-CN" sz="3200" dirty="0" err="1">
                <a:solidFill>
                  <a:schemeClr val="tx1"/>
                </a:solidFill>
              </a:rPr>
              <a:t>discovery</a:t>
            </a:r>
            <a:endParaRPr lang="nl-NL" sz="3200" dirty="0">
              <a:solidFill>
                <a:schemeClr val="tx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2B0B4DD-2DB0-49BD-459A-B3ED6B3319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001" y="2710481"/>
            <a:ext cx="1987252" cy="1895545"/>
          </a:xfrm>
          <a:prstGeom prst="ellipse">
            <a:avLst/>
          </a:prstGeom>
        </p:spPr>
      </p:pic>
      <p:sp>
        <p:nvSpPr>
          <p:cNvPr id="5" name="Wolk 4">
            <a:extLst>
              <a:ext uri="{FF2B5EF4-FFF2-40B4-BE49-F238E27FC236}">
                <a16:creationId xmlns:a16="http://schemas.microsoft.com/office/drawing/2014/main" id="{30761B52-66EA-F5C7-3527-B33080C5A8A1}"/>
              </a:ext>
            </a:extLst>
          </p:cNvPr>
          <p:cNvSpPr/>
          <p:nvPr/>
        </p:nvSpPr>
        <p:spPr>
          <a:xfrm>
            <a:off x="357809" y="820783"/>
            <a:ext cx="4413430" cy="238624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 descr="Install R and Rstudio: why R rocks 💻 🔥">
            <a:extLst>
              <a:ext uri="{FF2B5EF4-FFF2-40B4-BE49-F238E27FC236}">
                <a16:creationId xmlns:a16="http://schemas.microsoft.com/office/drawing/2014/main" id="{6ED9557D-4E3A-80E6-30A6-33438945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099" y="1588805"/>
            <a:ext cx="2236080" cy="7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oject Jupyter - Wikipedia">
            <a:extLst>
              <a:ext uri="{FF2B5EF4-FFF2-40B4-BE49-F238E27FC236}">
                <a16:creationId xmlns:a16="http://schemas.microsoft.com/office/drawing/2014/main" id="{452D0311-6F5F-A0AE-786B-BD1F38AFF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03" y="1774479"/>
            <a:ext cx="966495" cy="112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7CEB141-371E-7DDA-BA53-B5F8EB6926A6}"/>
              </a:ext>
            </a:extLst>
          </p:cNvPr>
          <p:cNvSpPr/>
          <p:nvPr/>
        </p:nvSpPr>
        <p:spPr>
          <a:xfrm>
            <a:off x="4545615" y="-22522"/>
            <a:ext cx="2859304" cy="438616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4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44478"/>
                      <a:gd name="connsiteY0" fmla="*/ 1644811 h 3289622"/>
                      <a:gd name="connsiteX1" fmla="*/ 1072239 w 2144478"/>
                      <a:gd name="connsiteY1" fmla="*/ 0 h 3289622"/>
                      <a:gd name="connsiteX2" fmla="*/ 2144478 w 2144478"/>
                      <a:gd name="connsiteY2" fmla="*/ 1644811 h 3289622"/>
                      <a:gd name="connsiteX3" fmla="*/ 1072239 w 2144478"/>
                      <a:gd name="connsiteY3" fmla="*/ 3289622 h 3289622"/>
                      <a:gd name="connsiteX4" fmla="*/ 0 w 2144478"/>
                      <a:gd name="connsiteY4" fmla="*/ 1644811 h 328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4478" h="3289622" fill="none" extrusionOk="0">
                        <a:moveTo>
                          <a:pt x="0" y="1644811"/>
                        </a:moveTo>
                        <a:cubicBezTo>
                          <a:pt x="109023" y="749340"/>
                          <a:pt x="488968" y="-18336"/>
                          <a:pt x="1072239" y="0"/>
                        </a:cubicBezTo>
                        <a:cubicBezTo>
                          <a:pt x="1597491" y="-10249"/>
                          <a:pt x="2120234" y="759232"/>
                          <a:pt x="2144478" y="1644811"/>
                        </a:cubicBezTo>
                        <a:cubicBezTo>
                          <a:pt x="2139399" y="2504780"/>
                          <a:pt x="1585099" y="3399856"/>
                          <a:pt x="1072239" y="3289622"/>
                        </a:cubicBezTo>
                        <a:cubicBezTo>
                          <a:pt x="694881" y="3409889"/>
                          <a:pt x="132139" y="2584986"/>
                          <a:pt x="0" y="1644811"/>
                        </a:cubicBezTo>
                        <a:close/>
                      </a:path>
                      <a:path w="2144478" h="3289622" stroke="0" extrusionOk="0">
                        <a:moveTo>
                          <a:pt x="0" y="1644811"/>
                        </a:moveTo>
                        <a:cubicBezTo>
                          <a:pt x="-58629" y="700243"/>
                          <a:pt x="323021" y="58939"/>
                          <a:pt x="1072239" y="0"/>
                        </a:cubicBezTo>
                        <a:cubicBezTo>
                          <a:pt x="1847151" y="38469"/>
                          <a:pt x="1897499" y="744260"/>
                          <a:pt x="2144478" y="1644811"/>
                        </a:cubicBezTo>
                        <a:cubicBezTo>
                          <a:pt x="2130827" y="2566546"/>
                          <a:pt x="1656581" y="3332948"/>
                          <a:pt x="1072239" y="3289622"/>
                        </a:cubicBezTo>
                        <a:cubicBezTo>
                          <a:pt x="306081" y="3194435"/>
                          <a:pt x="165468" y="2632277"/>
                          <a:pt x="0" y="16448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Remote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assets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(data,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model,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etc.)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589C48-9647-3665-4E71-FA77F17EECFA}"/>
              </a:ext>
            </a:extLst>
          </p:cNvPr>
          <p:cNvSpPr/>
          <p:nvPr/>
        </p:nvSpPr>
        <p:spPr>
          <a:xfrm rot="6622641">
            <a:off x="6320446" y="775188"/>
            <a:ext cx="2935524" cy="672650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Remote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infrastructures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FF0269-022C-3CFB-E55F-9EF4265D3440}"/>
              </a:ext>
            </a:extLst>
          </p:cNvPr>
          <p:cNvSpPr/>
          <p:nvPr/>
        </p:nvSpPr>
        <p:spPr>
          <a:xfrm rot="3985664">
            <a:off x="2907506" y="1289268"/>
            <a:ext cx="2719895" cy="569834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46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Remote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Collaborators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356AED-F6EE-AF4A-8F7C-57CE2F8CD78A}"/>
              </a:ext>
            </a:extLst>
          </p:cNvPr>
          <p:cNvSpPr txBox="1"/>
          <p:nvPr/>
        </p:nvSpPr>
        <p:spPr>
          <a:xfrm>
            <a:off x="4847861" y="2936558"/>
            <a:ext cx="21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Experiments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36B694B-529F-B149-AD2D-AF0C520EBD20}"/>
              </a:ext>
            </a:extLst>
          </p:cNvPr>
          <p:cNvSpPr/>
          <p:nvPr/>
        </p:nvSpPr>
        <p:spPr>
          <a:xfrm>
            <a:off x="3160330" y="2695703"/>
            <a:ext cx="1761305" cy="6177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Analyze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results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publish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results</a:t>
            </a:r>
            <a:endParaRPr lang="en-US" altLang="zh-Han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FDC2FF1-4D43-374A-8258-83E2C1D53DFD}"/>
              </a:ext>
            </a:extLst>
          </p:cNvPr>
          <p:cNvSpPr/>
          <p:nvPr/>
        </p:nvSpPr>
        <p:spPr>
          <a:xfrm>
            <a:off x="4935856" y="3975194"/>
            <a:ext cx="1491491" cy="6177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Execute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workflow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84F841-C8C2-A744-8003-56AB3F454E94}"/>
              </a:ext>
            </a:extLst>
          </p:cNvPr>
          <p:cNvSpPr/>
          <p:nvPr/>
        </p:nvSpPr>
        <p:spPr>
          <a:xfrm>
            <a:off x="7032732" y="3279499"/>
            <a:ext cx="1491491" cy="6177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Design</a:t>
            </a:r>
            <a:r>
              <a:rPr lang="zh-Hans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experiment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51AA15-7344-0848-96EB-C2D971064317}"/>
              </a:ext>
            </a:extLst>
          </p:cNvPr>
          <p:cNvSpPr/>
          <p:nvPr/>
        </p:nvSpPr>
        <p:spPr>
          <a:xfrm>
            <a:off x="4650083" y="2652143"/>
            <a:ext cx="2693327" cy="1267840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F8C206-111F-284B-8168-437FFBC64705}"/>
              </a:ext>
            </a:extLst>
          </p:cNvPr>
          <p:cNvSpPr/>
          <p:nvPr/>
        </p:nvSpPr>
        <p:spPr>
          <a:xfrm>
            <a:off x="5241331" y="1987211"/>
            <a:ext cx="1491491" cy="6177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Make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hypothesis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F285AE-8E1F-DD42-A8A2-219119AAC3F6}"/>
              </a:ext>
            </a:extLst>
          </p:cNvPr>
          <p:cNvCxnSpPr>
            <a:stCxn id="13" idx="0"/>
          </p:cNvCxnSpPr>
          <p:nvPr/>
        </p:nvCxnSpPr>
        <p:spPr>
          <a:xfrm>
            <a:off x="5996748" y="2652141"/>
            <a:ext cx="345473" cy="133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FF41B2-B199-194A-98B1-BCBD0274F7DA}"/>
              </a:ext>
            </a:extLst>
          </p:cNvPr>
          <p:cNvCxnSpPr>
            <a:cxnSpLocks/>
          </p:cNvCxnSpPr>
          <p:nvPr/>
        </p:nvCxnSpPr>
        <p:spPr>
          <a:xfrm flipH="1">
            <a:off x="7235878" y="3326960"/>
            <a:ext cx="116821" cy="20714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5FD6CC-B937-FA4D-AA7B-0A56DCDD5F38}"/>
              </a:ext>
            </a:extLst>
          </p:cNvPr>
          <p:cNvCxnSpPr>
            <a:cxnSpLocks/>
          </p:cNvCxnSpPr>
          <p:nvPr/>
        </p:nvCxnSpPr>
        <p:spPr>
          <a:xfrm flipH="1">
            <a:off x="5996747" y="3897271"/>
            <a:ext cx="212639" cy="3746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A25192-D82D-584C-A4E1-4D2B0925C82E}"/>
              </a:ext>
            </a:extLst>
          </p:cNvPr>
          <p:cNvCxnSpPr>
            <a:cxnSpLocks/>
          </p:cNvCxnSpPr>
          <p:nvPr/>
        </p:nvCxnSpPr>
        <p:spPr>
          <a:xfrm flipH="1" flipV="1">
            <a:off x="4816694" y="3573947"/>
            <a:ext cx="149505" cy="11474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25AAA9-F708-C54D-8040-A9015FD6131C}"/>
              </a:ext>
            </a:extLst>
          </p:cNvPr>
          <p:cNvCxnSpPr>
            <a:cxnSpLocks/>
          </p:cNvCxnSpPr>
          <p:nvPr/>
        </p:nvCxnSpPr>
        <p:spPr>
          <a:xfrm flipV="1">
            <a:off x="4680578" y="2904493"/>
            <a:ext cx="210868" cy="200193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oject Jupyter - Wikipedia">
            <a:extLst>
              <a:ext uri="{FF2B5EF4-FFF2-40B4-BE49-F238E27FC236}">
                <a16:creationId xmlns:a16="http://schemas.microsoft.com/office/drawing/2014/main" id="{2B81BA5D-3B33-58A7-842C-41F929145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846" y="2652142"/>
            <a:ext cx="1137169" cy="13230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2297EE64-6598-2E49-9042-88AFD4221A74}"/>
              </a:ext>
            </a:extLst>
          </p:cNvPr>
          <p:cNvSpPr txBox="1"/>
          <p:nvPr/>
        </p:nvSpPr>
        <p:spPr>
          <a:xfrm>
            <a:off x="0" y="6242447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Times"/>
              </a:rPr>
              <a:t>Virtual Research Environments (VREs</a:t>
            </a:r>
            <a:r>
              <a:rPr lang="en-US" altLang="zh-CN" sz="1600" dirty="0">
                <a:latin typeface="Times"/>
              </a:rPr>
              <a:t>)</a:t>
            </a:r>
            <a:r>
              <a:rPr lang="zh-CN" altLang="en-US" sz="1600" dirty="0">
                <a:latin typeface="Times"/>
              </a:rPr>
              <a:t> </a:t>
            </a:r>
            <a:r>
              <a:rPr lang="en-GB" sz="1600" dirty="0">
                <a:latin typeface="Times"/>
              </a:rPr>
              <a:t>provide user-centric support</a:t>
            </a:r>
            <a:r>
              <a:rPr lang="zh-CN" altLang="en-US" sz="1600" dirty="0">
                <a:latin typeface="Times"/>
              </a:rPr>
              <a:t> </a:t>
            </a:r>
            <a:r>
              <a:rPr lang="en-GB" sz="1600" dirty="0">
                <a:latin typeface="Times"/>
              </a:rPr>
              <a:t>for discovering and selecting data and software services from different sources and</a:t>
            </a:r>
            <a:r>
              <a:rPr lang="zh-CN" altLang="en-US" sz="1600" dirty="0">
                <a:latin typeface="Times"/>
              </a:rPr>
              <a:t> </a:t>
            </a:r>
            <a:r>
              <a:rPr lang="en-GB" sz="1600" dirty="0">
                <a:latin typeface="Times"/>
              </a:rPr>
              <a:t>composing and executing application workflows, </a:t>
            </a:r>
            <a:r>
              <a:rPr lang="en-US" altLang="zh-CN" sz="1600" dirty="0">
                <a:latin typeface="Times"/>
              </a:rPr>
              <a:t>…</a:t>
            </a:r>
            <a:r>
              <a:rPr lang="zh-CN" altLang="en-US" sz="1600" dirty="0">
                <a:latin typeface="Times"/>
              </a:rPr>
              <a:t> </a:t>
            </a:r>
            <a:r>
              <a:rPr lang="en-US" altLang="zh-CN" sz="1600" dirty="0">
                <a:latin typeface="Times"/>
              </a:rPr>
              <a:t>(Jeffery</a:t>
            </a:r>
            <a:r>
              <a:rPr lang="zh-CN" altLang="en-US" sz="1600" dirty="0">
                <a:latin typeface="Times"/>
              </a:rPr>
              <a:t> </a:t>
            </a:r>
            <a:r>
              <a:rPr lang="en-US" altLang="zh-CN" sz="1600" dirty="0">
                <a:latin typeface="Times"/>
              </a:rPr>
              <a:t>et</a:t>
            </a:r>
            <a:r>
              <a:rPr lang="zh-CN" altLang="en-US" sz="1600" dirty="0">
                <a:latin typeface="Times"/>
              </a:rPr>
              <a:t> </a:t>
            </a:r>
            <a:r>
              <a:rPr lang="en-US" altLang="zh-CN" sz="1600" dirty="0">
                <a:latin typeface="Times"/>
              </a:rPr>
              <a:t>al.,</a:t>
            </a:r>
            <a:r>
              <a:rPr lang="zh-CN" altLang="en-US" sz="1600" dirty="0">
                <a:latin typeface="Times"/>
              </a:rPr>
              <a:t> </a:t>
            </a:r>
            <a:r>
              <a:rPr lang="en-US" altLang="zh-CN" sz="1600" dirty="0">
                <a:latin typeface="Times"/>
              </a:rPr>
              <a:t>2020)</a:t>
            </a:r>
            <a:endParaRPr lang="en-GB" sz="1600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6179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BD5CC17-14E7-6A46-B785-439F5F660441}"/>
              </a:ext>
            </a:extLst>
          </p:cNvPr>
          <p:cNvSpPr/>
          <p:nvPr/>
        </p:nvSpPr>
        <p:spPr>
          <a:xfrm>
            <a:off x="5982558" y="2114691"/>
            <a:ext cx="5522047" cy="4899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Client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side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(e.g.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</a:rPr>
              <a:t>Jupyter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environment)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488729D-F0D7-DA44-8A8C-D11F73A00752}"/>
              </a:ext>
            </a:extLst>
          </p:cNvPr>
          <p:cNvSpPr/>
          <p:nvPr/>
        </p:nvSpPr>
        <p:spPr>
          <a:xfrm>
            <a:off x="9744406" y="1604798"/>
            <a:ext cx="1699055" cy="697660"/>
          </a:xfrm>
          <a:custGeom>
            <a:avLst/>
            <a:gdLst>
              <a:gd name="connsiteX0" fmla="*/ 0 w 1699055"/>
              <a:gd name="connsiteY0" fmla="*/ 116279 h 697660"/>
              <a:gd name="connsiteX1" fmla="*/ 116279 w 1699055"/>
              <a:gd name="connsiteY1" fmla="*/ 0 h 697660"/>
              <a:gd name="connsiteX2" fmla="*/ 619776 w 1699055"/>
              <a:gd name="connsiteY2" fmla="*/ 0 h 697660"/>
              <a:gd name="connsiteX3" fmla="*/ 1108609 w 1699055"/>
              <a:gd name="connsiteY3" fmla="*/ 0 h 697660"/>
              <a:gd name="connsiteX4" fmla="*/ 1582776 w 1699055"/>
              <a:gd name="connsiteY4" fmla="*/ 0 h 697660"/>
              <a:gd name="connsiteX5" fmla="*/ 1699055 w 1699055"/>
              <a:gd name="connsiteY5" fmla="*/ 116279 h 697660"/>
              <a:gd name="connsiteX6" fmla="*/ 1699055 w 1699055"/>
              <a:gd name="connsiteY6" fmla="*/ 581381 h 697660"/>
              <a:gd name="connsiteX7" fmla="*/ 1582776 w 1699055"/>
              <a:gd name="connsiteY7" fmla="*/ 697660 h 697660"/>
              <a:gd name="connsiteX8" fmla="*/ 1079279 w 1699055"/>
              <a:gd name="connsiteY8" fmla="*/ 697660 h 697660"/>
              <a:gd name="connsiteX9" fmla="*/ 634441 w 1699055"/>
              <a:gd name="connsiteY9" fmla="*/ 697660 h 697660"/>
              <a:gd name="connsiteX10" fmla="*/ 116279 w 1699055"/>
              <a:gd name="connsiteY10" fmla="*/ 697660 h 697660"/>
              <a:gd name="connsiteX11" fmla="*/ 0 w 1699055"/>
              <a:gd name="connsiteY11" fmla="*/ 581381 h 697660"/>
              <a:gd name="connsiteX12" fmla="*/ 0 w 1699055"/>
              <a:gd name="connsiteY12" fmla="*/ 116279 h 69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9055" h="697660" fill="none" extrusionOk="0">
                <a:moveTo>
                  <a:pt x="0" y="116279"/>
                </a:moveTo>
                <a:cubicBezTo>
                  <a:pt x="-5024" y="52885"/>
                  <a:pt x="50434" y="-1122"/>
                  <a:pt x="116279" y="0"/>
                </a:cubicBezTo>
                <a:cubicBezTo>
                  <a:pt x="293903" y="-46143"/>
                  <a:pt x="397378" y="35386"/>
                  <a:pt x="619776" y="0"/>
                </a:cubicBezTo>
                <a:cubicBezTo>
                  <a:pt x="842174" y="-35386"/>
                  <a:pt x="912119" y="53714"/>
                  <a:pt x="1108609" y="0"/>
                </a:cubicBezTo>
                <a:cubicBezTo>
                  <a:pt x="1305099" y="-53714"/>
                  <a:pt x="1475011" y="23365"/>
                  <a:pt x="1582776" y="0"/>
                </a:cubicBezTo>
                <a:cubicBezTo>
                  <a:pt x="1636045" y="451"/>
                  <a:pt x="1702293" y="46222"/>
                  <a:pt x="1699055" y="116279"/>
                </a:cubicBezTo>
                <a:cubicBezTo>
                  <a:pt x="1731777" y="337837"/>
                  <a:pt x="1694107" y="398361"/>
                  <a:pt x="1699055" y="581381"/>
                </a:cubicBezTo>
                <a:cubicBezTo>
                  <a:pt x="1705129" y="657626"/>
                  <a:pt x="1635126" y="703919"/>
                  <a:pt x="1582776" y="697660"/>
                </a:cubicBezTo>
                <a:cubicBezTo>
                  <a:pt x="1434168" y="736632"/>
                  <a:pt x="1282818" y="672299"/>
                  <a:pt x="1079279" y="697660"/>
                </a:cubicBezTo>
                <a:cubicBezTo>
                  <a:pt x="875740" y="723021"/>
                  <a:pt x="753633" y="652545"/>
                  <a:pt x="634441" y="697660"/>
                </a:cubicBezTo>
                <a:cubicBezTo>
                  <a:pt x="515249" y="742775"/>
                  <a:pt x="269126" y="681501"/>
                  <a:pt x="116279" y="697660"/>
                </a:cubicBezTo>
                <a:cubicBezTo>
                  <a:pt x="69635" y="703811"/>
                  <a:pt x="561" y="647491"/>
                  <a:pt x="0" y="581381"/>
                </a:cubicBezTo>
                <a:cubicBezTo>
                  <a:pt x="-24873" y="375334"/>
                  <a:pt x="8624" y="294368"/>
                  <a:pt x="0" y="116279"/>
                </a:cubicBezTo>
                <a:close/>
              </a:path>
              <a:path w="1699055" h="697660" stroke="0" extrusionOk="0">
                <a:moveTo>
                  <a:pt x="0" y="116279"/>
                </a:moveTo>
                <a:cubicBezTo>
                  <a:pt x="-13596" y="43673"/>
                  <a:pt x="46586" y="2055"/>
                  <a:pt x="116279" y="0"/>
                </a:cubicBezTo>
                <a:cubicBezTo>
                  <a:pt x="309488" y="-9669"/>
                  <a:pt x="465587" y="44611"/>
                  <a:pt x="634441" y="0"/>
                </a:cubicBezTo>
                <a:cubicBezTo>
                  <a:pt x="803295" y="-44611"/>
                  <a:pt x="1002285" y="209"/>
                  <a:pt x="1108609" y="0"/>
                </a:cubicBezTo>
                <a:cubicBezTo>
                  <a:pt x="1214933" y="-209"/>
                  <a:pt x="1366673" y="20855"/>
                  <a:pt x="1582776" y="0"/>
                </a:cubicBezTo>
                <a:cubicBezTo>
                  <a:pt x="1642469" y="-14579"/>
                  <a:pt x="1699703" y="49664"/>
                  <a:pt x="1699055" y="116279"/>
                </a:cubicBezTo>
                <a:cubicBezTo>
                  <a:pt x="1710228" y="335027"/>
                  <a:pt x="1683366" y="364767"/>
                  <a:pt x="1699055" y="581381"/>
                </a:cubicBezTo>
                <a:cubicBezTo>
                  <a:pt x="1697680" y="632488"/>
                  <a:pt x="1638965" y="708819"/>
                  <a:pt x="1582776" y="697660"/>
                </a:cubicBezTo>
                <a:cubicBezTo>
                  <a:pt x="1399453" y="704670"/>
                  <a:pt x="1238147" y="648786"/>
                  <a:pt x="1123274" y="697660"/>
                </a:cubicBezTo>
                <a:cubicBezTo>
                  <a:pt x="1008401" y="746534"/>
                  <a:pt x="764440" y="681504"/>
                  <a:pt x="634441" y="697660"/>
                </a:cubicBezTo>
                <a:cubicBezTo>
                  <a:pt x="504442" y="713816"/>
                  <a:pt x="354656" y="671799"/>
                  <a:pt x="116279" y="697660"/>
                </a:cubicBezTo>
                <a:cubicBezTo>
                  <a:pt x="58098" y="691693"/>
                  <a:pt x="13832" y="636681"/>
                  <a:pt x="0" y="581381"/>
                </a:cubicBezTo>
                <a:cubicBezTo>
                  <a:pt x="-35433" y="430528"/>
                  <a:pt x="6572" y="212909"/>
                  <a:pt x="0" y="1162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err="1">
                <a:solidFill>
                  <a:schemeClr val="tx1"/>
                </a:solidFill>
              </a:rPr>
              <a:t>NaaVRE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2CEE6C-663C-C947-BD5B-7CA5BA58F953}"/>
              </a:ext>
            </a:extLst>
          </p:cNvPr>
          <p:cNvSpPr/>
          <p:nvPr/>
        </p:nvSpPr>
        <p:spPr>
          <a:xfrm>
            <a:off x="3704221" y="4540077"/>
            <a:ext cx="1961096" cy="8335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Remote infrastructure</a:t>
            </a:r>
            <a:r>
              <a:rPr lang="zh-CN" altLang="en-US" sz="1867" dirty="0">
                <a:solidFill>
                  <a:schemeClr val="tx1"/>
                </a:solidFill>
              </a:rPr>
              <a:t> </a:t>
            </a:r>
            <a:r>
              <a:rPr lang="en-US" altLang="zh-CN" sz="1867" dirty="0" err="1">
                <a:solidFill>
                  <a:schemeClr val="tx1"/>
                </a:solidFill>
              </a:rPr>
              <a:t>automator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24252C-4B75-434F-A933-D63616191016}"/>
              </a:ext>
            </a:extLst>
          </p:cNvPr>
          <p:cNvSpPr/>
          <p:nvPr/>
        </p:nvSpPr>
        <p:spPr>
          <a:xfrm rot="5400000">
            <a:off x="2288223" y="5545766"/>
            <a:ext cx="585837" cy="1726129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Experiment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ED65C6E-439D-5349-94CE-1238954137C3}"/>
              </a:ext>
            </a:extLst>
          </p:cNvPr>
          <p:cNvSpPr/>
          <p:nvPr/>
        </p:nvSpPr>
        <p:spPr>
          <a:xfrm>
            <a:off x="1487493" y="3525011"/>
            <a:ext cx="8170532" cy="3360373"/>
          </a:xfrm>
          <a:prstGeom prst="roundRect">
            <a:avLst>
              <a:gd name="adj" fmla="val 4456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F7935F-AE8C-ED4C-8F92-7BBB2B37F69E}"/>
              </a:ext>
            </a:extLst>
          </p:cNvPr>
          <p:cNvSpPr/>
          <p:nvPr/>
        </p:nvSpPr>
        <p:spPr>
          <a:xfrm>
            <a:off x="10766092" y="1994354"/>
            <a:ext cx="288032" cy="289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69F8F7-1692-B245-8915-DC81012AADE0}"/>
              </a:ext>
            </a:extLst>
          </p:cNvPr>
          <p:cNvSpPr/>
          <p:nvPr/>
        </p:nvSpPr>
        <p:spPr>
          <a:xfrm>
            <a:off x="11063380" y="2006279"/>
            <a:ext cx="288032" cy="289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2D05BC-01C4-A745-B2B6-95051E617BE0}"/>
              </a:ext>
            </a:extLst>
          </p:cNvPr>
          <p:cNvSpPr/>
          <p:nvPr/>
        </p:nvSpPr>
        <p:spPr>
          <a:xfrm>
            <a:off x="10467351" y="2004538"/>
            <a:ext cx="288032" cy="289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9E9F0C5-5065-2747-9B93-4C3D69BE602F}"/>
              </a:ext>
            </a:extLst>
          </p:cNvPr>
          <p:cNvSpPr/>
          <p:nvPr/>
        </p:nvSpPr>
        <p:spPr>
          <a:xfrm rot="5400000">
            <a:off x="4397060" y="4803781"/>
            <a:ext cx="579280" cy="1892631"/>
          </a:xfrm>
          <a:prstGeom prst="roundRect">
            <a:avLst>
              <a:gd name="adj" fmla="val 101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AAAI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71A4A92-80C7-8B49-A852-7CA94121C835}"/>
              </a:ext>
            </a:extLst>
          </p:cNvPr>
          <p:cNvSpPr/>
          <p:nvPr/>
        </p:nvSpPr>
        <p:spPr>
          <a:xfrm rot="5400000">
            <a:off x="2240251" y="3128893"/>
            <a:ext cx="726079" cy="1683971"/>
          </a:xfrm>
          <a:prstGeom prst="roundRect">
            <a:avLst>
              <a:gd name="adj" fmla="val 84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VRE knowledge base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F2064B-83CD-1B40-9266-295917A21C70}"/>
              </a:ext>
            </a:extLst>
          </p:cNvPr>
          <p:cNvSpPr/>
          <p:nvPr/>
        </p:nvSpPr>
        <p:spPr>
          <a:xfrm rot="5400000">
            <a:off x="2189616" y="3997944"/>
            <a:ext cx="791043" cy="1683971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Semantic search engine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3C40315-2CF0-A242-A2E5-E348650ECB13}"/>
              </a:ext>
            </a:extLst>
          </p:cNvPr>
          <p:cNvSpPr/>
          <p:nvPr/>
        </p:nvSpPr>
        <p:spPr>
          <a:xfrm rot="5400000">
            <a:off x="6479209" y="4067966"/>
            <a:ext cx="726079" cy="1670300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Provenance/ Log explorer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BAABF73-A34A-B747-A556-7E35B9BA82DC}"/>
              </a:ext>
            </a:extLst>
          </p:cNvPr>
          <p:cNvSpPr/>
          <p:nvPr/>
        </p:nvSpPr>
        <p:spPr>
          <a:xfrm rot="5400000">
            <a:off x="8380540" y="4046003"/>
            <a:ext cx="726080" cy="1660987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eScience</a:t>
            </a:r>
            <a:r>
              <a:rPr lang="zh-CN" altLang="en-US" sz="1867" dirty="0">
                <a:solidFill>
                  <a:schemeClr val="tx1"/>
                </a:solidFill>
              </a:rPr>
              <a:t> </a:t>
            </a:r>
            <a:r>
              <a:rPr lang="en-US" altLang="zh-CN" sz="1867" dirty="0">
                <a:solidFill>
                  <a:schemeClr val="tx1"/>
                </a:solidFill>
              </a:rPr>
              <a:t>DevOps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8ED53DC-DA1E-FD47-BFFF-FAC332BEDBF5}"/>
              </a:ext>
            </a:extLst>
          </p:cNvPr>
          <p:cNvSpPr/>
          <p:nvPr/>
        </p:nvSpPr>
        <p:spPr>
          <a:xfrm rot="5400000">
            <a:off x="2254643" y="4848945"/>
            <a:ext cx="665283" cy="1716299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Component</a:t>
            </a:r>
            <a:r>
              <a:rPr lang="zh-CN" altLang="en-US" sz="1867" dirty="0">
                <a:solidFill>
                  <a:schemeClr val="tx1"/>
                </a:solidFill>
              </a:rPr>
              <a:t> </a:t>
            </a:r>
            <a:r>
              <a:rPr lang="en-US" altLang="zh-CN" sz="1867" dirty="0" err="1">
                <a:solidFill>
                  <a:schemeClr val="tx1"/>
                </a:solidFill>
              </a:rPr>
              <a:t>Containerizer</a:t>
            </a:r>
            <a:endParaRPr lang="en-US" sz="1867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C1B0B9-42B2-A542-8F16-AE38CC16C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578" y="2183555"/>
            <a:ext cx="335772" cy="389301"/>
          </a:xfrm>
          <a:prstGeom prst="ellipse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D63E04B-68B2-214B-BE27-4BC56B5C6D8E}"/>
              </a:ext>
            </a:extLst>
          </p:cNvPr>
          <p:cNvSpPr/>
          <p:nvPr/>
        </p:nvSpPr>
        <p:spPr>
          <a:xfrm rot="5400000">
            <a:off x="4356895" y="5486061"/>
            <a:ext cx="665287" cy="1886953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Distributed Data mesh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1B8857-03F2-3C42-A4CE-87CB7E26E59B}"/>
              </a:ext>
            </a:extLst>
          </p:cNvPr>
          <p:cNvSpPr/>
          <p:nvPr/>
        </p:nvSpPr>
        <p:spPr>
          <a:xfrm>
            <a:off x="7913087" y="3593568"/>
            <a:ext cx="1677603" cy="8335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dirty="0">
                <a:solidFill>
                  <a:schemeClr val="tx1"/>
                </a:solidFill>
              </a:rPr>
              <a:t>Notebook-as-a-VRE dashboards</a:t>
            </a:r>
            <a:endParaRPr lang="en-US" sz="1867" dirty="0">
              <a:solidFill>
                <a:schemeClr val="tx1"/>
              </a:solidFill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5E0D917-7D02-7F46-9EA7-DD2BC39D38B2}"/>
              </a:ext>
            </a:extLst>
          </p:cNvPr>
          <p:cNvSpPr/>
          <p:nvPr/>
        </p:nvSpPr>
        <p:spPr>
          <a:xfrm rot="5400000">
            <a:off x="6445009" y="3230163"/>
            <a:ext cx="785167" cy="1660987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Distributed VRE ledger 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A6820EF8-3794-9F47-A27A-99590A5CD40C}"/>
              </a:ext>
            </a:extLst>
          </p:cNvPr>
          <p:cNvSpPr/>
          <p:nvPr/>
        </p:nvSpPr>
        <p:spPr>
          <a:xfrm>
            <a:off x="9648395" y="3621022"/>
            <a:ext cx="474919" cy="3072341"/>
          </a:xfrm>
          <a:prstGeom prst="rightBrace">
            <a:avLst>
              <a:gd name="adj1" fmla="val 7187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F15020-1A95-A34A-B82B-D81073925BC7}"/>
              </a:ext>
            </a:extLst>
          </p:cNvPr>
          <p:cNvCxnSpPr>
            <a:cxnSpLocks/>
          </p:cNvCxnSpPr>
          <p:nvPr/>
        </p:nvCxnSpPr>
        <p:spPr>
          <a:xfrm>
            <a:off x="10910108" y="2604631"/>
            <a:ext cx="0" cy="16387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FE96FE8-9313-6F44-A1A9-AF064D472F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72" y="1312267"/>
            <a:ext cx="366553" cy="413348"/>
          </a:xfrm>
          <a:prstGeom prst="rect">
            <a:avLst/>
          </a:prstGeom>
        </p:spPr>
      </p:pic>
      <p:sp>
        <p:nvSpPr>
          <p:cNvPr id="31" name="Can 30">
            <a:extLst>
              <a:ext uri="{FF2B5EF4-FFF2-40B4-BE49-F238E27FC236}">
                <a16:creationId xmlns:a16="http://schemas.microsoft.com/office/drawing/2014/main" id="{36D4CDA6-BA30-4248-809F-923189CDA6B6}"/>
              </a:ext>
            </a:extLst>
          </p:cNvPr>
          <p:cNvSpPr/>
          <p:nvPr/>
        </p:nvSpPr>
        <p:spPr>
          <a:xfrm>
            <a:off x="10159829" y="4243429"/>
            <a:ext cx="1549855" cy="1489827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b="1" dirty="0" err="1">
                <a:solidFill>
                  <a:schemeClr val="tx1"/>
                </a:solidFill>
              </a:rPr>
              <a:t>NaaVRE</a:t>
            </a:r>
            <a:r>
              <a:rPr lang="zh-CN" altLang="en-US" sz="1867" b="1" dirty="0">
                <a:solidFill>
                  <a:schemeClr val="tx1"/>
                </a:solidFill>
              </a:rPr>
              <a:t> </a:t>
            </a:r>
            <a:r>
              <a:rPr lang="en-US" altLang="zh-CN" sz="1867" b="1" dirty="0">
                <a:solidFill>
                  <a:schemeClr val="tx1"/>
                </a:solidFill>
              </a:rPr>
              <a:t>Services</a:t>
            </a:r>
            <a:r>
              <a:rPr lang="zh-CN" altLang="en-US" sz="1867" b="1" dirty="0">
                <a:solidFill>
                  <a:schemeClr val="tx1"/>
                </a:solidFill>
              </a:rPr>
              <a:t> </a:t>
            </a:r>
            <a:r>
              <a:rPr lang="en-US" altLang="zh-CN" sz="1867" b="1" dirty="0">
                <a:solidFill>
                  <a:schemeClr val="tx1"/>
                </a:solidFill>
              </a:rPr>
              <a:t>Market place</a:t>
            </a:r>
            <a:endParaRPr lang="en-US" sz="1867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14328-B204-E149-81CD-929A951A0993}"/>
              </a:ext>
            </a:extLst>
          </p:cNvPr>
          <p:cNvSpPr txBox="1"/>
          <p:nvPr/>
        </p:nvSpPr>
        <p:spPr>
          <a:xfrm>
            <a:off x="7850505" y="5336686"/>
            <a:ext cx="146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B30459D-9577-7944-8E8E-5DA2555DC0FD}"/>
              </a:ext>
            </a:extLst>
          </p:cNvPr>
          <p:cNvSpPr/>
          <p:nvPr/>
        </p:nvSpPr>
        <p:spPr>
          <a:xfrm rot="5400000">
            <a:off x="4250900" y="3071120"/>
            <a:ext cx="803137" cy="1961097"/>
          </a:xfrm>
          <a:prstGeom prst="roundRect">
            <a:avLst>
              <a:gd name="adj" fmla="val 100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Distributed Workflow bus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048C28-F621-0C43-AA8F-1AEB309C8C9B}"/>
              </a:ext>
            </a:extLst>
          </p:cNvPr>
          <p:cNvSpPr/>
          <p:nvPr/>
        </p:nvSpPr>
        <p:spPr>
          <a:xfrm>
            <a:off x="1581487" y="3909053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0CC88F-251A-BE4B-82A7-647C98C50AD9}"/>
              </a:ext>
            </a:extLst>
          </p:cNvPr>
          <p:cNvSpPr/>
          <p:nvPr/>
        </p:nvSpPr>
        <p:spPr>
          <a:xfrm>
            <a:off x="1506887" y="4665388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94C119F-3C6F-6543-833B-8FD273B60E0D}"/>
              </a:ext>
            </a:extLst>
          </p:cNvPr>
          <p:cNvSpPr/>
          <p:nvPr/>
        </p:nvSpPr>
        <p:spPr>
          <a:xfrm>
            <a:off x="1520044" y="5526119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3510E4D-BA9B-AB40-8FD7-B01ABFB69B6A}"/>
              </a:ext>
            </a:extLst>
          </p:cNvPr>
          <p:cNvSpPr/>
          <p:nvPr/>
        </p:nvSpPr>
        <p:spPr>
          <a:xfrm>
            <a:off x="1487488" y="6292367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FE6BDB-44C2-4841-9F7A-36B1CC92BFD1}"/>
              </a:ext>
            </a:extLst>
          </p:cNvPr>
          <p:cNvSpPr/>
          <p:nvPr/>
        </p:nvSpPr>
        <p:spPr>
          <a:xfrm>
            <a:off x="3543395" y="3888343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162FCB2-6C41-1446-BBD8-E72B48903932}"/>
              </a:ext>
            </a:extLst>
          </p:cNvPr>
          <p:cNvSpPr/>
          <p:nvPr/>
        </p:nvSpPr>
        <p:spPr>
          <a:xfrm>
            <a:off x="3487104" y="4774692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40DD53C-6B96-984C-BC23-F842AA46E333}"/>
              </a:ext>
            </a:extLst>
          </p:cNvPr>
          <p:cNvSpPr/>
          <p:nvPr/>
        </p:nvSpPr>
        <p:spPr>
          <a:xfrm>
            <a:off x="3481792" y="5551627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68C395B-CDFE-754A-9ED3-56C65D68FCD7}"/>
              </a:ext>
            </a:extLst>
          </p:cNvPr>
          <p:cNvSpPr/>
          <p:nvPr/>
        </p:nvSpPr>
        <p:spPr>
          <a:xfrm>
            <a:off x="3473059" y="6249335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42E6948-2ACD-8F44-B8F1-121E6F29D139}"/>
              </a:ext>
            </a:extLst>
          </p:cNvPr>
          <p:cNvSpPr/>
          <p:nvPr/>
        </p:nvSpPr>
        <p:spPr>
          <a:xfrm>
            <a:off x="5875509" y="3916407"/>
            <a:ext cx="437492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0F567F-7E06-9F4B-915E-E3555D1D6665}"/>
              </a:ext>
            </a:extLst>
          </p:cNvPr>
          <p:cNvSpPr/>
          <p:nvPr/>
        </p:nvSpPr>
        <p:spPr>
          <a:xfrm>
            <a:off x="5820793" y="4672741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07EF6A-B0E1-6946-B2AA-F65E7D510CDF}"/>
              </a:ext>
            </a:extLst>
          </p:cNvPr>
          <p:cNvSpPr/>
          <p:nvPr/>
        </p:nvSpPr>
        <p:spPr>
          <a:xfrm>
            <a:off x="7714227" y="3884156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9EB8F9C-C85C-CC46-BD4E-16E44B8C925F}"/>
              </a:ext>
            </a:extLst>
          </p:cNvPr>
          <p:cNvSpPr/>
          <p:nvPr/>
        </p:nvSpPr>
        <p:spPr>
          <a:xfrm>
            <a:off x="7765992" y="4678721"/>
            <a:ext cx="397720" cy="33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BD3319-46EF-D44B-B80B-94E14F6E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32" y="194797"/>
            <a:ext cx="10515600" cy="1325563"/>
          </a:xfrm>
        </p:spPr>
        <p:txBody>
          <a:bodyPr/>
          <a:lstStyle/>
          <a:p>
            <a:r>
              <a:rPr lang="nl-NL" altLang="zh-CN" dirty="0"/>
              <a:t>2.</a:t>
            </a:r>
            <a:r>
              <a:rPr lang="zh-CN" altLang="nl-NL" dirty="0"/>
              <a:t> </a:t>
            </a:r>
            <a:r>
              <a:rPr lang="en-US" dirty="0"/>
              <a:t>Notebook-as-a-VRE</a:t>
            </a:r>
          </a:p>
        </p:txBody>
      </p:sp>
    </p:spTree>
    <p:extLst>
      <p:ext uri="{BB962C8B-B14F-4D97-AF65-F5344CB8AC3E}">
        <p14:creationId xmlns:p14="http://schemas.microsoft.com/office/powerpoint/2010/main" val="9549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animBg="1"/>
      <p:bldP spid="10" grpId="0" animBg="1"/>
      <p:bldP spid="11" grpId="0" animBg="1"/>
      <p:bldP spid="3" grpId="0" animBg="1"/>
      <p:bldP spid="14" grpId="0" animBg="1"/>
      <p:bldP spid="15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50" grpId="0" animBg="1"/>
      <p:bldP spid="2" grpId="0" animBg="1"/>
      <p:bldP spid="31" grpId="0" animBg="1"/>
      <p:bldP spid="6" grpId="0"/>
      <p:bldP spid="32" grpId="0" animBg="1"/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ED8C44-624F-1048-8D29-27236BDEB63B}">
  <we:reference id="f1abd87f-a3ba-42fb-91d5-100000000000" version="1.0.0.6" store="EXCatalog" storeType="EXCatalog"/>
  <we:alternateReferences>
    <we:reference id="WA104380278" version="1.0.0.6" store="nl-NL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39205</TotalTime>
  <Words>444</Words>
  <Application>Microsoft Macintosh PowerPoint</Application>
  <PresentationFormat>Breedbeeld</PresentationFormat>
  <Paragraphs>126</Paragraphs>
  <Slides>17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7" baseType="lpstr">
      <vt:lpstr>system-ui</vt:lpstr>
      <vt:lpstr>Times</vt:lpstr>
      <vt:lpstr>Aptos</vt:lpstr>
      <vt:lpstr>Aptos Display</vt:lpstr>
      <vt:lpstr>Arial</vt:lpstr>
      <vt:lpstr>Calibri</vt:lpstr>
      <vt:lpstr>Helvetica Neue Light</vt:lpstr>
      <vt:lpstr>Roboto Light</vt:lpstr>
      <vt:lpstr>Urbanist</vt:lpstr>
      <vt:lpstr>Kantoorthema</vt:lpstr>
      <vt:lpstr>PowerPoint-presentatie</vt:lpstr>
      <vt:lpstr>Complexity of ecosystem</vt:lpstr>
      <vt:lpstr>Digital twins for predictive studies</vt:lpstr>
      <vt:lpstr>PowerPoint-presentatie</vt:lpstr>
      <vt:lpstr>PowerPoint-presentatie</vt:lpstr>
      <vt:lpstr>Outline</vt:lpstr>
      <vt:lpstr>1. Requirements and challenges</vt:lpstr>
      <vt:lpstr>PowerPoint-presentatie</vt:lpstr>
      <vt:lpstr>2. Notebook-as-a-VRE</vt:lpstr>
      <vt:lpstr>Notebook as a VRE (NaaVRE)</vt:lpstr>
      <vt:lpstr>Notebook as a VRE (NaaVRE)</vt:lpstr>
      <vt:lpstr>Notebook as a VRE (NaaVRE)</vt:lpstr>
      <vt:lpstr>Notebook as a VRE (NaaVRE)</vt:lpstr>
      <vt:lpstr>3. How to support DT based problem solving?</vt:lpstr>
      <vt:lpstr>PowerPoint-presentatie</vt:lpstr>
      <vt:lpstr>PowerPoint-presentatie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Zhiming Zhao</dc:creator>
  <cp:lastModifiedBy>Zhiming Zhao</cp:lastModifiedBy>
  <cp:revision>110</cp:revision>
  <dcterms:created xsi:type="dcterms:W3CDTF">2020-10-31T15:45:11Z</dcterms:created>
  <dcterms:modified xsi:type="dcterms:W3CDTF">2024-10-01T12:06:12Z</dcterms:modified>
</cp:coreProperties>
</file>