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3716000" cx="24384000"/>
  <p:notesSz cx="6858000" cy="9144000"/>
  <p:embeddedFontLst>
    <p:embeddedFont>
      <p:font typeface="Helvetica Neue"/>
      <p:regular r:id="rId11"/>
      <p:bold r:id="rId12"/>
      <p:italic r:id="rId13"/>
      <p:boldItalic r:id="rId14"/>
    </p:embeddedFont>
    <p:embeddedFont>
      <p:font typeface="DM Sans"/>
      <p:bold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76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HelveticaNeue-regular.fntdata"/><Relationship Id="rId10" Type="http://schemas.openxmlformats.org/officeDocument/2006/relationships/slide" Target="slides/slide5.xml"/><Relationship Id="rId13" Type="http://schemas.openxmlformats.org/officeDocument/2006/relationships/font" Target="fonts/HelveticaNeue-italic.fntdata"/><Relationship Id="rId12" Type="http://schemas.openxmlformats.org/officeDocument/2006/relationships/font" Target="fonts/HelveticaNeue-bold.fntdata"/><Relationship Id="rId15" Type="http://schemas.openxmlformats.org/officeDocument/2006/relationships/font" Target="fonts/DMSans-bold.fntdata"/><Relationship Id="rId14" Type="http://schemas.openxmlformats.org/officeDocument/2006/relationships/font" Target="fonts/HelveticaNeue-boldItalic.fntdata"/><Relationship Id="rId16" Type="http://schemas.openxmlformats.org/officeDocument/2006/relationships/font" Target="fonts/DMSans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3073d829ba7_0_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3073d829ba7_0_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073d829ba7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3073d829ba7_0_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073d829ba7_0_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073d829ba7_0_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twitter.com/EGI_eInfra" TargetMode="External"/><Relationship Id="rId3" Type="http://schemas.openxmlformats.org/officeDocument/2006/relationships/hyperlink" Target="https://www.linkedin.com/company/1024536" TargetMode="External"/><Relationship Id="rId4" Type="http://schemas.openxmlformats.org/officeDocument/2006/relationships/image" Target="../media/image23.png"/><Relationship Id="rId5" Type="http://schemas.openxmlformats.org/officeDocument/2006/relationships/hyperlink" Target="https://www.youtube.com/c/EGIFederation" TargetMode="External"/><Relationship Id="rId6" Type="http://schemas.openxmlformats.org/officeDocument/2006/relationships/image" Target="../media/image9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twitter.com/EGI_eInfra" TargetMode="External"/><Relationship Id="rId3" Type="http://schemas.openxmlformats.org/officeDocument/2006/relationships/hyperlink" Target="https://www.linkedin.com/company/1024536" TargetMode="External"/><Relationship Id="rId4" Type="http://schemas.openxmlformats.org/officeDocument/2006/relationships/image" Target="../media/image23.png"/><Relationship Id="rId5" Type="http://schemas.openxmlformats.org/officeDocument/2006/relationships/hyperlink" Target="https://www.youtube.com/c/EGIFederation" TargetMode="External"/><Relationship Id="rId6" Type="http://schemas.openxmlformats.org/officeDocument/2006/relationships/image" Target="../media/image9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2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image" Target="../media/image10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image" Target="../media/image10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image" Target="../media/image10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image" Target="../media/image10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11" Type="http://schemas.openxmlformats.org/officeDocument/2006/relationships/image" Target="../media/image19.png"/><Relationship Id="rId10" Type="http://schemas.openxmlformats.org/officeDocument/2006/relationships/hyperlink" Target="https://www.youtube.com/c/EGIFederation" TargetMode="External"/><Relationship Id="rId12" Type="http://schemas.openxmlformats.org/officeDocument/2006/relationships/image" Target="../media/image9.png"/><Relationship Id="rId9" Type="http://schemas.openxmlformats.org/officeDocument/2006/relationships/image" Target="../media/image18.png"/><Relationship Id="rId5" Type="http://schemas.openxmlformats.org/officeDocument/2006/relationships/image" Target="../media/image2.png"/><Relationship Id="rId6" Type="http://schemas.openxmlformats.org/officeDocument/2006/relationships/hyperlink" Target="https://twitter.com/EGI_eInfra" TargetMode="External"/><Relationship Id="rId7" Type="http://schemas.openxmlformats.org/officeDocument/2006/relationships/image" Target="../media/image17.png"/><Relationship Id="rId8" Type="http://schemas.openxmlformats.org/officeDocument/2006/relationships/hyperlink" Target="https://www.linkedin.com/company/1024536" TargetMode="Externa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image" Target="../media/image13.png"/><Relationship Id="rId4" Type="http://schemas.openxmlformats.org/officeDocument/2006/relationships/hyperlink" Target="https://twitter.com/EGI_eInfra" TargetMode="External"/><Relationship Id="rId10" Type="http://schemas.openxmlformats.org/officeDocument/2006/relationships/image" Target="../media/image9.png"/><Relationship Id="rId9" Type="http://schemas.openxmlformats.org/officeDocument/2006/relationships/image" Target="../media/image19.png"/><Relationship Id="rId5" Type="http://schemas.openxmlformats.org/officeDocument/2006/relationships/image" Target="../media/image17.png"/><Relationship Id="rId6" Type="http://schemas.openxmlformats.org/officeDocument/2006/relationships/hyperlink" Target="https://www.linkedin.com/company/1024536" TargetMode="External"/><Relationship Id="rId7" Type="http://schemas.openxmlformats.org/officeDocument/2006/relationships/image" Target="../media/image18.png"/><Relationship Id="rId8" Type="http://schemas.openxmlformats.org/officeDocument/2006/relationships/hyperlink" Target="https://www.youtube.com/c/EGIFederation" TargetMode="Externa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image" Target="../media/image9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9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Blank" showMasterSp="0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1. Image - Divider" showMasterSp="0">
  <p:cSld name="Image - Divider">
    <p:bg>
      <p:bgPr>
        <a:solidFill>
          <a:srgbClr val="09142E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2" id="90" name="Google Shape;90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91911" y="-107950"/>
            <a:ext cx="24756533" cy="139255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1"/>
          <p:cNvSpPr/>
          <p:nvPr/>
        </p:nvSpPr>
        <p:spPr>
          <a:xfrm>
            <a:off x="-191912" y="-66776"/>
            <a:ext cx="24756533" cy="13849552"/>
          </a:xfrm>
          <a:prstGeom prst="rect">
            <a:avLst/>
          </a:prstGeom>
          <a:solidFill>
            <a:srgbClr val="09142E">
              <a:alpha val="600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descr="img 32x.png" id="92" name="Google Shape;9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29419" y="-800684"/>
            <a:ext cx="7298147" cy="153173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ame 132x.png" id="93" name="Google Shape;9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4572301" y="1010510"/>
            <a:ext cx="2813261" cy="281326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1"/>
          <p:cNvSpPr txBox="1"/>
          <p:nvPr>
            <p:ph idx="1" type="body"/>
          </p:nvPr>
        </p:nvSpPr>
        <p:spPr>
          <a:xfrm>
            <a:off x="1209182" y="9219545"/>
            <a:ext cx="11318423" cy="1238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DM Sans"/>
              <a:buNone/>
              <a:defRPr i="0" sz="9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5" name="Google Shape;95;p11"/>
          <p:cNvSpPr txBox="1"/>
          <p:nvPr>
            <p:ph idx="2" type="body"/>
          </p:nvPr>
        </p:nvSpPr>
        <p:spPr>
          <a:xfrm>
            <a:off x="1209182" y="6753290"/>
            <a:ext cx="1131842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6" name="Google Shape;96;p11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7" name="Google Shape;97;p11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98" name="Google Shape;98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. Content - Text only">
  <p:cSld name="Content - Text with Bulle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00" name="Google Shape;100;p12"/>
          <p:cNvPicPr preferRelativeResize="0"/>
          <p:nvPr/>
        </p:nvPicPr>
        <p:blipFill rotWithShape="1">
          <a:blip r:embed="rId2">
            <a:alphaModFix amt="25000"/>
          </a:blip>
          <a:srcRect b="11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" name="Google Shape;101;p12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102" name="Google Shape;102;p12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103" name="Google Shape;103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4" name="Google Shape;104;p12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05" name="Google Shape;105;p12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12"/>
          <p:cNvSpPr txBox="1"/>
          <p:nvPr>
            <p:ph idx="2" type="body"/>
          </p:nvPr>
        </p:nvSpPr>
        <p:spPr>
          <a:xfrm>
            <a:off x="1015999" y="2844812"/>
            <a:ext cx="22578900" cy="69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DM Sans"/>
              <a:buChar char="•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07" name="Google Shape;107;p12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pic>
        <p:nvPicPr>
          <p:cNvPr id="108" name="Google Shape;108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100" y="471123"/>
            <a:ext cx="1276649" cy="975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. Content - Text bullet">
  <p:cSld name="Content - Text Only (v2)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10" name="Google Shape;110;p13"/>
          <p:cNvPicPr preferRelativeResize="0"/>
          <p:nvPr/>
        </p:nvPicPr>
        <p:blipFill rotWithShape="1">
          <a:blip r:embed="rId2">
            <a:alphaModFix amt="25000"/>
          </a:blip>
          <a:srcRect b="11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3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112" name="Google Shape;112;p13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113" name="Google Shape;113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4" name="Google Shape;114;p13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15" name="Google Shape;115;p13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6" name="Google Shape;116;p13"/>
          <p:cNvSpPr txBox="1"/>
          <p:nvPr>
            <p:ph idx="2" type="body"/>
          </p:nvPr>
        </p:nvSpPr>
        <p:spPr>
          <a:xfrm>
            <a:off x="1016000" y="2903618"/>
            <a:ext cx="22579013" cy="82771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25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Char char="•"/>
              <a:defRPr b="1" i="0" sz="4300" u="none" cap="none" strike="noStrike">
                <a:solidFill>
                  <a:srgbClr val="0061B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31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Char char="•"/>
              <a:defRPr b="1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70839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07E13"/>
              </a:buClr>
              <a:buSzPts val="2240"/>
              <a:buFont typeface="Courier New"/>
              <a:buChar char="o"/>
              <a:defRPr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DM Sans"/>
              <a:buChar char="•"/>
              <a:defRPr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DM Sans"/>
              <a:buChar char="•"/>
              <a:defRPr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17" name="Google Shape;117;p13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7. Content - 3 Horizontal Icon">
  <p:cSld name="Content - 3 Horizontal Icon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19" name="Google Shape;119;p14"/>
          <p:cNvPicPr preferRelativeResize="0"/>
          <p:nvPr/>
        </p:nvPicPr>
        <p:blipFill rotWithShape="1">
          <a:blip r:embed="rId2">
            <a:alphaModFix amt="25000"/>
          </a:blip>
          <a:srcRect b="11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" name="Google Shape;120;p14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121" name="Google Shape;121;p14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122" name="Google Shape;122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" name="Google Shape;123;p14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24" name="Google Shape;124;p14"/>
          <p:cNvSpPr txBox="1"/>
          <p:nvPr>
            <p:ph idx="2" type="body"/>
          </p:nvPr>
        </p:nvSpPr>
        <p:spPr>
          <a:xfrm>
            <a:off x="1763211" y="6110694"/>
            <a:ext cx="635000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25" name="Google Shape;125;p14"/>
          <p:cNvSpPr txBox="1"/>
          <p:nvPr>
            <p:ph idx="3" type="body"/>
          </p:nvPr>
        </p:nvSpPr>
        <p:spPr>
          <a:xfrm>
            <a:off x="1763211" y="7922928"/>
            <a:ext cx="63500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26" name="Google Shape;126;p14"/>
          <p:cNvSpPr txBox="1"/>
          <p:nvPr>
            <p:ph idx="4" type="body"/>
          </p:nvPr>
        </p:nvSpPr>
        <p:spPr>
          <a:xfrm>
            <a:off x="9017000" y="6110694"/>
            <a:ext cx="635000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27" name="Google Shape;127;p14"/>
          <p:cNvSpPr txBox="1"/>
          <p:nvPr>
            <p:ph idx="5" type="body"/>
          </p:nvPr>
        </p:nvSpPr>
        <p:spPr>
          <a:xfrm>
            <a:off x="16786860" y="6110694"/>
            <a:ext cx="635000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28" name="Google Shape;128;p14"/>
          <p:cNvSpPr/>
          <p:nvPr>
            <p:ph idx="6" type="pic"/>
          </p:nvPr>
        </p:nvSpPr>
        <p:spPr>
          <a:xfrm>
            <a:off x="1763211" y="3866660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p14"/>
          <p:cNvSpPr/>
          <p:nvPr>
            <p:ph idx="7" type="pic"/>
          </p:nvPr>
        </p:nvSpPr>
        <p:spPr>
          <a:xfrm>
            <a:off x="9017000" y="3866660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14"/>
          <p:cNvSpPr/>
          <p:nvPr>
            <p:ph idx="8" type="pic"/>
          </p:nvPr>
        </p:nvSpPr>
        <p:spPr>
          <a:xfrm>
            <a:off x="16786860" y="3866660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14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2" name="Google Shape;132;p14"/>
          <p:cNvSpPr txBox="1"/>
          <p:nvPr>
            <p:ph idx="9" type="body"/>
          </p:nvPr>
        </p:nvSpPr>
        <p:spPr>
          <a:xfrm>
            <a:off x="8993350" y="7922928"/>
            <a:ext cx="63500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33" name="Google Shape;133;p14"/>
          <p:cNvSpPr txBox="1"/>
          <p:nvPr>
            <p:ph idx="13" type="body"/>
          </p:nvPr>
        </p:nvSpPr>
        <p:spPr>
          <a:xfrm>
            <a:off x="16755117" y="7922928"/>
            <a:ext cx="63500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34" name="Google Shape;134;p14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8. Content - 3 Horizontal Icon with Box">
  <p:cSld name="Content - 3 Horizontal Icon with Box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36" name="Google Shape;136;p15"/>
          <p:cNvPicPr preferRelativeResize="0"/>
          <p:nvPr/>
        </p:nvPicPr>
        <p:blipFill rotWithShape="1">
          <a:blip r:embed="rId2">
            <a:alphaModFix amt="25000"/>
          </a:blip>
          <a:srcRect b="11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5"/>
          <p:cNvSpPr/>
          <p:nvPr/>
        </p:nvSpPr>
        <p:spPr>
          <a:xfrm>
            <a:off x="869684" y="3294515"/>
            <a:ext cx="7335688" cy="8136692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5882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8" name="Google Shape;138;p15"/>
          <p:cNvSpPr/>
          <p:nvPr/>
        </p:nvSpPr>
        <p:spPr>
          <a:xfrm>
            <a:off x="8607335" y="3294515"/>
            <a:ext cx="7335688" cy="8136692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5882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9" name="Google Shape;139;p15"/>
          <p:cNvSpPr/>
          <p:nvPr/>
        </p:nvSpPr>
        <p:spPr>
          <a:xfrm>
            <a:off x="16344985" y="3294515"/>
            <a:ext cx="7335688" cy="8136691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5882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140" name="Google Shape;140;p15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141" name="Google Shape;141;p15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142" name="Google Shape;142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3" name="Google Shape;143;p15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44" name="Google Shape;144;p15"/>
          <p:cNvSpPr txBox="1"/>
          <p:nvPr>
            <p:ph idx="2" type="body"/>
          </p:nvPr>
        </p:nvSpPr>
        <p:spPr>
          <a:xfrm>
            <a:off x="1362528" y="6110694"/>
            <a:ext cx="635000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45" name="Google Shape;145;p15"/>
          <p:cNvSpPr txBox="1"/>
          <p:nvPr>
            <p:ph idx="3" type="body"/>
          </p:nvPr>
        </p:nvSpPr>
        <p:spPr>
          <a:xfrm>
            <a:off x="9017000" y="6110694"/>
            <a:ext cx="63500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46" name="Google Shape;146;p15"/>
          <p:cNvSpPr txBox="1"/>
          <p:nvPr>
            <p:ph idx="4" type="body"/>
          </p:nvPr>
        </p:nvSpPr>
        <p:spPr>
          <a:xfrm>
            <a:off x="16837828" y="6110694"/>
            <a:ext cx="635000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47" name="Google Shape;147;p15"/>
          <p:cNvSpPr/>
          <p:nvPr>
            <p:ph idx="5" type="pic"/>
          </p:nvPr>
        </p:nvSpPr>
        <p:spPr>
          <a:xfrm>
            <a:off x="1362528" y="3866660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15"/>
          <p:cNvSpPr/>
          <p:nvPr>
            <p:ph idx="6" type="pic"/>
          </p:nvPr>
        </p:nvSpPr>
        <p:spPr>
          <a:xfrm>
            <a:off x="9017000" y="3866660"/>
            <a:ext cx="2032000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Google Shape;149;p15"/>
          <p:cNvSpPr/>
          <p:nvPr>
            <p:ph idx="7" type="pic"/>
          </p:nvPr>
        </p:nvSpPr>
        <p:spPr>
          <a:xfrm>
            <a:off x="16837828" y="3866660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15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1" name="Google Shape;151;p15"/>
          <p:cNvSpPr txBox="1"/>
          <p:nvPr>
            <p:ph idx="8" type="body"/>
          </p:nvPr>
        </p:nvSpPr>
        <p:spPr>
          <a:xfrm>
            <a:off x="1362528" y="7800055"/>
            <a:ext cx="63500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52" name="Google Shape;152;p15"/>
          <p:cNvSpPr txBox="1"/>
          <p:nvPr>
            <p:ph idx="9" type="body"/>
          </p:nvPr>
        </p:nvSpPr>
        <p:spPr>
          <a:xfrm>
            <a:off x="9017000" y="7800055"/>
            <a:ext cx="63500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53" name="Google Shape;153;p15"/>
          <p:cNvSpPr txBox="1"/>
          <p:nvPr>
            <p:ph idx="13" type="body"/>
          </p:nvPr>
        </p:nvSpPr>
        <p:spPr>
          <a:xfrm>
            <a:off x="16837827" y="7800055"/>
            <a:ext cx="63500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54" name="Google Shape;154;p15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. Content - 3 Vertical Icon with Big title">
  <p:cSld name="Content - 3 Vertical Icon with Big title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56" name="Google Shape;156;p16"/>
          <p:cNvPicPr preferRelativeResize="0"/>
          <p:nvPr/>
        </p:nvPicPr>
        <p:blipFill rotWithShape="1">
          <a:blip r:embed="rId2">
            <a:alphaModFix amt="25000"/>
          </a:blip>
          <a:srcRect b="11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7" name="Google Shape;157;p16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158" name="Google Shape;158;p16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159" name="Google Shape;159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0" name="Google Shape;160;p16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61" name="Google Shape;161;p16"/>
          <p:cNvSpPr txBox="1"/>
          <p:nvPr>
            <p:ph idx="2" type="body"/>
          </p:nvPr>
        </p:nvSpPr>
        <p:spPr>
          <a:xfrm>
            <a:off x="13238491" y="9755637"/>
            <a:ext cx="9398001" cy="5159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000"/>
              <a:buFont typeface="DM Sans"/>
              <a:buNone/>
              <a:defRPr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62" name="Google Shape;162;p16"/>
          <p:cNvSpPr txBox="1"/>
          <p:nvPr>
            <p:ph idx="3" type="body"/>
          </p:nvPr>
        </p:nvSpPr>
        <p:spPr>
          <a:xfrm>
            <a:off x="13238491" y="10552221"/>
            <a:ext cx="93980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63" name="Google Shape;163;p16"/>
          <p:cNvSpPr txBox="1"/>
          <p:nvPr>
            <p:ph idx="4" type="body"/>
          </p:nvPr>
        </p:nvSpPr>
        <p:spPr>
          <a:xfrm>
            <a:off x="999052" y="6026169"/>
            <a:ext cx="8175791" cy="221599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7200"/>
              <a:buFont typeface="DM Sans"/>
              <a:buNone/>
              <a:defRPr i="0" sz="72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64" name="Google Shape;164;p16"/>
          <p:cNvSpPr txBox="1"/>
          <p:nvPr>
            <p:ph idx="5" type="body"/>
          </p:nvPr>
        </p:nvSpPr>
        <p:spPr>
          <a:xfrm>
            <a:off x="999051" y="8663253"/>
            <a:ext cx="817579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65" name="Google Shape;165;p16"/>
          <p:cNvSpPr/>
          <p:nvPr>
            <p:ph idx="6" type="pic"/>
          </p:nvPr>
        </p:nvSpPr>
        <p:spPr>
          <a:xfrm>
            <a:off x="10427608" y="3586441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16"/>
          <p:cNvSpPr/>
          <p:nvPr>
            <p:ph idx="7" type="pic"/>
          </p:nvPr>
        </p:nvSpPr>
        <p:spPr>
          <a:xfrm>
            <a:off x="10427608" y="6472695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16"/>
          <p:cNvSpPr/>
          <p:nvPr>
            <p:ph idx="8" type="pic"/>
          </p:nvPr>
        </p:nvSpPr>
        <p:spPr>
          <a:xfrm>
            <a:off x="10427608" y="9358949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168" name="Google Shape;168;p16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9" name="Google Shape;169;p16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170" name="Google Shape;170;p16"/>
          <p:cNvSpPr txBox="1"/>
          <p:nvPr>
            <p:ph idx="9" type="body"/>
          </p:nvPr>
        </p:nvSpPr>
        <p:spPr>
          <a:xfrm>
            <a:off x="13238491" y="3969054"/>
            <a:ext cx="93981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000"/>
              <a:buFont typeface="DM Sans"/>
              <a:buNone/>
              <a:defRPr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71" name="Google Shape;171;p16"/>
          <p:cNvSpPr txBox="1"/>
          <p:nvPr>
            <p:ph idx="13" type="body"/>
          </p:nvPr>
        </p:nvSpPr>
        <p:spPr>
          <a:xfrm>
            <a:off x="13238491" y="4765640"/>
            <a:ext cx="9398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None/>
              <a:defRPr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72" name="Google Shape;172;p16"/>
          <p:cNvSpPr txBox="1"/>
          <p:nvPr>
            <p:ph idx="14" type="body"/>
          </p:nvPr>
        </p:nvSpPr>
        <p:spPr>
          <a:xfrm>
            <a:off x="13238491" y="6813601"/>
            <a:ext cx="93981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000"/>
              <a:buFont typeface="DM Sans"/>
              <a:buNone/>
              <a:defRPr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73" name="Google Shape;173;p16"/>
          <p:cNvSpPr txBox="1"/>
          <p:nvPr>
            <p:ph idx="15" type="body"/>
          </p:nvPr>
        </p:nvSpPr>
        <p:spPr>
          <a:xfrm>
            <a:off x="13238491" y="7610185"/>
            <a:ext cx="9398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None/>
              <a:defRPr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. Content - 4 Icon">
  <p:cSld name="Content - 4 Icon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75" name="Google Shape;175;p17"/>
          <p:cNvPicPr preferRelativeResize="0"/>
          <p:nvPr/>
        </p:nvPicPr>
        <p:blipFill rotWithShape="1">
          <a:blip r:embed="rId2">
            <a:alphaModFix amt="25000"/>
          </a:blip>
          <a:srcRect b="11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" name="Google Shape;176;p17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177" name="Google Shape;177;p17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178" name="Google Shape;178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9" name="Google Shape;179;p17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0" name="Google Shape;180;p17"/>
          <p:cNvSpPr txBox="1"/>
          <p:nvPr>
            <p:ph idx="2" type="body"/>
          </p:nvPr>
        </p:nvSpPr>
        <p:spPr>
          <a:xfrm>
            <a:off x="1094735" y="4461632"/>
            <a:ext cx="6452207" cy="147732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1" name="Google Shape;181;p17"/>
          <p:cNvSpPr txBox="1"/>
          <p:nvPr>
            <p:ph idx="3" type="body"/>
          </p:nvPr>
        </p:nvSpPr>
        <p:spPr>
          <a:xfrm>
            <a:off x="1094738" y="6070641"/>
            <a:ext cx="6452207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2" name="Google Shape;182;p17"/>
          <p:cNvSpPr txBox="1"/>
          <p:nvPr>
            <p:ph idx="4" type="body"/>
          </p:nvPr>
        </p:nvSpPr>
        <p:spPr>
          <a:xfrm>
            <a:off x="9969729" y="4461632"/>
            <a:ext cx="6452207" cy="147732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3" name="Google Shape;183;p17"/>
          <p:cNvSpPr txBox="1"/>
          <p:nvPr>
            <p:ph idx="5" type="body"/>
          </p:nvPr>
        </p:nvSpPr>
        <p:spPr>
          <a:xfrm>
            <a:off x="9969730" y="6070643"/>
            <a:ext cx="645221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4" name="Google Shape;184;p17"/>
          <p:cNvSpPr txBox="1"/>
          <p:nvPr>
            <p:ph idx="6" type="body"/>
          </p:nvPr>
        </p:nvSpPr>
        <p:spPr>
          <a:xfrm>
            <a:off x="1094736" y="9779054"/>
            <a:ext cx="645220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5" name="Google Shape;185;p17"/>
          <p:cNvSpPr txBox="1"/>
          <p:nvPr>
            <p:ph idx="7" type="body"/>
          </p:nvPr>
        </p:nvSpPr>
        <p:spPr>
          <a:xfrm>
            <a:off x="1094738" y="11388065"/>
            <a:ext cx="6452207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None/>
              <a:defRPr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6" name="Google Shape;186;p17"/>
          <p:cNvSpPr txBox="1"/>
          <p:nvPr>
            <p:ph idx="8" type="body"/>
          </p:nvPr>
        </p:nvSpPr>
        <p:spPr>
          <a:xfrm>
            <a:off x="9969730" y="9779054"/>
            <a:ext cx="645220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7" name="Google Shape;187;p17"/>
          <p:cNvSpPr txBox="1"/>
          <p:nvPr>
            <p:ph idx="9" type="body"/>
          </p:nvPr>
        </p:nvSpPr>
        <p:spPr>
          <a:xfrm>
            <a:off x="9969730" y="11388065"/>
            <a:ext cx="645221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8" name="Google Shape;188;p17"/>
          <p:cNvSpPr/>
          <p:nvPr>
            <p:ph idx="13" type="pic"/>
          </p:nvPr>
        </p:nvSpPr>
        <p:spPr>
          <a:xfrm>
            <a:off x="1110331" y="2683074"/>
            <a:ext cx="1524001" cy="1524001"/>
          </a:xfrm>
          <a:prstGeom prst="rect">
            <a:avLst/>
          </a:prstGeom>
          <a:noFill/>
          <a:ln>
            <a:noFill/>
          </a:ln>
        </p:spPr>
      </p:sp>
      <p:sp>
        <p:nvSpPr>
          <p:cNvPr id="189" name="Google Shape;189;p17"/>
          <p:cNvSpPr/>
          <p:nvPr>
            <p:ph idx="14" type="pic"/>
          </p:nvPr>
        </p:nvSpPr>
        <p:spPr>
          <a:xfrm>
            <a:off x="9969730" y="2683074"/>
            <a:ext cx="1524001" cy="1524001"/>
          </a:xfrm>
          <a:prstGeom prst="rect">
            <a:avLst/>
          </a:prstGeom>
          <a:noFill/>
          <a:ln>
            <a:noFill/>
          </a:ln>
        </p:spPr>
      </p:sp>
      <p:sp>
        <p:nvSpPr>
          <p:cNvPr id="190" name="Google Shape;190;p17"/>
          <p:cNvSpPr/>
          <p:nvPr>
            <p:ph idx="15" type="pic"/>
          </p:nvPr>
        </p:nvSpPr>
        <p:spPr>
          <a:xfrm>
            <a:off x="1110331" y="8000496"/>
            <a:ext cx="1524001" cy="1524001"/>
          </a:xfrm>
          <a:prstGeom prst="rect">
            <a:avLst/>
          </a:prstGeom>
          <a:noFill/>
          <a:ln>
            <a:noFill/>
          </a:ln>
        </p:spPr>
      </p:sp>
      <p:sp>
        <p:nvSpPr>
          <p:cNvPr id="191" name="Google Shape;191;p17"/>
          <p:cNvSpPr/>
          <p:nvPr>
            <p:ph idx="16" type="pic"/>
          </p:nvPr>
        </p:nvSpPr>
        <p:spPr>
          <a:xfrm>
            <a:off x="9969730" y="8000496"/>
            <a:ext cx="1524001" cy="1524001"/>
          </a:xfrm>
          <a:prstGeom prst="rect">
            <a:avLst/>
          </a:prstGeom>
          <a:noFill/>
          <a:ln>
            <a:noFill/>
          </a:ln>
        </p:spPr>
      </p:sp>
      <p:sp>
        <p:nvSpPr>
          <p:cNvPr id="192" name="Google Shape;192;p17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3" name="Google Shape;193;p17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. Content - 3 Vertical with Lines">
  <p:cSld name="Content - 3 Vertical with Lines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95" name="Google Shape;195;p18"/>
          <p:cNvPicPr preferRelativeResize="0"/>
          <p:nvPr/>
        </p:nvPicPr>
        <p:blipFill rotWithShape="1">
          <a:blip r:embed="rId2">
            <a:alphaModFix amt="25000"/>
          </a:blip>
          <a:srcRect b="11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6" name="Google Shape;196;p18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197" name="Google Shape;197;p18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198" name="Google Shape;198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9" name="Google Shape;199;p18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0" name="Google Shape;200;p18"/>
          <p:cNvSpPr txBox="1"/>
          <p:nvPr>
            <p:ph idx="2" type="body"/>
          </p:nvPr>
        </p:nvSpPr>
        <p:spPr>
          <a:xfrm>
            <a:off x="2025367" y="6109742"/>
            <a:ext cx="15240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1" name="Google Shape;201;p18"/>
          <p:cNvSpPr txBox="1"/>
          <p:nvPr>
            <p:ph idx="3" type="body"/>
          </p:nvPr>
        </p:nvSpPr>
        <p:spPr>
          <a:xfrm>
            <a:off x="2025366" y="7060439"/>
            <a:ext cx="152400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None/>
              <a:defRPr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2" name="Google Shape;202;p18"/>
          <p:cNvSpPr txBox="1"/>
          <p:nvPr/>
        </p:nvSpPr>
        <p:spPr>
          <a:xfrm>
            <a:off x="1015862" y="6048305"/>
            <a:ext cx="607177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/>
          </a:p>
        </p:txBody>
      </p:sp>
      <p:sp>
        <p:nvSpPr>
          <p:cNvPr id="203" name="Google Shape;203;p18"/>
          <p:cNvSpPr txBox="1"/>
          <p:nvPr>
            <p:ph idx="4" type="body"/>
          </p:nvPr>
        </p:nvSpPr>
        <p:spPr>
          <a:xfrm>
            <a:off x="2025368" y="9332748"/>
            <a:ext cx="15240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4" name="Google Shape;204;p18"/>
          <p:cNvSpPr txBox="1"/>
          <p:nvPr>
            <p:ph idx="5" type="body"/>
          </p:nvPr>
        </p:nvSpPr>
        <p:spPr>
          <a:xfrm>
            <a:off x="2025367" y="10283444"/>
            <a:ext cx="152400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None/>
              <a:defRPr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5" name="Google Shape;205;p18"/>
          <p:cNvSpPr txBox="1"/>
          <p:nvPr/>
        </p:nvSpPr>
        <p:spPr>
          <a:xfrm>
            <a:off x="1015862" y="9271311"/>
            <a:ext cx="607177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/>
          </a:p>
        </p:txBody>
      </p:sp>
      <p:sp>
        <p:nvSpPr>
          <p:cNvPr id="206" name="Google Shape;206;p18"/>
          <p:cNvSpPr txBox="1"/>
          <p:nvPr>
            <p:ph idx="6" type="body"/>
          </p:nvPr>
        </p:nvSpPr>
        <p:spPr>
          <a:xfrm>
            <a:off x="2025368" y="3065324"/>
            <a:ext cx="15240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7" name="Google Shape;207;p18"/>
          <p:cNvSpPr txBox="1"/>
          <p:nvPr/>
        </p:nvSpPr>
        <p:spPr>
          <a:xfrm>
            <a:off x="1015862" y="3003888"/>
            <a:ext cx="607177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  <a:endParaRPr/>
          </a:p>
        </p:txBody>
      </p:sp>
      <p:cxnSp>
        <p:nvCxnSpPr>
          <p:cNvPr id="208" name="Google Shape;208;p18"/>
          <p:cNvCxnSpPr/>
          <p:nvPr/>
        </p:nvCxnSpPr>
        <p:spPr>
          <a:xfrm>
            <a:off x="2025368" y="5635413"/>
            <a:ext cx="15131990" cy="1"/>
          </a:xfrm>
          <a:prstGeom prst="straightConnector1">
            <a:avLst/>
          </a:prstGeom>
          <a:noFill/>
          <a:ln cap="flat" cmpd="sng" w="12700">
            <a:solidFill>
              <a:srgbClr val="999999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209" name="Google Shape;209;p18"/>
          <p:cNvCxnSpPr/>
          <p:nvPr/>
        </p:nvCxnSpPr>
        <p:spPr>
          <a:xfrm>
            <a:off x="2025368" y="8813388"/>
            <a:ext cx="15131990" cy="1"/>
          </a:xfrm>
          <a:prstGeom prst="straightConnector1">
            <a:avLst/>
          </a:prstGeom>
          <a:noFill/>
          <a:ln cap="flat" cmpd="sng" w="12700">
            <a:solidFill>
              <a:srgbClr val="999999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210" name="Google Shape;210;p18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1" name="Google Shape;211;p18"/>
          <p:cNvSpPr txBox="1"/>
          <p:nvPr>
            <p:ph idx="7" type="body"/>
          </p:nvPr>
        </p:nvSpPr>
        <p:spPr>
          <a:xfrm>
            <a:off x="2025366" y="3901720"/>
            <a:ext cx="1524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None/>
              <a:defRPr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12" name="Google Shape;212;p18"/>
          <p:cNvSpPr txBox="1"/>
          <p:nvPr>
            <p:ph type="title"/>
          </p:nvPr>
        </p:nvSpPr>
        <p:spPr>
          <a:xfrm>
            <a:off x="2564146" y="790816"/>
            <a:ext cx="21971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. Content - 3 Vertical with Bullet">
  <p:cSld name="Content - 3 Vertical with Bullet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14" name="Google Shape;214;p19"/>
          <p:cNvPicPr preferRelativeResize="0"/>
          <p:nvPr/>
        </p:nvPicPr>
        <p:blipFill rotWithShape="1">
          <a:blip r:embed="rId2">
            <a:alphaModFix amt="25000"/>
          </a:blip>
          <a:srcRect b="11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5" name="Google Shape;215;p19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216" name="Google Shape;216;p19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217" name="Google Shape;217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8" name="Google Shape;218;p19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19" name="Google Shape;219;p19"/>
          <p:cNvSpPr txBox="1"/>
          <p:nvPr>
            <p:ph idx="2" type="body"/>
          </p:nvPr>
        </p:nvSpPr>
        <p:spPr>
          <a:xfrm>
            <a:off x="2025366" y="7060439"/>
            <a:ext cx="152400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0" name="Google Shape;220;p19"/>
          <p:cNvSpPr txBox="1"/>
          <p:nvPr>
            <p:ph idx="3" type="body"/>
          </p:nvPr>
        </p:nvSpPr>
        <p:spPr>
          <a:xfrm>
            <a:off x="2025368" y="9332748"/>
            <a:ext cx="15240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cxnSp>
        <p:nvCxnSpPr>
          <p:cNvPr id="221" name="Google Shape;221;p19"/>
          <p:cNvCxnSpPr/>
          <p:nvPr/>
        </p:nvCxnSpPr>
        <p:spPr>
          <a:xfrm>
            <a:off x="2025368" y="5635413"/>
            <a:ext cx="15131990" cy="1"/>
          </a:xfrm>
          <a:prstGeom prst="straightConnector1">
            <a:avLst/>
          </a:prstGeom>
          <a:noFill/>
          <a:ln cap="flat" cmpd="sng" w="12700">
            <a:solidFill>
              <a:srgbClr val="999999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222" name="Google Shape;222;p19"/>
          <p:cNvCxnSpPr/>
          <p:nvPr/>
        </p:nvCxnSpPr>
        <p:spPr>
          <a:xfrm>
            <a:off x="2025368" y="8813388"/>
            <a:ext cx="15131990" cy="1"/>
          </a:xfrm>
          <a:prstGeom prst="straightConnector1">
            <a:avLst/>
          </a:prstGeom>
          <a:noFill/>
          <a:ln cap="flat" cmpd="sng" w="12700">
            <a:solidFill>
              <a:srgbClr val="999999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223" name="Google Shape;223;p19"/>
          <p:cNvSpPr/>
          <p:nvPr/>
        </p:nvSpPr>
        <p:spPr>
          <a:xfrm>
            <a:off x="1083888" y="3331529"/>
            <a:ext cx="206253" cy="206253"/>
          </a:xfrm>
          <a:prstGeom prst="ellipse">
            <a:avLst/>
          </a:prstGeom>
          <a:solidFill>
            <a:srgbClr val="EF82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4" name="Google Shape;224;p19"/>
          <p:cNvSpPr/>
          <p:nvPr/>
        </p:nvSpPr>
        <p:spPr>
          <a:xfrm>
            <a:off x="1083888" y="6395571"/>
            <a:ext cx="206253" cy="206253"/>
          </a:xfrm>
          <a:prstGeom prst="ellipse">
            <a:avLst/>
          </a:prstGeom>
          <a:solidFill>
            <a:srgbClr val="EF82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5" name="Google Shape;225;p19"/>
          <p:cNvSpPr/>
          <p:nvPr/>
        </p:nvSpPr>
        <p:spPr>
          <a:xfrm>
            <a:off x="1083888" y="9603992"/>
            <a:ext cx="206253" cy="206253"/>
          </a:xfrm>
          <a:prstGeom prst="ellipse">
            <a:avLst/>
          </a:prstGeom>
          <a:solidFill>
            <a:srgbClr val="EF82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6" name="Google Shape;226;p19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7" name="Google Shape;227;p19"/>
          <p:cNvSpPr txBox="1"/>
          <p:nvPr>
            <p:ph idx="4" type="body"/>
          </p:nvPr>
        </p:nvSpPr>
        <p:spPr>
          <a:xfrm>
            <a:off x="2025368" y="3065324"/>
            <a:ext cx="1524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8" name="Google Shape;228;p19"/>
          <p:cNvSpPr txBox="1"/>
          <p:nvPr>
            <p:ph type="title"/>
          </p:nvPr>
        </p:nvSpPr>
        <p:spPr>
          <a:xfrm>
            <a:off x="2564146" y="790816"/>
            <a:ext cx="21971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229" name="Google Shape;229;p19"/>
          <p:cNvSpPr txBox="1"/>
          <p:nvPr>
            <p:ph idx="5" type="body"/>
          </p:nvPr>
        </p:nvSpPr>
        <p:spPr>
          <a:xfrm>
            <a:off x="2025367" y="10283444"/>
            <a:ext cx="1524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0" name="Google Shape;230;p19"/>
          <p:cNvSpPr txBox="1"/>
          <p:nvPr>
            <p:ph idx="6" type="body"/>
          </p:nvPr>
        </p:nvSpPr>
        <p:spPr>
          <a:xfrm>
            <a:off x="2025366" y="3901720"/>
            <a:ext cx="1524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None/>
              <a:defRPr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1" name="Google Shape;231;p19"/>
          <p:cNvSpPr txBox="1"/>
          <p:nvPr>
            <p:ph idx="7" type="body"/>
          </p:nvPr>
        </p:nvSpPr>
        <p:spPr>
          <a:xfrm>
            <a:off x="2025367" y="6109742"/>
            <a:ext cx="1524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. Content - 3 Horizontal with Number Bullet">
  <p:cSld name="Content - 3 Horizontal with Number Bullet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33" name="Google Shape;233;p20"/>
          <p:cNvPicPr preferRelativeResize="0"/>
          <p:nvPr/>
        </p:nvPicPr>
        <p:blipFill rotWithShape="1">
          <a:blip r:embed="rId2">
            <a:alphaModFix amt="25000"/>
          </a:blip>
          <a:srcRect b="11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4" name="Google Shape;234;p20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235" name="Google Shape;235;p20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236" name="Google Shape;236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7" name="Google Shape;237;p20"/>
          <p:cNvSpPr txBox="1"/>
          <p:nvPr/>
        </p:nvSpPr>
        <p:spPr>
          <a:xfrm>
            <a:off x="20867075" y="13045341"/>
            <a:ext cx="2516597" cy="3302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2000"/>
              <a:buFont typeface="DM Sans"/>
              <a:buNone/>
            </a:pPr>
            <a:r>
              <a:rPr b="0" i="0" lang="en" sz="2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www.egi.eu  |</a:t>
            </a:r>
            <a:endParaRPr/>
          </a:p>
        </p:txBody>
      </p:sp>
      <p:sp>
        <p:nvSpPr>
          <p:cNvPr id="238" name="Google Shape;238;p20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9" name="Google Shape;239;p20"/>
          <p:cNvSpPr txBox="1"/>
          <p:nvPr>
            <p:ph idx="2" type="body"/>
          </p:nvPr>
        </p:nvSpPr>
        <p:spPr>
          <a:xfrm>
            <a:off x="1831774" y="4433997"/>
            <a:ext cx="5588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40" name="Google Shape;240;p20"/>
          <p:cNvSpPr txBox="1"/>
          <p:nvPr>
            <p:ph idx="3" type="body"/>
          </p:nvPr>
        </p:nvSpPr>
        <p:spPr>
          <a:xfrm>
            <a:off x="1831773" y="6213423"/>
            <a:ext cx="5588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41" name="Google Shape;241;p20"/>
          <p:cNvSpPr txBox="1"/>
          <p:nvPr>
            <p:ph idx="4" type="body"/>
          </p:nvPr>
        </p:nvSpPr>
        <p:spPr>
          <a:xfrm>
            <a:off x="9055918" y="4433997"/>
            <a:ext cx="5588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42" name="Google Shape;242;p20"/>
          <p:cNvSpPr txBox="1"/>
          <p:nvPr>
            <p:ph idx="5" type="body"/>
          </p:nvPr>
        </p:nvSpPr>
        <p:spPr>
          <a:xfrm>
            <a:off x="9055918" y="6213423"/>
            <a:ext cx="5588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43" name="Google Shape;243;p20"/>
          <p:cNvSpPr txBox="1"/>
          <p:nvPr>
            <p:ph idx="6" type="body"/>
          </p:nvPr>
        </p:nvSpPr>
        <p:spPr>
          <a:xfrm>
            <a:off x="16786860" y="4433997"/>
            <a:ext cx="5588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44" name="Google Shape;244;p20"/>
          <p:cNvSpPr txBox="1"/>
          <p:nvPr>
            <p:ph idx="7" type="body"/>
          </p:nvPr>
        </p:nvSpPr>
        <p:spPr>
          <a:xfrm>
            <a:off x="16811059" y="6213423"/>
            <a:ext cx="5588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45" name="Google Shape;245;p20"/>
          <p:cNvSpPr txBox="1"/>
          <p:nvPr/>
        </p:nvSpPr>
        <p:spPr>
          <a:xfrm>
            <a:off x="1015862" y="4371177"/>
            <a:ext cx="607177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  <a:endParaRPr/>
          </a:p>
        </p:txBody>
      </p:sp>
      <p:sp>
        <p:nvSpPr>
          <p:cNvPr id="246" name="Google Shape;246;p20"/>
          <p:cNvSpPr txBox="1"/>
          <p:nvPr/>
        </p:nvSpPr>
        <p:spPr>
          <a:xfrm>
            <a:off x="8079200" y="4371177"/>
            <a:ext cx="607178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/>
          </a:p>
        </p:txBody>
      </p:sp>
      <p:sp>
        <p:nvSpPr>
          <p:cNvPr id="247" name="Google Shape;247;p20"/>
          <p:cNvSpPr txBox="1"/>
          <p:nvPr/>
        </p:nvSpPr>
        <p:spPr>
          <a:xfrm>
            <a:off x="15767772" y="4371177"/>
            <a:ext cx="607178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/>
          </a:p>
        </p:txBody>
      </p:sp>
      <p:sp>
        <p:nvSpPr>
          <p:cNvPr id="248" name="Google Shape;248;p20"/>
          <p:cNvSpPr txBox="1"/>
          <p:nvPr>
            <p:ph idx="8" type="body"/>
          </p:nvPr>
        </p:nvSpPr>
        <p:spPr>
          <a:xfrm>
            <a:off x="1831775" y="8333727"/>
            <a:ext cx="5588000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49" name="Google Shape;249;p20"/>
          <p:cNvSpPr txBox="1"/>
          <p:nvPr>
            <p:ph idx="9" type="body"/>
          </p:nvPr>
        </p:nvSpPr>
        <p:spPr>
          <a:xfrm>
            <a:off x="9054627" y="8333727"/>
            <a:ext cx="5588000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50" name="Google Shape;250;p20"/>
          <p:cNvSpPr txBox="1"/>
          <p:nvPr>
            <p:ph idx="13" type="body"/>
          </p:nvPr>
        </p:nvSpPr>
        <p:spPr>
          <a:xfrm>
            <a:off x="16811060" y="8333727"/>
            <a:ext cx="5588000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51" name="Google Shape;251;p20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2" name="Google Shape;252;p20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3. Blank - Title without Background">
  <p:cSld name="Blank - Title without Background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2564146" y="790816"/>
            <a:ext cx="21971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. Content - 3 Numbers">
  <p:cSld name="Content - 3 Numbers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54" name="Google Shape;254;p21"/>
          <p:cNvPicPr preferRelativeResize="0"/>
          <p:nvPr/>
        </p:nvPicPr>
        <p:blipFill rotWithShape="1">
          <a:blip r:embed="rId2">
            <a:alphaModFix amt="25000"/>
          </a:blip>
          <a:srcRect b="11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5" name="Google Shape;255;p21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256" name="Google Shape;256;p21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257" name="Google Shape;257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8" name="Google Shape;258;p21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59" name="Google Shape;259;p21"/>
          <p:cNvSpPr txBox="1"/>
          <p:nvPr>
            <p:ph idx="2" type="body"/>
          </p:nvPr>
        </p:nvSpPr>
        <p:spPr>
          <a:xfrm>
            <a:off x="1715859" y="5347556"/>
            <a:ext cx="6350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11500"/>
              <a:buFont typeface="DM Sans"/>
              <a:buNone/>
              <a:defRPr i="0" sz="115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78028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78028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478028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478028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478028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478028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478028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478028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0" name="Google Shape;260;p21"/>
          <p:cNvSpPr txBox="1"/>
          <p:nvPr>
            <p:ph idx="3" type="body"/>
          </p:nvPr>
        </p:nvSpPr>
        <p:spPr>
          <a:xfrm>
            <a:off x="1715859" y="7655821"/>
            <a:ext cx="6350001" cy="1723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1" name="Google Shape;261;p21"/>
          <p:cNvSpPr txBox="1"/>
          <p:nvPr>
            <p:ph idx="4" type="body"/>
          </p:nvPr>
        </p:nvSpPr>
        <p:spPr>
          <a:xfrm>
            <a:off x="9017000" y="5339088"/>
            <a:ext cx="6350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11500"/>
              <a:buFont typeface="DM Sans"/>
              <a:buNone/>
              <a:defRPr i="0" sz="115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78028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78028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478028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478028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478028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478028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478028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478028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2" name="Google Shape;262;p21"/>
          <p:cNvSpPr txBox="1"/>
          <p:nvPr>
            <p:ph idx="5" type="body"/>
          </p:nvPr>
        </p:nvSpPr>
        <p:spPr>
          <a:xfrm>
            <a:off x="9017000" y="7655821"/>
            <a:ext cx="6350001" cy="1723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3" name="Google Shape;263;p21"/>
          <p:cNvSpPr txBox="1"/>
          <p:nvPr>
            <p:ph idx="6" type="body"/>
          </p:nvPr>
        </p:nvSpPr>
        <p:spPr>
          <a:xfrm>
            <a:off x="16318140" y="5339088"/>
            <a:ext cx="6350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11500"/>
              <a:buFont typeface="DM Sans"/>
              <a:buNone/>
              <a:defRPr i="0" sz="115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78028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78028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478028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478028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478028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478028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478028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478028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4" name="Google Shape;264;p21"/>
          <p:cNvSpPr txBox="1"/>
          <p:nvPr>
            <p:ph idx="7" type="body"/>
          </p:nvPr>
        </p:nvSpPr>
        <p:spPr>
          <a:xfrm>
            <a:off x="16318140" y="7655821"/>
            <a:ext cx="6350001" cy="1723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5" name="Google Shape;265;p21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6" name="Google Shape;266;p21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. Content - 4 Numbers">
  <p:cSld name="Content - 4 Numbers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68" name="Google Shape;268;p22"/>
          <p:cNvPicPr preferRelativeResize="0"/>
          <p:nvPr/>
        </p:nvPicPr>
        <p:blipFill rotWithShape="1">
          <a:blip r:embed="rId2">
            <a:alphaModFix amt="25000"/>
          </a:blip>
          <a:srcRect b="11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" name="Google Shape;269;p22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270" name="Google Shape;270;p22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271" name="Google Shape;271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2" name="Google Shape;272;p22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73" name="Google Shape;273;p22"/>
          <p:cNvSpPr txBox="1"/>
          <p:nvPr>
            <p:ph idx="2" type="body"/>
          </p:nvPr>
        </p:nvSpPr>
        <p:spPr>
          <a:xfrm>
            <a:off x="497496" y="5703886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74" name="Google Shape;274;p22"/>
          <p:cNvSpPr txBox="1"/>
          <p:nvPr>
            <p:ph idx="3" type="body"/>
          </p:nvPr>
        </p:nvSpPr>
        <p:spPr>
          <a:xfrm>
            <a:off x="497496" y="7516121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75" name="Google Shape;275;p22"/>
          <p:cNvSpPr txBox="1"/>
          <p:nvPr>
            <p:ph idx="4" type="body"/>
          </p:nvPr>
        </p:nvSpPr>
        <p:spPr>
          <a:xfrm>
            <a:off x="6561331" y="5703886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76" name="Google Shape;276;p22"/>
          <p:cNvSpPr txBox="1"/>
          <p:nvPr>
            <p:ph idx="5" type="body"/>
          </p:nvPr>
        </p:nvSpPr>
        <p:spPr>
          <a:xfrm>
            <a:off x="6561331" y="7516121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77" name="Google Shape;277;p22"/>
          <p:cNvSpPr txBox="1"/>
          <p:nvPr>
            <p:ph idx="6" type="body"/>
          </p:nvPr>
        </p:nvSpPr>
        <p:spPr>
          <a:xfrm>
            <a:off x="12615666" y="5703886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78" name="Google Shape;278;p22"/>
          <p:cNvSpPr txBox="1"/>
          <p:nvPr>
            <p:ph idx="7" type="body"/>
          </p:nvPr>
        </p:nvSpPr>
        <p:spPr>
          <a:xfrm>
            <a:off x="18679501" y="7516121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79" name="Google Shape;279;p22"/>
          <p:cNvSpPr txBox="1"/>
          <p:nvPr>
            <p:ph idx="8" type="body"/>
          </p:nvPr>
        </p:nvSpPr>
        <p:spPr>
          <a:xfrm>
            <a:off x="18679501" y="5703886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80" name="Google Shape;280;p22"/>
          <p:cNvSpPr txBox="1"/>
          <p:nvPr>
            <p:ph idx="9" type="body"/>
          </p:nvPr>
        </p:nvSpPr>
        <p:spPr>
          <a:xfrm>
            <a:off x="12615666" y="7516121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81" name="Google Shape;281;p22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2" name="Google Shape;282;p22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. Content - 6 Numbers">
  <p:cSld name="Content - 6 Numbers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84" name="Google Shape;284;p23"/>
          <p:cNvPicPr preferRelativeResize="0"/>
          <p:nvPr/>
        </p:nvPicPr>
        <p:blipFill rotWithShape="1">
          <a:blip r:embed="rId2">
            <a:alphaModFix amt="25000"/>
          </a:blip>
          <a:srcRect b="11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5" name="Google Shape;285;p23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286" name="Google Shape;286;p23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287" name="Google Shape;287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8" name="Google Shape;288;p23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89" name="Google Shape;289;p23"/>
          <p:cNvSpPr txBox="1"/>
          <p:nvPr>
            <p:ph idx="2" type="body"/>
          </p:nvPr>
        </p:nvSpPr>
        <p:spPr>
          <a:xfrm>
            <a:off x="1990793" y="3335644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0" name="Google Shape;290;p23"/>
          <p:cNvSpPr txBox="1"/>
          <p:nvPr>
            <p:ph idx="3" type="body"/>
          </p:nvPr>
        </p:nvSpPr>
        <p:spPr>
          <a:xfrm>
            <a:off x="1990793" y="5147878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1" name="Google Shape;291;p23"/>
          <p:cNvSpPr txBox="1"/>
          <p:nvPr>
            <p:ph idx="4" type="body"/>
          </p:nvPr>
        </p:nvSpPr>
        <p:spPr>
          <a:xfrm>
            <a:off x="9588499" y="3335644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2" name="Google Shape;292;p23"/>
          <p:cNvSpPr txBox="1"/>
          <p:nvPr>
            <p:ph idx="5" type="body"/>
          </p:nvPr>
        </p:nvSpPr>
        <p:spPr>
          <a:xfrm>
            <a:off x="9588497" y="5147878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3" name="Google Shape;293;p23"/>
          <p:cNvSpPr txBox="1"/>
          <p:nvPr>
            <p:ph idx="6" type="body"/>
          </p:nvPr>
        </p:nvSpPr>
        <p:spPr>
          <a:xfrm>
            <a:off x="17186205" y="3335644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4" name="Google Shape;294;p23"/>
          <p:cNvSpPr txBox="1"/>
          <p:nvPr>
            <p:ph idx="7" type="body"/>
          </p:nvPr>
        </p:nvSpPr>
        <p:spPr>
          <a:xfrm>
            <a:off x="17186205" y="5147878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5" name="Google Shape;295;p23"/>
          <p:cNvSpPr txBox="1"/>
          <p:nvPr>
            <p:ph idx="8" type="body"/>
          </p:nvPr>
        </p:nvSpPr>
        <p:spPr>
          <a:xfrm>
            <a:off x="1990793" y="7910837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6" name="Google Shape;296;p23"/>
          <p:cNvSpPr txBox="1"/>
          <p:nvPr>
            <p:ph idx="9" type="body"/>
          </p:nvPr>
        </p:nvSpPr>
        <p:spPr>
          <a:xfrm>
            <a:off x="1990793" y="9723072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7" name="Google Shape;297;p23"/>
          <p:cNvSpPr txBox="1"/>
          <p:nvPr>
            <p:ph idx="13" type="body"/>
          </p:nvPr>
        </p:nvSpPr>
        <p:spPr>
          <a:xfrm>
            <a:off x="9588499" y="7910837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8" name="Google Shape;298;p23"/>
          <p:cNvSpPr txBox="1"/>
          <p:nvPr>
            <p:ph idx="14" type="body"/>
          </p:nvPr>
        </p:nvSpPr>
        <p:spPr>
          <a:xfrm>
            <a:off x="9588497" y="9723072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9" name="Google Shape;299;p23"/>
          <p:cNvSpPr txBox="1"/>
          <p:nvPr>
            <p:ph idx="15" type="body"/>
          </p:nvPr>
        </p:nvSpPr>
        <p:spPr>
          <a:xfrm>
            <a:off x="17186203" y="7910837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00" name="Google Shape;300;p23"/>
          <p:cNvSpPr txBox="1"/>
          <p:nvPr>
            <p:ph idx="16" type="body"/>
          </p:nvPr>
        </p:nvSpPr>
        <p:spPr>
          <a:xfrm>
            <a:off x="17186203" y="9723072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01" name="Google Shape;301;p23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2" name="Google Shape;302;p23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5. Light - Contact" showMasterSp="0">
  <p:cSld name="Light - Contact">
    <p:bg>
      <p:bgPr>
        <a:solidFill>
          <a:srgbClr val="FFFFFF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4"/>
          <p:cNvSpPr/>
          <p:nvPr/>
        </p:nvSpPr>
        <p:spPr>
          <a:xfrm>
            <a:off x="1119253" y="10552007"/>
            <a:ext cx="6321242" cy="1270004"/>
          </a:xfrm>
          <a:prstGeom prst="roundRect">
            <a:avLst>
              <a:gd fmla="val 7600" name="adj"/>
            </a:avLst>
          </a:prstGeom>
          <a:solidFill>
            <a:srgbClr val="EF82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M Sans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05" name="Google Shape;305;p24"/>
          <p:cNvSpPr txBox="1"/>
          <p:nvPr>
            <p:ph idx="1" type="body"/>
          </p:nvPr>
        </p:nvSpPr>
        <p:spPr>
          <a:xfrm>
            <a:off x="1147521" y="10858712"/>
            <a:ext cx="6264705" cy="65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DM Sans"/>
              <a:buNone/>
              <a:defRPr b="0" i="0" sz="3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06" name="Google Shape;306;p24"/>
          <p:cNvSpPr txBox="1"/>
          <p:nvPr>
            <p:ph idx="2" type="body"/>
          </p:nvPr>
        </p:nvSpPr>
        <p:spPr>
          <a:xfrm>
            <a:off x="1185056" y="5747995"/>
            <a:ext cx="13433369" cy="3127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2000"/>
              <a:buFont typeface="DM Sans"/>
              <a:buNone/>
              <a:defRPr i="0" sz="12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07" name="Google Shape;307;p24"/>
          <p:cNvSpPr txBox="1"/>
          <p:nvPr>
            <p:ph idx="3" type="body"/>
          </p:nvPr>
        </p:nvSpPr>
        <p:spPr>
          <a:xfrm>
            <a:off x="1185056" y="9264484"/>
            <a:ext cx="1343336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08" name="Google Shape;308;p24"/>
          <p:cNvSpPr txBox="1"/>
          <p:nvPr>
            <p:ph idx="4" type="body"/>
          </p:nvPr>
        </p:nvSpPr>
        <p:spPr>
          <a:xfrm>
            <a:off x="1185055" y="4376604"/>
            <a:ext cx="13433369" cy="94897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500"/>
              <a:buFont typeface="DM Sans"/>
              <a:buNone/>
              <a:defRPr i="0" sz="55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09" name="Google Shape;309;p24">
            <a:hlinkClick r:id="rId2"/>
          </p:cNvPr>
          <p:cNvSpPr/>
          <p:nvPr>
            <p:ph idx="5" type="pic"/>
          </p:nvPr>
        </p:nvSpPr>
        <p:spPr>
          <a:xfrm>
            <a:off x="8032346" y="10882207"/>
            <a:ext cx="609602" cy="609602"/>
          </a:xfrm>
          <a:prstGeom prst="rect">
            <a:avLst/>
          </a:prstGeom>
          <a:noFill/>
          <a:ln>
            <a:noFill/>
          </a:ln>
        </p:spPr>
      </p:sp>
      <p:sp>
        <p:nvSpPr>
          <p:cNvPr id="310" name="Google Shape;310;p24">
            <a:hlinkClick r:id="rId3"/>
          </p:cNvPr>
          <p:cNvSpPr/>
          <p:nvPr>
            <p:ph idx="6" type="pic"/>
          </p:nvPr>
        </p:nvSpPr>
        <p:spPr>
          <a:xfrm>
            <a:off x="9152770" y="10882207"/>
            <a:ext cx="609602" cy="609602"/>
          </a:xfrm>
          <a:prstGeom prst="rect">
            <a:avLst/>
          </a:prstGeom>
          <a:noFill/>
          <a:ln>
            <a:noFill/>
          </a:ln>
        </p:spPr>
      </p:sp>
      <p:pic>
        <p:nvPicPr>
          <p:cNvPr descr="img 6@4x.png" id="311" name="Google Shape;31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2410" y="-1225251"/>
            <a:ext cx="15642027" cy="8633423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4">
            <a:hlinkClick r:id="rId5"/>
          </p:cNvPr>
          <p:cNvSpPr/>
          <p:nvPr>
            <p:ph idx="7" type="pic"/>
          </p:nvPr>
        </p:nvSpPr>
        <p:spPr>
          <a:xfrm>
            <a:off x="10273193" y="10882207"/>
            <a:ext cx="609602" cy="609602"/>
          </a:xfrm>
          <a:prstGeom prst="rect">
            <a:avLst/>
          </a:prstGeom>
          <a:noFill/>
          <a:ln>
            <a:noFill/>
          </a:ln>
        </p:spPr>
      </p:sp>
      <p:sp>
        <p:nvSpPr>
          <p:cNvPr id="313" name="Google Shape;313;p24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4" name="Google Shape;314;p24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315" name="Google Shape;315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4. Dark - Contact" showMasterSp="0">
  <p:cSld name="Dark - Contact">
    <p:bg>
      <p:bgPr>
        <a:solidFill>
          <a:srgbClr val="09142E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5"/>
          <p:cNvSpPr/>
          <p:nvPr/>
        </p:nvSpPr>
        <p:spPr>
          <a:xfrm>
            <a:off x="1119253" y="10552007"/>
            <a:ext cx="6321242" cy="1270004"/>
          </a:xfrm>
          <a:prstGeom prst="roundRect">
            <a:avLst>
              <a:gd fmla="val 7600" name="adj"/>
            </a:avLst>
          </a:prstGeom>
          <a:solidFill>
            <a:srgbClr val="EF82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M Sans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18" name="Google Shape;318;p25"/>
          <p:cNvSpPr txBox="1"/>
          <p:nvPr>
            <p:ph idx="1" type="body"/>
          </p:nvPr>
        </p:nvSpPr>
        <p:spPr>
          <a:xfrm>
            <a:off x="1147521" y="10858712"/>
            <a:ext cx="6264705" cy="65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DM Sans"/>
              <a:buNone/>
              <a:defRPr b="0" i="0" sz="3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19" name="Google Shape;319;p25"/>
          <p:cNvSpPr txBox="1"/>
          <p:nvPr>
            <p:ph idx="2" type="body"/>
          </p:nvPr>
        </p:nvSpPr>
        <p:spPr>
          <a:xfrm>
            <a:off x="1078896" y="5747995"/>
            <a:ext cx="13781891" cy="3127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DM Sans"/>
              <a:buNone/>
              <a:defRPr i="0" sz="12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20" name="Google Shape;320;p25"/>
          <p:cNvSpPr txBox="1"/>
          <p:nvPr>
            <p:ph idx="3" type="body"/>
          </p:nvPr>
        </p:nvSpPr>
        <p:spPr>
          <a:xfrm>
            <a:off x="1078897" y="9264487"/>
            <a:ext cx="1378189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21" name="Google Shape;321;p25"/>
          <p:cNvSpPr txBox="1"/>
          <p:nvPr>
            <p:ph idx="4" type="body"/>
          </p:nvPr>
        </p:nvSpPr>
        <p:spPr>
          <a:xfrm>
            <a:off x="1078896" y="4376604"/>
            <a:ext cx="13781891" cy="94897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500"/>
              <a:buFont typeface="DM Sans"/>
              <a:buNone/>
              <a:defRPr i="0" sz="55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22" name="Google Shape;322;p25">
            <a:hlinkClick r:id="rId2"/>
          </p:cNvPr>
          <p:cNvSpPr/>
          <p:nvPr>
            <p:ph idx="5" type="pic"/>
          </p:nvPr>
        </p:nvSpPr>
        <p:spPr>
          <a:xfrm>
            <a:off x="8032346" y="10882207"/>
            <a:ext cx="609602" cy="609602"/>
          </a:xfrm>
          <a:prstGeom prst="rect">
            <a:avLst/>
          </a:prstGeom>
          <a:noFill/>
          <a:ln>
            <a:noFill/>
          </a:ln>
        </p:spPr>
      </p:sp>
      <p:sp>
        <p:nvSpPr>
          <p:cNvPr id="323" name="Google Shape;323;p25">
            <a:hlinkClick r:id="rId3"/>
          </p:cNvPr>
          <p:cNvSpPr/>
          <p:nvPr>
            <p:ph idx="6" type="pic"/>
          </p:nvPr>
        </p:nvSpPr>
        <p:spPr>
          <a:xfrm>
            <a:off x="9152770" y="10882207"/>
            <a:ext cx="609602" cy="609602"/>
          </a:xfrm>
          <a:prstGeom prst="rect">
            <a:avLst/>
          </a:prstGeom>
          <a:noFill/>
          <a:ln>
            <a:noFill/>
          </a:ln>
        </p:spPr>
      </p:sp>
      <p:pic>
        <p:nvPicPr>
          <p:cNvPr descr="img 6@4x.png" id="324" name="Google Shape;32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2410" y="-1225251"/>
            <a:ext cx="15642027" cy="8633423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5">
            <a:hlinkClick r:id="rId5"/>
          </p:cNvPr>
          <p:cNvSpPr/>
          <p:nvPr>
            <p:ph idx="7" type="pic"/>
          </p:nvPr>
        </p:nvSpPr>
        <p:spPr>
          <a:xfrm>
            <a:off x="10273193" y="10882207"/>
            <a:ext cx="609602" cy="609602"/>
          </a:xfrm>
          <a:prstGeom prst="rect">
            <a:avLst/>
          </a:prstGeom>
          <a:noFill/>
          <a:ln>
            <a:noFill/>
          </a:ln>
        </p:spPr>
      </p:sp>
      <p:sp>
        <p:nvSpPr>
          <p:cNvPr id="326" name="Google Shape;326;p25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7" name="Google Shape;327;p25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328" name="Google Shape;328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. Image - 2 Content Left">
  <p:cSld name="Image - 2 Content Left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oogle Shape;330;p26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331" name="Google Shape;331;p26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332" name="Google Shape;332;p2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3" name="Google Shape;333;p26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34" name="Google Shape;334;p26"/>
          <p:cNvSpPr txBox="1"/>
          <p:nvPr>
            <p:ph idx="2" type="body"/>
          </p:nvPr>
        </p:nvSpPr>
        <p:spPr>
          <a:xfrm>
            <a:off x="2086903" y="3637208"/>
            <a:ext cx="754336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35" name="Google Shape;335;p26"/>
          <p:cNvSpPr txBox="1"/>
          <p:nvPr>
            <p:ph idx="3" type="body"/>
          </p:nvPr>
        </p:nvSpPr>
        <p:spPr>
          <a:xfrm>
            <a:off x="2086903" y="5246215"/>
            <a:ext cx="7543363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36" name="Google Shape;336;p26"/>
          <p:cNvSpPr txBox="1"/>
          <p:nvPr>
            <p:ph idx="4" type="body"/>
          </p:nvPr>
        </p:nvSpPr>
        <p:spPr>
          <a:xfrm>
            <a:off x="2086903" y="8408578"/>
            <a:ext cx="754336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37" name="Google Shape;337;p26"/>
          <p:cNvSpPr txBox="1"/>
          <p:nvPr>
            <p:ph idx="5" type="body"/>
          </p:nvPr>
        </p:nvSpPr>
        <p:spPr>
          <a:xfrm>
            <a:off x="2086903" y="10017586"/>
            <a:ext cx="7543363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cxnSp>
        <p:nvCxnSpPr>
          <p:cNvPr id="338" name="Google Shape;338;p26"/>
          <p:cNvCxnSpPr/>
          <p:nvPr/>
        </p:nvCxnSpPr>
        <p:spPr>
          <a:xfrm>
            <a:off x="1925729" y="7256795"/>
            <a:ext cx="7865707" cy="1"/>
          </a:xfrm>
          <a:prstGeom prst="straightConnector1">
            <a:avLst/>
          </a:prstGeom>
          <a:noFill/>
          <a:ln cap="rnd" cmpd="sng" w="88900">
            <a:solidFill>
              <a:srgbClr val="EF8200"/>
            </a:solidFill>
            <a:prstDash val="dashDot"/>
            <a:round/>
            <a:headEnd len="sm" w="sm" type="none"/>
            <a:tailEnd len="sm" w="sm" type="none"/>
          </a:ln>
        </p:spPr>
      </p:cxnSp>
      <p:pic>
        <p:nvPicPr>
          <p:cNvPr descr="Image" id="339" name="Google Shape;33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24760" y="6062738"/>
            <a:ext cx="507462" cy="4006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340" name="Google Shape;34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24760" y="10810761"/>
            <a:ext cx="507462" cy="400629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6"/>
          <p:cNvSpPr/>
          <p:nvPr>
            <p:ph idx="6" type="pic"/>
          </p:nvPr>
        </p:nvSpPr>
        <p:spPr>
          <a:xfrm>
            <a:off x="15135246" y="-975654"/>
            <a:ext cx="11121134" cy="13333083"/>
          </a:xfrm>
          <a:prstGeom prst="roundRect">
            <a:avLst>
              <a:gd fmla="val 5757" name="adj"/>
            </a:avLst>
          </a:prstGeom>
          <a:noFill/>
          <a:ln>
            <a:noFill/>
          </a:ln>
        </p:spPr>
      </p:sp>
      <p:pic>
        <p:nvPicPr>
          <p:cNvPr descr="Image" id="342" name="Google Shape;34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14842049" y="3151514"/>
            <a:ext cx="13097614" cy="6223129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26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4" name="Google Shape;344;p26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. Image - 3 Points with Images &amp; Box">
  <p:cSld name="Image - 3 Points with Images &amp; Box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7"/>
          <p:cNvSpPr/>
          <p:nvPr/>
        </p:nvSpPr>
        <p:spPr>
          <a:xfrm>
            <a:off x="869684" y="2587215"/>
            <a:ext cx="7335688" cy="10160001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5882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47" name="Google Shape;347;p27"/>
          <p:cNvSpPr/>
          <p:nvPr/>
        </p:nvSpPr>
        <p:spPr>
          <a:xfrm>
            <a:off x="8607335" y="2587214"/>
            <a:ext cx="7335688" cy="10160001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5882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48" name="Google Shape;348;p27"/>
          <p:cNvSpPr/>
          <p:nvPr/>
        </p:nvSpPr>
        <p:spPr>
          <a:xfrm>
            <a:off x="16344985" y="2587214"/>
            <a:ext cx="7335688" cy="10160001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5882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49" name="Google Shape;349;p27"/>
          <p:cNvSpPr txBox="1"/>
          <p:nvPr>
            <p:ph idx="1" type="body"/>
          </p:nvPr>
        </p:nvSpPr>
        <p:spPr>
          <a:xfrm>
            <a:off x="1363387" y="7403909"/>
            <a:ext cx="6096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50" name="Google Shape;350;p27"/>
          <p:cNvSpPr txBox="1"/>
          <p:nvPr>
            <p:ph idx="2" type="body"/>
          </p:nvPr>
        </p:nvSpPr>
        <p:spPr>
          <a:xfrm>
            <a:off x="1363387" y="9207677"/>
            <a:ext cx="6096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51" name="Google Shape;351;p27"/>
          <p:cNvSpPr txBox="1"/>
          <p:nvPr>
            <p:ph idx="3" type="body"/>
          </p:nvPr>
        </p:nvSpPr>
        <p:spPr>
          <a:xfrm>
            <a:off x="9095877" y="7281036"/>
            <a:ext cx="6096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52" name="Google Shape;352;p27"/>
          <p:cNvSpPr txBox="1"/>
          <p:nvPr>
            <p:ph idx="4" type="body"/>
          </p:nvPr>
        </p:nvSpPr>
        <p:spPr>
          <a:xfrm>
            <a:off x="9095877" y="9207677"/>
            <a:ext cx="6096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53" name="Google Shape;353;p27"/>
          <p:cNvSpPr txBox="1"/>
          <p:nvPr>
            <p:ph idx="5" type="body"/>
          </p:nvPr>
        </p:nvSpPr>
        <p:spPr>
          <a:xfrm>
            <a:off x="16831806" y="7281036"/>
            <a:ext cx="6096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54" name="Google Shape;354;p27"/>
          <p:cNvSpPr txBox="1"/>
          <p:nvPr>
            <p:ph idx="6" type="body"/>
          </p:nvPr>
        </p:nvSpPr>
        <p:spPr>
          <a:xfrm>
            <a:off x="16831806" y="9207677"/>
            <a:ext cx="6096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grpSp>
        <p:nvGrpSpPr>
          <p:cNvPr id="355" name="Google Shape;355;p27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356" name="Google Shape;356;p27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357" name="Google Shape;357;p2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8" name="Google Shape;358;p27"/>
          <p:cNvSpPr txBox="1"/>
          <p:nvPr>
            <p:ph idx="7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59" name="Google Shape;359;p27"/>
          <p:cNvSpPr/>
          <p:nvPr>
            <p:ph idx="8" type="pic"/>
          </p:nvPr>
        </p:nvSpPr>
        <p:spPr>
          <a:xfrm>
            <a:off x="1363387" y="2961517"/>
            <a:ext cx="6355008" cy="4051699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360" name="Google Shape;360;p27"/>
          <p:cNvSpPr/>
          <p:nvPr>
            <p:ph idx="9" type="pic"/>
          </p:nvPr>
        </p:nvSpPr>
        <p:spPr>
          <a:xfrm>
            <a:off x="9095877" y="2961517"/>
            <a:ext cx="6355008" cy="4051699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361" name="Google Shape;361;p27"/>
          <p:cNvSpPr/>
          <p:nvPr>
            <p:ph idx="13" type="pic"/>
          </p:nvPr>
        </p:nvSpPr>
        <p:spPr>
          <a:xfrm>
            <a:off x="16831806" y="2961517"/>
            <a:ext cx="6355008" cy="4051699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362" name="Google Shape;362;p27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3" name="Google Shape;363;p27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. Image - Big Title">
  <p:cSld name="Image - Big Title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28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366" name="Google Shape;366;p28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367" name="Google Shape;367;p2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8" name="Google Shape;368;p28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69" name="Google Shape;369;p28"/>
          <p:cNvSpPr/>
          <p:nvPr>
            <p:ph idx="2" type="pic"/>
          </p:nvPr>
        </p:nvSpPr>
        <p:spPr>
          <a:xfrm>
            <a:off x="15135246" y="-975655"/>
            <a:ext cx="11121134" cy="13333084"/>
          </a:xfrm>
          <a:prstGeom prst="roundRect">
            <a:avLst>
              <a:gd fmla="val 5598" name="adj"/>
            </a:avLst>
          </a:prstGeom>
          <a:noFill/>
          <a:ln>
            <a:noFill/>
          </a:ln>
        </p:spPr>
      </p:sp>
      <p:pic>
        <p:nvPicPr>
          <p:cNvPr descr="Image" id="370" name="Google Shape;37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14842049" y="3151514"/>
            <a:ext cx="13097614" cy="6223129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28"/>
          <p:cNvSpPr txBox="1"/>
          <p:nvPr>
            <p:ph idx="3" type="body"/>
          </p:nvPr>
        </p:nvSpPr>
        <p:spPr>
          <a:xfrm>
            <a:off x="1406240" y="7682375"/>
            <a:ext cx="10160001" cy="179536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5500"/>
              <a:buFont typeface="Arial"/>
              <a:buNone/>
              <a:defRPr b="0" i="0" sz="55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72" name="Google Shape;372;p28"/>
          <p:cNvSpPr txBox="1"/>
          <p:nvPr>
            <p:ph idx="4" type="body"/>
          </p:nvPr>
        </p:nvSpPr>
        <p:spPr>
          <a:xfrm>
            <a:off x="1406240" y="5117113"/>
            <a:ext cx="10160001" cy="1410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500"/>
              <a:buFont typeface="DM Sans"/>
              <a:buNone/>
              <a:defRPr i="0" sz="85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73" name="Google Shape;373;p28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4" name="Google Shape;374;p28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. Image - 2 Points and Images">
  <p:cSld name="Image - 2 Points and Images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29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377" name="Google Shape;377;p29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378" name="Google Shape;378;p2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9" name="Google Shape;379;p29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80" name="Google Shape;380;p29"/>
          <p:cNvSpPr/>
          <p:nvPr>
            <p:ph idx="2" type="pic"/>
          </p:nvPr>
        </p:nvSpPr>
        <p:spPr>
          <a:xfrm>
            <a:off x="1143097" y="2787537"/>
            <a:ext cx="5605862" cy="3790952"/>
          </a:xfrm>
          <a:prstGeom prst="roundRect">
            <a:avLst>
              <a:gd fmla="val 8781" name="adj"/>
            </a:avLst>
          </a:prstGeom>
          <a:noFill/>
          <a:ln>
            <a:noFill/>
          </a:ln>
        </p:spPr>
      </p:sp>
      <p:sp>
        <p:nvSpPr>
          <p:cNvPr id="381" name="Google Shape;381;p29"/>
          <p:cNvSpPr/>
          <p:nvPr>
            <p:ph idx="3" type="pic"/>
          </p:nvPr>
        </p:nvSpPr>
        <p:spPr>
          <a:xfrm>
            <a:off x="1143097" y="7781568"/>
            <a:ext cx="5605862" cy="3790952"/>
          </a:xfrm>
          <a:prstGeom prst="roundRect">
            <a:avLst>
              <a:gd fmla="val 8781" name="adj"/>
            </a:avLst>
          </a:prstGeom>
          <a:noFill/>
          <a:ln>
            <a:noFill/>
          </a:ln>
        </p:spPr>
      </p:sp>
      <p:sp>
        <p:nvSpPr>
          <p:cNvPr id="382" name="Google Shape;382;p29"/>
          <p:cNvSpPr txBox="1"/>
          <p:nvPr>
            <p:ph idx="4" type="body"/>
          </p:nvPr>
        </p:nvSpPr>
        <p:spPr>
          <a:xfrm>
            <a:off x="7896090" y="3213205"/>
            <a:ext cx="1136651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83" name="Google Shape;383;p29"/>
          <p:cNvSpPr txBox="1"/>
          <p:nvPr>
            <p:ph idx="5" type="body"/>
          </p:nvPr>
        </p:nvSpPr>
        <p:spPr>
          <a:xfrm>
            <a:off x="7896090" y="4191000"/>
            <a:ext cx="113664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84" name="Google Shape;384;p29"/>
          <p:cNvSpPr txBox="1"/>
          <p:nvPr>
            <p:ph idx="6" type="body"/>
          </p:nvPr>
        </p:nvSpPr>
        <p:spPr>
          <a:xfrm>
            <a:off x="7896090" y="8259990"/>
            <a:ext cx="1136651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85" name="Google Shape;385;p29"/>
          <p:cNvSpPr txBox="1"/>
          <p:nvPr>
            <p:ph idx="7" type="body"/>
          </p:nvPr>
        </p:nvSpPr>
        <p:spPr>
          <a:xfrm>
            <a:off x="7896090" y="9237785"/>
            <a:ext cx="113664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86" name="Google Shape;386;p29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7" name="Google Shape;387;p29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. Image - 2 Points and Images (Right)">
  <p:cSld name="Image - 2 Points and Images (Right)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30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390" name="Google Shape;390;p30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391" name="Google Shape;391;p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2" name="Google Shape;392;p30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93" name="Google Shape;393;p30"/>
          <p:cNvSpPr/>
          <p:nvPr>
            <p:ph idx="2" type="pic"/>
          </p:nvPr>
        </p:nvSpPr>
        <p:spPr>
          <a:xfrm>
            <a:off x="17373697" y="2787537"/>
            <a:ext cx="5605862" cy="3790952"/>
          </a:xfrm>
          <a:prstGeom prst="roundRect">
            <a:avLst>
              <a:gd fmla="val 8781" name="adj"/>
            </a:avLst>
          </a:prstGeom>
          <a:noFill/>
          <a:ln>
            <a:noFill/>
          </a:ln>
        </p:spPr>
      </p:sp>
      <p:sp>
        <p:nvSpPr>
          <p:cNvPr id="394" name="Google Shape;394;p30"/>
          <p:cNvSpPr/>
          <p:nvPr>
            <p:ph idx="3" type="pic"/>
          </p:nvPr>
        </p:nvSpPr>
        <p:spPr>
          <a:xfrm>
            <a:off x="17373697" y="7781568"/>
            <a:ext cx="5605862" cy="3790952"/>
          </a:xfrm>
          <a:prstGeom prst="roundRect">
            <a:avLst>
              <a:gd fmla="val 8781" name="adj"/>
            </a:avLst>
          </a:prstGeom>
          <a:noFill/>
          <a:ln>
            <a:noFill/>
          </a:ln>
        </p:spPr>
      </p:sp>
      <p:sp>
        <p:nvSpPr>
          <p:cNvPr id="395" name="Google Shape;395;p30"/>
          <p:cNvSpPr txBox="1"/>
          <p:nvPr>
            <p:ph idx="4" type="body"/>
          </p:nvPr>
        </p:nvSpPr>
        <p:spPr>
          <a:xfrm>
            <a:off x="1143096" y="3213205"/>
            <a:ext cx="1450721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96" name="Google Shape;396;p30"/>
          <p:cNvSpPr txBox="1"/>
          <p:nvPr>
            <p:ph idx="5" type="body"/>
          </p:nvPr>
        </p:nvSpPr>
        <p:spPr>
          <a:xfrm>
            <a:off x="1143097" y="4938653"/>
            <a:ext cx="14507210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97" name="Google Shape;397;p30"/>
          <p:cNvSpPr txBox="1"/>
          <p:nvPr>
            <p:ph idx="6" type="body"/>
          </p:nvPr>
        </p:nvSpPr>
        <p:spPr>
          <a:xfrm>
            <a:off x="1143096" y="8259990"/>
            <a:ext cx="1450720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98" name="Google Shape;398;p30"/>
          <p:cNvSpPr txBox="1"/>
          <p:nvPr>
            <p:ph idx="7" type="body"/>
          </p:nvPr>
        </p:nvSpPr>
        <p:spPr>
          <a:xfrm>
            <a:off x="1143097" y="9985438"/>
            <a:ext cx="14507208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99" name="Google Shape;399;p30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0" name="Google Shape;400;p30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. Image - 3 Points with Images">
  <p:cSld name="Image - 3 Points with Image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363387" y="7642791"/>
            <a:ext cx="6096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2" type="body"/>
          </p:nvPr>
        </p:nvSpPr>
        <p:spPr>
          <a:xfrm>
            <a:off x="1363387" y="9446560"/>
            <a:ext cx="60960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None/>
              <a:defRPr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3" type="body"/>
          </p:nvPr>
        </p:nvSpPr>
        <p:spPr>
          <a:xfrm>
            <a:off x="9095877" y="7642791"/>
            <a:ext cx="6096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4" type="body"/>
          </p:nvPr>
        </p:nvSpPr>
        <p:spPr>
          <a:xfrm>
            <a:off x="9095877" y="9446560"/>
            <a:ext cx="60960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None/>
              <a:defRPr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5" type="body"/>
          </p:nvPr>
        </p:nvSpPr>
        <p:spPr>
          <a:xfrm>
            <a:off x="16831806" y="7642791"/>
            <a:ext cx="6096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6" type="body"/>
          </p:nvPr>
        </p:nvSpPr>
        <p:spPr>
          <a:xfrm>
            <a:off x="16831806" y="9446560"/>
            <a:ext cx="60960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None/>
              <a:defRPr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4" name="Google Shape;24;p4"/>
          <p:cNvSpPr/>
          <p:nvPr>
            <p:ph idx="7" type="pic"/>
          </p:nvPr>
        </p:nvSpPr>
        <p:spPr>
          <a:xfrm>
            <a:off x="1363387" y="3200400"/>
            <a:ext cx="6354900" cy="4051800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25" name="Google Shape;25;p4"/>
          <p:cNvSpPr txBox="1"/>
          <p:nvPr>
            <p:ph idx="8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" name="Google Shape;26;p4"/>
          <p:cNvSpPr/>
          <p:nvPr>
            <p:ph idx="9" type="pic"/>
          </p:nvPr>
        </p:nvSpPr>
        <p:spPr>
          <a:xfrm>
            <a:off x="9095877" y="3200400"/>
            <a:ext cx="6354900" cy="4051800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27" name="Google Shape;27;p4"/>
          <p:cNvSpPr/>
          <p:nvPr>
            <p:ph idx="13" type="pic"/>
          </p:nvPr>
        </p:nvSpPr>
        <p:spPr>
          <a:xfrm>
            <a:off x="16831806" y="3200400"/>
            <a:ext cx="6354900" cy="4051800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4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. Dark - Quote" showMasterSp="0">
  <p:cSld name="Dark - Quote">
    <p:bg>
      <p:bgPr>
        <a:solidFill>
          <a:srgbClr val="09142E"/>
        </a:solid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1"/>
          <p:cNvSpPr txBox="1"/>
          <p:nvPr>
            <p:ph idx="1" type="body"/>
          </p:nvPr>
        </p:nvSpPr>
        <p:spPr>
          <a:xfrm>
            <a:off x="2438050" y="5738098"/>
            <a:ext cx="12751449" cy="133369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DM Sans"/>
              <a:buNone/>
              <a:defRPr i="0" sz="8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03" name="Google Shape;403;p31"/>
          <p:cNvSpPr txBox="1"/>
          <p:nvPr>
            <p:ph idx="2" type="body"/>
          </p:nvPr>
        </p:nvSpPr>
        <p:spPr>
          <a:xfrm>
            <a:off x="4944943" y="9173020"/>
            <a:ext cx="7737662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04" name="Google Shape;404;p31"/>
          <p:cNvSpPr/>
          <p:nvPr>
            <p:ph idx="3" type="pic"/>
          </p:nvPr>
        </p:nvSpPr>
        <p:spPr>
          <a:xfrm>
            <a:off x="2584376" y="8918881"/>
            <a:ext cx="1781375" cy="1781246"/>
          </a:xfrm>
          <a:prstGeom prst="ellipse">
            <a:avLst/>
          </a:prstGeom>
          <a:noFill/>
          <a:ln>
            <a:noFill/>
          </a:ln>
        </p:spPr>
      </p:sp>
      <p:sp>
        <p:nvSpPr>
          <p:cNvPr id="405" name="Google Shape;405;p31"/>
          <p:cNvSpPr/>
          <p:nvPr/>
        </p:nvSpPr>
        <p:spPr>
          <a:xfrm>
            <a:off x="2586281" y="8918881"/>
            <a:ext cx="1778003" cy="1778003"/>
          </a:xfrm>
          <a:prstGeom prst="ellipse">
            <a:avLst/>
          </a:prstGeom>
          <a:solidFill>
            <a:srgbClr val="005FAA">
              <a:alpha val="49411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06" name="Google Shape;406;p31"/>
          <p:cNvSpPr txBox="1"/>
          <p:nvPr/>
        </p:nvSpPr>
        <p:spPr>
          <a:xfrm>
            <a:off x="13477400" y="8383174"/>
            <a:ext cx="6829016" cy="4371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0"/>
              <a:buFont typeface="Arial"/>
              <a:buNone/>
            </a:pPr>
            <a:r>
              <a:rPr b="1" i="0" lang="en" sz="30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pic>
        <p:nvPicPr>
          <p:cNvPr descr="Image" id="407" name="Google Shape;407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401" y="2597725"/>
            <a:ext cx="13751180" cy="85286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8" name="Google Shape;408;p31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409" name="Google Shape;409;p31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410" name="Google Shape;410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1" name="Google Shape;411;p31"/>
          <p:cNvSpPr txBox="1"/>
          <p:nvPr>
            <p:ph idx="4" type="body"/>
          </p:nvPr>
        </p:nvSpPr>
        <p:spPr>
          <a:xfrm>
            <a:off x="4944943" y="9953199"/>
            <a:ext cx="7737662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12" name="Google Shape;412;p31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3" name="Google Shape;413;p31"/>
          <p:cNvSpPr txBox="1"/>
          <p:nvPr/>
        </p:nvSpPr>
        <p:spPr>
          <a:xfrm>
            <a:off x="2151116" y="1939012"/>
            <a:ext cx="6828900" cy="47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0"/>
              <a:buFont typeface="Arial"/>
              <a:buNone/>
            </a:pPr>
            <a:r>
              <a:rPr b="1" i="0" lang="en" sz="30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. Light - Quote" showMasterSp="0">
  <p:cSld name="Light - Quote">
    <p:bg>
      <p:bgPr>
        <a:solidFill>
          <a:srgbClr val="FFFFFF"/>
        </a:solidFill>
      </p:bgPr>
    </p:bg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415" name="Google Shape;41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401" y="2597725"/>
            <a:ext cx="13751180" cy="8528649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32"/>
          <p:cNvSpPr txBox="1"/>
          <p:nvPr>
            <p:ph idx="1" type="body"/>
          </p:nvPr>
        </p:nvSpPr>
        <p:spPr>
          <a:xfrm>
            <a:off x="2438050" y="5738098"/>
            <a:ext cx="12751449" cy="133369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000"/>
              <a:buFont typeface="DM Sans"/>
              <a:buNone/>
              <a:defRPr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17" name="Google Shape;417;p32"/>
          <p:cNvSpPr/>
          <p:nvPr>
            <p:ph idx="2" type="pic"/>
          </p:nvPr>
        </p:nvSpPr>
        <p:spPr>
          <a:xfrm>
            <a:off x="2584376" y="8918881"/>
            <a:ext cx="1781375" cy="1781246"/>
          </a:xfrm>
          <a:prstGeom prst="ellipse">
            <a:avLst/>
          </a:prstGeom>
          <a:noFill/>
          <a:ln>
            <a:noFill/>
          </a:ln>
        </p:spPr>
      </p:sp>
      <p:sp>
        <p:nvSpPr>
          <p:cNvPr id="418" name="Google Shape;418;p32"/>
          <p:cNvSpPr/>
          <p:nvPr/>
        </p:nvSpPr>
        <p:spPr>
          <a:xfrm>
            <a:off x="2586281" y="8922124"/>
            <a:ext cx="1778003" cy="1778003"/>
          </a:xfrm>
          <a:prstGeom prst="ellipse">
            <a:avLst/>
          </a:prstGeom>
          <a:solidFill>
            <a:srgbClr val="005FAA">
              <a:alpha val="49411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419" name="Google Shape;419;p32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420" name="Google Shape;420;p32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421" name="Google Shape;421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2" name="Google Shape;422;p32"/>
          <p:cNvSpPr txBox="1"/>
          <p:nvPr>
            <p:ph idx="3" type="body"/>
          </p:nvPr>
        </p:nvSpPr>
        <p:spPr>
          <a:xfrm>
            <a:off x="4944943" y="9173020"/>
            <a:ext cx="7737662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61B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23" name="Google Shape;423;p32"/>
          <p:cNvSpPr txBox="1"/>
          <p:nvPr>
            <p:ph idx="4" type="body"/>
          </p:nvPr>
        </p:nvSpPr>
        <p:spPr>
          <a:xfrm>
            <a:off x="4944943" y="9953199"/>
            <a:ext cx="7737662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24" name="Google Shape;424;p32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. Light - Quote No Image" showMasterSp="0">
  <p:cSld name="Light - Quote No Image">
    <p:bg>
      <p:bgPr>
        <a:solidFill>
          <a:srgbClr val="FFFFFF"/>
        </a:solidFill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426" name="Google Shape;426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401" y="2597725"/>
            <a:ext cx="13751180" cy="8528649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33"/>
          <p:cNvSpPr txBox="1"/>
          <p:nvPr>
            <p:ph idx="1" type="body"/>
          </p:nvPr>
        </p:nvSpPr>
        <p:spPr>
          <a:xfrm>
            <a:off x="2589076" y="9777087"/>
            <a:ext cx="12700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28" name="Google Shape;428;p33"/>
          <p:cNvSpPr txBox="1"/>
          <p:nvPr>
            <p:ph idx="2" type="body"/>
          </p:nvPr>
        </p:nvSpPr>
        <p:spPr>
          <a:xfrm>
            <a:off x="2589076" y="10591560"/>
            <a:ext cx="127000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grpSp>
        <p:nvGrpSpPr>
          <p:cNvPr id="429" name="Google Shape;429;p33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430" name="Google Shape;430;p33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431" name="Google Shape;431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2" name="Google Shape;432;p33"/>
          <p:cNvSpPr txBox="1"/>
          <p:nvPr>
            <p:ph idx="3" type="body"/>
          </p:nvPr>
        </p:nvSpPr>
        <p:spPr>
          <a:xfrm>
            <a:off x="2589076" y="4997302"/>
            <a:ext cx="12700001" cy="4226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000"/>
              <a:buFont typeface="DM Sans"/>
              <a:buNone/>
              <a:defRPr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853439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85343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853439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853439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33" name="Google Shape;433;p33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4" name="Google Shape;434;p33"/>
          <p:cNvSpPr txBox="1"/>
          <p:nvPr/>
        </p:nvSpPr>
        <p:spPr>
          <a:xfrm>
            <a:off x="2151116" y="1939012"/>
            <a:ext cx="6828900" cy="47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0"/>
              <a:buFont typeface="Arial"/>
              <a:buNone/>
            </a:pPr>
            <a:r>
              <a:rPr b="1" i="0" lang="en" sz="30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. Blue - Quote No Image" showMasterSp="0">
  <p:cSld name="Blue - Quote No Image">
    <p:bg>
      <p:bgPr>
        <a:solidFill>
          <a:srgbClr val="005FAA"/>
        </a:solidFill>
      </p:bgPr>
    </p:bg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436" name="Google Shape;436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401" y="2597725"/>
            <a:ext cx="13751180" cy="8528649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34"/>
          <p:cNvSpPr txBox="1"/>
          <p:nvPr>
            <p:ph idx="1" type="body"/>
          </p:nvPr>
        </p:nvSpPr>
        <p:spPr>
          <a:xfrm>
            <a:off x="2589076" y="9777087"/>
            <a:ext cx="12700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38" name="Google Shape;438;p34"/>
          <p:cNvSpPr txBox="1"/>
          <p:nvPr>
            <p:ph idx="2" type="body"/>
          </p:nvPr>
        </p:nvSpPr>
        <p:spPr>
          <a:xfrm>
            <a:off x="2589076" y="10591560"/>
            <a:ext cx="127000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grpSp>
        <p:nvGrpSpPr>
          <p:cNvPr id="439" name="Google Shape;439;p34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440" name="Google Shape;440;p34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441" name="Google Shape;441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2" name="Google Shape;442;p34"/>
          <p:cNvSpPr txBox="1"/>
          <p:nvPr>
            <p:ph idx="3" type="body"/>
          </p:nvPr>
        </p:nvSpPr>
        <p:spPr>
          <a:xfrm>
            <a:off x="2589076" y="4997302"/>
            <a:ext cx="12700001" cy="4226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DM Sans"/>
              <a:buNone/>
              <a:defRPr i="0" sz="8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853439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85343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853439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853439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43" name="Google Shape;443;p34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4" name="Google Shape;444;p34"/>
          <p:cNvSpPr txBox="1"/>
          <p:nvPr/>
        </p:nvSpPr>
        <p:spPr>
          <a:xfrm>
            <a:off x="2151116" y="1939012"/>
            <a:ext cx="6828900" cy="47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0"/>
              <a:buFont typeface="Arial"/>
              <a:buNone/>
            </a:pPr>
            <a:r>
              <a:rPr b="1" i="0" lang="en" sz="30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6. Logo Only" showMasterSp="0">
  <p:cSld name="Logo Only"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35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447" name="Google Shape;447;p35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448" name="Google Shape;448;p3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9" name="Google Shape;449;p35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8. Light - Closing" showMasterSp="0">
  <p:cSld name="Light - Closing">
    <p:bg>
      <p:bgPr>
        <a:solidFill>
          <a:srgbClr val="FFFFFF"/>
        </a:solidFill>
      </p:bgPr>
    </p:bg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451" name="Google Shape;451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974408" y="5242843"/>
            <a:ext cx="17939063" cy="8523463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36"/>
          <p:cNvSpPr txBox="1"/>
          <p:nvPr>
            <p:ph idx="1" type="body"/>
          </p:nvPr>
        </p:nvSpPr>
        <p:spPr>
          <a:xfrm>
            <a:off x="13019212" y="2334101"/>
            <a:ext cx="8958299" cy="1231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000"/>
              <a:buFont typeface="DM Sans"/>
              <a:buNone/>
              <a:defRPr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53" name="Google Shape;453;p36"/>
          <p:cNvSpPr txBox="1"/>
          <p:nvPr>
            <p:ph idx="2" type="body"/>
          </p:nvPr>
        </p:nvSpPr>
        <p:spPr>
          <a:xfrm>
            <a:off x="13019213" y="5761760"/>
            <a:ext cx="8972038" cy="861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54" name="Google Shape;454;p36"/>
          <p:cNvSpPr txBox="1"/>
          <p:nvPr>
            <p:ph idx="3" type="body"/>
          </p:nvPr>
        </p:nvSpPr>
        <p:spPr>
          <a:xfrm>
            <a:off x="13019212" y="8750802"/>
            <a:ext cx="8972037" cy="963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500"/>
              <a:buFont typeface="DM Sans"/>
              <a:buNone/>
              <a:defRPr i="0" sz="55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Image" id="455" name="Google Shape;45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19213" y="10402830"/>
            <a:ext cx="728239" cy="486708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36"/>
          <p:cNvSpPr txBox="1"/>
          <p:nvPr/>
        </p:nvSpPr>
        <p:spPr>
          <a:xfrm>
            <a:off x="14251179" y="10252484"/>
            <a:ext cx="6895618" cy="787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</a:pPr>
            <a:r>
              <a:rPr b="0" i="0" lang="en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This work is partially funded by the EU research and innovation programme</a:t>
            </a:r>
            <a:endParaRPr/>
          </a:p>
        </p:txBody>
      </p:sp>
      <p:sp>
        <p:nvSpPr>
          <p:cNvPr id="457" name="Google Shape;457;p36"/>
          <p:cNvSpPr txBox="1"/>
          <p:nvPr/>
        </p:nvSpPr>
        <p:spPr>
          <a:xfrm>
            <a:off x="13019213" y="6714498"/>
            <a:ext cx="287935" cy="927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</a:pPr>
            <a:r>
              <a:rPr b="0" i="0" lang="en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rPr>
              <a:t>t</a:t>
            </a:r>
            <a:endParaRPr/>
          </a:p>
        </p:txBody>
      </p:sp>
      <p:sp>
        <p:nvSpPr>
          <p:cNvPr id="458" name="Google Shape;458;p36"/>
          <p:cNvSpPr txBox="1"/>
          <p:nvPr/>
        </p:nvSpPr>
        <p:spPr>
          <a:xfrm>
            <a:off x="13019213" y="7641598"/>
            <a:ext cx="417373" cy="927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</a:pPr>
            <a:r>
              <a:rPr b="0" i="0" lang="en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rPr>
              <a:t>e</a:t>
            </a:r>
            <a:endParaRPr/>
          </a:p>
        </p:txBody>
      </p:sp>
      <p:sp>
        <p:nvSpPr>
          <p:cNvPr id="459" name="Google Shape;459;p36"/>
          <p:cNvSpPr txBox="1"/>
          <p:nvPr>
            <p:ph idx="4" type="body"/>
          </p:nvPr>
        </p:nvSpPr>
        <p:spPr>
          <a:xfrm>
            <a:off x="13682636" y="6747161"/>
            <a:ext cx="8294876" cy="861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60" name="Google Shape;460;p36"/>
          <p:cNvSpPr txBox="1"/>
          <p:nvPr>
            <p:ph idx="5" type="body"/>
          </p:nvPr>
        </p:nvSpPr>
        <p:spPr>
          <a:xfrm>
            <a:off x="13682636" y="7674261"/>
            <a:ext cx="8294876" cy="861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61" name="Google Shape;461;p36"/>
          <p:cNvSpPr/>
          <p:nvPr/>
        </p:nvSpPr>
        <p:spPr>
          <a:xfrm>
            <a:off x="1336227" y="-2443695"/>
            <a:ext cx="6300900" cy="79041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62" name="Google Shape;46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1637" y="1115272"/>
            <a:ext cx="4067122" cy="3106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7. Dark - Closing" showMasterSp="0">
  <p:cSld name="Dark - Closing">
    <p:bg>
      <p:bgPr>
        <a:solidFill>
          <a:srgbClr val="09142E"/>
        </a:solidFill>
      </p:bgPr>
    </p:bg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7"/>
          <p:cNvSpPr txBox="1"/>
          <p:nvPr>
            <p:ph idx="1" type="body"/>
          </p:nvPr>
        </p:nvSpPr>
        <p:spPr>
          <a:xfrm>
            <a:off x="2438050" y="4854090"/>
            <a:ext cx="9378290" cy="1231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DM Sans"/>
              <a:buNone/>
              <a:defRPr i="0" sz="8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65" name="Google Shape;465;p37"/>
          <p:cNvSpPr txBox="1"/>
          <p:nvPr>
            <p:ph idx="2" type="body"/>
          </p:nvPr>
        </p:nvSpPr>
        <p:spPr>
          <a:xfrm>
            <a:off x="2438050" y="6909472"/>
            <a:ext cx="9378290" cy="861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DM Sans"/>
              <a:buNone/>
              <a:defRPr i="0" sz="5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66" name="Google Shape;466;p37"/>
          <p:cNvSpPr txBox="1"/>
          <p:nvPr>
            <p:ph idx="3" type="body"/>
          </p:nvPr>
        </p:nvSpPr>
        <p:spPr>
          <a:xfrm>
            <a:off x="2438050" y="10646726"/>
            <a:ext cx="6012491" cy="927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600"/>
              <a:buFont typeface="DM Sans"/>
              <a:buNone/>
              <a:defRPr i="0" sz="5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Image" id="467" name="Google Shape;467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38050" y="8180185"/>
            <a:ext cx="622303" cy="6223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68" name="Google Shape;46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050" y="9127962"/>
            <a:ext cx="622303" cy="6223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69" name="Google Shape;469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39674" y="12602216"/>
            <a:ext cx="728240" cy="486708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37"/>
          <p:cNvSpPr txBox="1"/>
          <p:nvPr/>
        </p:nvSpPr>
        <p:spPr>
          <a:xfrm>
            <a:off x="3771641" y="12648720"/>
            <a:ext cx="11318423" cy="3937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</a:pPr>
            <a:r>
              <a:rPr b="0" i="0" lang="en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This work is partially funded by the EU research and innovation programme</a:t>
            </a:r>
            <a:endParaRPr/>
          </a:p>
        </p:txBody>
      </p:sp>
      <p:pic>
        <p:nvPicPr>
          <p:cNvPr descr="img 32x.png" id="471" name="Google Shape;471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14519096" y="-5088052"/>
            <a:ext cx="8811388" cy="184933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72" name="Google Shape;472;p3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05629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73" name="Google Shape;473;p37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126052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74" name="Google Shape;474;p37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246475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5" name="Google Shape;475;p37"/>
          <p:cNvCxnSpPr/>
          <p:nvPr/>
        </p:nvCxnSpPr>
        <p:spPr>
          <a:xfrm flipH="1" rot="10800000">
            <a:off x="7306906" y="10695622"/>
            <a:ext cx="2" cy="829307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6" name="Google Shape;476;p37"/>
          <p:cNvSpPr txBox="1"/>
          <p:nvPr>
            <p:ph idx="4" type="body"/>
          </p:nvPr>
        </p:nvSpPr>
        <p:spPr>
          <a:xfrm>
            <a:off x="3523239" y="8010452"/>
            <a:ext cx="8293101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77" name="Google Shape;477;p37"/>
          <p:cNvSpPr txBox="1"/>
          <p:nvPr>
            <p:ph idx="5" type="body"/>
          </p:nvPr>
        </p:nvSpPr>
        <p:spPr>
          <a:xfrm>
            <a:off x="3523239" y="8958494"/>
            <a:ext cx="8293101" cy="861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78" name="Google Shape;478;p37"/>
          <p:cNvSpPr/>
          <p:nvPr/>
        </p:nvSpPr>
        <p:spPr>
          <a:xfrm>
            <a:off x="2438225" y="-1835475"/>
            <a:ext cx="4614900" cy="5788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79" name="Google Shape;479;p3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247822" y="771092"/>
            <a:ext cx="2978738" cy="2274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9. Dark - Closing (Simple)" showMasterSp="0">
  <p:cSld name="Dark - Closing (Simple)">
    <p:bg>
      <p:bgPr>
        <a:solidFill>
          <a:srgbClr val="09142E"/>
        </a:solidFill>
      </p:bgPr>
    </p:bg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8"/>
          <p:cNvSpPr txBox="1"/>
          <p:nvPr>
            <p:ph idx="1" type="body"/>
          </p:nvPr>
        </p:nvSpPr>
        <p:spPr>
          <a:xfrm>
            <a:off x="2438050" y="5092234"/>
            <a:ext cx="123190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DM Sans"/>
              <a:buNone/>
              <a:defRPr i="0" sz="8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82" name="Google Shape;482;p38"/>
          <p:cNvSpPr txBox="1"/>
          <p:nvPr>
            <p:ph idx="2" type="body"/>
          </p:nvPr>
        </p:nvSpPr>
        <p:spPr>
          <a:xfrm>
            <a:off x="2438049" y="6667500"/>
            <a:ext cx="1231702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Image" id="483" name="Google Shape;483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401" y="2597725"/>
            <a:ext cx="13751180" cy="85286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84" name="Google Shape;48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9674" y="12602216"/>
            <a:ext cx="728240" cy="486708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38"/>
          <p:cNvSpPr txBox="1"/>
          <p:nvPr/>
        </p:nvSpPr>
        <p:spPr>
          <a:xfrm>
            <a:off x="3771641" y="12648720"/>
            <a:ext cx="11318423" cy="3937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</a:pPr>
            <a:r>
              <a:rPr b="0" i="0" lang="en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This work is partially funded by the EU research and innovation programme</a:t>
            </a:r>
            <a:endParaRPr/>
          </a:p>
        </p:txBody>
      </p:sp>
      <p:pic>
        <p:nvPicPr>
          <p:cNvPr descr="Image" id="486" name="Google Shape;486;p38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05629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87" name="Google Shape;487;p38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126052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88" name="Google Shape;488;p38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246475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9" name="Google Shape;489;p38"/>
          <p:cNvCxnSpPr/>
          <p:nvPr/>
        </p:nvCxnSpPr>
        <p:spPr>
          <a:xfrm flipH="1" rot="10800000">
            <a:off x="7306906" y="10695622"/>
            <a:ext cx="2" cy="829307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0" name="Google Shape;490;p38"/>
          <p:cNvSpPr txBox="1"/>
          <p:nvPr/>
        </p:nvSpPr>
        <p:spPr>
          <a:xfrm>
            <a:off x="2438049" y="10646726"/>
            <a:ext cx="6012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600"/>
              <a:buFont typeface="DM Sans"/>
              <a:buNone/>
            </a:pPr>
            <a:r>
              <a:rPr i="0" lang="en" sz="5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www.egi.eu</a:t>
            </a:r>
            <a:endParaRPr/>
          </a:p>
        </p:txBody>
      </p:sp>
      <p:sp>
        <p:nvSpPr>
          <p:cNvPr id="491" name="Google Shape;491;p38"/>
          <p:cNvSpPr/>
          <p:nvPr/>
        </p:nvSpPr>
        <p:spPr>
          <a:xfrm>
            <a:off x="2438225" y="-1835475"/>
            <a:ext cx="4614900" cy="5788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92" name="Google Shape;492;p3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247822" y="771092"/>
            <a:ext cx="2978738" cy="2274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2. Light - Divider (Title)" showMasterSp="0">
  <p:cSld name="Light - Divider (Title)">
    <p:bg>
      <p:bgPr>
        <a:solidFill>
          <a:srgbClr val="FFFFFF"/>
        </a:solidFill>
      </p:bgPr>
    </p:bg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9"/>
          <p:cNvSpPr txBox="1"/>
          <p:nvPr>
            <p:ph idx="1" type="body"/>
          </p:nvPr>
        </p:nvSpPr>
        <p:spPr>
          <a:xfrm>
            <a:off x="1198153" y="5934669"/>
            <a:ext cx="13402702" cy="18466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2000"/>
              <a:buFont typeface="DM Sans"/>
              <a:buNone/>
              <a:defRPr i="0" sz="12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Image" id="495" name="Google Shape;495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401" y="2597725"/>
            <a:ext cx="13751180" cy="8528649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39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7" name="Google Shape;497;p39"/>
          <p:cNvSpPr/>
          <p:nvPr/>
        </p:nvSpPr>
        <p:spPr>
          <a:xfrm>
            <a:off x="1031425" y="-1646575"/>
            <a:ext cx="3512100" cy="44055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98" name="Google Shape;49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7541" y="337063"/>
            <a:ext cx="2266868" cy="1731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0. (extra) Content - 3 Horizontal with Two Bullets">
  <p:cSld name="Content - 3 Horizontal with Two Bullets"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500" name="Google Shape;500;p40"/>
          <p:cNvPicPr preferRelativeResize="0"/>
          <p:nvPr/>
        </p:nvPicPr>
        <p:blipFill rotWithShape="1">
          <a:blip r:embed="rId2">
            <a:alphaModFix amt="25000"/>
          </a:blip>
          <a:srcRect b="11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1" name="Google Shape;501;p40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502" name="Google Shape;502;p40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503" name="Google Shape;503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4" name="Google Shape;504;p40"/>
          <p:cNvSpPr txBox="1"/>
          <p:nvPr/>
        </p:nvSpPr>
        <p:spPr>
          <a:xfrm>
            <a:off x="20867075" y="13045341"/>
            <a:ext cx="2516597" cy="3302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2000"/>
              <a:buFont typeface="DM Sans"/>
              <a:buNone/>
            </a:pPr>
            <a:r>
              <a:rPr b="0" i="0" lang="en" sz="2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www.egi.eu  |</a:t>
            </a:r>
            <a:endParaRPr/>
          </a:p>
        </p:txBody>
      </p:sp>
      <p:sp>
        <p:nvSpPr>
          <p:cNvPr id="505" name="Google Shape;505;p40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06" name="Google Shape;506;p40"/>
          <p:cNvSpPr txBox="1"/>
          <p:nvPr>
            <p:ph idx="2" type="body"/>
          </p:nvPr>
        </p:nvSpPr>
        <p:spPr>
          <a:xfrm>
            <a:off x="1831774" y="3108471"/>
            <a:ext cx="5588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07" name="Google Shape;507;p40"/>
          <p:cNvSpPr txBox="1"/>
          <p:nvPr>
            <p:ph idx="3" type="body"/>
          </p:nvPr>
        </p:nvSpPr>
        <p:spPr>
          <a:xfrm>
            <a:off x="1831773" y="4887897"/>
            <a:ext cx="5588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08" name="Google Shape;508;p40"/>
          <p:cNvSpPr txBox="1"/>
          <p:nvPr>
            <p:ph idx="4" type="body"/>
          </p:nvPr>
        </p:nvSpPr>
        <p:spPr>
          <a:xfrm>
            <a:off x="9055918" y="3108471"/>
            <a:ext cx="5588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09" name="Google Shape;509;p40"/>
          <p:cNvSpPr txBox="1"/>
          <p:nvPr>
            <p:ph idx="5" type="body"/>
          </p:nvPr>
        </p:nvSpPr>
        <p:spPr>
          <a:xfrm>
            <a:off x="9055918" y="4887897"/>
            <a:ext cx="5588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10" name="Google Shape;510;p40"/>
          <p:cNvSpPr txBox="1"/>
          <p:nvPr>
            <p:ph idx="6" type="body"/>
          </p:nvPr>
        </p:nvSpPr>
        <p:spPr>
          <a:xfrm>
            <a:off x="16786860" y="3108471"/>
            <a:ext cx="5588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11" name="Google Shape;511;p40"/>
          <p:cNvSpPr txBox="1"/>
          <p:nvPr>
            <p:ph idx="7" type="body"/>
          </p:nvPr>
        </p:nvSpPr>
        <p:spPr>
          <a:xfrm>
            <a:off x="16811059" y="4887897"/>
            <a:ext cx="5588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12" name="Google Shape;512;p40"/>
          <p:cNvSpPr txBox="1"/>
          <p:nvPr/>
        </p:nvSpPr>
        <p:spPr>
          <a:xfrm>
            <a:off x="1015862" y="3045651"/>
            <a:ext cx="607177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  <a:endParaRPr/>
          </a:p>
        </p:txBody>
      </p:sp>
      <p:sp>
        <p:nvSpPr>
          <p:cNvPr id="513" name="Google Shape;513;p40"/>
          <p:cNvSpPr txBox="1"/>
          <p:nvPr/>
        </p:nvSpPr>
        <p:spPr>
          <a:xfrm>
            <a:off x="8079200" y="3045651"/>
            <a:ext cx="607178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/>
          </a:p>
        </p:txBody>
      </p:sp>
      <p:sp>
        <p:nvSpPr>
          <p:cNvPr id="514" name="Google Shape;514;p40"/>
          <p:cNvSpPr txBox="1"/>
          <p:nvPr/>
        </p:nvSpPr>
        <p:spPr>
          <a:xfrm>
            <a:off x="15767772" y="3045651"/>
            <a:ext cx="607178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/>
          </a:p>
        </p:txBody>
      </p:sp>
      <p:sp>
        <p:nvSpPr>
          <p:cNvPr id="515" name="Google Shape;515;p40"/>
          <p:cNvSpPr txBox="1"/>
          <p:nvPr>
            <p:ph idx="8" type="body"/>
          </p:nvPr>
        </p:nvSpPr>
        <p:spPr>
          <a:xfrm>
            <a:off x="1831775" y="7008201"/>
            <a:ext cx="5588000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16" name="Google Shape;516;p40"/>
          <p:cNvSpPr txBox="1"/>
          <p:nvPr>
            <p:ph idx="9" type="body"/>
          </p:nvPr>
        </p:nvSpPr>
        <p:spPr>
          <a:xfrm>
            <a:off x="9054627" y="7008201"/>
            <a:ext cx="5588000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17" name="Google Shape;517;p40"/>
          <p:cNvSpPr txBox="1"/>
          <p:nvPr>
            <p:ph idx="13" type="body"/>
          </p:nvPr>
        </p:nvSpPr>
        <p:spPr>
          <a:xfrm>
            <a:off x="16811060" y="7008201"/>
            <a:ext cx="5588000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18" name="Google Shape;518;p40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19" name="Google Shape;519;p40"/>
          <p:cNvCxnSpPr/>
          <p:nvPr/>
        </p:nvCxnSpPr>
        <p:spPr>
          <a:xfrm>
            <a:off x="1128823" y="9257413"/>
            <a:ext cx="22126354" cy="0"/>
          </a:xfrm>
          <a:prstGeom prst="straightConnector1">
            <a:avLst/>
          </a:prstGeom>
          <a:noFill/>
          <a:ln cap="flat" cmpd="sng" w="38100">
            <a:solidFill>
              <a:srgbClr val="0061B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0" name="Google Shape;520;p40"/>
          <p:cNvSpPr txBox="1"/>
          <p:nvPr>
            <p:ph idx="14" type="body"/>
          </p:nvPr>
        </p:nvSpPr>
        <p:spPr>
          <a:xfrm>
            <a:off x="2324417" y="9560757"/>
            <a:ext cx="5095358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21" name="Google Shape;521;p40"/>
          <p:cNvSpPr txBox="1"/>
          <p:nvPr>
            <p:ph idx="15" type="body"/>
          </p:nvPr>
        </p:nvSpPr>
        <p:spPr>
          <a:xfrm>
            <a:off x="9547269" y="9560757"/>
            <a:ext cx="5095358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22" name="Google Shape;522;p40"/>
          <p:cNvSpPr txBox="1"/>
          <p:nvPr>
            <p:ph idx="16" type="body"/>
          </p:nvPr>
        </p:nvSpPr>
        <p:spPr>
          <a:xfrm>
            <a:off x="17303702" y="9560757"/>
            <a:ext cx="5095358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23" name="Google Shape;523;p40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. Dark - Title" showMasterSp="0">
  <p:cSld name="Dark - Title">
    <p:bg>
      <p:bgPr>
        <a:solidFill>
          <a:srgbClr val="09142E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idx="1" type="body"/>
          </p:nvPr>
        </p:nvSpPr>
        <p:spPr>
          <a:xfrm>
            <a:off x="1079500" y="7525869"/>
            <a:ext cx="23063494" cy="1087477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DM Sans"/>
              <a:buNone/>
              <a:defRPr b="0" i="0" sz="6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1079500" y="5707173"/>
            <a:ext cx="23063494" cy="154914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400"/>
              <a:buFont typeface="DM Sans"/>
              <a:buNone/>
              <a:defRPr i="0" sz="9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3" type="body"/>
          </p:nvPr>
        </p:nvSpPr>
        <p:spPr>
          <a:xfrm>
            <a:off x="1209182" y="10729563"/>
            <a:ext cx="1131842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4" type="body"/>
          </p:nvPr>
        </p:nvSpPr>
        <p:spPr>
          <a:xfrm>
            <a:off x="1209182" y="11648613"/>
            <a:ext cx="1131842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5" type="body"/>
          </p:nvPr>
        </p:nvSpPr>
        <p:spPr>
          <a:xfrm>
            <a:off x="15133504" y="10805763"/>
            <a:ext cx="812436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6" type="body"/>
          </p:nvPr>
        </p:nvSpPr>
        <p:spPr>
          <a:xfrm>
            <a:off x="15133505" y="11648613"/>
            <a:ext cx="8124357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img 6@4x.png" id="37" name="Google Shape;3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22410" y="-3760448"/>
            <a:ext cx="15642027" cy="863342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/>
          <p:cNvSpPr txBox="1"/>
          <p:nvPr>
            <p:ph idx="7" type="body"/>
          </p:nvPr>
        </p:nvSpPr>
        <p:spPr>
          <a:xfrm>
            <a:off x="6484470" y="12746860"/>
            <a:ext cx="58022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8" type="body"/>
          </p:nvPr>
        </p:nvSpPr>
        <p:spPr>
          <a:xfrm>
            <a:off x="1210140" y="12746860"/>
            <a:ext cx="43200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0" name="Google Shape;40;p5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1. (extra) Image - Big Title (Right)" showMasterSp="0">
  <p:cSld name="Image - Big Title (Right)"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1"/>
          <p:cNvSpPr/>
          <p:nvPr>
            <p:ph idx="2" type="pic"/>
          </p:nvPr>
        </p:nvSpPr>
        <p:spPr>
          <a:xfrm>
            <a:off x="-1512277" y="955533"/>
            <a:ext cx="13404678" cy="11679778"/>
          </a:xfrm>
          <a:prstGeom prst="roundRect">
            <a:avLst>
              <a:gd fmla="val 6128" name="adj"/>
            </a:avLst>
          </a:prstGeom>
          <a:noFill/>
          <a:ln>
            <a:noFill/>
          </a:ln>
        </p:spPr>
      </p:sp>
      <p:sp>
        <p:nvSpPr>
          <p:cNvPr id="526" name="Google Shape;526;p41"/>
          <p:cNvSpPr txBox="1"/>
          <p:nvPr>
            <p:ph idx="1" type="body"/>
          </p:nvPr>
        </p:nvSpPr>
        <p:spPr>
          <a:xfrm>
            <a:off x="13035190" y="6443141"/>
            <a:ext cx="10156110" cy="1308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500"/>
              <a:buFont typeface="DM Sans"/>
              <a:buNone/>
              <a:defRPr i="0" sz="85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27" name="Google Shape;527;p41"/>
          <p:cNvSpPr txBox="1"/>
          <p:nvPr>
            <p:ph idx="3" type="body"/>
          </p:nvPr>
        </p:nvSpPr>
        <p:spPr>
          <a:xfrm>
            <a:off x="13035190" y="7894938"/>
            <a:ext cx="101600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Image" id="528" name="Google Shape;528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374232" y="2136913"/>
            <a:ext cx="22092041" cy="10496687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41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. Light - Title" showMasterSp="0">
  <p:cSld name="Light - Title">
    <p:bg>
      <p:bgPr>
        <a:solidFill>
          <a:srgbClr val="FFFFFF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 6@4x.png" id="43" name="Google Shape;4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22410" y="-3760448"/>
            <a:ext cx="15642027" cy="8633422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6"/>
          <p:cNvSpPr txBox="1"/>
          <p:nvPr>
            <p:ph idx="1" type="body"/>
          </p:nvPr>
        </p:nvSpPr>
        <p:spPr>
          <a:xfrm>
            <a:off x="1079500" y="7525869"/>
            <a:ext cx="23063494" cy="1087477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6400"/>
              <a:buFont typeface="DM Sans"/>
              <a:buNone/>
              <a:defRPr b="0" i="0" sz="64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1079500" y="5824288"/>
            <a:ext cx="23063494" cy="1314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400"/>
              <a:buFont typeface="DM Sans"/>
              <a:buNone/>
              <a:defRPr i="0" sz="9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3" type="body"/>
          </p:nvPr>
        </p:nvSpPr>
        <p:spPr>
          <a:xfrm>
            <a:off x="1209182" y="10729563"/>
            <a:ext cx="1131842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4" type="body"/>
          </p:nvPr>
        </p:nvSpPr>
        <p:spPr>
          <a:xfrm>
            <a:off x="1209182" y="11648613"/>
            <a:ext cx="1131842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000"/>
              <a:buFont typeface="DM Sans"/>
              <a:buNone/>
              <a:defRPr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5" type="body"/>
          </p:nvPr>
        </p:nvSpPr>
        <p:spPr>
          <a:xfrm>
            <a:off x="15133504" y="10805763"/>
            <a:ext cx="812436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6" type="body"/>
          </p:nvPr>
        </p:nvSpPr>
        <p:spPr>
          <a:xfrm>
            <a:off x="15133502" y="11648613"/>
            <a:ext cx="812436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7" type="body"/>
          </p:nvPr>
        </p:nvSpPr>
        <p:spPr>
          <a:xfrm>
            <a:off x="6484470" y="12746860"/>
            <a:ext cx="58022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idx="8" type="body"/>
          </p:nvPr>
        </p:nvSpPr>
        <p:spPr>
          <a:xfrm>
            <a:off x="1210140" y="12746860"/>
            <a:ext cx="43200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2" name="Google Shape;52;p6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. Image - Title" showMasterSp="0">
  <p:cSld name="Image - Title">
    <p:bg>
      <p:bgPr>
        <a:solidFill>
          <a:srgbClr val="09142E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2" id="55" name="Google Shape;5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" y="-98118"/>
            <a:ext cx="24711380" cy="1390015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/>
          <p:nvPr/>
        </p:nvSpPr>
        <p:spPr>
          <a:xfrm>
            <a:off x="-76202" y="-98119"/>
            <a:ext cx="24711300" cy="14124900"/>
          </a:xfrm>
          <a:prstGeom prst="rect">
            <a:avLst/>
          </a:prstGeom>
          <a:solidFill>
            <a:srgbClr val="09142E">
              <a:alpha val="600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7" name="Google Shape;57;p7"/>
          <p:cNvSpPr txBox="1"/>
          <p:nvPr>
            <p:ph idx="1" type="body"/>
          </p:nvPr>
        </p:nvSpPr>
        <p:spPr>
          <a:xfrm>
            <a:off x="1079499" y="7525869"/>
            <a:ext cx="23063495" cy="1087477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DM Sans"/>
              <a:buNone/>
              <a:defRPr b="0" i="0" sz="6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8" name="Google Shape;58;p7"/>
          <p:cNvSpPr txBox="1"/>
          <p:nvPr>
            <p:ph idx="2" type="body"/>
          </p:nvPr>
        </p:nvSpPr>
        <p:spPr>
          <a:xfrm>
            <a:off x="1079499" y="5707173"/>
            <a:ext cx="23063495" cy="154914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400"/>
              <a:buFont typeface="DM Sans"/>
              <a:buNone/>
              <a:defRPr i="0" sz="9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9" name="Google Shape;59;p7"/>
          <p:cNvSpPr txBox="1"/>
          <p:nvPr>
            <p:ph idx="3" type="body"/>
          </p:nvPr>
        </p:nvSpPr>
        <p:spPr>
          <a:xfrm>
            <a:off x="1209182" y="10729563"/>
            <a:ext cx="1131842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0" name="Google Shape;60;p7"/>
          <p:cNvSpPr txBox="1"/>
          <p:nvPr>
            <p:ph idx="4" type="body"/>
          </p:nvPr>
        </p:nvSpPr>
        <p:spPr>
          <a:xfrm>
            <a:off x="1209182" y="11648613"/>
            <a:ext cx="1131842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1" name="Google Shape;61;p7"/>
          <p:cNvSpPr txBox="1"/>
          <p:nvPr>
            <p:ph idx="5" type="body"/>
          </p:nvPr>
        </p:nvSpPr>
        <p:spPr>
          <a:xfrm>
            <a:off x="15133504" y="10805763"/>
            <a:ext cx="812436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2" name="Google Shape;62;p7"/>
          <p:cNvSpPr txBox="1"/>
          <p:nvPr>
            <p:ph idx="6" type="body"/>
          </p:nvPr>
        </p:nvSpPr>
        <p:spPr>
          <a:xfrm>
            <a:off x="15133505" y="11648613"/>
            <a:ext cx="8124357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3" name="Google Shape;63;p7"/>
          <p:cNvSpPr txBox="1"/>
          <p:nvPr>
            <p:ph idx="7" type="body"/>
          </p:nvPr>
        </p:nvSpPr>
        <p:spPr>
          <a:xfrm>
            <a:off x="6484470" y="12746860"/>
            <a:ext cx="58022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4" name="Google Shape;64;p7"/>
          <p:cNvSpPr txBox="1"/>
          <p:nvPr>
            <p:ph idx="8" type="body"/>
          </p:nvPr>
        </p:nvSpPr>
        <p:spPr>
          <a:xfrm>
            <a:off x="1210140" y="12746860"/>
            <a:ext cx="43200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img 6@4x.png" id="65" name="Google Shape;6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2410" y="-3760448"/>
            <a:ext cx="15642027" cy="8633422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7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67" name="Google Shape;67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. Blank - Title with Background">
  <p:cSld name="Blank - Title with Background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69" name="Google Shape;69;p8"/>
          <p:cNvPicPr preferRelativeResize="0"/>
          <p:nvPr/>
        </p:nvPicPr>
        <p:blipFill rotWithShape="1">
          <a:blip r:embed="rId2">
            <a:alphaModFix amt="25000"/>
          </a:blip>
          <a:srcRect b="11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8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1" name="Google Shape;71;p8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8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9. Dark - Divider" showMasterSp="0">
  <p:cSld name="Dark - Divider">
    <p:bg>
      <p:bgPr>
        <a:solidFill>
          <a:srgbClr val="09142E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 32x.png" id="74" name="Google Shape;74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129419" y="-800684"/>
            <a:ext cx="7298147" cy="15317367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9"/>
          <p:cNvSpPr txBox="1"/>
          <p:nvPr>
            <p:ph idx="1" type="body"/>
          </p:nvPr>
        </p:nvSpPr>
        <p:spPr>
          <a:xfrm>
            <a:off x="1209182" y="9219545"/>
            <a:ext cx="11318423" cy="1238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DM Sans"/>
              <a:buNone/>
              <a:defRPr i="0" sz="9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6" name="Google Shape;76;p9"/>
          <p:cNvSpPr txBox="1"/>
          <p:nvPr>
            <p:ph idx="2" type="body"/>
          </p:nvPr>
        </p:nvSpPr>
        <p:spPr>
          <a:xfrm>
            <a:off x="1209182" y="6753290"/>
            <a:ext cx="1131842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Frame 132x.png" id="77" name="Google Shape;7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4572301" y="1010510"/>
            <a:ext cx="2813261" cy="281326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9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9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80" name="Google Shape;80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0. Light - Divider" showMasterSp="0">
  <p:cSld name="Light - Divider">
    <p:bg>
      <p:bgPr>
        <a:solidFill>
          <a:srgbClr val="FFFFFF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 32x.png" id="82" name="Google Shape;8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129419" y="-800684"/>
            <a:ext cx="7298147" cy="153173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ame 132x.png" id="83" name="Google Shape;8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4572301" y="1010510"/>
            <a:ext cx="2813261" cy="281326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0"/>
          <p:cNvSpPr txBox="1"/>
          <p:nvPr>
            <p:ph idx="1" type="body"/>
          </p:nvPr>
        </p:nvSpPr>
        <p:spPr>
          <a:xfrm>
            <a:off x="1209182" y="9219545"/>
            <a:ext cx="11318424" cy="1238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600"/>
              <a:buFont typeface="DM Sans"/>
              <a:buNone/>
              <a:defRPr i="0" sz="9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5" name="Google Shape;85;p10"/>
          <p:cNvSpPr txBox="1"/>
          <p:nvPr>
            <p:ph idx="2" type="body"/>
          </p:nvPr>
        </p:nvSpPr>
        <p:spPr>
          <a:xfrm>
            <a:off x="1209182" y="6753290"/>
            <a:ext cx="1131842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6" name="Google Shape;86;p10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88" name="Google Shape;88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19.xml"/><Relationship Id="rId42" Type="http://schemas.openxmlformats.org/officeDocument/2006/relationships/theme" Target="../theme/theme1.xml"/><Relationship Id="rId41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35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11.xml"/><Relationship Id="rId3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14.xml"/><Relationship Id="rId37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13.xml"/><Relationship Id="rId3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16.xml"/><Relationship Id="rId39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15.xml"/><Relationship Id="rId38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313398" y="-641338"/>
            <a:ext cx="1926056" cy="2416204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" name="Google Shape;8;p1"/>
          <p:cNvSpPr txBox="1"/>
          <p:nvPr/>
        </p:nvSpPr>
        <p:spPr>
          <a:xfrm>
            <a:off x="487725" y="13037000"/>
            <a:ext cx="13535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200"/>
              <a:buFont typeface="DM Sans"/>
              <a:buNone/>
            </a:pPr>
            <a:r>
              <a:rPr b="0" i="0" lang="en" sz="22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{</a:t>
            </a:r>
            <a:r>
              <a:rPr lang="en" sz="22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October</a:t>
            </a:r>
            <a:r>
              <a:rPr b="0" i="0" lang="en" sz="22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 202</a:t>
            </a:r>
            <a:r>
              <a:rPr lang="en" sz="22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4</a:t>
            </a:r>
            <a:r>
              <a:rPr b="0" i="0" lang="en" sz="22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}  |  </a:t>
            </a:r>
            <a:r>
              <a:rPr lang="en" sz="22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Advancing Together: New Features and Roadmaps of the EGI Federation Services</a:t>
            </a:r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20960202" y="13036989"/>
            <a:ext cx="2287815" cy="33855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2200"/>
              <a:buFont typeface="DM Sans"/>
              <a:buNone/>
            </a:pPr>
            <a:r>
              <a:rPr b="0" i="0" lang="en" sz="22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www.egi.eu  |</a:t>
            </a:r>
            <a:endParaRPr/>
          </a:p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638100" y="471123"/>
            <a:ext cx="1276649" cy="97500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5" r:id="rId39"/>
    <p:sldLayoutId id="2147483686" r:id="rId40"/>
    <p:sldLayoutId id="2147483687" r:id="rId4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twitter.com/EGI_eInfra" TargetMode="External"/><Relationship Id="rId4" Type="http://schemas.openxmlformats.org/officeDocument/2006/relationships/image" Target="../media/image20.png"/><Relationship Id="rId5" Type="http://schemas.openxmlformats.org/officeDocument/2006/relationships/hyperlink" Target="https://www.linkedin.com/company/1024536" TargetMode="External"/><Relationship Id="rId6" Type="http://schemas.openxmlformats.org/officeDocument/2006/relationships/image" Target="../media/image21.png"/><Relationship Id="rId7" Type="http://schemas.openxmlformats.org/officeDocument/2006/relationships/hyperlink" Target="https://www.youtube.com/c/EGIFederation" TargetMode="External"/><Relationship Id="rId8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2"/>
          <p:cNvSpPr txBox="1"/>
          <p:nvPr>
            <p:ph idx="2" type="body"/>
          </p:nvPr>
        </p:nvSpPr>
        <p:spPr>
          <a:xfrm>
            <a:off x="838700" y="5486323"/>
            <a:ext cx="23063400" cy="35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400"/>
              <a:buFont typeface="DM Sans"/>
              <a:buNone/>
            </a:pPr>
            <a:r>
              <a:rPr lang="en"/>
              <a:t>Advancing Together: New Features and Roadmaps of the EGI Federation Services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400"/>
              <a:buFont typeface="DM Sans"/>
              <a:buNone/>
            </a:pPr>
            <a:r>
              <a:t/>
            </a:r>
            <a:endParaRPr/>
          </a:p>
        </p:txBody>
      </p:sp>
      <p:sp>
        <p:nvSpPr>
          <p:cNvPr id="535" name="Google Shape;535;p42"/>
          <p:cNvSpPr txBox="1"/>
          <p:nvPr>
            <p:ph idx="3" type="body"/>
          </p:nvPr>
        </p:nvSpPr>
        <p:spPr>
          <a:xfrm>
            <a:off x="1209182" y="10729563"/>
            <a:ext cx="11318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</a:pPr>
            <a:r>
              <a:rPr lang="en"/>
              <a:t>Damla Rowlandson</a:t>
            </a:r>
            <a:endParaRPr/>
          </a:p>
        </p:txBody>
      </p:sp>
      <p:sp>
        <p:nvSpPr>
          <p:cNvPr id="536" name="Google Shape;536;p42"/>
          <p:cNvSpPr txBox="1"/>
          <p:nvPr>
            <p:ph idx="4" type="body"/>
          </p:nvPr>
        </p:nvSpPr>
        <p:spPr>
          <a:xfrm>
            <a:off x="1209182" y="11648613"/>
            <a:ext cx="11318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000"/>
              <a:buFont typeface="DM Sans"/>
              <a:buNone/>
            </a:pPr>
            <a:r>
              <a:rPr lang="en"/>
              <a:t>IMS Manager &amp; </a:t>
            </a:r>
            <a:r>
              <a:rPr lang="en"/>
              <a:t>Senior</a:t>
            </a:r>
            <a:r>
              <a:rPr lang="en"/>
              <a:t> Service Delivery Officer</a:t>
            </a:r>
            <a:endParaRPr/>
          </a:p>
        </p:txBody>
      </p:sp>
      <p:sp>
        <p:nvSpPr>
          <p:cNvPr id="537" name="Google Shape;537;p42"/>
          <p:cNvSpPr txBox="1"/>
          <p:nvPr>
            <p:ph idx="5" type="body"/>
          </p:nvPr>
        </p:nvSpPr>
        <p:spPr>
          <a:xfrm>
            <a:off x="15133504" y="10805763"/>
            <a:ext cx="812436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</a:pPr>
            <a:r>
              <a:rPr lang="en"/>
              <a:t>02.10.2024</a:t>
            </a:r>
            <a:endParaRPr/>
          </a:p>
        </p:txBody>
      </p:sp>
      <p:sp>
        <p:nvSpPr>
          <p:cNvPr id="538" name="Google Shape;538;p42"/>
          <p:cNvSpPr txBox="1"/>
          <p:nvPr>
            <p:ph idx="6" type="body"/>
          </p:nvPr>
        </p:nvSpPr>
        <p:spPr>
          <a:xfrm>
            <a:off x="15133505" y="11648613"/>
            <a:ext cx="8124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</a:pPr>
            <a:r>
              <a:rPr lang="en"/>
              <a:t>EGI 2024</a:t>
            </a:r>
            <a:endParaRPr/>
          </a:p>
        </p:txBody>
      </p:sp>
      <p:sp>
        <p:nvSpPr>
          <p:cNvPr id="539" name="Google Shape;539;p42"/>
          <p:cNvSpPr txBox="1"/>
          <p:nvPr>
            <p:ph idx="8" type="body"/>
          </p:nvPr>
        </p:nvSpPr>
        <p:spPr>
          <a:xfrm>
            <a:off x="1210140" y="12746860"/>
            <a:ext cx="43200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</a:pPr>
            <a:r>
              <a:rPr lang="en"/>
              <a:t>damla.rowlandson@egi.eu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3"/>
          <p:cNvSpPr txBox="1"/>
          <p:nvPr>
            <p:ph idx="12" type="sldNum"/>
          </p:nvPr>
        </p:nvSpPr>
        <p:spPr>
          <a:xfrm>
            <a:off x="23212926" y="13031659"/>
            <a:ext cx="683400" cy="369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5" name="Google Shape;545;p43"/>
          <p:cNvSpPr txBox="1"/>
          <p:nvPr>
            <p:ph idx="2" type="body"/>
          </p:nvPr>
        </p:nvSpPr>
        <p:spPr>
          <a:xfrm>
            <a:off x="1016000" y="2903626"/>
            <a:ext cx="22578900" cy="9229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33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" sz="4800"/>
              <a:t>To have an overview of EGI Services for Federation</a:t>
            </a:r>
            <a:endParaRPr sz="4800"/>
          </a:p>
          <a:p>
            <a:pPr indent="-533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" sz="4800"/>
              <a:t>To focus on the future roadmaps of some of the services</a:t>
            </a:r>
            <a:endParaRPr sz="4800"/>
          </a:p>
          <a:p>
            <a:pPr indent="-533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" sz="4800"/>
              <a:t>To see how EGI services are utilized across different projects and user communities</a:t>
            </a:r>
            <a:endParaRPr sz="4800"/>
          </a:p>
          <a:p>
            <a:pPr indent="-533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" sz="4800"/>
              <a:t>To get a feedback from the user communities on how to improve our services</a:t>
            </a:r>
            <a:endParaRPr sz="4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To bring our providers and user communities together</a:t>
            </a:r>
            <a:endParaRPr sz="6000"/>
          </a:p>
        </p:txBody>
      </p:sp>
      <p:sp>
        <p:nvSpPr>
          <p:cNvPr id="546" name="Google Shape;546;p43"/>
          <p:cNvSpPr txBox="1"/>
          <p:nvPr>
            <p:ph type="title"/>
          </p:nvPr>
        </p:nvSpPr>
        <p:spPr>
          <a:xfrm>
            <a:off x="2564146" y="790816"/>
            <a:ext cx="21971100" cy="92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Why We’re Here</a:t>
            </a:r>
            <a:endParaRPr b="1" sz="6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44"/>
          <p:cNvSpPr txBox="1"/>
          <p:nvPr>
            <p:ph idx="12" type="sldNum"/>
          </p:nvPr>
        </p:nvSpPr>
        <p:spPr>
          <a:xfrm>
            <a:off x="23212926" y="13031659"/>
            <a:ext cx="683400" cy="369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2" name="Google Shape;552;p44"/>
          <p:cNvSpPr txBox="1"/>
          <p:nvPr>
            <p:ph idx="2" type="body"/>
          </p:nvPr>
        </p:nvSpPr>
        <p:spPr>
          <a:xfrm>
            <a:off x="1016000" y="2903618"/>
            <a:ext cx="22578900" cy="827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25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b="0" lang="en"/>
              <a:t>Overview of the EGI Services for Federation - </a:t>
            </a:r>
            <a:r>
              <a:rPr b="0" i="1" lang="en"/>
              <a:t>Damla Rowlandson, EGI Foundation</a:t>
            </a:r>
            <a:endParaRPr b="0" i="1"/>
          </a:p>
          <a:p>
            <a:pPr indent="-425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b="0" lang="en"/>
              <a:t>EGI Helpdesk - </a:t>
            </a:r>
            <a:r>
              <a:rPr b="0" i="1" lang="en"/>
              <a:t>Pavel Weber, KIT</a:t>
            </a:r>
            <a:endParaRPr b="0" i="1"/>
          </a:p>
          <a:p>
            <a:pPr indent="-425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b="0" lang="en"/>
              <a:t>EGI Software Provisioning Infrastructure - </a:t>
            </a:r>
            <a:r>
              <a:rPr b="0" i="1" lang="en"/>
              <a:t>Joao Pina, LIP</a:t>
            </a:r>
            <a:endParaRPr b="0" i="1"/>
          </a:p>
          <a:p>
            <a:pPr indent="-425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b="0" lang="en"/>
              <a:t>EGI Software Vulnerability Group - </a:t>
            </a:r>
            <a:r>
              <a:rPr b="0" i="1" lang="en"/>
              <a:t>Linda Cornwall, STFC UKRI</a:t>
            </a:r>
            <a:endParaRPr b="0" i="1"/>
          </a:p>
          <a:p>
            <a:pPr indent="-425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b="0" lang="en"/>
              <a:t>EGI Accounting Repository - </a:t>
            </a:r>
            <a:r>
              <a:rPr b="0" i="1" lang="en"/>
              <a:t>Greg Corbett, STFC UKRI</a:t>
            </a:r>
            <a:endParaRPr b="0" i="1"/>
          </a:p>
          <a:p>
            <a:pPr indent="-425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b="0" lang="en"/>
              <a:t>Experience from BELLEII Experiment - </a:t>
            </a:r>
            <a:r>
              <a:rPr b="0" i="1" lang="en"/>
              <a:t>Silvio Pardi, INFN</a:t>
            </a:r>
            <a:endParaRPr b="0" i="1"/>
          </a:p>
          <a:p>
            <a:pPr indent="-425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b="0" lang="en"/>
              <a:t>Experience from JUNO Experiment - </a:t>
            </a:r>
            <a:r>
              <a:rPr b="0" i="1" lang="en"/>
              <a:t>Giuseppe Andronico, INFN</a:t>
            </a:r>
            <a:endParaRPr b="0" i="1"/>
          </a:p>
          <a:p>
            <a:pPr indent="-425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b="0" lang="en"/>
              <a:t>Experience from BlueCloud and SeaDataNet - </a:t>
            </a:r>
            <a:r>
              <a:rPr b="0" i="1" lang="en"/>
              <a:t>Dick Schaap, MARIS</a:t>
            </a:r>
            <a:endParaRPr b="0" i="1"/>
          </a:p>
        </p:txBody>
      </p:sp>
      <p:sp>
        <p:nvSpPr>
          <p:cNvPr id="553" name="Google Shape;553;p44"/>
          <p:cNvSpPr txBox="1"/>
          <p:nvPr>
            <p:ph type="title"/>
          </p:nvPr>
        </p:nvSpPr>
        <p:spPr>
          <a:xfrm>
            <a:off x="2564146" y="790816"/>
            <a:ext cx="21971100" cy="92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Agenda</a:t>
            </a:r>
            <a:endParaRPr b="1" sz="6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45"/>
          <p:cNvSpPr txBox="1"/>
          <p:nvPr>
            <p:ph idx="12" type="sldNum"/>
          </p:nvPr>
        </p:nvSpPr>
        <p:spPr>
          <a:xfrm>
            <a:off x="23212926" y="13031659"/>
            <a:ext cx="683400" cy="369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9" name="Google Shape;559;p45"/>
          <p:cNvSpPr txBox="1"/>
          <p:nvPr>
            <p:ph idx="2" type="body"/>
          </p:nvPr>
        </p:nvSpPr>
        <p:spPr>
          <a:xfrm>
            <a:off x="441275" y="3015825"/>
            <a:ext cx="7317300" cy="965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b="0" lang="en" sz="3600"/>
              <a:t>Operations Coordination and Support</a:t>
            </a:r>
            <a:endParaRPr b="0"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b="0" lang="en" sz="3600"/>
              <a:t>Community Coordination</a:t>
            </a:r>
            <a:endParaRPr b="0"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b="0" lang="en" sz="3600"/>
              <a:t>ITSM Coordination</a:t>
            </a:r>
            <a:endParaRPr b="0"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b="0" lang="en" sz="3600"/>
              <a:t>Technical Coordination</a:t>
            </a:r>
            <a:endParaRPr b="0"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b="0" lang="en" sz="3600"/>
              <a:t>Project Management and Planning </a:t>
            </a:r>
            <a:endParaRPr b="0"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b="0" lang="en" sz="3600"/>
              <a:t>Communications </a:t>
            </a:r>
            <a:endParaRPr b="0"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b="0" lang="en" sz="3600"/>
              <a:t>Strategy and Policy Development - EGI Foundation</a:t>
            </a:r>
            <a:endParaRPr b="0"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Security Coordination - CERN, NIKHEF, STFC UKRI, CESNET, GRNET, IJS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b="0" lang="en" sz="3600"/>
              <a:t>Industry Engagement - EGI DIH</a:t>
            </a:r>
            <a:endParaRPr b="0" sz="3600"/>
          </a:p>
        </p:txBody>
      </p:sp>
      <p:sp>
        <p:nvSpPr>
          <p:cNvPr id="560" name="Google Shape;560;p45"/>
          <p:cNvSpPr txBox="1"/>
          <p:nvPr>
            <p:ph type="title"/>
          </p:nvPr>
        </p:nvSpPr>
        <p:spPr>
          <a:xfrm>
            <a:off x="2564146" y="790816"/>
            <a:ext cx="21971100" cy="92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0061B0"/>
                </a:solidFill>
              </a:rPr>
              <a:t>Overview of the EGI Services for Federation</a:t>
            </a:r>
            <a:endParaRPr b="1" sz="6000"/>
          </a:p>
        </p:txBody>
      </p:sp>
      <p:sp>
        <p:nvSpPr>
          <p:cNvPr id="561" name="Google Shape;561;p45"/>
          <p:cNvSpPr txBox="1"/>
          <p:nvPr/>
        </p:nvSpPr>
        <p:spPr>
          <a:xfrm>
            <a:off x="1806125" y="1849475"/>
            <a:ext cx="45876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300">
                <a:solidFill>
                  <a:srgbClr val="0061B0"/>
                </a:solidFill>
                <a:latin typeface="DM Sans"/>
                <a:ea typeface="DM Sans"/>
                <a:cs typeface="DM Sans"/>
                <a:sym typeface="DM Sans"/>
              </a:rPr>
              <a:t>Coordination</a:t>
            </a:r>
            <a:endParaRPr b="1"/>
          </a:p>
        </p:txBody>
      </p:sp>
      <p:sp>
        <p:nvSpPr>
          <p:cNvPr id="562" name="Google Shape;562;p45"/>
          <p:cNvSpPr txBox="1"/>
          <p:nvPr/>
        </p:nvSpPr>
        <p:spPr>
          <a:xfrm>
            <a:off x="10307938" y="1849475"/>
            <a:ext cx="45876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300">
                <a:solidFill>
                  <a:srgbClr val="0061B0"/>
                </a:solidFill>
                <a:latin typeface="DM Sans"/>
                <a:ea typeface="DM Sans"/>
                <a:cs typeface="DM Sans"/>
                <a:sym typeface="DM Sans"/>
              </a:rPr>
              <a:t>Operations</a:t>
            </a:r>
            <a:endParaRPr b="1"/>
          </a:p>
        </p:txBody>
      </p:sp>
      <p:sp>
        <p:nvSpPr>
          <p:cNvPr id="563" name="Google Shape;563;p45"/>
          <p:cNvSpPr txBox="1"/>
          <p:nvPr/>
        </p:nvSpPr>
        <p:spPr>
          <a:xfrm>
            <a:off x="17707250" y="1849475"/>
            <a:ext cx="45876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300">
                <a:solidFill>
                  <a:srgbClr val="0061B0"/>
                </a:solidFill>
                <a:latin typeface="DM Sans"/>
                <a:ea typeface="DM Sans"/>
                <a:cs typeface="DM Sans"/>
                <a:sym typeface="DM Sans"/>
              </a:rPr>
              <a:t>Security</a:t>
            </a:r>
            <a:endParaRPr b="1"/>
          </a:p>
        </p:txBody>
      </p:sp>
      <p:sp>
        <p:nvSpPr>
          <p:cNvPr id="564" name="Google Shape;564;p45"/>
          <p:cNvSpPr txBox="1"/>
          <p:nvPr>
            <p:ph idx="2" type="body"/>
          </p:nvPr>
        </p:nvSpPr>
        <p:spPr>
          <a:xfrm>
            <a:off x="9062190" y="3015825"/>
            <a:ext cx="7079100" cy="965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b="0" lang="en" sz="3600"/>
              <a:t>Accounting Portal - CESGA</a:t>
            </a:r>
            <a:endParaRPr b="0"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Accounting Repository - STFC UKRI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b="0" lang="en" sz="3600"/>
              <a:t>Collaboration Tools - EGI Foundation</a:t>
            </a:r>
            <a:endParaRPr b="0"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b="0" lang="en" sz="3600"/>
              <a:t>Configuration Database (GOCDB) - STFC UKRI</a:t>
            </a:r>
            <a:endParaRPr b="0"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b="0" lang="en" sz="3600"/>
              <a:t>Operations Portal - CNRS</a:t>
            </a:r>
            <a:endParaRPr b="0"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Helpdesk - KIT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b="0" lang="en" sz="3600"/>
              <a:t>Service Monitoring - CNRS, SRCE, GRNET</a:t>
            </a:r>
            <a:endParaRPr b="0"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Validated Software and Repository - CSIC, LIP</a:t>
            </a:r>
            <a:endParaRPr sz="3600"/>
          </a:p>
        </p:txBody>
      </p:sp>
      <p:sp>
        <p:nvSpPr>
          <p:cNvPr id="565" name="Google Shape;565;p45"/>
          <p:cNvSpPr txBox="1"/>
          <p:nvPr>
            <p:ph idx="2" type="body"/>
          </p:nvPr>
        </p:nvSpPr>
        <p:spPr>
          <a:xfrm>
            <a:off x="17066600" y="3035075"/>
            <a:ext cx="5868900" cy="965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b="0" lang="en" sz="3600"/>
              <a:t>AAI (Check-in) - GRNET</a:t>
            </a:r>
            <a:endParaRPr b="0"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b="0" lang="en" sz="3600"/>
              <a:t>AAI (Perun) - CESNET</a:t>
            </a:r>
            <a:endParaRPr b="0"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b="0" lang="en" sz="3600"/>
              <a:t>Attribute Management - GRNET, CESNET</a:t>
            </a:r>
            <a:endParaRPr b="0" sz="3600"/>
          </a:p>
        </p:txBody>
      </p:sp>
      <p:cxnSp>
        <p:nvCxnSpPr>
          <p:cNvPr id="566" name="Google Shape;566;p45"/>
          <p:cNvCxnSpPr/>
          <p:nvPr/>
        </p:nvCxnSpPr>
        <p:spPr>
          <a:xfrm>
            <a:off x="8359450" y="2982625"/>
            <a:ext cx="0" cy="888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7" name="Google Shape;567;p45"/>
          <p:cNvCxnSpPr/>
          <p:nvPr/>
        </p:nvCxnSpPr>
        <p:spPr>
          <a:xfrm>
            <a:off x="16343775" y="2982625"/>
            <a:ext cx="9900" cy="886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6"/>
          <p:cNvSpPr txBox="1"/>
          <p:nvPr>
            <p:ph idx="1" type="body"/>
          </p:nvPr>
        </p:nvSpPr>
        <p:spPr>
          <a:xfrm>
            <a:off x="2438050" y="5092225"/>
            <a:ext cx="13234200" cy="13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DM Sans"/>
              <a:buNone/>
            </a:pPr>
            <a:r>
              <a:rPr lang="en"/>
              <a:t>damla.rowlandson@egi.eu</a:t>
            </a:r>
            <a:endParaRPr/>
          </a:p>
        </p:txBody>
      </p:sp>
      <p:sp>
        <p:nvSpPr>
          <p:cNvPr id="573" name="Google Shape;573;p46"/>
          <p:cNvSpPr txBox="1"/>
          <p:nvPr>
            <p:ph idx="2" type="body"/>
          </p:nvPr>
        </p:nvSpPr>
        <p:spPr>
          <a:xfrm>
            <a:off x="2438049" y="6667500"/>
            <a:ext cx="12317100" cy="6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2000"/>
              <a:buFont typeface="DM Sans"/>
              <a:buNone/>
            </a:pPr>
            <a:r>
              <a:rPr lang="en"/>
              <a:t>Let's talk. </a:t>
            </a:r>
            <a:endParaRPr/>
          </a:p>
        </p:txBody>
      </p:sp>
      <p:sp>
        <p:nvSpPr>
          <p:cNvPr id="574" name="Google Shape;574;p46"/>
          <p:cNvSpPr txBox="1"/>
          <p:nvPr>
            <p:ph idx="1" type="body"/>
          </p:nvPr>
        </p:nvSpPr>
        <p:spPr>
          <a:xfrm>
            <a:off x="1185056" y="9264484"/>
            <a:ext cx="13433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800"/>
              <a:buFont typeface="DM Sans"/>
              <a:buNone/>
            </a:pPr>
            <a:r>
              <a:rPr lang="en"/>
              <a:t>Get in touch with us</a:t>
            </a:r>
            <a:endParaRPr/>
          </a:p>
        </p:txBody>
      </p:sp>
      <p:sp>
        <p:nvSpPr>
          <p:cNvPr id="575" name="Google Shape;575;p46"/>
          <p:cNvSpPr txBox="1"/>
          <p:nvPr>
            <p:ph idx="2" type="body"/>
          </p:nvPr>
        </p:nvSpPr>
        <p:spPr>
          <a:xfrm>
            <a:off x="1185055" y="4376604"/>
            <a:ext cx="134334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500"/>
              <a:buFont typeface="DM Sans"/>
              <a:buNone/>
            </a:pPr>
            <a:r>
              <a:rPr lang="en"/>
              <a:t>Contact us</a:t>
            </a:r>
            <a:endParaRPr/>
          </a:p>
        </p:txBody>
      </p:sp>
      <p:pic>
        <p:nvPicPr>
          <p:cNvPr descr="Image" id="576" name="Google Shape;576;p4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32346" y="10882207"/>
            <a:ext cx="609602" cy="609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577" name="Google Shape;577;p46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52770" y="10882207"/>
            <a:ext cx="609602" cy="609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578" name="Google Shape;578;p46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273193" y="10882207"/>
            <a:ext cx="609602" cy="609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GI Theme">
  <a:themeElements>
    <a:clrScheme name="EGI">
      <a:dk1>
        <a:srgbClr val="09142E"/>
      </a:dk1>
      <a:lt1>
        <a:srgbClr val="FFFFFF"/>
      </a:lt1>
      <a:dk2>
        <a:srgbClr val="1E315D"/>
      </a:dk2>
      <a:lt2>
        <a:srgbClr val="F7F7F7"/>
      </a:lt2>
      <a:accent1>
        <a:srgbClr val="005FAA"/>
      </a:accent1>
      <a:accent2>
        <a:srgbClr val="EF8200"/>
      </a:accent2>
      <a:accent3>
        <a:srgbClr val="09142E"/>
      </a:accent3>
      <a:accent4>
        <a:srgbClr val="1E315D"/>
      </a:accent4>
      <a:accent5>
        <a:srgbClr val="828282"/>
      </a:accent5>
      <a:accent6>
        <a:srgbClr val="999999"/>
      </a:accent6>
      <a:hlink>
        <a:srgbClr val="005FAA"/>
      </a:hlink>
      <a:folHlink>
        <a:srgbClr val="EF82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