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13716000" cx="24384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  <p:embeddedFont>
      <p:font typeface="DM Sans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FEAFFC-354D-4C63-8400-F8B0CF988F47}">
  <a:tblStyle styleId="{5CFEAFFC-354D-4C63-8400-F8B0CF988F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2FBC6A5-9D77-42B0-8753-F827117D5DA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19" Type="http://schemas.openxmlformats.org/officeDocument/2006/relationships/font" Target="fonts/DMSans-boldItalic.fntdata"/><Relationship Id="rId18" Type="http://schemas.openxmlformats.org/officeDocument/2006/relationships/font" Target="fonts/DM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def41554c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def41554c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def41554cb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def41554cb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def41554cb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2def41554cb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ea17e98c12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ea17e98c12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def41554cb_0_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def41554cb_0_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24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24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1" Type="http://schemas.openxmlformats.org/officeDocument/2006/relationships/image" Target="../media/image19.png"/><Relationship Id="rId10" Type="http://schemas.openxmlformats.org/officeDocument/2006/relationships/hyperlink" Target="https://www.youtube.com/c/EGIFederation" TargetMode="External"/><Relationship Id="rId12" Type="http://schemas.openxmlformats.org/officeDocument/2006/relationships/image" Target="../media/image4.png"/><Relationship Id="rId9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hyperlink" Target="https://twitter.com/EGI_eInfra" TargetMode="External"/><Relationship Id="rId7" Type="http://schemas.openxmlformats.org/officeDocument/2006/relationships/image" Target="../media/image14.png"/><Relationship Id="rId8" Type="http://schemas.openxmlformats.org/officeDocument/2006/relationships/hyperlink" Target="https://www.linkedin.com/company/1024536" TargetMode="Externa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5.png"/><Relationship Id="rId4" Type="http://schemas.openxmlformats.org/officeDocument/2006/relationships/hyperlink" Target="https://twitter.com/EGI_eInfra" TargetMode="External"/><Relationship Id="rId10" Type="http://schemas.openxmlformats.org/officeDocument/2006/relationships/image" Target="../media/image4.png"/><Relationship Id="rId9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hyperlink" Target="https://www.linkedin.com/company/1024536" TargetMode="External"/><Relationship Id="rId7" Type="http://schemas.openxmlformats.org/officeDocument/2006/relationships/image" Target="../media/image18.png"/><Relationship Id="rId8" Type="http://schemas.openxmlformats.org/officeDocument/2006/relationships/hyperlink" Target="https://www.youtube.com/c/EGIFederation" TargetMode="Externa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lank" showMasterSp="0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. Image - Divider" showMasterSp="0">
  <p:cSld name="Image - Divider">
    <p:bg>
      <p:bgPr>
        <a:solidFill>
          <a:srgbClr val="09142E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90" name="Google Shape;9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1911" y="-107950"/>
            <a:ext cx="24756533" cy="139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/>
          <p:nvPr/>
        </p:nvSpPr>
        <p:spPr>
          <a:xfrm>
            <a:off x="-191912" y="-66776"/>
            <a:ext cx="24756533" cy="13849552"/>
          </a:xfrm>
          <a:prstGeom prst="rect">
            <a:avLst/>
          </a:prstGeom>
          <a:solidFill>
            <a:srgbClr val="09142E">
              <a:alpha val="600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img 32x.png" id="92" name="Google Shape;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93" name="Google Shape;9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 txBox="1"/>
          <p:nvPr>
            <p:ph idx="1" type="body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5" name="Google Shape;95;p11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1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8" name="Google Shape;9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. Content - Text only">
  <p:cSld name="Content - Text with Bulle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00" name="Google Shape;100;p12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02" name="Google Shape;102;p1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03" name="Google Shape;103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" name="Google Shape;104;p12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5" name="Google Shape;105;p1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2"/>
          <p:cNvSpPr txBox="1"/>
          <p:nvPr>
            <p:ph idx="2" type="body"/>
          </p:nvPr>
        </p:nvSpPr>
        <p:spPr>
          <a:xfrm>
            <a:off x="1015999" y="2844812"/>
            <a:ext cx="22578900" cy="6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7" name="Google Shape;107;p12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pic>
        <p:nvPicPr>
          <p:cNvPr id="108" name="Google Shape;10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00" y="471123"/>
            <a:ext cx="1276649" cy="975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. Content - Text bullet">
  <p:cSld name="Content - Text Only (v2)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10" name="Google Shape;110;p13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12" name="Google Shape;112;p1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13" name="Google Shape;113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1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5" name="Google Shape;115;p1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13"/>
          <p:cNvSpPr txBox="1"/>
          <p:nvPr>
            <p:ph idx="2" type="body"/>
          </p:nvPr>
        </p:nvSpPr>
        <p:spPr>
          <a:xfrm>
            <a:off x="1016000" y="2903618"/>
            <a:ext cx="22579013" cy="8277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Char char="•"/>
              <a:defRPr b="1" i="0" sz="43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31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Char char="•"/>
              <a:defRPr b="1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70839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E13"/>
              </a:buClr>
              <a:buSzPts val="2240"/>
              <a:buFont typeface="Courier New"/>
              <a:buChar char="o"/>
              <a:defRPr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. Content - 3 Horizontal Icon">
  <p:cSld name="Content - 3 Horizontal Ic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19" name="Google Shape;119;p14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4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21" name="Google Shape;121;p14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22" name="Google Shape;122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14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4" name="Google Shape;124;p14"/>
          <p:cNvSpPr txBox="1"/>
          <p:nvPr>
            <p:ph idx="2" type="body"/>
          </p:nvPr>
        </p:nvSpPr>
        <p:spPr>
          <a:xfrm>
            <a:off x="1763211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5" name="Google Shape;125;p14"/>
          <p:cNvSpPr txBox="1"/>
          <p:nvPr>
            <p:ph idx="3" type="body"/>
          </p:nvPr>
        </p:nvSpPr>
        <p:spPr>
          <a:xfrm>
            <a:off x="1763211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6" name="Google Shape;126;p14"/>
          <p:cNvSpPr txBox="1"/>
          <p:nvPr>
            <p:ph idx="4" type="body"/>
          </p:nvPr>
        </p:nvSpPr>
        <p:spPr>
          <a:xfrm>
            <a:off x="9017000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7" name="Google Shape;127;p14"/>
          <p:cNvSpPr txBox="1"/>
          <p:nvPr>
            <p:ph idx="5" type="body"/>
          </p:nvPr>
        </p:nvSpPr>
        <p:spPr>
          <a:xfrm>
            <a:off x="16786860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8" name="Google Shape;128;p14"/>
          <p:cNvSpPr/>
          <p:nvPr>
            <p:ph idx="6" type="pic"/>
          </p:nvPr>
        </p:nvSpPr>
        <p:spPr>
          <a:xfrm>
            <a:off x="1763211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14"/>
          <p:cNvSpPr/>
          <p:nvPr>
            <p:ph idx="7" type="pic"/>
          </p:nvPr>
        </p:nvSpPr>
        <p:spPr>
          <a:xfrm>
            <a:off x="9017000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4"/>
          <p:cNvSpPr/>
          <p:nvPr>
            <p:ph idx="8" type="pic"/>
          </p:nvPr>
        </p:nvSpPr>
        <p:spPr>
          <a:xfrm>
            <a:off x="16786860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1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14"/>
          <p:cNvSpPr txBox="1"/>
          <p:nvPr>
            <p:ph idx="9" type="body"/>
          </p:nvPr>
        </p:nvSpPr>
        <p:spPr>
          <a:xfrm>
            <a:off x="8993350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3" name="Google Shape;133;p14"/>
          <p:cNvSpPr txBox="1"/>
          <p:nvPr>
            <p:ph idx="13" type="body"/>
          </p:nvPr>
        </p:nvSpPr>
        <p:spPr>
          <a:xfrm>
            <a:off x="16755117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4" name="Google Shape;134;p14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. Content - 3 Horizontal Icon with Box">
  <p:cSld name="Content - 3 Horizontal Icon with Box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36" name="Google Shape;136;p15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5"/>
          <p:cNvSpPr/>
          <p:nvPr/>
        </p:nvSpPr>
        <p:spPr>
          <a:xfrm>
            <a:off x="869684" y="3294515"/>
            <a:ext cx="7335688" cy="8136692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8607335" y="3294515"/>
            <a:ext cx="7335688" cy="8136692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16344985" y="3294515"/>
            <a:ext cx="7335688" cy="813669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40" name="Google Shape;140;p15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41" name="Google Shape;141;p15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42" name="Google Shape;142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4" name="Google Shape;144;p15"/>
          <p:cNvSpPr txBox="1"/>
          <p:nvPr>
            <p:ph idx="2" type="body"/>
          </p:nvPr>
        </p:nvSpPr>
        <p:spPr>
          <a:xfrm>
            <a:off x="1362528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5" name="Google Shape;145;p15"/>
          <p:cNvSpPr txBox="1"/>
          <p:nvPr>
            <p:ph idx="3" type="body"/>
          </p:nvPr>
        </p:nvSpPr>
        <p:spPr>
          <a:xfrm>
            <a:off x="9017000" y="6110694"/>
            <a:ext cx="6350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6" name="Google Shape;146;p15"/>
          <p:cNvSpPr txBox="1"/>
          <p:nvPr>
            <p:ph idx="4" type="body"/>
          </p:nvPr>
        </p:nvSpPr>
        <p:spPr>
          <a:xfrm>
            <a:off x="16837828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7" name="Google Shape;147;p15"/>
          <p:cNvSpPr/>
          <p:nvPr>
            <p:ph idx="5" type="pic"/>
          </p:nvPr>
        </p:nvSpPr>
        <p:spPr>
          <a:xfrm>
            <a:off x="1362528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15"/>
          <p:cNvSpPr/>
          <p:nvPr>
            <p:ph idx="6" type="pic"/>
          </p:nvPr>
        </p:nvSpPr>
        <p:spPr>
          <a:xfrm>
            <a:off x="9017000" y="3866660"/>
            <a:ext cx="2032000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15"/>
          <p:cNvSpPr/>
          <p:nvPr>
            <p:ph idx="7" type="pic"/>
          </p:nvPr>
        </p:nvSpPr>
        <p:spPr>
          <a:xfrm>
            <a:off x="16837828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1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15"/>
          <p:cNvSpPr txBox="1"/>
          <p:nvPr>
            <p:ph idx="8" type="body"/>
          </p:nvPr>
        </p:nvSpPr>
        <p:spPr>
          <a:xfrm>
            <a:off x="1362528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2" name="Google Shape;152;p15"/>
          <p:cNvSpPr txBox="1"/>
          <p:nvPr>
            <p:ph idx="9" type="body"/>
          </p:nvPr>
        </p:nvSpPr>
        <p:spPr>
          <a:xfrm>
            <a:off x="9017000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3" name="Google Shape;153;p15"/>
          <p:cNvSpPr txBox="1"/>
          <p:nvPr>
            <p:ph idx="13" type="body"/>
          </p:nvPr>
        </p:nvSpPr>
        <p:spPr>
          <a:xfrm>
            <a:off x="16837827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4" name="Google Shape;154;p15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. Content - 3 Vertical Icon with Big title">
  <p:cSld name="Content - 3 Vertical Icon with Big titl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56" name="Google Shape;156;p16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16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58" name="Google Shape;158;p16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59" name="Google Shape;159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16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1" name="Google Shape;161;p16"/>
          <p:cNvSpPr txBox="1"/>
          <p:nvPr>
            <p:ph idx="2" type="body"/>
          </p:nvPr>
        </p:nvSpPr>
        <p:spPr>
          <a:xfrm>
            <a:off x="13238491" y="9755637"/>
            <a:ext cx="9398001" cy="515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2" name="Google Shape;162;p16"/>
          <p:cNvSpPr txBox="1"/>
          <p:nvPr>
            <p:ph idx="3" type="body"/>
          </p:nvPr>
        </p:nvSpPr>
        <p:spPr>
          <a:xfrm>
            <a:off x="13238491" y="10552221"/>
            <a:ext cx="9398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3" name="Google Shape;163;p16"/>
          <p:cNvSpPr txBox="1"/>
          <p:nvPr>
            <p:ph idx="4" type="body"/>
          </p:nvPr>
        </p:nvSpPr>
        <p:spPr>
          <a:xfrm>
            <a:off x="999052" y="6026169"/>
            <a:ext cx="817579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200"/>
              <a:buFont typeface="DM Sans"/>
              <a:buNone/>
              <a:defRPr i="0" sz="7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4" name="Google Shape;164;p16"/>
          <p:cNvSpPr txBox="1"/>
          <p:nvPr>
            <p:ph idx="5" type="body"/>
          </p:nvPr>
        </p:nvSpPr>
        <p:spPr>
          <a:xfrm>
            <a:off x="999051" y="8663253"/>
            <a:ext cx="817579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5" name="Google Shape;165;p16"/>
          <p:cNvSpPr/>
          <p:nvPr>
            <p:ph idx="6" type="pic"/>
          </p:nvPr>
        </p:nvSpPr>
        <p:spPr>
          <a:xfrm>
            <a:off x="10427608" y="3586441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6"/>
          <p:cNvSpPr/>
          <p:nvPr>
            <p:ph idx="7" type="pic"/>
          </p:nvPr>
        </p:nvSpPr>
        <p:spPr>
          <a:xfrm>
            <a:off x="10427608" y="6472695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16"/>
          <p:cNvSpPr/>
          <p:nvPr>
            <p:ph idx="8" type="pic"/>
          </p:nvPr>
        </p:nvSpPr>
        <p:spPr>
          <a:xfrm>
            <a:off x="10427608" y="9358949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1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16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70" name="Google Shape;170;p16"/>
          <p:cNvSpPr txBox="1"/>
          <p:nvPr>
            <p:ph idx="9" type="body"/>
          </p:nvPr>
        </p:nvSpPr>
        <p:spPr>
          <a:xfrm>
            <a:off x="13238491" y="3969054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13" type="body"/>
          </p:nvPr>
        </p:nvSpPr>
        <p:spPr>
          <a:xfrm>
            <a:off x="13238491" y="4765640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14" type="body"/>
          </p:nvPr>
        </p:nvSpPr>
        <p:spPr>
          <a:xfrm>
            <a:off x="13238491" y="6813601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15" type="body"/>
          </p:nvPr>
        </p:nvSpPr>
        <p:spPr>
          <a:xfrm>
            <a:off x="13238491" y="7610185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. Content - 4 Icon">
  <p:cSld name="Content - 4 Icon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75" name="Google Shape;175;p17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17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77" name="Google Shape;177;p17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78" name="Google Shape;178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17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2" type="body"/>
          </p:nvPr>
        </p:nvSpPr>
        <p:spPr>
          <a:xfrm>
            <a:off x="1094735" y="4461632"/>
            <a:ext cx="645220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3" type="body"/>
          </p:nvPr>
        </p:nvSpPr>
        <p:spPr>
          <a:xfrm>
            <a:off x="1094738" y="6070641"/>
            <a:ext cx="64522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4" type="body"/>
          </p:nvPr>
        </p:nvSpPr>
        <p:spPr>
          <a:xfrm>
            <a:off x="9969729" y="4461632"/>
            <a:ext cx="645220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5" type="body"/>
          </p:nvPr>
        </p:nvSpPr>
        <p:spPr>
          <a:xfrm>
            <a:off x="9969730" y="6070643"/>
            <a:ext cx="64522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6" type="body"/>
          </p:nvPr>
        </p:nvSpPr>
        <p:spPr>
          <a:xfrm>
            <a:off x="1094736" y="9779054"/>
            <a:ext cx="6452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5" name="Google Shape;185;p17"/>
          <p:cNvSpPr txBox="1"/>
          <p:nvPr>
            <p:ph idx="7" type="body"/>
          </p:nvPr>
        </p:nvSpPr>
        <p:spPr>
          <a:xfrm>
            <a:off x="1094738" y="11388065"/>
            <a:ext cx="64522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None/>
              <a:defRPr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8" type="body"/>
          </p:nvPr>
        </p:nvSpPr>
        <p:spPr>
          <a:xfrm>
            <a:off x="9969730" y="9779054"/>
            <a:ext cx="6452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7" name="Google Shape;187;p17"/>
          <p:cNvSpPr txBox="1"/>
          <p:nvPr>
            <p:ph idx="9" type="body"/>
          </p:nvPr>
        </p:nvSpPr>
        <p:spPr>
          <a:xfrm>
            <a:off x="9969730" y="11388065"/>
            <a:ext cx="64522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8" name="Google Shape;188;p17"/>
          <p:cNvSpPr/>
          <p:nvPr>
            <p:ph idx="13" type="pic"/>
          </p:nvPr>
        </p:nvSpPr>
        <p:spPr>
          <a:xfrm>
            <a:off x="1110331" y="2683074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17"/>
          <p:cNvSpPr/>
          <p:nvPr>
            <p:ph idx="14" type="pic"/>
          </p:nvPr>
        </p:nvSpPr>
        <p:spPr>
          <a:xfrm>
            <a:off x="9969730" y="2683074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17"/>
          <p:cNvSpPr/>
          <p:nvPr>
            <p:ph idx="15" type="pic"/>
          </p:nvPr>
        </p:nvSpPr>
        <p:spPr>
          <a:xfrm>
            <a:off x="1110331" y="8000496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17"/>
          <p:cNvSpPr/>
          <p:nvPr>
            <p:ph idx="16" type="pic"/>
          </p:nvPr>
        </p:nvSpPr>
        <p:spPr>
          <a:xfrm>
            <a:off x="9969730" y="8000496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1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17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. Content - 3 Vertical with Lines">
  <p:cSld name="Content - 3 Vertical with Line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95" name="Google Shape;195;p18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18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97" name="Google Shape;197;p18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98" name="Google Shape;198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18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2" type="body"/>
          </p:nvPr>
        </p:nvSpPr>
        <p:spPr>
          <a:xfrm>
            <a:off x="2025367" y="6109742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idx="3" type="body"/>
          </p:nvPr>
        </p:nvSpPr>
        <p:spPr>
          <a:xfrm>
            <a:off x="2025366" y="7060439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2" name="Google Shape;202;p18"/>
          <p:cNvSpPr txBox="1"/>
          <p:nvPr/>
        </p:nvSpPr>
        <p:spPr>
          <a:xfrm>
            <a:off x="1015862" y="6048305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203" name="Google Shape;203;p18"/>
          <p:cNvSpPr txBox="1"/>
          <p:nvPr>
            <p:ph idx="4" type="body"/>
          </p:nvPr>
        </p:nvSpPr>
        <p:spPr>
          <a:xfrm>
            <a:off x="2025368" y="9332748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4" name="Google Shape;204;p18"/>
          <p:cNvSpPr txBox="1"/>
          <p:nvPr>
            <p:ph idx="5" type="body"/>
          </p:nvPr>
        </p:nvSpPr>
        <p:spPr>
          <a:xfrm>
            <a:off x="2025367" y="10283444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5" name="Google Shape;205;p18"/>
          <p:cNvSpPr txBox="1"/>
          <p:nvPr/>
        </p:nvSpPr>
        <p:spPr>
          <a:xfrm>
            <a:off x="1015862" y="9271311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206" name="Google Shape;206;p18"/>
          <p:cNvSpPr txBox="1"/>
          <p:nvPr>
            <p:ph idx="6" type="body"/>
          </p:nvPr>
        </p:nvSpPr>
        <p:spPr>
          <a:xfrm>
            <a:off x="2025368" y="3065324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7" name="Google Shape;207;p18"/>
          <p:cNvSpPr txBox="1"/>
          <p:nvPr/>
        </p:nvSpPr>
        <p:spPr>
          <a:xfrm>
            <a:off x="1015862" y="3003888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cxnSp>
        <p:nvCxnSpPr>
          <p:cNvPr id="208" name="Google Shape;208;p18"/>
          <p:cNvCxnSpPr/>
          <p:nvPr/>
        </p:nvCxnSpPr>
        <p:spPr>
          <a:xfrm>
            <a:off x="2025368" y="5635413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09" name="Google Shape;209;p18"/>
          <p:cNvCxnSpPr/>
          <p:nvPr/>
        </p:nvCxnSpPr>
        <p:spPr>
          <a:xfrm>
            <a:off x="2025368" y="8813388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10" name="Google Shape;210;p1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18"/>
          <p:cNvSpPr txBox="1"/>
          <p:nvPr>
            <p:ph idx="7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2" name="Google Shape;212;p18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. Content - 3 Vertical with Bullet">
  <p:cSld name="Content - 3 Vertical with Bulle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14" name="Google Shape;214;p19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1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16" name="Google Shape;216;p1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17" name="Google Shape;217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1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9" name="Google Shape;219;p19"/>
          <p:cNvSpPr txBox="1"/>
          <p:nvPr>
            <p:ph idx="2" type="body"/>
          </p:nvPr>
        </p:nvSpPr>
        <p:spPr>
          <a:xfrm>
            <a:off x="2025366" y="7060439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3" type="body"/>
          </p:nvPr>
        </p:nvSpPr>
        <p:spPr>
          <a:xfrm>
            <a:off x="2025368" y="9332748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221" name="Google Shape;221;p19"/>
          <p:cNvCxnSpPr/>
          <p:nvPr/>
        </p:nvCxnSpPr>
        <p:spPr>
          <a:xfrm>
            <a:off x="2025368" y="5635413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22" name="Google Shape;222;p19"/>
          <p:cNvCxnSpPr/>
          <p:nvPr/>
        </p:nvCxnSpPr>
        <p:spPr>
          <a:xfrm>
            <a:off x="2025368" y="8813388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23" name="Google Shape;223;p19"/>
          <p:cNvSpPr/>
          <p:nvPr/>
        </p:nvSpPr>
        <p:spPr>
          <a:xfrm>
            <a:off x="1083888" y="3331529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1083888" y="6395571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1083888" y="9603992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6" name="Google Shape;226;p1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19"/>
          <p:cNvSpPr txBox="1"/>
          <p:nvPr>
            <p:ph idx="4" type="body"/>
          </p:nvPr>
        </p:nvSpPr>
        <p:spPr>
          <a:xfrm>
            <a:off x="2025368" y="3065324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8" name="Google Shape;228;p19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29" name="Google Shape;229;p19"/>
          <p:cNvSpPr txBox="1"/>
          <p:nvPr>
            <p:ph idx="5" type="body"/>
          </p:nvPr>
        </p:nvSpPr>
        <p:spPr>
          <a:xfrm>
            <a:off x="2025367" y="102834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0" name="Google Shape;230;p19"/>
          <p:cNvSpPr txBox="1"/>
          <p:nvPr>
            <p:ph idx="6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1" name="Google Shape;231;p19"/>
          <p:cNvSpPr txBox="1"/>
          <p:nvPr>
            <p:ph idx="7" type="body"/>
          </p:nvPr>
        </p:nvSpPr>
        <p:spPr>
          <a:xfrm>
            <a:off x="2025367" y="61097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. Content - 3 Horizontal with Number Bullet">
  <p:cSld name="Content - 3 Horizontal with Number Bulle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33" name="Google Shape;233;p20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2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35" name="Google Shape;235;p2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36" name="Google Shape;236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20"/>
          <p:cNvSpPr txBox="1"/>
          <p:nvPr/>
        </p:nvSpPr>
        <p:spPr>
          <a:xfrm>
            <a:off x="20867075" y="13045341"/>
            <a:ext cx="2516597" cy="3302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sp>
        <p:nvSpPr>
          <p:cNvPr id="238" name="Google Shape;238;p2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9" name="Google Shape;239;p20"/>
          <p:cNvSpPr txBox="1"/>
          <p:nvPr>
            <p:ph idx="2" type="body"/>
          </p:nvPr>
        </p:nvSpPr>
        <p:spPr>
          <a:xfrm>
            <a:off x="1831774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3" type="body"/>
          </p:nvPr>
        </p:nvSpPr>
        <p:spPr>
          <a:xfrm>
            <a:off x="1831773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4" type="body"/>
          </p:nvPr>
        </p:nvSpPr>
        <p:spPr>
          <a:xfrm>
            <a:off x="9055918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idx="5" type="body"/>
          </p:nvPr>
        </p:nvSpPr>
        <p:spPr>
          <a:xfrm>
            <a:off x="9055918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3" name="Google Shape;243;p20"/>
          <p:cNvSpPr txBox="1"/>
          <p:nvPr>
            <p:ph idx="6" type="body"/>
          </p:nvPr>
        </p:nvSpPr>
        <p:spPr>
          <a:xfrm>
            <a:off x="16786860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4" name="Google Shape;244;p20"/>
          <p:cNvSpPr txBox="1"/>
          <p:nvPr>
            <p:ph idx="7" type="body"/>
          </p:nvPr>
        </p:nvSpPr>
        <p:spPr>
          <a:xfrm>
            <a:off x="16811059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5" name="Google Shape;245;p20"/>
          <p:cNvSpPr txBox="1"/>
          <p:nvPr/>
        </p:nvSpPr>
        <p:spPr>
          <a:xfrm>
            <a:off x="1015862" y="4371177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246" name="Google Shape;246;p20"/>
          <p:cNvSpPr txBox="1"/>
          <p:nvPr/>
        </p:nvSpPr>
        <p:spPr>
          <a:xfrm>
            <a:off x="8079200" y="4371177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247" name="Google Shape;247;p20"/>
          <p:cNvSpPr txBox="1"/>
          <p:nvPr/>
        </p:nvSpPr>
        <p:spPr>
          <a:xfrm>
            <a:off x="15767772" y="4371177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248" name="Google Shape;248;p20"/>
          <p:cNvSpPr txBox="1"/>
          <p:nvPr>
            <p:ph idx="8" type="body"/>
          </p:nvPr>
        </p:nvSpPr>
        <p:spPr>
          <a:xfrm>
            <a:off x="1831775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9" name="Google Shape;249;p20"/>
          <p:cNvSpPr txBox="1"/>
          <p:nvPr>
            <p:ph idx="9" type="body"/>
          </p:nvPr>
        </p:nvSpPr>
        <p:spPr>
          <a:xfrm>
            <a:off x="9054627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0" name="Google Shape;250;p20"/>
          <p:cNvSpPr txBox="1"/>
          <p:nvPr>
            <p:ph idx="13" type="body"/>
          </p:nvPr>
        </p:nvSpPr>
        <p:spPr>
          <a:xfrm>
            <a:off x="16811060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1" name="Google Shape;251;p2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2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. Blank - Title without Background">
  <p:cSld name="Blank - Title without Background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. Content - 3 Numbers">
  <p:cSld name="Content - 3 Numbers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54" name="Google Shape;254;p21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21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56" name="Google Shape;256;p21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57" name="Google Shape;257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21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9" name="Google Shape;259;p21"/>
          <p:cNvSpPr txBox="1"/>
          <p:nvPr>
            <p:ph idx="2" type="body"/>
          </p:nvPr>
        </p:nvSpPr>
        <p:spPr>
          <a:xfrm>
            <a:off x="1715859" y="5347556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0" name="Google Shape;260;p21"/>
          <p:cNvSpPr txBox="1"/>
          <p:nvPr>
            <p:ph idx="3" type="body"/>
          </p:nvPr>
        </p:nvSpPr>
        <p:spPr>
          <a:xfrm>
            <a:off x="1715859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1" name="Google Shape;261;p21"/>
          <p:cNvSpPr txBox="1"/>
          <p:nvPr>
            <p:ph idx="4" type="body"/>
          </p:nvPr>
        </p:nvSpPr>
        <p:spPr>
          <a:xfrm>
            <a:off x="9017000" y="5339088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2" name="Google Shape;262;p21"/>
          <p:cNvSpPr txBox="1"/>
          <p:nvPr>
            <p:ph idx="5" type="body"/>
          </p:nvPr>
        </p:nvSpPr>
        <p:spPr>
          <a:xfrm>
            <a:off x="9017000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3" name="Google Shape;263;p21"/>
          <p:cNvSpPr txBox="1"/>
          <p:nvPr>
            <p:ph idx="6" type="body"/>
          </p:nvPr>
        </p:nvSpPr>
        <p:spPr>
          <a:xfrm>
            <a:off x="16318140" y="5339088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4" name="Google Shape;264;p21"/>
          <p:cNvSpPr txBox="1"/>
          <p:nvPr>
            <p:ph idx="7" type="body"/>
          </p:nvPr>
        </p:nvSpPr>
        <p:spPr>
          <a:xfrm>
            <a:off x="16318140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21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. Content - 4 Numbers">
  <p:cSld name="Content - 4 Numbers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68" name="Google Shape;268;p22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2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70" name="Google Shape;270;p2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71" name="Google Shape;271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2" name="Google Shape;272;p22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3" name="Google Shape;273;p22"/>
          <p:cNvSpPr txBox="1"/>
          <p:nvPr>
            <p:ph idx="2" type="body"/>
          </p:nvPr>
        </p:nvSpPr>
        <p:spPr>
          <a:xfrm>
            <a:off x="497496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4" name="Google Shape;274;p22"/>
          <p:cNvSpPr txBox="1"/>
          <p:nvPr>
            <p:ph idx="3" type="body"/>
          </p:nvPr>
        </p:nvSpPr>
        <p:spPr>
          <a:xfrm>
            <a:off x="497496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5" name="Google Shape;275;p22"/>
          <p:cNvSpPr txBox="1"/>
          <p:nvPr>
            <p:ph idx="4" type="body"/>
          </p:nvPr>
        </p:nvSpPr>
        <p:spPr>
          <a:xfrm>
            <a:off x="6561331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6" name="Google Shape;276;p22"/>
          <p:cNvSpPr txBox="1"/>
          <p:nvPr>
            <p:ph idx="5" type="body"/>
          </p:nvPr>
        </p:nvSpPr>
        <p:spPr>
          <a:xfrm>
            <a:off x="6561331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7" name="Google Shape;277;p22"/>
          <p:cNvSpPr txBox="1"/>
          <p:nvPr>
            <p:ph idx="6" type="body"/>
          </p:nvPr>
        </p:nvSpPr>
        <p:spPr>
          <a:xfrm>
            <a:off x="12615666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8" name="Google Shape;278;p22"/>
          <p:cNvSpPr txBox="1"/>
          <p:nvPr>
            <p:ph idx="7" type="body"/>
          </p:nvPr>
        </p:nvSpPr>
        <p:spPr>
          <a:xfrm>
            <a:off x="18679501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9" name="Google Shape;279;p22"/>
          <p:cNvSpPr txBox="1"/>
          <p:nvPr>
            <p:ph idx="8" type="body"/>
          </p:nvPr>
        </p:nvSpPr>
        <p:spPr>
          <a:xfrm>
            <a:off x="18679501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0" name="Google Shape;280;p22"/>
          <p:cNvSpPr txBox="1"/>
          <p:nvPr>
            <p:ph idx="9" type="body"/>
          </p:nvPr>
        </p:nvSpPr>
        <p:spPr>
          <a:xfrm>
            <a:off x="12615666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1" name="Google Shape;281;p2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22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. Content - 6 Numbers">
  <p:cSld name="Content - 6 Numbers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84" name="Google Shape;284;p23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86" name="Google Shape;286;p2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87" name="Google Shape;28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2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9" name="Google Shape;289;p23"/>
          <p:cNvSpPr txBox="1"/>
          <p:nvPr>
            <p:ph idx="2" type="body"/>
          </p:nvPr>
        </p:nvSpPr>
        <p:spPr>
          <a:xfrm>
            <a:off x="1990793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0" name="Google Shape;290;p23"/>
          <p:cNvSpPr txBox="1"/>
          <p:nvPr>
            <p:ph idx="3" type="body"/>
          </p:nvPr>
        </p:nvSpPr>
        <p:spPr>
          <a:xfrm>
            <a:off x="1990793" y="5147878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1" name="Google Shape;291;p23"/>
          <p:cNvSpPr txBox="1"/>
          <p:nvPr>
            <p:ph idx="4" type="body"/>
          </p:nvPr>
        </p:nvSpPr>
        <p:spPr>
          <a:xfrm>
            <a:off x="9588499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2" name="Google Shape;292;p23"/>
          <p:cNvSpPr txBox="1"/>
          <p:nvPr>
            <p:ph idx="5" type="body"/>
          </p:nvPr>
        </p:nvSpPr>
        <p:spPr>
          <a:xfrm>
            <a:off x="9588497" y="5147878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3" name="Google Shape;293;p23"/>
          <p:cNvSpPr txBox="1"/>
          <p:nvPr>
            <p:ph idx="6" type="body"/>
          </p:nvPr>
        </p:nvSpPr>
        <p:spPr>
          <a:xfrm>
            <a:off x="17186205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4" name="Google Shape;294;p23"/>
          <p:cNvSpPr txBox="1"/>
          <p:nvPr>
            <p:ph idx="7" type="body"/>
          </p:nvPr>
        </p:nvSpPr>
        <p:spPr>
          <a:xfrm>
            <a:off x="17186205" y="5147878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5" name="Google Shape;295;p23"/>
          <p:cNvSpPr txBox="1"/>
          <p:nvPr>
            <p:ph idx="8" type="body"/>
          </p:nvPr>
        </p:nvSpPr>
        <p:spPr>
          <a:xfrm>
            <a:off x="1990793" y="7910837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6" name="Google Shape;296;p23"/>
          <p:cNvSpPr txBox="1"/>
          <p:nvPr>
            <p:ph idx="9" type="body"/>
          </p:nvPr>
        </p:nvSpPr>
        <p:spPr>
          <a:xfrm>
            <a:off x="1990793" y="9723072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7" name="Google Shape;297;p23"/>
          <p:cNvSpPr txBox="1"/>
          <p:nvPr>
            <p:ph idx="13" type="body"/>
          </p:nvPr>
        </p:nvSpPr>
        <p:spPr>
          <a:xfrm>
            <a:off x="9588499" y="7910837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8" name="Google Shape;298;p23"/>
          <p:cNvSpPr txBox="1"/>
          <p:nvPr>
            <p:ph idx="14" type="body"/>
          </p:nvPr>
        </p:nvSpPr>
        <p:spPr>
          <a:xfrm>
            <a:off x="9588497" y="9723072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9" name="Google Shape;299;p23"/>
          <p:cNvSpPr txBox="1"/>
          <p:nvPr>
            <p:ph idx="15" type="body"/>
          </p:nvPr>
        </p:nvSpPr>
        <p:spPr>
          <a:xfrm>
            <a:off x="17186203" y="7910837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0" name="Google Shape;300;p23"/>
          <p:cNvSpPr txBox="1"/>
          <p:nvPr>
            <p:ph idx="16" type="body"/>
          </p:nvPr>
        </p:nvSpPr>
        <p:spPr>
          <a:xfrm>
            <a:off x="17186203" y="9723072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1" name="Google Shape;301;p2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2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. Light - Contact" showMasterSp="0">
  <p:cSld name="Light - Contact">
    <p:bg>
      <p:bgPr>
        <a:solidFill>
          <a:srgbClr val="FFFFFF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5" name="Google Shape;305;p24"/>
          <p:cNvSpPr txBox="1"/>
          <p:nvPr>
            <p:ph idx="1" type="body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6" name="Google Shape;306;p24"/>
          <p:cNvSpPr txBox="1"/>
          <p:nvPr>
            <p:ph idx="2" type="body"/>
          </p:nvPr>
        </p:nvSpPr>
        <p:spPr>
          <a:xfrm>
            <a:off x="1185056" y="5747995"/>
            <a:ext cx="13433369" cy="3127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7" name="Google Shape;307;p24"/>
          <p:cNvSpPr txBox="1"/>
          <p:nvPr>
            <p:ph idx="3" type="body"/>
          </p:nvPr>
        </p:nvSpPr>
        <p:spPr>
          <a:xfrm>
            <a:off x="1185056" y="9264484"/>
            <a:ext cx="1343336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8" name="Google Shape;308;p24"/>
          <p:cNvSpPr txBox="1"/>
          <p:nvPr>
            <p:ph idx="4" type="body"/>
          </p:nvPr>
        </p:nvSpPr>
        <p:spPr>
          <a:xfrm>
            <a:off x="1185055" y="4376604"/>
            <a:ext cx="13433369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9" name="Google Shape;309;p24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24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311" name="Google Shape;31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4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2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Google Shape;314;p24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15" name="Google Shape;31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. Dark - Contact" showMasterSp="0">
  <p:cSld name="Dark - Contact">
    <p:bg>
      <p:bgPr>
        <a:solidFill>
          <a:srgbClr val="09142E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8" name="Google Shape;318;p25"/>
          <p:cNvSpPr txBox="1"/>
          <p:nvPr>
            <p:ph idx="1" type="body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9" name="Google Shape;319;p25"/>
          <p:cNvSpPr txBox="1"/>
          <p:nvPr>
            <p:ph idx="2" type="body"/>
          </p:nvPr>
        </p:nvSpPr>
        <p:spPr>
          <a:xfrm>
            <a:off x="1078896" y="5747995"/>
            <a:ext cx="13781891" cy="3127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DM Sans"/>
              <a:buNone/>
              <a:defRPr i="0" sz="12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0" name="Google Shape;320;p25"/>
          <p:cNvSpPr txBox="1"/>
          <p:nvPr>
            <p:ph idx="3" type="body"/>
          </p:nvPr>
        </p:nvSpPr>
        <p:spPr>
          <a:xfrm>
            <a:off x="1078897" y="9264487"/>
            <a:ext cx="137818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1" name="Google Shape;321;p25"/>
          <p:cNvSpPr txBox="1"/>
          <p:nvPr>
            <p:ph idx="4" type="body"/>
          </p:nvPr>
        </p:nvSpPr>
        <p:spPr>
          <a:xfrm>
            <a:off x="1078896" y="4376604"/>
            <a:ext cx="13781891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2" name="Google Shape;322;p25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25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324" name="Google Shape;32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5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2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25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28" name="Google Shape;32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. Image - 2 Content Left">
  <p:cSld name="Image - 2 Content Left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26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31" name="Google Shape;331;p26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32" name="Google Shape;332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3" name="Google Shape;333;p26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4" name="Google Shape;334;p26"/>
          <p:cNvSpPr txBox="1"/>
          <p:nvPr>
            <p:ph idx="2" type="body"/>
          </p:nvPr>
        </p:nvSpPr>
        <p:spPr>
          <a:xfrm>
            <a:off x="2086903" y="3637208"/>
            <a:ext cx="75433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5" name="Google Shape;335;p26"/>
          <p:cNvSpPr txBox="1"/>
          <p:nvPr>
            <p:ph idx="3" type="body"/>
          </p:nvPr>
        </p:nvSpPr>
        <p:spPr>
          <a:xfrm>
            <a:off x="2086903" y="5246215"/>
            <a:ext cx="754336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6" name="Google Shape;336;p26"/>
          <p:cNvSpPr txBox="1"/>
          <p:nvPr>
            <p:ph idx="4" type="body"/>
          </p:nvPr>
        </p:nvSpPr>
        <p:spPr>
          <a:xfrm>
            <a:off x="2086903" y="8408578"/>
            <a:ext cx="75433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7" name="Google Shape;337;p26"/>
          <p:cNvSpPr txBox="1"/>
          <p:nvPr>
            <p:ph idx="5" type="body"/>
          </p:nvPr>
        </p:nvSpPr>
        <p:spPr>
          <a:xfrm>
            <a:off x="2086903" y="10017586"/>
            <a:ext cx="754336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338" name="Google Shape;338;p26"/>
          <p:cNvCxnSpPr/>
          <p:nvPr/>
        </p:nvCxnSpPr>
        <p:spPr>
          <a:xfrm>
            <a:off x="1925729" y="7256795"/>
            <a:ext cx="7865707" cy="1"/>
          </a:xfrm>
          <a:prstGeom prst="straightConnector1">
            <a:avLst/>
          </a:prstGeom>
          <a:noFill/>
          <a:ln cap="rnd" cmpd="sng" w="88900">
            <a:solidFill>
              <a:srgbClr val="EF8200"/>
            </a:solidFill>
            <a:prstDash val="dashDot"/>
            <a:round/>
            <a:headEnd len="sm" w="sm" type="none"/>
            <a:tailEnd len="sm" w="sm" type="none"/>
          </a:ln>
        </p:spPr>
      </p:cxnSp>
      <p:pic>
        <p:nvPicPr>
          <p:cNvPr descr="Image" id="339" name="Google Shape;3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760" y="6062738"/>
            <a:ext cx="507462" cy="40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40" name="Google Shape;34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760" y="10810761"/>
            <a:ext cx="507462" cy="40062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6"/>
          <p:cNvSpPr/>
          <p:nvPr>
            <p:ph idx="6" type="pic"/>
          </p:nvPr>
        </p:nvSpPr>
        <p:spPr>
          <a:xfrm>
            <a:off x="15135246" y="-975654"/>
            <a:ext cx="11121134" cy="13333083"/>
          </a:xfrm>
          <a:prstGeom prst="roundRect">
            <a:avLst>
              <a:gd fmla="val 5757" name="adj"/>
            </a:avLst>
          </a:prstGeom>
          <a:noFill/>
          <a:ln>
            <a:noFill/>
          </a:ln>
        </p:spPr>
      </p:sp>
      <p:pic>
        <p:nvPicPr>
          <p:cNvPr descr="Image" id="342" name="Google Shape;34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4842049" y="3151514"/>
            <a:ext cx="13097614" cy="622312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26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. Image - 3 Points with Images &amp; Box">
  <p:cSld name="Image - 3 Points with Images &amp; Box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7"/>
          <p:cNvSpPr/>
          <p:nvPr/>
        </p:nvSpPr>
        <p:spPr>
          <a:xfrm>
            <a:off x="869684" y="2587215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7" name="Google Shape;347;p27"/>
          <p:cNvSpPr/>
          <p:nvPr/>
        </p:nvSpPr>
        <p:spPr>
          <a:xfrm>
            <a:off x="8607335" y="2587214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8" name="Google Shape;348;p27"/>
          <p:cNvSpPr/>
          <p:nvPr/>
        </p:nvSpPr>
        <p:spPr>
          <a:xfrm>
            <a:off x="16344985" y="2587214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9" name="Google Shape;349;p27"/>
          <p:cNvSpPr txBox="1"/>
          <p:nvPr>
            <p:ph idx="1" type="body"/>
          </p:nvPr>
        </p:nvSpPr>
        <p:spPr>
          <a:xfrm>
            <a:off x="1363387" y="7403909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0" name="Google Shape;350;p27"/>
          <p:cNvSpPr txBox="1"/>
          <p:nvPr>
            <p:ph idx="2" type="body"/>
          </p:nvPr>
        </p:nvSpPr>
        <p:spPr>
          <a:xfrm>
            <a:off x="1363387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1" name="Google Shape;351;p27"/>
          <p:cNvSpPr txBox="1"/>
          <p:nvPr>
            <p:ph idx="3" type="body"/>
          </p:nvPr>
        </p:nvSpPr>
        <p:spPr>
          <a:xfrm>
            <a:off x="9095877" y="7281036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2" name="Google Shape;352;p27"/>
          <p:cNvSpPr txBox="1"/>
          <p:nvPr>
            <p:ph idx="4" type="body"/>
          </p:nvPr>
        </p:nvSpPr>
        <p:spPr>
          <a:xfrm>
            <a:off x="9095877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3" name="Google Shape;353;p27"/>
          <p:cNvSpPr txBox="1"/>
          <p:nvPr>
            <p:ph idx="5" type="body"/>
          </p:nvPr>
        </p:nvSpPr>
        <p:spPr>
          <a:xfrm>
            <a:off x="16831806" y="7281036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4" name="Google Shape;354;p27"/>
          <p:cNvSpPr txBox="1"/>
          <p:nvPr>
            <p:ph idx="6" type="body"/>
          </p:nvPr>
        </p:nvSpPr>
        <p:spPr>
          <a:xfrm>
            <a:off x="16831806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355" name="Google Shape;355;p27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56" name="Google Shape;356;p27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57" name="Google Shape;357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8" name="Google Shape;358;p27"/>
          <p:cNvSpPr txBox="1"/>
          <p:nvPr>
            <p:ph idx="7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9" name="Google Shape;359;p27"/>
          <p:cNvSpPr/>
          <p:nvPr>
            <p:ph idx="8" type="pic"/>
          </p:nvPr>
        </p:nvSpPr>
        <p:spPr>
          <a:xfrm>
            <a:off x="1363387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360" name="Google Shape;360;p27"/>
          <p:cNvSpPr/>
          <p:nvPr>
            <p:ph idx="9" type="pic"/>
          </p:nvPr>
        </p:nvSpPr>
        <p:spPr>
          <a:xfrm>
            <a:off x="9095877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361" name="Google Shape;361;p27"/>
          <p:cNvSpPr/>
          <p:nvPr>
            <p:ph idx="13" type="pic"/>
          </p:nvPr>
        </p:nvSpPr>
        <p:spPr>
          <a:xfrm>
            <a:off x="16831806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362" name="Google Shape;362;p2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3" name="Google Shape;363;p27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. Image - Big Title">
  <p:cSld name="Image - Big Titl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28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66" name="Google Shape;366;p28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67" name="Google Shape;367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8" name="Google Shape;368;p28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9" name="Google Shape;369;p28"/>
          <p:cNvSpPr/>
          <p:nvPr>
            <p:ph idx="2" type="pic"/>
          </p:nvPr>
        </p:nvSpPr>
        <p:spPr>
          <a:xfrm>
            <a:off x="15135246" y="-975655"/>
            <a:ext cx="11121134" cy="13333084"/>
          </a:xfrm>
          <a:prstGeom prst="roundRect">
            <a:avLst>
              <a:gd fmla="val 5598" name="adj"/>
            </a:avLst>
          </a:prstGeom>
          <a:noFill/>
          <a:ln>
            <a:noFill/>
          </a:ln>
        </p:spPr>
      </p:sp>
      <p:pic>
        <p:nvPicPr>
          <p:cNvPr descr="Image" id="370" name="Google Shape;37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842049" y="3151514"/>
            <a:ext cx="13097614" cy="6223129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8"/>
          <p:cNvSpPr txBox="1"/>
          <p:nvPr>
            <p:ph idx="3" type="body"/>
          </p:nvPr>
        </p:nvSpPr>
        <p:spPr>
          <a:xfrm>
            <a:off x="1406240" y="7682375"/>
            <a:ext cx="10160001" cy="17953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5500"/>
              <a:buFont typeface="Arial"/>
              <a:buNone/>
              <a:defRPr b="0" i="0" sz="5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2" name="Google Shape;372;p28"/>
          <p:cNvSpPr txBox="1"/>
          <p:nvPr>
            <p:ph idx="4" type="body"/>
          </p:nvPr>
        </p:nvSpPr>
        <p:spPr>
          <a:xfrm>
            <a:off x="1406240" y="5117113"/>
            <a:ext cx="10160001" cy="1410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3" name="Google Shape;373;p2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4" name="Google Shape;374;p28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. Image - 2 Points and Images">
  <p:cSld name="Image - 2 Points and Images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77" name="Google Shape;377;p2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78" name="Google Shape;378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9" name="Google Shape;379;p2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0" name="Google Shape;380;p29"/>
          <p:cNvSpPr/>
          <p:nvPr>
            <p:ph idx="2" type="pic"/>
          </p:nvPr>
        </p:nvSpPr>
        <p:spPr>
          <a:xfrm>
            <a:off x="1143097" y="2787537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81" name="Google Shape;381;p29"/>
          <p:cNvSpPr/>
          <p:nvPr>
            <p:ph idx="3" type="pic"/>
          </p:nvPr>
        </p:nvSpPr>
        <p:spPr>
          <a:xfrm>
            <a:off x="1143097" y="7781568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82" name="Google Shape;382;p29"/>
          <p:cNvSpPr txBox="1"/>
          <p:nvPr>
            <p:ph idx="4" type="body"/>
          </p:nvPr>
        </p:nvSpPr>
        <p:spPr>
          <a:xfrm>
            <a:off x="7896090" y="3213205"/>
            <a:ext cx="113665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3" name="Google Shape;383;p29"/>
          <p:cNvSpPr txBox="1"/>
          <p:nvPr>
            <p:ph idx="5" type="body"/>
          </p:nvPr>
        </p:nvSpPr>
        <p:spPr>
          <a:xfrm>
            <a:off x="7896090" y="4191000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4" name="Google Shape;384;p29"/>
          <p:cNvSpPr txBox="1"/>
          <p:nvPr>
            <p:ph idx="6" type="body"/>
          </p:nvPr>
        </p:nvSpPr>
        <p:spPr>
          <a:xfrm>
            <a:off x="7896090" y="8259990"/>
            <a:ext cx="113665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5" name="Google Shape;385;p29"/>
          <p:cNvSpPr txBox="1"/>
          <p:nvPr>
            <p:ph idx="7" type="body"/>
          </p:nvPr>
        </p:nvSpPr>
        <p:spPr>
          <a:xfrm>
            <a:off x="7896090" y="9237785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6" name="Google Shape;386;p2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Google Shape;387;p29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. Image - 2 Points and Images (Right)">
  <p:cSld name="Image - 2 Points and Images (Right)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90" name="Google Shape;390;p3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91" name="Google Shape;391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2" name="Google Shape;392;p3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3" name="Google Shape;393;p30"/>
          <p:cNvSpPr/>
          <p:nvPr>
            <p:ph idx="2" type="pic"/>
          </p:nvPr>
        </p:nvSpPr>
        <p:spPr>
          <a:xfrm>
            <a:off x="17373697" y="2787537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94" name="Google Shape;394;p30"/>
          <p:cNvSpPr/>
          <p:nvPr>
            <p:ph idx="3" type="pic"/>
          </p:nvPr>
        </p:nvSpPr>
        <p:spPr>
          <a:xfrm>
            <a:off x="17373697" y="7781568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95" name="Google Shape;395;p30"/>
          <p:cNvSpPr txBox="1"/>
          <p:nvPr>
            <p:ph idx="4" type="body"/>
          </p:nvPr>
        </p:nvSpPr>
        <p:spPr>
          <a:xfrm>
            <a:off x="1143096" y="3213205"/>
            <a:ext cx="145072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6" name="Google Shape;396;p30"/>
          <p:cNvSpPr txBox="1"/>
          <p:nvPr>
            <p:ph idx="5" type="body"/>
          </p:nvPr>
        </p:nvSpPr>
        <p:spPr>
          <a:xfrm>
            <a:off x="1143097" y="4938653"/>
            <a:ext cx="1450721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7" name="Google Shape;397;p30"/>
          <p:cNvSpPr txBox="1"/>
          <p:nvPr>
            <p:ph idx="6" type="body"/>
          </p:nvPr>
        </p:nvSpPr>
        <p:spPr>
          <a:xfrm>
            <a:off x="1143096" y="8259990"/>
            <a:ext cx="1450720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8" name="Google Shape;398;p30"/>
          <p:cNvSpPr txBox="1"/>
          <p:nvPr>
            <p:ph idx="7" type="body"/>
          </p:nvPr>
        </p:nvSpPr>
        <p:spPr>
          <a:xfrm>
            <a:off x="1143097" y="9985438"/>
            <a:ext cx="1450720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9" name="Google Shape;399;p3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0" name="Google Shape;400;p3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. Image - 3 Points with Images">
  <p:cSld name="Image - 3 Points with Image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63387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2" type="body"/>
          </p:nvPr>
        </p:nvSpPr>
        <p:spPr>
          <a:xfrm>
            <a:off x="1363387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3" type="body"/>
          </p:nvPr>
        </p:nvSpPr>
        <p:spPr>
          <a:xfrm>
            <a:off x="9095877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4" type="body"/>
          </p:nvPr>
        </p:nvSpPr>
        <p:spPr>
          <a:xfrm>
            <a:off x="9095877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5" type="body"/>
          </p:nvPr>
        </p:nvSpPr>
        <p:spPr>
          <a:xfrm>
            <a:off x="16831806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6" type="body"/>
          </p:nvPr>
        </p:nvSpPr>
        <p:spPr>
          <a:xfrm>
            <a:off x="16831806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" name="Google Shape;24;p4"/>
          <p:cNvSpPr/>
          <p:nvPr>
            <p:ph idx="7" type="pic"/>
          </p:nvPr>
        </p:nvSpPr>
        <p:spPr>
          <a:xfrm>
            <a:off x="1363387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5" name="Google Shape;25;p4"/>
          <p:cNvSpPr txBox="1"/>
          <p:nvPr>
            <p:ph idx="8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" name="Google Shape;26;p4"/>
          <p:cNvSpPr/>
          <p:nvPr>
            <p:ph idx="9" type="pic"/>
          </p:nvPr>
        </p:nvSpPr>
        <p:spPr>
          <a:xfrm>
            <a:off x="9095877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7" name="Google Shape;27;p4"/>
          <p:cNvSpPr/>
          <p:nvPr>
            <p:ph idx="13" type="pic"/>
          </p:nvPr>
        </p:nvSpPr>
        <p:spPr>
          <a:xfrm>
            <a:off x="16831806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. Dark - Quote" showMasterSp="0">
  <p:cSld name="Dark - Quote">
    <p:bg>
      <p:bgPr>
        <a:solidFill>
          <a:srgbClr val="09142E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idx="1" type="body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3" name="Google Shape;403;p31"/>
          <p:cNvSpPr txBox="1"/>
          <p:nvPr>
            <p:ph idx="2" type="body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4" name="Google Shape;404;p31"/>
          <p:cNvSpPr/>
          <p:nvPr>
            <p:ph idx="3" type="pic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  <a:noFill/>
          <a:ln>
            <a:noFill/>
          </a:ln>
        </p:spPr>
      </p:sp>
      <p:sp>
        <p:nvSpPr>
          <p:cNvPr id="405" name="Google Shape;405;p31"/>
          <p:cNvSpPr/>
          <p:nvPr/>
        </p:nvSpPr>
        <p:spPr>
          <a:xfrm>
            <a:off x="2586281" y="8918881"/>
            <a:ext cx="1778003" cy="1778003"/>
          </a:xfrm>
          <a:prstGeom prst="ellipse">
            <a:avLst/>
          </a:prstGeom>
          <a:solidFill>
            <a:srgbClr val="005FAA">
              <a:alpha val="49411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6" name="Google Shape;406;p31"/>
          <p:cNvSpPr txBox="1"/>
          <p:nvPr/>
        </p:nvSpPr>
        <p:spPr>
          <a:xfrm>
            <a:off x="13477400" y="8383174"/>
            <a:ext cx="6829016" cy="437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descr="Image" id="407" name="Google Shape;40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p31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09" name="Google Shape;409;p31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10" name="Google Shape;410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1" name="Google Shape;411;p31"/>
          <p:cNvSpPr txBox="1"/>
          <p:nvPr>
            <p:ph idx="4" type="body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2" name="Google Shape;412;p3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3" name="Google Shape;413;p31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. Light - Quote" showMasterSp="0">
  <p:cSld name="Light - Quote">
    <p:bg>
      <p:bgPr>
        <a:solidFill>
          <a:srgbClr val="FFFFFF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15" name="Google Shape;4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2"/>
          <p:cNvSpPr txBox="1"/>
          <p:nvPr>
            <p:ph idx="1" type="body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7" name="Google Shape;417;p32"/>
          <p:cNvSpPr/>
          <p:nvPr>
            <p:ph idx="2" type="pic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  <a:noFill/>
          <a:ln>
            <a:noFill/>
          </a:ln>
        </p:spPr>
      </p:sp>
      <p:sp>
        <p:nvSpPr>
          <p:cNvPr id="418" name="Google Shape;418;p32"/>
          <p:cNvSpPr/>
          <p:nvPr/>
        </p:nvSpPr>
        <p:spPr>
          <a:xfrm>
            <a:off x="2586281" y="8922124"/>
            <a:ext cx="1778003" cy="1778003"/>
          </a:xfrm>
          <a:prstGeom prst="ellipse">
            <a:avLst/>
          </a:prstGeom>
          <a:solidFill>
            <a:srgbClr val="005FAA">
              <a:alpha val="49411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19" name="Google Shape;419;p3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20" name="Google Shape;420;p3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21" name="Google Shape;421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2" name="Google Shape;422;p32"/>
          <p:cNvSpPr txBox="1"/>
          <p:nvPr>
            <p:ph idx="3" type="body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3" name="Google Shape;423;p32"/>
          <p:cNvSpPr txBox="1"/>
          <p:nvPr>
            <p:ph idx="4" type="body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4" name="Google Shape;424;p3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. Light - Quote No Image" showMasterSp="0">
  <p:cSld name="Light - Quote No Image">
    <p:bg>
      <p:bgPr>
        <a:solidFill>
          <a:srgbClr val="FFFFFF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26" name="Google Shape;42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33"/>
          <p:cNvSpPr txBox="1"/>
          <p:nvPr>
            <p:ph idx="1" type="body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8" name="Google Shape;428;p33"/>
          <p:cNvSpPr txBox="1"/>
          <p:nvPr>
            <p:ph idx="2" type="body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29" name="Google Shape;429;p3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30" name="Google Shape;430;p3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31" name="Google Shape;431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2" name="Google Shape;432;p33"/>
          <p:cNvSpPr txBox="1"/>
          <p:nvPr>
            <p:ph idx="3" type="body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3" name="Google Shape;433;p3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4" name="Google Shape;434;p33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. Blue - Quote No Image" showMasterSp="0">
  <p:cSld name="Blue - Quote No Image">
    <p:bg>
      <p:bgPr>
        <a:solidFill>
          <a:srgbClr val="005FAA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36" name="Google Shape;43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4"/>
          <p:cNvSpPr txBox="1"/>
          <p:nvPr>
            <p:ph idx="1" type="body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8" name="Google Shape;438;p34"/>
          <p:cNvSpPr txBox="1"/>
          <p:nvPr>
            <p:ph idx="2" type="body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39" name="Google Shape;439;p34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40" name="Google Shape;440;p34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41" name="Google Shape;441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2" name="Google Shape;442;p34"/>
          <p:cNvSpPr txBox="1"/>
          <p:nvPr>
            <p:ph idx="3" type="body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DM Sans"/>
              <a:buNone/>
              <a:defRPr i="0" sz="8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3" name="Google Shape;443;p3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34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. Logo Only" showMasterSp="0">
  <p:cSld name="Logo Only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35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47" name="Google Shape;447;p35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48" name="Google Shape;448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9" name="Google Shape;449;p3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. Light - Closing" showMasterSp="0">
  <p:cSld name="Light - Closing">
    <p:bg>
      <p:bgPr>
        <a:solidFill>
          <a:srgbClr val="FFFFFF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51" name="Google Shape;45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974408" y="5242843"/>
            <a:ext cx="17939063" cy="852346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6"/>
          <p:cNvSpPr txBox="1"/>
          <p:nvPr>
            <p:ph idx="1" type="body"/>
          </p:nvPr>
        </p:nvSpPr>
        <p:spPr>
          <a:xfrm>
            <a:off x="13019212" y="2334101"/>
            <a:ext cx="895829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3" name="Google Shape;453;p36"/>
          <p:cNvSpPr txBox="1"/>
          <p:nvPr>
            <p:ph idx="2" type="body"/>
          </p:nvPr>
        </p:nvSpPr>
        <p:spPr>
          <a:xfrm>
            <a:off x="13019213" y="5761760"/>
            <a:ext cx="8972038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4" name="Google Shape;454;p36"/>
          <p:cNvSpPr txBox="1"/>
          <p:nvPr>
            <p:ph idx="3" type="body"/>
          </p:nvPr>
        </p:nvSpPr>
        <p:spPr>
          <a:xfrm>
            <a:off x="13019212" y="8750802"/>
            <a:ext cx="8972037" cy="963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55" name="Google Shape;45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9213" y="10402830"/>
            <a:ext cx="728239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6"/>
          <p:cNvSpPr txBox="1"/>
          <p:nvPr/>
        </p:nvSpPr>
        <p:spPr>
          <a:xfrm>
            <a:off x="14251179" y="10252484"/>
            <a:ext cx="6895618" cy="787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/>
          </a:p>
        </p:txBody>
      </p:sp>
      <p:sp>
        <p:nvSpPr>
          <p:cNvPr id="457" name="Google Shape;457;p36"/>
          <p:cNvSpPr txBox="1"/>
          <p:nvPr/>
        </p:nvSpPr>
        <p:spPr>
          <a:xfrm>
            <a:off x="13019213" y="6714498"/>
            <a:ext cx="287935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/>
          </a:p>
        </p:txBody>
      </p:sp>
      <p:sp>
        <p:nvSpPr>
          <p:cNvPr id="458" name="Google Shape;458;p36"/>
          <p:cNvSpPr txBox="1"/>
          <p:nvPr/>
        </p:nvSpPr>
        <p:spPr>
          <a:xfrm>
            <a:off x="13019213" y="7641598"/>
            <a:ext cx="417373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endParaRPr/>
          </a:p>
        </p:txBody>
      </p:sp>
      <p:sp>
        <p:nvSpPr>
          <p:cNvPr id="459" name="Google Shape;459;p36"/>
          <p:cNvSpPr txBox="1"/>
          <p:nvPr>
            <p:ph idx="4" type="body"/>
          </p:nvPr>
        </p:nvSpPr>
        <p:spPr>
          <a:xfrm>
            <a:off x="13682636" y="6747161"/>
            <a:ext cx="82948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0" name="Google Shape;460;p36"/>
          <p:cNvSpPr txBox="1"/>
          <p:nvPr>
            <p:ph idx="5" type="body"/>
          </p:nvPr>
        </p:nvSpPr>
        <p:spPr>
          <a:xfrm>
            <a:off x="13682636" y="7674261"/>
            <a:ext cx="82948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1" name="Google Shape;461;p36"/>
          <p:cNvSpPr/>
          <p:nvPr/>
        </p:nvSpPr>
        <p:spPr>
          <a:xfrm>
            <a:off x="1336227" y="-2443695"/>
            <a:ext cx="6300900" cy="79041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62" name="Google Shape;46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1637" y="1115272"/>
            <a:ext cx="4067122" cy="310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. Dark - Closing" showMasterSp="0">
  <p:cSld name="Dark - Closing">
    <p:bg>
      <p:bgPr>
        <a:solidFill>
          <a:srgbClr val="09142E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7"/>
          <p:cNvSpPr txBox="1"/>
          <p:nvPr>
            <p:ph idx="1" type="body"/>
          </p:nvPr>
        </p:nvSpPr>
        <p:spPr>
          <a:xfrm>
            <a:off x="2438050" y="4854090"/>
            <a:ext cx="937829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5" name="Google Shape;465;p37"/>
          <p:cNvSpPr txBox="1"/>
          <p:nvPr>
            <p:ph idx="2" type="body"/>
          </p:nvPr>
        </p:nvSpPr>
        <p:spPr>
          <a:xfrm>
            <a:off x="2438050" y="6909472"/>
            <a:ext cx="9378290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6" name="Google Shape;466;p37"/>
          <p:cNvSpPr txBox="1"/>
          <p:nvPr>
            <p:ph idx="3" type="body"/>
          </p:nvPr>
        </p:nvSpPr>
        <p:spPr>
          <a:xfrm>
            <a:off x="2438050" y="10646726"/>
            <a:ext cx="6012491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  <a:defRPr i="0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67" name="Google Shape;46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8050" y="8180185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68" name="Google Shape;46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050" y="9127962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69" name="Google Shape;46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7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/>
          </a:p>
        </p:txBody>
      </p:sp>
      <p:pic>
        <p:nvPicPr>
          <p:cNvPr descr="img 32x.png" id="471" name="Google Shape;471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4519096" y="-5088052"/>
            <a:ext cx="8811388" cy="18493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2" name="Google Shape;472;p3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3" name="Google Shape;473;p37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4" name="Google Shape;474;p37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46475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5" name="Google Shape;475;p37"/>
          <p:cNvCxnSpPr/>
          <p:nvPr/>
        </p:nvCxnSpPr>
        <p:spPr>
          <a:xfrm flipH="1" rot="10800000">
            <a:off x="7306906" y="10695622"/>
            <a:ext cx="2" cy="829307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6" name="Google Shape;476;p37"/>
          <p:cNvSpPr txBox="1"/>
          <p:nvPr>
            <p:ph idx="4" type="body"/>
          </p:nvPr>
        </p:nvSpPr>
        <p:spPr>
          <a:xfrm>
            <a:off x="3523239" y="8010452"/>
            <a:ext cx="829310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7" name="Google Shape;477;p37"/>
          <p:cNvSpPr txBox="1"/>
          <p:nvPr>
            <p:ph idx="5" type="body"/>
          </p:nvPr>
        </p:nvSpPr>
        <p:spPr>
          <a:xfrm>
            <a:off x="3523239" y="8958494"/>
            <a:ext cx="8293101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8" name="Google Shape;478;p37"/>
          <p:cNvSpPr/>
          <p:nvPr/>
        </p:nvSpPr>
        <p:spPr>
          <a:xfrm>
            <a:off x="2438225" y="-1835475"/>
            <a:ext cx="4614900" cy="5788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79" name="Google Shape;479;p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47822" y="771092"/>
            <a:ext cx="2978738" cy="227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. Dark - Closing (Simple)" showMasterSp="0">
  <p:cSld name="Dark - Closing (Simple)">
    <p:bg>
      <p:bgPr>
        <a:solidFill>
          <a:srgbClr val="09142E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8"/>
          <p:cNvSpPr txBox="1"/>
          <p:nvPr>
            <p:ph idx="1" type="body"/>
          </p:nvPr>
        </p:nvSpPr>
        <p:spPr>
          <a:xfrm>
            <a:off x="2438050" y="5092234"/>
            <a:ext cx="12319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2" name="Google Shape;482;p38"/>
          <p:cNvSpPr txBox="1"/>
          <p:nvPr>
            <p:ph idx="2" type="body"/>
          </p:nvPr>
        </p:nvSpPr>
        <p:spPr>
          <a:xfrm>
            <a:off x="2438049" y="6667500"/>
            <a:ext cx="1231702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83" name="Google Shape;48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84" name="Google Shape;48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38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/>
          </a:p>
        </p:txBody>
      </p:sp>
      <p:pic>
        <p:nvPicPr>
          <p:cNvPr descr="Image" id="486" name="Google Shape;486;p3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87" name="Google Shape;487;p3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88" name="Google Shape;488;p38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46475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9" name="Google Shape;489;p38"/>
          <p:cNvCxnSpPr/>
          <p:nvPr/>
        </p:nvCxnSpPr>
        <p:spPr>
          <a:xfrm flipH="1" rot="10800000">
            <a:off x="7306906" y="10695622"/>
            <a:ext cx="2" cy="829307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0" name="Google Shape;490;p38"/>
          <p:cNvSpPr txBox="1"/>
          <p:nvPr/>
        </p:nvSpPr>
        <p:spPr>
          <a:xfrm>
            <a:off x="2438049" y="10646726"/>
            <a:ext cx="6012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</a:pPr>
            <a:r>
              <a:rPr i="0" lang="en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</a:t>
            </a:r>
            <a:endParaRPr/>
          </a:p>
        </p:txBody>
      </p:sp>
      <p:sp>
        <p:nvSpPr>
          <p:cNvPr id="491" name="Google Shape;491;p38"/>
          <p:cNvSpPr/>
          <p:nvPr/>
        </p:nvSpPr>
        <p:spPr>
          <a:xfrm>
            <a:off x="2438225" y="-1835475"/>
            <a:ext cx="4614900" cy="5788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92" name="Google Shape;492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47822" y="771092"/>
            <a:ext cx="2978738" cy="227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. Light - Divider (Title)" showMasterSp="0">
  <p:cSld name="Light - Divider (Title)">
    <p:bg>
      <p:bgPr>
        <a:solidFill>
          <a:srgbClr val="FFFFFF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9"/>
          <p:cNvSpPr txBox="1"/>
          <p:nvPr>
            <p:ph idx="1" type="body"/>
          </p:nvPr>
        </p:nvSpPr>
        <p:spPr>
          <a:xfrm>
            <a:off x="1198153" y="5934669"/>
            <a:ext cx="13402702" cy="1846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95" name="Google Shape;49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3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7" name="Google Shape;497;p39"/>
          <p:cNvSpPr/>
          <p:nvPr/>
        </p:nvSpPr>
        <p:spPr>
          <a:xfrm>
            <a:off x="1031425" y="-1646575"/>
            <a:ext cx="3512100" cy="44055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98" name="Google Shape;4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541" y="337063"/>
            <a:ext cx="2266868" cy="173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. (extra) Content - 3 Horizontal with Two Bullets">
  <p:cSld name="Content - 3 Horizontal with Two Bullets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500" name="Google Shape;500;p40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1" name="Google Shape;501;p4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502" name="Google Shape;502;p4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503" name="Google Shape;503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4" name="Google Shape;504;p40"/>
          <p:cNvSpPr txBox="1"/>
          <p:nvPr/>
        </p:nvSpPr>
        <p:spPr>
          <a:xfrm>
            <a:off x="20867075" y="13045341"/>
            <a:ext cx="2516597" cy="3302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sp>
        <p:nvSpPr>
          <p:cNvPr id="505" name="Google Shape;505;p4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6" name="Google Shape;506;p40"/>
          <p:cNvSpPr txBox="1"/>
          <p:nvPr>
            <p:ph idx="2" type="body"/>
          </p:nvPr>
        </p:nvSpPr>
        <p:spPr>
          <a:xfrm>
            <a:off x="1831774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7" name="Google Shape;507;p40"/>
          <p:cNvSpPr txBox="1"/>
          <p:nvPr>
            <p:ph idx="3" type="body"/>
          </p:nvPr>
        </p:nvSpPr>
        <p:spPr>
          <a:xfrm>
            <a:off x="1831773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8" name="Google Shape;508;p40"/>
          <p:cNvSpPr txBox="1"/>
          <p:nvPr>
            <p:ph idx="4" type="body"/>
          </p:nvPr>
        </p:nvSpPr>
        <p:spPr>
          <a:xfrm>
            <a:off x="9055918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9" name="Google Shape;509;p40"/>
          <p:cNvSpPr txBox="1"/>
          <p:nvPr>
            <p:ph idx="5" type="body"/>
          </p:nvPr>
        </p:nvSpPr>
        <p:spPr>
          <a:xfrm>
            <a:off x="9055918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0" name="Google Shape;510;p40"/>
          <p:cNvSpPr txBox="1"/>
          <p:nvPr>
            <p:ph idx="6" type="body"/>
          </p:nvPr>
        </p:nvSpPr>
        <p:spPr>
          <a:xfrm>
            <a:off x="16786860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1" name="Google Shape;511;p40"/>
          <p:cNvSpPr txBox="1"/>
          <p:nvPr>
            <p:ph idx="7" type="body"/>
          </p:nvPr>
        </p:nvSpPr>
        <p:spPr>
          <a:xfrm>
            <a:off x="16811059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2" name="Google Shape;512;p40"/>
          <p:cNvSpPr txBox="1"/>
          <p:nvPr/>
        </p:nvSpPr>
        <p:spPr>
          <a:xfrm>
            <a:off x="1015862" y="3045651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513" name="Google Shape;513;p40"/>
          <p:cNvSpPr txBox="1"/>
          <p:nvPr/>
        </p:nvSpPr>
        <p:spPr>
          <a:xfrm>
            <a:off x="8079200" y="3045651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514" name="Google Shape;514;p40"/>
          <p:cNvSpPr txBox="1"/>
          <p:nvPr/>
        </p:nvSpPr>
        <p:spPr>
          <a:xfrm>
            <a:off x="15767772" y="3045651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515" name="Google Shape;515;p40"/>
          <p:cNvSpPr txBox="1"/>
          <p:nvPr>
            <p:ph idx="8" type="body"/>
          </p:nvPr>
        </p:nvSpPr>
        <p:spPr>
          <a:xfrm>
            <a:off x="1831775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6" name="Google Shape;516;p40"/>
          <p:cNvSpPr txBox="1"/>
          <p:nvPr>
            <p:ph idx="9" type="body"/>
          </p:nvPr>
        </p:nvSpPr>
        <p:spPr>
          <a:xfrm>
            <a:off x="9054627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7" name="Google Shape;517;p40"/>
          <p:cNvSpPr txBox="1"/>
          <p:nvPr>
            <p:ph idx="13" type="body"/>
          </p:nvPr>
        </p:nvSpPr>
        <p:spPr>
          <a:xfrm>
            <a:off x="16811060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8" name="Google Shape;518;p4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19" name="Google Shape;519;p40"/>
          <p:cNvCxnSpPr/>
          <p:nvPr/>
        </p:nvCxnSpPr>
        <p:spPr>
          <a:xfrm>
            <a:off x="1128823" y="9257413"/>
            <a:ext cx="22126354" cy="0"/>
          </a:xfrm>
          <a:prstGeom prst="straightConnector1">
            <a:avLst/>
          </a:prstGeom>
          <a:noFill/>
          <a:ln cap="flat" cmpd="sng" w="38100">
            <a:solidFill>
              <a:srgbClr val="0061B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0" name="Google Shape;520;p40"/>
          <p:cNvSpPr txBox="1"/>
          <p:nvPr>
            <p:ph idx="14" type="body"/>
          </p:nvPr>
        </p:nvSpPr>
        <p:spPr>
          <a:xfrm>
            <a:off x="2324417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1" name="Google Shape;521;p40"/>
          <p:cNvSpPr txBox="1"/>
          <p:nvPr>
            <p:ph idx="15" type="body"/>
          </p:nvPr>
        </p:nvSpPr>
        <p:spPr>
          <a:xfrm>
            <a:off x="9547269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2" name="Google Shape;522;p40"/>
          <p:cNvSpPr txBox="1"/>
          <p:nvPr>
            <p:ph idx="16" type="body"/>
          </p:nvPr>
        </p:nvSpPr>
        <p:spPr>
          <a:xfrm>
            <a:off x="17303702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3" name="Google Shape;523;p4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. Dark - Title" showMasterSp="0">
  <p:cSld name="Dark - Title">
    <p:bg>
      <p:bgPr>
        <a:solidFill>
          <a:srgbClr val="09142E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" type="body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1079500" y="5707173"/>
            <a:ext cx="23063494" cy="1549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6" type="body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g 6@4x.png"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" name="Google Shape;40;p5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. (extra) Image - Big Title (Right)" showMasterSp="0">
  <p:cSld name="Image - Big Title (Right)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1"/>
          <p:cNvSpPr/>
          <p:nvPr>
            <p:ph idx="2" type="pic"/>
          </p:nvPr>
        </p:nvSpPr>
        <p:spPr>
          <a:xfrm>
            <a:off x="-1512277" y="955533"/>
            <a:ext cx="13404678" cy="11679778"/>
          </a:xfrm>
          <a:prstGeom prst="roundRect">
            <a:avLst>
              <a:gd fmla="val 6128" name="adj"/>
            </a:avLst>
          </a:prstGeom>
          <a:noFill/>
          <a:ln>
            <a:noFill/>
          </a:ln>
        </p:spPr>
      </p:sp>
      <p:sp>
        <p:nvSpPr>
          <p:cNvPr id="526" name="Google Shape;526;p41"/>
          <p:cNvSpPr txBox="1"/>
          <p:nvPr>
            <p:ph idx="1" type="body"/>
          </p:nvPr>
        </p:nvSpPr>
        <p:spPr>
          <a:xfrm>
            <a:off x="13035190" y="6443141"/>
            <a:ext cx="10156110" cy="13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7" name="Google Shape;527;p41"/>
          <p:cNvSpPr txBox="1"/>
          <p:nvPr>
            <p:ph idx="3" type="body"/>
          </p:nvPr>
        </p:nvSpPr>
        <p:spPr>
          <a:xfrm>
            <a:off x="13035190" y="7894938"/>
            <a:ext cx="1016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528" name="Google Shape;52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74232" y="2136913"/>
            <a:ext cx="22092041" cy="10496687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. Light - Title" showMasterSp="0">
  <p:cSld name="Light - Title"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6@4x.png" id="43" name="Google Shape;4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1079500" y="5824288"/>
            <a:ext cx="23063494" cy="1314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400"/>
              <a:buFont typeface="DM Sans"/>
              <a:buNone/>
              <a:defRPr i="0" sz="9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6" type="body"/>
          </p:nvPr>
        </p:nvSpPr>
        <p:spPr>
          <a:xfrm>
            <a:off x="15133502" y="1164861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" name="Google Shape;52;p6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. Image - Title" showMasterSp="0">
  <p:cSld name="Image - Title">
    <p:bg>
      <p:bgPr>
        <a:solidFill>
          <a:srgbClr val="09142E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98118"/>
            <a:ext cx="24711380" cy="139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-76202" y="-98119"/>
            <a:ext cx="24711300" cy="14124900"/>
          </a:xfrm>
          <a:prstGeom prst="rect">
            <a:avLst/>
          </a:prstGeom>
          <a:solidFill>
            <a:srgbClr val="09142E">
              <a:alpha val="600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1079499" y="7525869"/>
            <a:ext cx="23063495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1079499" y="5707173"/>
            <a:ext cx="23063495" cy="1549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6" type="body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g 6@4x.png" id="65" name="Google Shape;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7" name="Google Shape;6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. Blank - Title with Background">
  <p:cSld name="Blank - Title with Background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69" name="Google Shape;69;p8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8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. Dark - Divider" showMasterSp="0">
  <p:cSld name="Dark - Divider">
    <p:bg>
      <p:bgPr>
        <a:solidFill>
          <a:srgbClr val="09142E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32x.png" id="74" name="Google Shape;7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9"/>
          <p:cNvSpPr txBox="1"/>
          <p:nvPr>
            <p:ph idx="1" type="body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6" name="Google Shape;76;p9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Frame 132x.png" id="77" name="Google Shape;7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0" name="Google Shape;8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. Light - Divider" showMasterSp="0">
  <p:cSld name="Light - Divider">
    <p:bg>
      <p:bgPr>
        <a:solidFill>
          <a:srgbClr val="FFFFF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32x.png" id="82" name="Google Shape;8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83" name="Google Shape;8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1209182" y="9219545"/>
            <a:ext cx="11318424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5" name="Google Shape;85;p10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8" name="Google Shape;8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theme" Target="../theme/theme1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3398" y="-641338"/>
            <a:ext cx="1926056" cy="2416204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20960202" y="13036989"/>
            <a:ext cx="22878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200"/>
              <a:buFont typeface="DM Sans"/>
              <a:buNone/>
            </a:pPr>
            <a:r>
              <a:rPr b="0" i="0" lang="en" sz="22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C"/>
              </a:buClr>
              <a:buSzPts val="1200"/>
              <a:buFont typeface="DM Sans"/>
              <a:buNone/>
              <a:defRPr b="1" i="0" sz="1200" u="none" cap="none" strike="noStrike">
                <a:solidFill>
                  <a:srgbClr val="88888C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38100" y="471123"/>
            <a:ext cx="1276649" cy="97500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onfluence.egi.eu/display/EGIBID/Call+January+2024-December+2026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hyperlink" Target="https://confluence.egi.eu/display/EGIBG/Steering+Group%3A+Evolving+the+EGI+Services" TargetMode="External"/><Relationship Id="rId5" Type="http://schemas.openxmlformats.org/officeDocument/2006/relationships/hyperlink" Target="https://indico.egi.eu/event/6441/sessions/5191/#20241002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witter.com/EGI_eInfra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www.linkedin.com/company/1024536" TargetMode="External"/><Relationship Id="rId6" Type="http://schemas.openxmlformats.org/officeDocument/2006/relationships/image" Target="../media/image22.png"/><Relationship Id="rId7" Type="http://schemas.openxmlformats.org/officeDocument/2006/relationships/hyperlink" Target="https://www.youtube.com/c/EGIFederation" TargetMode="External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2"/>
          <p:cNvSpPr txBox="1"/>
          <p:nvPr>
            <p:ph idx="1" type="body"/>
          </p:nvPr>
        </p:nvSpPr>
        <p:spPr>
          <a:xfrm>
            <a:off x="1079500" y="8287869"/>
            <a:ext cx="230634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6400"/>
              <a:buFont typeface="DM Sans"/>
              <a:buNone/>
            </a:pPr>
            <a:r>
              <a:t/>
            </a:r>
            <a:endParaRPr/>
          </a:p>
        </p:txBody>
      </p:sp>
      <p:sp>
        <p:nvSpPr>
          <p:cNvPr id="535" name="Google Shape;535;p42"/>
          <p:cNvSpPr txBox="1"/>
          <p:nvPr>
            <p:ph idx="2" type="body"/>
          </p:nvPr>
        </p:nvSpPr>
        <p:spPr>
          <a:xfrm>
            <a:off x="1079500" y="5707173"/>
            <a:ext cx="230634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400"/>
              <a:buFont typeface="DM Sans"/>
              <a:buNone/>
            </a:pPr>
            <a:r>
              <a:rPr lang="en"/>
              <a:t>EGI Core Services bidding status</a:t>
            </a:r>
            <a:endParaRPr/>
          </a:p>
        </p:txBody>
      </p:sp>
      <p:sp>
        <p:nvSpPr>
          <p:cNvPr id="536" name="Google Shape;536;p42"/>
          <p:cNvSpPr txBox="1"/>
          <p:nvPr>
            <p:ph idx="3" type="body"/>
          </p:nvPr>
        </p:nvSpPr>
        <p:spPr>
          <a:xfrm>
            <a:off x="1209182" y="10729563"/>
            <a:ext cx="113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</a:pPr>
            <a:r>
              <a:rPr lang="en"/>
              <a:t>Gergely Sipos</a:t>
            </a:r>
            <a:endParaRPr/>
          </a:p>
        </p:txBody>
      </p:sp>
      <p:sp>
        <p:nvSpPr>
          <p:cNvPr id="537" name="Google Shape;537;p42"/>
          <p:cNvSpPr txBox="1"/>
          <p:nvPr>
            <p:ph idx="4" type="body"/>
          </p:nvPr>
        </p:nvSpPr>
        <p:spPr>
          <a:xfrm>
            <a:off x="1209174" y="11648625"/>
            <a:ext cx="1351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</a:pPr>
            <a:r>
              <a:rPr lang="en"/>
              <a:t>Head of Services, Solutions and Support department</a:t>
            </a:r>
            <a:endParaRPr/>
          </a:p>
        </p:txBody>
      </p:sp>
      <p:sp>
        <p:nvSpPr>
          <p:cNvPr id="538" name="Google Shape;538;p42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</a:pPr>
            <a:r>
              <a:rPr lang="en"/>
              <a:t>04/Jul/2024</a:t>
            </a:r>
            <a:endParaRPr/>
          </a:p>
        </p:txBody>
      </p:sp>
      <p:sp>
        <p:nvSpPr>
          <p:cNvPr id="539" name="Google Shape;539;p42"/>
          <p:cNvSpPr txBox="1"/>
          <p:nvPr>
            <p:ph idx="6" type="body"/>
          </p:nvPr>
        </p:nvSpPr>
        <p:spPr>
          <a:xfrm>
            <a:off x="15133505" y="1164861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</a:pPr>
            <a:r>
              <a:rPr lang="en"/>
              <a:t>EGI OMB</a:t>
            </a:r>
            <a:endParaRPr/>
          </a:p>
        </p:txBody>
      </p:sp>
      <p:sp>
        <p:nvSpPr>
          <p:cNvPr id="540" name="Google Shape;540;p42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3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https://confluence.egi.eu/display/EGIBID/Call+January+2024-December+2026</a:t>
            </a:r>
            <a:endParaRPr sz="2900"/>
          </a:p>
        </p:txBody>
      </p:sp>
      <p:sp>
        <p:nvSpPr>
          <p:cNvPr id="546" name="Google Shape;546;p43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7" name="Google Shape;547;p43"/>
          <p:cNvSpPr txBox="1"/>
          <p:nvPr>
            <p:ph idx="2" type="body"/>
          </p:nvPr>
        </p:nvSpPr>
        <p:spPr>
          <a:xfrm>
            <a:off x="2082800" y="9559125"/>
            <a:ext cx="20763900" cy="207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" sz="3900"/>
              <a:t>C</a:t>
            </a:r>
            <a:r>
              <a:rPr lang="en" sz="3900"/>
              <a:t>ontributions from the EGI Foundation </a:t>
            </a:r>
            <a:r>
              <a:rPr b="0" lang="en" sz="3900"/>
              <a:t>(which is sourced from Council membership fees, EC project overheads, Profit from contracts)</a:t>
            </a:r>
            <a:endParaRPr b="0" sz="39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" sz="3900"/>
              <a:t>EC projects and contracts </a:t>
            </a:r>
            <a:r>
              <a:rPr b="0" lang="en" sz="3900"/>
              <a:t>(funding going directly/subcontracted to the providers)</a:t>
            </a:r>
            <a:endParaRPr b="0" sz="39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" sz="3900"/>
              <a:t>Provider in-kind contributions</a:t>
            </a:r>
            <a:endParaRPr sz="3900"/>
          </a:p>
        </p:txBody>
      </p:sp>
      <p:sp>
        <p:nvSpPr>
          <p:cNvPr id="548" name="Google Shape;548;p43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and funding</a:t>
            </a:r>
            <a:endParaRPr/>
          </a:p>
        </p:txBody>
      </p:sp>
      <p:graphicFrame>
        <p:nvGraphicFramePr>
          <p:cNvPr id="549" name="Google Shape;549;p43"/>
          <p:cNvGraphicFramePr/>
          <p:nvPr/>
        </p:nvGraphicFramePr>
        <p:xfrm>
          <a:off x="2078400" y="32726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{5CFEAFFC-354D-4C63-8400-F8B0CF988F47}</a:tableStyleId>
              </a:tblPr>
              <a:tblGrid>
                <a:gridCol w="11656425"/>
                <a:gridCol w="6410150"/>
              </a:tblGrid>
              <a:tr h="44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Consultations with previous providers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October - November 2023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4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Publication of call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 December 2023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89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Deadline for non-binding submission 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expressions of interest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 December 2023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89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Expressions of interests are negotiated into provisioning agreements with the proposed providers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 - April 2024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4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b="1"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eport to the council, discussion in council meeting</a:t>
                      </a:r>
                      <a:endParaRPr b="1"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 May 2024, 23 May 2024</a:t>
                      </a:r>
                      <a:endParaRPr b="1"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4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Obtaining explicit approvals from providers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2024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4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 proposal for online council vote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 June 2024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4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400">
                          <a:solidFill>
                            <a:srgbClr val="D8302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Deadline for council vote</a:t>
                      </a:r>
                      <a:endParaRPr b="1" sz="3400">
                        <a:solidFill>
                          <a:srgbClr val="D8302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400">
                          <a:solidFill>
                            <a:srgbClr val="D8302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July 2024</a:t>
                      </a:r>
                      <a:endParaRPr b="1" sz="3400">
                        <a:solidFill>
                          <a:srgbClr val="D8302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550" name="Google Shape;550;p43"/>
          <p:cNvSpPr/>
          <p:nvPr/>
        </p:nvSpPr>
        <p:spPr>
          <a:xfrm>
            <a:off x="16630000" y="8202650"/>
            <a:ext cx="5309700" cy="985200"/>
          </a:xfrm>
          <a:prstGeom prst="wedgeRectCallout">
            <a:avLst>
              <a:gd fmla="val -63810" name="adj1"/>
              <a:gd fmla="val -5356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1" lang="en" sz="2300"/>
              <a:t>List of providers for 2024-2026</a:t>
            </a:r>
            <a:endParaRPr b="1"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1" lang="en" sz="2300"/>
              <a:t>Funding composition for 2024</a:t>
            </a:r>
            <a:endParaRPr b="1"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4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6" name="Google Shape;556;p44"/>
          <p:cNvSpPr txBox="1"/>
          <p:nvPr>
            <p:ph type="title"/>
          </p:nvPr>
        </p:nvSpPr>
        <p:spPr>
          <a:xfrm>
            <a:off x="2564146" y="486016"/>
            <a:ext cx="21971100" cy="83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of providers 1. - Services for the Federation</a:t>
            </a:r>
            <a:endParaRPr/>
          </a:p>
        </p:txBody>
      </p:sp>
      <p:graphicFrame>
        <p:nvGraphicFramePr>
          <p:cNvPr id="557" name="Google Shape;557;p44"/>
          <p:cNvGraphicFramePr/>
          <p:nvPr/>
        </p:nvGraphicFramePr>
        <p:xfrm>
          <a:off x="534925" y="169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{82FBC6A5-9D77-42B0-8753-F827117D5DAC}</a:tableStyleId>
              </a:tblPr>
              <a:tblGrid>
                <a:gridCol w="4443175"/>
                <a:gridCol w="14046150"/>
                <a:gridCol w="4981500"/>
              </a:tblGrid>
              <a:tr h="63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Service/Activity</a:t>
                      </a:r>
                      <a:endParaRPr b="1"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Relation to EGI Service Management System</a:t>
                      </a:r>
                      <a:endParaRPr b="1"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partners</a:t>
                      </a:r>
                      <a:endParaRPr b="1"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97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Accounting Repository and Portal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service supports the Capacity Management (CAPM) and Service Level Management (SLM) processes in the EGI Federation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STFC/UKRI (Repository)</a:t>
                      </a:r>
                      <a:b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CESGA (Portal)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97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EGI AAI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These services support all the Service Management System processes in general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GRNET (Check-in)</a:t>
                      </a:r>
                      <a:b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CESNET (PERUN)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71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Collaboration tools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service supports all the Service Management System processes in general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EGI Foundation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106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Configuration database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service supports the Configuration Management (CONFM) and Supplier, Federation Member Relationship Management (SFRM) processes in the EGI Federation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STFC/UKRI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97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EGI Software Validation and Infrastructure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service supports the Change Management (CHM) and Release and Deployment Management (RDM) processes in the EGI Federation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CSIC</a:t>
                      </a:r>
                      <a:b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LIP</a:t>
                      </a:r>
                      <a:endParaRPr sz="2800"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1403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Helpdesk Human support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service supports the Incident and Service Request Management (ISRM), Problem Management (PM), and Change Management (CHM) processes in the EGI Federation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1st level support: CESNET</a:t>
                      </a:r>
                      <a:b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2nd level support: MARGI </a:t>
                      </a:r>
                      <a:r>
                        <a:rPr lang="en" sz="2800">
                          <a:solidFill>
                            <a:srgbClr val="D8302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New</a:t>
                      </a:r>
                      <a:endParaRPr sz="2800">
                        <a:solidFill>
                          <a:srgbClr val="D83025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106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Helpdesk service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service supports the Incident and Service Request Management (ISRM), Problem Management (PM), and Change Management (CHM) processes in the EGI Federation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106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Messaging Service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service supports the Capacity Management (CAPM) and Service Availability and Continuity Management (SACM) processes in the EGI Federation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GRNET</a:t>
                      </a:r>
                      <a:b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71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Operations Portal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service supports all the Service Management System processes in general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CNRS </a:t>
                      </a:r>
                      <a:r>
                        <a:rPr lang="en" sz="2800">
                          <a:solidFill>
                            <a:srgbClr val="D8302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" sz="2800">
                          <a:solidFill>
                            <a:srgbClr val="D8302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have to be handed over for 2025 - Anyone interested?</a:t>
                      </a:r>
                      <a:endParaRPr sz="2800">
                        <a:solidFill>
                          <a:srgbClr val="D8302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97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Security Coordination and Tools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service supports the Information Security Management (ISM) process in the EGI Federation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UKRI, CERN, CESNET, GRNET, IJS, Nikhef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97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Service Monitoring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service supports the Service Availability and Continuity Management (SACM) process in the EGI Federation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GRNET and SRCE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5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3" name="Google Shape;563;p45"/>
          <p:cNvSpPr txBox="1"/>
          <p:nvPr>
            <p:ph type="title"/>
          </p:nvPr>
        </p:nvSpPr>
        <p:spPr>
          <a:xfrm>
            <a:off x="2564146" y="486016"/>
            <a:ext cx="21971100" cy="83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List of providers 2. - </a:t>
            </a:r>
            <a:r>
              <a:rPr lang="en"/>
              <a:t>Services for Research</a:t>
            </a:r>
            <a:endParaRPr/>
          </a:p>
        </p:txBody>
      </p:sp>
      <p:graphicFrame>
        <p:nvGraphicFramePr>
          <p:cNvPr id="564" name="Google Shape;564;p45"/>
          <p:cNvGraphicFramePr/>
          <p:nvPr/>
        </p:nvGraphicFramePr>
        <p:xfrm>
          <a:off x="1228900" y="2041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{82FBC6A5-9D77-42B0-8753-F827117D5DAC}</a:tableStyleId>
              </a:tblPr>
              <a:tblGrid>
                <a:gridCol w="6115100"/>
                <a:gridCol w="11899600"/>
                <a:gridCol w="3611250"/>
              </a:tblGrid>
              <a:tr h="55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Service/Activity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Selected partners</a:t>
                      </a:r>
                      <a:endParaRPr b="1"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18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 Compute (AppDB)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catalogue and staging platform for Virtual Machines on the EGI Federated Cloud. The current provider is IASA (Greece) who would like to hand over AppDB to another partner.</a:t>
                      </a:r>
                      <a:endParaRPr sz="3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 </a:t>
                      </a:r>
                      <a:r>
                        <a:rPr lang="en" sz="3400">
                          <a:solidFill>
                            <a:srgbClr val="D8302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New</a:t>
                      </a:r>
                      <a:endParaRPr sz="3400">
                        <a:solidFill>
                          <a:srgbClr val="D8302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83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 Compute (Dynamic DNS)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service supports the registration of memorable hostnames for services running on EGI Cloud.</a:t>
                      </a:r>
                      <a:endParaRPr sz="3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IISAS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836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 Compute (fedcloudclient)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fedcloudclient provides a user-friendly CLI for interacting with the EGI Cloud providers.</a:t>
                      </a:r>
                      <a:endParaRPr sz="3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IISAS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98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 Container Compute (Kubernetes managed platform)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Kubernetes managed platform supports the execution of container-based workloads on Kubernetes clusters.</a:t>
                      </a:r>
                      <a:endParaRPr sz="3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98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Secrets Store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Secrets Store helps users protect secrets needed to access their applications, services, and other resources.</a:t>
                      </a:r>
                      <a:endParaRPr sz="3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IISAS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  <a:tr h="138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Software Distribution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Software Distribution allows Research Communities and Infrastructures to deploy software on worldwide-distributed computing infrastructures thanks to CernVM-FS (CVMFS)</a:t>
                      </a:r>
                      <a:endParaRPr sz="3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UKRI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565" name="Google Shape;565;p45"/>
          <p:cNvSpPr txBox="1"/>
          <p:nvPr/>
        </p:nvSpPr>
        <p:spPr>
          <a:xfrm>
            <a:off x="1481913" y="11082825"/>
            <a:ext cx="20135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Complementary services in the same portfolio, WITHOUT EGI Foundation funding - </a:t>
            </a:r>
            <a:r>
              <a:rPr b="1" lang="en" sz="2700">
                <a:solidFill>
                  <a:schemeClr val="accent2"/>
                </a:solidFill>
              </a:rPr>
              <a:t>not in scope of Council vote</a:t>
            </a:r>
            <a:r>
              <a:rPr b="1" lang="en" sz="2700"/>
              <a:t>: </a:t>
            </a:r>
            <a:br>
              <a:rPr lang="en" sz="2700"/>
            </a:br>
            <a:r>
              <a:rPr lang="en" sz="2700"/>
              <a:t>DataHub (onedata), Data Transfer (FTS), Infrastructure Manager, Notebooks &amp; Replay, Workload Manager, Computing and Storage resources (Cloud or HPC), Technical support and training for users, Community Services 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D83025"/>
                </a:solidFill>
              </a:rPr>
              <a:t>		How should we promote these and to which communities? - Capacities are still in discussion</a:t>
            </a:r>
            <a:endParaRPr sz="2700">
              <a:solidFill>
                <a:srgbClr val="D8302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6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1" name="Google Shape;571;p46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delivery timeline</a:t>
            </a:r>
            <a:endParaRPr/>
          </a:p>
        </p:txBody>
      </p:sp>
      <p:graphicFrame>
        <p:nvGraphicFramePr>
          <p:cNvPr id="572" name="Google Shape;572;p46"/>
          <p:cNvGraphicFramePr/>
          <p:nvPr/>
        </p:nvGraphicFramePr>
        <p:xfrm>
          <a:off x="1640750" y="328777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{5CFEAFFC-354D-4C63-8400-F8B0CF988F47}</a:tableStyleId>
              </a:tblPr>
              <a:tblGrid>
                <a:gridCol w="10267375"/>
                <a:gridCol w="10958900"/>
              </a:tblGrid>
              <a:tr h="105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Unfunded operation 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since July 2023 (!)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04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OLAs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development roadmaps (where relevant)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July 2024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04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Partners are fixed (unless they opt out)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2024-2026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04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Progress reviews and effort reporting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Every 6 months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(Jan-Jun 2024 first. New forms are under preparation)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04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Review of annual performance, preparation of annual funding plan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Every 12 months (Q4 2024 next)</a:t>
                      </a:r>
                      <a:endParaRPr sz="3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573" name="Google Shape;573;p46"/>
          <p:cNvSpPr/>
          <p:nvPr/>
        </p:nvSpPr>
        <p:spPr>
          <a:xfrm>
            <a:off x="6049775" y="2105975"/>
            <a:ext cx="3790800" cy="985200"/>
          </a:xfrm>
          <a:prstGeom prst="wedgeRectCallout">
            <a:avLst>
              <a:gd fmla="val -64923" name="adj1"/>
              <a:gd fmla="val 10605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A big thank you!</a:t>
            </a:r>
            <a:endParaRPr b="1" sz="2300"/>
          </a:p>
        </p:txBody>
      </p:sp>
      <p:sp>
        <p:nvSpPr>
          <p:cNvPr id="574" name="Google Shape;574;p46"/>
          <p:cNvSpPr/>
          <p:nvPr/>
        </p:nvSpPr>
        <p:spPr>
          <a:xfrm>
            <a:off x="16614850" y="5878350"/>
            <a:ext cx="6750300" cy="718800"/>
          </a:xfrm>
          <a:prstGeom prst="wedgeRectCallout">
            <a:avLst>
              <a:gd fmla="val -36170" name="adj1"/>
              <a:gd fmla="val 10862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Retrospective payment for Jan-Jun 2024</a:t>
            </a:r>
            <a:endParaRPr b="1"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5595" y="6858000"/>
            <a:ext cx="10075405" cy="6542951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47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1" name="Google Shape;581;p47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 of improvement:  Roadmapping &amp; Development</a:t>
            </a:r>
            <a:endParaRPr/>
          </a:p>
        </p:txBody>
      </p:sp>
      <p:sp>
        <p:nvSpPr>
          <p:cNvPr id="582" name="Google Shape;582;p47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47"/>
          <p:cNvSpPr txBox="1"/>
          <p:nvPr>
            <p:ph idx="2" type="body"/>
          </p:nvPr>
        </p:nvSpPr>
        <p:spPr>
          <a:xfrm>
            <a:off x="558800" y="2903618"/>
            <a:ext cx="22578900" cy="827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"/>
              <a:t>Roadmaps (Work in progress):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https://confluence.egi.eu/display/EGIBG/Steering+Group%3A+Evolving+the+EGI+Services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"/>
              <a:t>Roadmap presentations and discussions with user communities at EGI2024: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https://indico.egi.eu/event/6441/sessions/5191/#20241002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>
                <a:solidFill>
                  <a:srgbClr val="D83025"/>
                </a:solidFill>
              </a:rPr>
              <a:t>Suggestions on communities to invite? </a:t>
            </a:r>
            <a:br>
              <a:rPr lang="en">
                <a:solidFill>
                  <a:srgbClr val="D83025"/>
                </a:solidFill>
              </a:rPr>
            </a:br>
            <a:r>
              <a:rPr lang="en"/>
              <a:t>(Already invited: WLCG, EMSO, Juno, SKA, PITHIA, ENES, Belle-2)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"/>
              <a:t>EC calls for service improvements. E.g. 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HORIZON-CL3-2024-CS-01-01 - Approaches and tools for </a:t>
            </a:r>
            <a:br>
              <a:rPr lang="en"/>
            </a:br>
            <a:r>
              <a:rPr lang="en"/>
              <a:t>security in software and hardware development and assessment </a:t>
            </a:r>
            <a:endParaRPr/>
          </a:p>
          <a:p>
            <a:pPr indent="-370839" lvl="2" marL="1371600" rtl="0" algn="l">
              <a:spcBef>
                <a:spcPts val="0"/>
              </a:spcBef>
              <a:spcAft>
                <a:spcPts val="0"/>
              </a:spcAft>
              <a:buSzPts val="2240"/>
              <a:buChar char="o"/>
            </a:pPr>
            <a:r>
              <a:rPr lang="en"/>
              <a:t>EGI Software Validation and Infrastructure</a:t>
            </a:r>
            <a:endParaRPr/>
          </a:p>
          <a:p>
            <a:pPr indent="-370839" lvl="2" marL="1371600" rtl="0" algn="l">
              <a:spcBef>
                <a:spcPts val="0"/>
              </a:spcBef>
              <a:spcAft>
                <a:spcPts val="0"/>
              </a:spcAft>
              <a:buSzPts val="2240"/>
              <a:buChar char="o"/>
            </a:pPr>
            <a:r>
              <a:rPr lang="en"/>
              <a:t>Security Coordination and Tools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8"/>
          <p:cNvSpPr txBox="1"/>
          <p:nvPr>
            <p:ph idx="1" type="body"/>
          </p:nvPr>
        </p:nvSpPr>
        <p:spPr>
          <a:xfrm>
            <a:off x="2438050" y="5701834"/>
            <a:ext cx="123189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589" name="Google Shape;589;p48"/>
          <p:cNvSpPr txBox="1"/>
          <p:nvPr>
            <p:ph idx="1" type="body"/>
          </p:nvPr>
        </p:nvSpPr>
        <p:spPr>
          <a:xfrm>
            <a:off x="1185056" y="9264484"/>
            <a:ext cx="13433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800"/>
              <a:buFont typeface="DM Sans"/>
              <a:buNone/>
            </a:pPr>
            <a:r>
              <a:rPr lang="en"/>
              <a:t>Get in touch with us</a:t>
            </a:r>
            <a:endParaRPr/>
          </a:p>
        </p:txBody>
      </p:sp>
      <p:sp>
        <p:nvSpPr>
          <p:cNvPr id="590" name="Google Shape;590;p48"/>
          <p:cNvSpPr txBox="1"/>
          <p:nvPr>
            <p:ph idx="2" type="body"/>
          </p:nvPr>
        </p:nvSpPr>
        <p:spPr>
          <a:xfrm>
            <a:off x="1185055" y="4376604"/>
            <a:ext cx="134334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</a:pPr>
            <a:r>
              <a:rPr lang="en"/>
              <a:t>Contact us</a:t>
            </a:r>
            <a:endParaRPr/>
          </a:p>
        </p:txBody>
      </p:sp>
      <p:pic>
        <p:nvPicPr>
          <p:cNvPr descr="Image" id="591" name="Google Shape;591;p4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92" name="Google Shape;592;p4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93" name="Google Shape;593;p48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GI Theme">
  <a:themeElements>
    <a:clrScheme name="EGI">
      <a:dk1>
        <a:srgbClr val="09142E"/>
      </a:dk1>
      <a:lt1>
        <a:srgbClr val="FFFFFF"/>
      </a:lt1>
      <a:dk2>
        <a:srgbClr val="1E315D"/>
      </a:dk2>
      <a:lt2>
        <a:srgbClr val="F7F7F7"/>
      </a:lt2>
      <a:accent1>
        <a:srgbClr val="005FAA"/>
      </a:accent1>
      <a:accent2>
        <a:srgbClr val="EF8200"/>
      </a:accent2>
      <a:accent3>
        <a:srgbClr val="09142E"/>
      </a:accent3>
      <a:accent4>
        <a:srgbClr val="1E315D"/>
      </a:accent4>
      <a:accent5>
        <a:srgbClr val="828282"/>
      </a:accent5>
      <a:accent6>
        <a:srgbClr val="999999"/>
      </a:accent6>
      <a:hlink>
        <a:srgbClr val="005FAA"/>
      </a:hlink>
      <a:folHlink>
        <a:srgbClr val="E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